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g"/>
  <Default Extension="m4v" ContentType="video/unknown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48"/>
  </p:notesMasterIdLst>
  <p:sldIdLst>
    <p:sldId id="256" r:id="rId3"/>
    <p:sldId id="257" r:id="rId4"/>
    <p:sldId id="263" r:id="rId5"/>
    <p:sldId id="258" r:id="rId6"/>
    <p:sldId id="260" r:id="rId7"/>
    <p:sldId id="265" r:id="rId8"/>
    <p:sldId id="269" r:id="rId9"/>
    <p:sldId id="264" r:id="rId10"/>
    <p:sldId id="267" r:id="rId11"/>
    <p:sldId id="268" r:id="rId12"/>
    <p:sldId id="270" r:id="rId13"/>
    <p:sldId id="275" r:id="rId14"/>
    <p:sldId id="261" r:id="rId15"/>
    <p:sldId id="281" r:id="rId16"/>
    <p:sldId id="504" r:id="rId17"/>
    <p:sldId id="507" r:id="rId18"/>
    <p:sldId id="272" r:id="rId19"/>
    <p:sldId id="262" r:id="rId20"/>
    <p:sldId id="273" r:id="rId21"/>
    <p:sldId id="266" r:id="rId22"/>
    <p:sldId id="274" r:id="rId23"/>
    <p:sldId id="276" r:id="rId24"/>
    <p:sldId id="512" r:id="rId25"/>
    <p:sldId id="506" r:id="rId26"/>
    <p:sldId id="280" r:id="rId27"/>
    <p:sldId id="514" r:id="rId28"/>
    <p:sldId id="513" r:id="rId29"/>
    <p:sldId id="510" r:id="rId30"/>
    <p:sldId id="511" r:id="rId31"/>
    <p:sldId id="271" r:id="rId32"/>
    <p:sldId id="515" r:id="rId33"/>
    <p:sldId id="516" r:id="rId34"/>
    <p:sldId id="259" r:id="rId35"/>
    <p:sldId id="517" r:id="rId36"/>
    <p:sldId id="518" r:id="rId37"/>
    <p:sldId id="519" r:id="rId38"/>
    <p:sldId id="508" r:id="rId39"/>
    <p:sldId id="520" r:id="rId40"/>
    <p:sldId id="521" r:id="rId41"/>
    <p:sldId id="523" r:id="rId42"/>
    <p:sldId id="522" r:id="rId43"/>
    <p:sldId id="524" r:id="rId44"/>
    <p:sldId id="505" r:id="rId45"/>
    <p:sldId id="525" r:id="rId46"/>
    <p:sldId id="277" r:id="rId4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84"/>
    <p:restoredTop sz="94643"/>
  </p:normalViewPr>
  <p:slideViewPr>
    <p:cSldViewPr snapToGrid="0">
      <p:cViewPr varScale="1">
        <p:scale>
          <a:sx n="88" d="100"/>
          <a:sy n="88" d="100"/>
        </p:scale>
        <p:origin x="21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2DF5B-21E1-D14A-8418-6F26D0AA2E11}" type="datetimeFigureOut">
              <a:rPr lang="en-US" smtClean="0"/>
              <a:t>7/19/25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7D2B0-9C6C-724F-80F9-F6F0F0EE694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2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97820-95F2-5F85-3105-9944B27A4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3A22E8-4A44-AF8C-A13A-508757D25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6ACFD3-79A2-9451-ECD9-0005AC82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8F416-1217-D34F-88CB-839F25B1722E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167533-36DF-B52F-C0FD-5806A16C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B2A9A6-2DD6-1ABE-87C3-5F91DCB3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4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39F14-8186-7465-2A60-CE0E10875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8E3A55-7790-4134-39E7-7EA4BE7656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5C8924-FAEA-541F-A422-7B3A099EF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6503-03C1-0A47-A460-150E0CA0A28B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8BC5C9-3F77-8ECA-8D91-0EB973AE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77E848-9C17-0389-8173-D6E2C8C4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1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5F810E4-91B8-589B-A509-49303D7E99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7340E4B-55AC-4277-2494-8FA7D219D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F2437-1F84-55CF-18AA-C096BDE6C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1364-FE8C-B341-AAEF-D598C00BEB4A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D109B7-76E1-E7EF-F855-32806435E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D21DEB-B728-8FA0-E181-AAACD649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20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5081" y="1159367"/>
            <a:ext cx="9775639" cy="523443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 u="sng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9638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tsikkodia">
    <p:bg>
      <p:bgPr>
        <a:gradFill flip="none" rotWithShape="1">
          <a:gsLst>
            <a:gs pos="100000">
              <a:schemeClr val="accent1">
                <a:lumMod val="50000"/>
              </a:schemeClr>
            </a:gs>
            <a:gs pos="0">
              <a:schemeClr val="accent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828800" y="4221088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i-FI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41905" y="1124744"/>
            <a:ext cx="11521280" cy="208948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Microsoft New Tai Lue" panose="020B0502040204020203" pitchFamily="34" charset="0"/>
                <a:cs typeface="Microsoft New Tai Lue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09308"/>
            <a:ext cx="1266758" cy="1097168"/>
          </a:xfrm>
          <a:prstGeom prst="rect">
            <a:avLst/>
          </a:prstGeom>
        </p:spPr>
      </p:pic>
      <p:grpSp>
        <p:nvGrpSpPr>
          <p:cNvPr id="2" name="Ryhmä 1">
            <a:extLst>
              <a:ext uri="{FF2B5EF4-FFF2-40B4-BE49-F238E27FC236}">
                <a16:creationId xmlns:a16="http://schemas.microsoft.com/office/drawing/2014/main" id="{F4801E28-1FFB-A536-A77B-E973B80DEE21}"/>
              </a:ext>
            </a:extLst>
          </p:cNvPr>
          <p:cNvGrpSpPr/>
          <p:nvPr userDrawn="1"/>
        </p:nvGrpSpPr>
        <p:grpSpPr>
          <a:xfrm>
            <a:off x="10952767" y="136567"/>
            <a:ext cx="1047889" cy="1242650"/>
            <a:chOff x="1478780" y="1157783"/>
            <a:chExt cx="3522445" cy="4177125"/>
          </a:xfrm>
        </p:grpSpPr>
        <p:sp>
          <p:nvSpPr>
            <p:cNvPr id="4" name="Freeform 100">
              <a:extLst>
                <a:ext uri="{FF2B5EF4-FFF2-40B4-BE49-F238E27FC236}">
                  <a16:creationId xmlns:a16="http://schemas.microsoft.com/office/drawing/2014/main" id="{1F1212CF-8D33-12E9-2882-A2BF947545C7}"/>
                </a:ext>
              </a:extLst>
            </p:cNvPr>
            <p:cNvSpPr/>
            <p:nvPr/>
          </p:nvSpPr>
          <p:spPr>
            <a:xfrm>
              <a:off x="2111350" y="4454411"/>
              <a:ext cx="325398" cy="381520"/>
            </a:xfrm>
            <a:custGeom>
              <a:avLst/>
              <a:gdLst/>
              <a:ahLst/>
              <a:cxnLst/>
              <a:rect l="0" t="0" r="0" b="0"/>
              <a:pathLst>
                <a:path w="325398" h="381520">
                  <a:moveTo>
                    <a:pt x="227774" y="381520"/>
                  </a:moveTo>
                  <a:lnTo>
                    <a:pt x="325398" y="381520"/>
                  </a:lnTo>
                  <a:lnTo>
                    <a:pt x="325398" y="0"/>
                  </a:lnTo>
                  <a:lnTo>
                    <a:pt x="235609" y="0"/>
                  </a:lnTo>
                  <a:lnTo>
                    <a:pt x="241235" y="240677"/>
                  </a:lnTo>
                  <a:lnTo>
                    <a:pt x="97587" y="0"/>
                  </a:lnTo>
                  <a:lnTo>
                    <a:pt x="0" y="0"/>
                  </a:lnTo>
                  <a:lnTo>
                    <a:pt x="0" y="381520"/>
                  </a:lnTo>
                  <a:lnTo>
                    <a:pt x="89751" y="381520"/>
                  </a:lnTo>
                  <a:lnTo>
                    <a:pt x="84163" y="140843"/>
                  </a:lnTo>
                  <a:close/>
                  <a:moveTo>
                    <a:pt x="227774" y="3815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6" name="Freeform 101">
              <a:extLst>
                <a:ext uri="{FF2B5EF4-FFF2-40B4-BE49-F238E27FC236}">
                  <a16:creationId xmlns:a16="http://schemas.microsoft.com/office/drawing/2014/main" id="{01C72C8D-666B-DC16-2F19-3C26EB2F70D3}"/>
                </a:ext>
              </a:extLst>
            </p:cNvPr>
            <p:cNvSpPr/>
            <p:nvPr/>
          </p:nvSpPr>
          <p:spPr>
            <a:xfrm>
              <a:off x="2481681" y="4454424"/>
              <a:ext cx="89738" cy="381520"/>
            </a:xfrm>
            <a:custGeom>
              <a:avLst/>
              <a:gdLst/>
              <a:ahLst/>
              <a:cxnLst/>
              <a:rect l="0" t="0" r="0" b="0"/>
              <a:pathLst>
                <a:path w="89738" h="381520">
                  <a:moveTo>
                    <a:pt x="89738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89738" y="381520"/>
                  </a:lnTo>
                  <a:lnTo>
                    <a:pt x="89738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7" name="Freeform 102">
              <a:extLst>
                <a:ext uri="{FF2B5EF4-FFF2-40B4-BE49-F238E27FC236}">
                  <a16:creationId xmlns:a16="http://schemas.microsoft.com/office/drawing/2014/main" id="{99317752-457F-B68B-77A1-6D27FEAF9D49}"/>
                </a:ext>
              </a:extLst>
            </p:cNvPr>
            <p:cNvSpPr/>
            <p:nvPr/>
          </p:nvSpPr>
          <p:spPr>
            <a:xfrm>
              <a:off x="2588263" y="4454420"/>
              <a:ext cx="351205" cy="381507"/>
            </a:xfrm>
            <a:custGeom>
              <a:avLst/>
              <a:gdLst/>
              <a:ahLst/>
              <a:cxnLst/>
              <a:rect l="0" t="0" r="0" b="0"/>
              <a:pathLst>
                <a:path w="351205" h="381507">
                  <a:moveTo>
                    <a:pt x="176733" y="300723"/>
                  </a:moveTo>
                  <a:lnTo>
                    <a:pt x="174473" y="300723"/>
                  </a:lnTo>
                  <a:lnTo>
                    <a:pt x="90869" y="0"/>
                  </a:lnTo>
                  <a:lnTo>
                    <a:pt x="0" y="0"/>
                  </a:lnTo>
                  <a:lnTo>
                    <a:pt x="106553" y="381507"/>
                  </a:lnTo>
                  <a:lnTo>
                    <a:pt x="244614" y="381507"/>
                  </a:lnTo>
                  <a:lnTo>
                    <a:pt x="351205" y="0"/>
                  </a:lnTo>
                  <a:lnTo>
                    <a:pt x="260337" y="0"/>
                  </a:lnTo>
                  <a:close/>
                  <a:moveTo>
                    <a:pt x="176733" y="300723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8" name="Freeform 103">
              <a:extLst>
                <a:ext uri="{FF2B5EF4-FFF2-40B4-BE49-F238E27FC236}">
                  <a16:creationId xmlns:a16="http://schemas.microsoft.com/office/drawing/2014/main" id="{DB616328-8DE1-D22A-5F43-81D0C5CE5CD3}"/>
                </a:ext>
              </a:extLst>
            </p:cNvPr>
            <p:cNvSpPr/>
            <p:nvPr/>
          </p:nvSpPr>
          <p:spPr>
            <a:xfrm>
              <a:off x="2956300" y="4454420"/>
              <a:ext cx="280555" cy="381507"/>
            </a:xfrm>
            <a:custGeom>
              <a:avLst/>
              <a:gdLst/>
              <a:ahLst/>
              <a:cxnLst/>
              <a:rect l="0" t="0" r="0" b="0"/>
              <a:pathLst>
                <a:path w="280555" h="381507">
                  <a:moveTo>
                    <a:pt x="280555" y="300723"/>
                  </a:moveTo>
                  <a:lnTo>
                    <a:pt x="89789" y="300723"/>
                  </a:lnTo>
                  <a:lnTo>
                    <a:pt x="89789" y="228372"/>
                  </a:lnTo>
                  <a:lnTo>
                    <a:pt x="235661" y="228372"/>
                  </a:lnTo>
                  <a:lnTo>
                    <a:pt x="235661" y="147523"/>
                  </a:lnTo>
                  <a:lnTo>
                    <a:pt x="89789" y="147523"/>
                  </a:lnTo>
                  <a:lnTo>
                    <a:pt x="89789" y="80785"/>
                  </a:lnTo>
                  <a:lnTo>
                    <a:pt x="280555" y="80785"/>
                  </a:lnTo>
                  <a:lnTo>
                    <a:pt x="280555" y="0"/>
                  </a:lnTo>
                  <a:lnTo>
                    <a:pt x="0" y="0"/>
                  </a:lnTo>
                  <a:lnTo>
                    <a:pt x="0" y="381507"/>
                  </a:lnTo>
                  <a:lnTo>
                    <a:pt x="280555" y="381507"/>
                  </a:lnTo>
                  <a:close/>
                  <a:moveTo>
                    <a:pt x="280555" y="300723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9" name="Picture 104">
              <a:extLst>
                <a:ext uri="{FF2B5EF4-FFF2-40B4-BE49-F238E27FC236}">
                  <a16:creationId xmlns:a16="http://schemas.microsoft.com/office/drawing/2014/main" id="{ECB0D2E3-6578-7438-8C14-E53BA3E03F2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263427" y="4441727"/>
              <a:ext cx="328358" cy="406908"/>
            </a:xfrm>
            <a:prstGeom prst="rect">
              <a:avLst/>
            </a:prstGeom>
            <a:noFill/>
          </p:spPr>
        </p:pic>
        <p:sp>
          <p:nvSpPr>
            <p:cNvPr id="10" name="Freeform 105">
              <a:extLst>
                <a:ext uri="{FF2B5EF4-FFF2-40B4-BE49-F238E27FC236}">
                  <a16:creationId xmlns:a16="http://schemas.microsoft.com/office/drawing/2014/main" id="{788E018E-6314-994D-4337-E2AD4696525B}"/>
                </a:ext>
              </a:extLst>
            </p:cNvPr>
            <p:cNvSpPr/>
            <p:nvPr/>
          </p:nvSpPr>
          <p:spPr>
            <a:xfrm>
              <a:off x="3593119" y="4454420"/>
              <a:ext cx="288391" cy="381495"/>
            </a:xfrm>
            <a:custGeom>
              <a:avLst/>
              <a:gdLst/>
              <a:ahLst/>
              <a:cxnLst/>
              <a:rect l="0" t="0" r="0" b="0"/>
              <a:pathLst>
                <a:path w="288391" h="381495">
                  <a:moveTo>
                    <a:pt x="181775" y="300736"/>
                  </a:moveTo>
                  <a:lnTo>
                    <a:pt x="0" y="300736"/>
                  </a:lnTo>
                  <a:lnTo>
                    <a:pt x="0" y="381495"/>
                  </a:lnTo>
                  <a:lnTo>
                    <a:pt x="218833" y="381495"/>
                  </a:lnTo>
                  <a:lnTo>
                    <a:pt x="288391" y="311950"/>
                  </a:lnTo>
                  <a:lnTo>
                    <a:pt x="288391" y="222733"/>
                  </a:lnTo>
                  <a:lnTo>
                    <a:pt x="248551" y="175057"/>
                  </a:lnTo>
                  <a:lnTo>
                    <a:pt x="97613" y="133528"/>
                  </a:lnTo>
                  <a:lnTo>
                    <a:pt x="97613" y="97600"/>
                  </a:lnTo>
                  <a:lnTo>
                    <a:pt x="114453" y="80798"/>
                  </a:lnTo>
                  <a:lnTo>
                    <a:pt x="280530" y="80798"/>
                  </a:lnTo>
                  <a:lnTo>
                    <a:pt x="280530" y="0"/>
                  </a:lnTo>
                  <a:lnTo>
                    <a:pt x="77432" y="0"/>
                  </a:lnTo>
                  <a:lnTo>
                    <a:pt x="7874" y="69584"/>
                  </a:lnTo>
                  <a:lnTo>
                    <a:pt x="7874" y="158763"/>
                  </a:lnTo>
                  <a:lnTo>
                    <a:pt x="47689" y="206477"/>
                  </a:lnTo>
                  <a:lnTo>
                    <a:pt x="198615" y="248006"/>
                  </a:lnTo>
                  <a:lnTo>
                    <a:pt x="198615" y="283896"/>
                  </a:lnTo>
                  <a:close/>
                  <a:moveTo>
                    <a:pt x="181775" y="30073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1" name="Freeform 106">
              <a:extLst>
                <a:ext uri="{FF2B5EF4-FFF2-40B4-BE49-F238E27FC236}">
                  <a16:creationId xmlns:a16="http://schemas.microsoft.com/office/drawing/2014/main" id="{C78C860F-CE2E-5B1E-79F9-AAC136F7AAD1}"/>
                </a:ext>
              </a:extLst>
            </p:cNvPr>
            <p:cNvSpPr/>
            <p:nvPr/>
          </p:nvSpPr>
          <p:spPr>
            <a:xfrm>
              <a:off x="3912400" y="4454424"/>
              <a:ext cx="89751" cy="381520"/>
            </a:xfrm>
            <a:custGeom>
              <a:avLst/>
              <a:gdLst/>
              <a:ahLst/>
              <a:cxnLst/>
              <a:rect l="0" t="0" r="0" b="0"/>
              <a:pathLst>
                <a:path w="89751" h="381520">
                  <a:moveTo>
                    <a:pt x="89751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89751" y="381520"/>
                  </a:lnTo>
                  <a:lnTo>
                    <a:pt x="89751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2" name="Freeform 107">
              <a:extLst>
                <a:ext uri="{FF2B5EF4-FFF2-40B4-BE49-F238E27FC236}">
                  <a16:creationId xmlns:a16="http://schemas.microsoft.com/office/drawing/2014/main" id="{C3B8320A-6DC1-A25A-FA04-A0A9E3BADF2D}"/>
                </a:ext>
              </a:extLst>
            </p:cNvPr>
            <p:cNvSpPr/>
            <p:nvPr/>
          </p:nvSpPr>
          <p:spPr>
            <a:xfrm>
              <a:off x="4030221" y="4454411"/>
              <a:ext cx="302971" cy="381520"/>
            </a:xfrm>
            <a:custGeom>
              <a:avLst/>
              <a:gdLst/>
              <a:ahLst/>
              <a:cxnLst/>
              <a:rect l="0" t="0" r="0" b="0"/>
              <a:pathLst>
                <a:path w="302971" h="381520">
                  <a:moveTo>
                    <a:pt x="0" y="0"/>
                  </a:moveTo>
                  <a:lnTo>
                    <a:pt x="0" y="80784"/>
                  </a:lnTo>
                  <a:lnTo>
                    <a:pt x="106591" y="80784"/>
                  </a:lnTo>
                  <a:lnTo>
                    <a:pt x="106591" y="381520"/>
                  </a:lnTo>
                  <a:lnTo>
                    <a:pt x="196342" y="381520"/>
                  </a:lnTo>
                  <a:lnTo>
                    <a:pt x="196342" y="80784"/>
                  </a:lnTo>
                  <a:lnTo>
                    <a:pt x="302971" y="80784"/>
                  </a:lnTo>
                  <a:lnTo>
                    <a:pt x="302971" y="10617"/>
                  </a:lnTo>
                  <a:lnTo>
                    <a:pt x="297332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14" name="Picture 108">
              <a:extLst>
                <a:ext uri="{FF2B5EF4-FFF2-40B4-BE49-F238E27FC236}">
                  <a16:creationId xmlns:a16="http://schemas.microsoft.com/office/drawing/2014/main" id="{0D7E99AC-4788-EA56-A0E9-C9A6B374F7B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14838" y="4441711"/>
              <a:ext cx="401345" cy="406920"/>
            </a:xfrm>
            <a:prstGeom prst="rect">
              <a:avLst/>
            </a:prstGeom>
            <a:noFill/>
          </p:spPr>
        </p:pic>
        <p:sp>
          <p:nvSpPr>
            <p:cNvPr id="15" name="Freeform 109">
              <a:extLst>
                <a:ext uri="{FF2B5EF4-FFF2-40B4-BE49-F238E27FC236}">
                  <a16:creationId xmlns:a16="http://schemas.microsoft.com/office/drawing/2014/main" id="{DFE932AE-219E-0511-DC46-E72DE3CA5003}"/>
                </a:ext>
              </a:extLst>
            </p:cNvPr>
            <p:cNvSpPr/>
            <p:nvPr/>
          </p:nvSpPr>
          <p:spPr>
            <a:xfrm>
              <a:off x="4327557" y="4454407"/>
              <a:ext cx="5651" cy="10617"/>
            </a:xfrm>
            <a:custGeom>
              <a:avLst/>
              <a:gdLst/>
              <a:ahLst/>
              <a:cxnLst/>
              <a:rect l="0" t="0" r="0" b="0"/>
              <a:pathLst>
                <a:path w="5651" h="10617">
                  <a:moveTo>
                    <a:pt x="0" y="0"/>
                  </a:moveTo>
                  <a:lnTo>
                    <a:pt x="5651" y="10617"/>
                  </a:lnTo>
                  <a:lnTo>
                    <a:pt x="565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6" name="Freeform 110">
              <a:extLst>
                <a:ext uri="{FF2B5EF4-FFF2-40B4-BE49-F238E27FC236}">
                  <a16:creationId xmlns:a16="http://schemas.microsoft.com/office/drawing/2014/main" id="{C22A225A-A389-BC67-44D1-10A3411F4B7C}"/>
                </a:ext>
              </a:extLst>
            </p:cNvPr>
            <p:cNvSpPr/>
            <p:nvPr/>
          </p:nvSpPr>
          <p:spPr>
            <a:xfrm>
              <a:off x="4327557" y="4454407"/>
              <a:ext cx="5651" cy="10617"/>
            </a:xfrm>
            <a:custGeom>
              <a:avLst/>
              <a:gdLst/>
              <a:ahLst/>
              <a:cxnLst/>
              <a:rect l="0" t="0" r="0" b="0"/>
              <a:pathLst>
                <a:path w="5651" h="10617">
                  <a:moveTo>
                    <a:pt x="0" y="0"/>
                  </a:moveTo>
                  <a:lnTo>
                    <a:pt x="5651" y="10617"/>
                  </a:lnTo>
                  <a:lnTo>
                    <a:pt x="565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18" name="Picture 111">
              <a:extLst>
                <a:ext uri="{FF2B5EF4-FFF2-40B4-BE49-F238E27FC236}">
                  <a16:creationId xmlns:a16="http://schemas.microsoft.com/office/drawing/2014/main" id="{863959BB-D2CD-974D-2250-8AA6A456257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215042" y="4927988"/>
              <a:ext cx="317195" cy="406920"/>
            </a:xfrm>
            <a:prstGeom prst="rect">
              <a:avLst/>
            </a:prstGeom>
            <a:noFill/>
          </p:spPr>
        </p:pic>
        <p:sp>
          <p:nvSpPr>
            <p:cNvPr id="19" name="Freeform 112">
              <a:extLst>
                <a:ext uri="{FF2B5EF4-FFF2-40B4-BE49-F238E27FC236}">
                  <a16:creationId xmlns:a16="http://schemas.microsoft.com/office/drawing/2014/main" id="{0EAE8660-8109-BEB9-A84D-40BCE5A34118}"/>
                </a:ext>
              </a:extLst>
            </p:cNvPr>
            <p:cNvSpPr/>
            <p:nvPr/>
          </p:nvSpPr>
          <p:spPr>
            <a:xfrm>
              <a:off x="2558757" y="4940694"/>
              <a:ext cx="269328" cy="381520"/>
            </a:xfrm>
            <a:custGeom>
              <a:avLst/>
              <a:gdLst/>
              <a:ahLst/>
              <a:cxnLst/>
              <a:rect l="0" t="0" r="0" b="0"/>
              <a:pathLst>
                <a:path w="269328" h="381520">
                  <a:moveTo>
                    <a:pt x="0" y="381520"/>
                  </a:moveTo>
                  <a:lnTo>
                    <a:pt x="89789" y="381520"/>
                  </a:lnTo>
                  <a:lnTo>
                    <a:pt x="89789" y="239560"/>
                  </a:lnTo>
                  <a:lnTo>
                    <a:pt x="224434" y="239560"/>
                  </a:lnTo>
                  <a:lnTo>
                    <a:pt x="224434" y="158801"/>
                  </a:lnTo>
                  <a:lnTo>
                    <a:pt x="89789" y="158801"/>
                  </a:lnTo>
                  <a:lnTo>
                    <a:pt x="89789" y="80784"/>
                  </a:lnTo>
                  <a:lnTo>
                    <a:pt x="269328" y="80784"/>
                  </a:lnTo>
                  <a:lnTo>
                    <a:pt x="269328" y="0"/>
                  </a:lnTo>
                  <a:lnTo>
                    <a:pt x="0" y="0"/>
                  </a:lnTo>
                  <a:close/>
                  <a:moveTo>
                    <a:pt x="0" y="3815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20" name="Picture 113">
              <a:extLst>
                <a:ext uri="{FF2B5EF4-FFF2-40B4-BE49-F238E27FC236}">
                  <a16:creationId xmlns:a16="http://schemas.microsoft.com/office/drawing/2014/main" id="{56388A33-4CFA-6FB8-452F-919134CA9B4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972492" y="4927988"/>
              <a:ext cx="317156" cy="406920"/>
            </a:xfrm>
            <a:prstGeom prst="rect">
              <a:avLst/>
            </a:prstGeom>
            <a:noFill/>
          </p:spPr>
        </p:pic>
        <p:sp>
          <p:nvSpPr>
            <p:cNvPr id="21" name="Freeform 114">
              <a:extLst>
                <a:ext uri="{FF2B5EF4-FFF2-40B4-BE49-F238E27FC236}">
                  <a16:creationId xmlns:a16="http://schemas.microsoft.com/office/drawing/2014/main" id="{09AE59C5-E451-6940-6CA1-760A3C97C518}"/>
                </a:ext>
              </a:extLst>
            </p:cNvPr>
            <p:cNvSpPr/>
            <p:nvPr/>
          </p:nvSpPr>
          <p:spPr>
            <a:xfrm>
              <a:off x="3650057" y="4940694"/>
              <a:ext cx="246849" cy="381520"/>
            </a:xfrm>
            <a:custGeom>
              <a:avLst/>
              <a:gdLst/>
              <a:ahLst/>
              <a:cxnLst/>
              <a:rect l="0" t="0" r="0" b="0"/>
              <a:pathLst>
                <a:path w="246849" h="381520">
                  <a:moveTo>
                    <a:pt x="89776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246849" y="381520"/>
                  </a:lnTo>
                  <a:lnTo>
                    <a:pt x="246849" y="300697"/>
                  </a:lnTo>
                  <a:lnTo>
                    <a:pt x="89776" y="300697"/>
                  </a:lnTo>
                  <a:close/>
                  <a:moveTo>
                    <a:pt x="89776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2" name="Freeform 115">
              <a:extLst>
                <a:ext uri="{FF2B5EF4-FFF2-40B4-BE49-F238E27FC236}">
                  <a16:creationId xmlns:a16="http://schemas.microsoft.com/office/drawing/2014/main" id="{19F1C661-06D5-1729-2D9F-9F519A144795}"/>
                </a:ext>
              </a:extLst>
            </p:cNvPr>
            <p:cNvSpPr/>
            <p:nvPr/>
          </p:nvSpPr>
          <p:spPr>
            <a:xfrm>
              <a:off x="3313395" y="4940693"/>
              <a:ext cx="291757" cy="381520"/>
            </a:xfrm>
            <a:custGeom>
              <a:avLst/>
              <a:gdLst/>
              <a:ahLst/>
              <a:cxnLst/>
              <a:rect l="0" t="0" r="0" b="0"/>
              <a:pathLst>
                <a:path w="291757" h="381520">
                  <a:moveTo>
                    <a:pt x="201968" y="281076"/>
                  </a:moveTo>
                  <a:lnTo>
                    <a:pt x="185204" y="297916"/>
                  </a:lnTo>
                  <a:lnTo>
                    <a:pt x="106630" y="297916"/>
                  </a:lnTo>
                  <a:lnTo>
                    <a:pt x="89789" y="281076"/>
                  </a:lnTo>
                  <a:lnTo>
                    <a:pt x="89789" y="0"/>
                  </a:lnTo>
                  <a:lnTo>
                    <a:pt x="0" y="0"/>
                  </a:lnTo>
                  <a:lnTo>
                    <a:pt x="0" y="311962"/>
                  </a:lnTo>
                  <a:lnTo>
                    <a:pt x="69609" y="381520"/>
                  </a:lnTo>
                  <a:lnTo>
                    <a:pt x="222148" y="381520"/>
                  </a:lnTo>
                  <a:lnTo>
                    <a:pt x="291757" y="311962"/>
                  </a:lnTo>
                  <a:lnTo>
                    <a:pt x="291757" y="0"/>
                  </a:lnTo>
                  <a:lnTo>
                    <a:pt x="201968" y="0"/>
                  </a:lnTo>
                  <a:close/>
                  <a:moveTo>
                    <a:pt x="201968" y="28107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3" name="Freeform 116">
              <a:extLst>
                <a:ext uri="{FF2B5EF4-FFF2-40B4-BE49-F238E27FC236}">
                  <a16:creationId xmlns:a16="http://schemas.microsoft.com/office/drawing/2014/main" id="{0471DEA3-C80A-F287-F1EB-525E3ED04D21}"/>
                </a:ext>
              </a:extLst>
            </p:cNvPr>
            <p:cNvSpPr/>
            <p:nvPr/>
          </p:nvSpPr>
          <p:spPr>
            <a:xfrm>
              <a:off x="3919423" y="4940693"/>
              <a:ext cx="291744" cy="381520"/>
            </a:xfrm>
            <a:custGeom>
              <a:avLst/>
              <a:gdLst/>
              <a:ahLst/>
              <a:cxnLst/>
              <a:rect l="0" t="0" r="0" b="0"/>
              <a:pathLst>
                <a:path w="291744" h="381520">
                  <a:moveTo>
                    <a:pt x="201955" y="281076"/>
                  </a:moveTo>
                  <a:lnTo>
                    <a:pt x="185153" y="297916"/>
                  </a:lnTo>
                  <a:lnTo>
                    <a:pt x="106617" y="297916"/>
                  </a:lnTo>
                  <a:lnTo>
                    <a:pt x="89776" y="281076"/>
                  </a:lnTo>
                  <a:lnTo>
                    <a:pt x="89776" y="0"/>
                  </a:lnTo>
                  <a:lnTo>
                    <a:pt x="0" y="0"/>
                  </a:lnTo>
                  <a:lnTo>
                    <a:pt x="0" y="311962"/>
                  </a:lnTo>
                  <a:lnTo>
                    <a:pt x="69596" y="381520"/>
                  </a:lnTo>
                  <a:lnTo>
                    <a:pt x="222135" y="381520"/>
                  </a:lnTo>
                  <a:lnTo>
                    <a:pt x="291744" y="311962"/>
                  </a:lnTo>
                  <a:lnTo>
                    <a:pt x="291744" y="0"/>
                  </a:lnTo>
                  <a:lnTo>
                    <a:pt x="201955" y="0"/>
                  </a:lnTo>
                  <a:close/>
                  <a:moveTo>
                    <a:pt x="201955" y="28107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4" name="Freeform 117">
              <a:extLst>
                <a:ext uri="{FF2B5EF4-FFF2-40B4-BE49-F238E27FC236}">
                  <a16:creationId xmlns:a16="http://schemas.microsoft.com/office/drawing/2014/main" id="{7B4AB9D1-EC5D-E44D-0E7D-BF1A85D5F383}"/>
                </a:ext>
              </a:extLst>
            </p:cNvPr>
            <p:cNvSpPr/>
            <p:nvPr/>
          </p:nvSpPr>
          <p:spPr>
            <a:xfrm>
              <a:off x="1774685" y="4454408"/>
              <a:ext cx="291744" cy="381520"/>
            </a:xfrm>
            <a:custGeom>
              <a:avLst/>
              <a:gdLst/>
              <a:ahLst/>
              <a:cxnLst/>
              <a:rect l="0" t="0" r="0" b="0"/>
              <a:pathLst>
                <a:path w="291744" h="381520">
                  <a:moveTo>
                    <a:pt x="201968" y="281114"/>
                  </a:moveTo>
                  <a:lnTo>
                    <a:pt x="185166" y="297916"/>
                  </a:lnTo>
                  <a:lnTo>
                    <a:pt x="106617" y="297916"/>
                  </a:lnTo>
                  <a:lnTo>
                    <a:pt x="89789" y="281114"/>
                  </a:lnTo>
                  <a:lnTo>
                    <a:pt x="89789" y="0"/>
                  </a:lnTo>
                  <a:lnTo>
                    <a:pt x="0" y="0"/>
                  </a:lnTo>
                  <a:lnTo>
                    <a:pt x="0" y="311936"/>
                  </a:lnTo>
                  <a:lnTo>
                    <a:pt x="69596" y="381520"/>
                  </a:lnTo>
                  <a:lnTo>
                    <a:pt x="222148" y="381520"/>
                  </a:lnTo>
                  <a:lnTo>
                    <a:pt x="291744" y="311936"/>
                  </a:lnTo>
                  <a:lnTo>
                    <a:pt x="291744" y="0"/>
                  </a:lnTo>
                  <a:lnTo>
                    <a:pt x="201968" y="0"/>
                  </a:lnTo>
                  <a:close/>
                  <a:moveTo>
                    <a:pt x="201968" y="281114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5" name="Freeform 118">
              <a:extLst>
                <a:ext uri="{FF2B5EF4-FFF2-40B4-BE49-F238E27FC236}">
                  <a16:creationId xmlns:a16="http://schemas.microsoft.com/office/drawing/2014/main" id="{22262962-47B0-56DB-AED0-F2161F8CCDE0}"/>
                </a:ext>
              </a:extLst>
            </p:cNvPr>
            <p:cNvSpPr/>
            <p:nvPr/>
          </p:nvSpPr>
          <p:spPr>
            <a:xfrm>
              <a:off x="3920379" y="1582227"/>
              <a:ext cx="1080846" cy="1080795"/>
            </a:xfrm>
            <a:custGeom>
              <a:avLst/>
              <a:gdLst/>
              <a:ahLst/>
              <a:cxnLst/>
              <a:rect l="0" t="0" r="0" b="0"/>
              <a:pathLst>
                <a:path w="1080846" h="1080795">
                  <a:moveTo>
                    <a:pt x="901992" y="0"/>
                  </a:moveTo>
                  <a:lnTo>
                    <a:pt x="0" y="901966"/>
                  </a:lnTo>
                  <a:lnTo>
                    <a:pt x="178880" y="1080795"/>
                  </a:lnTo>
                  <a:lnTo>
                    <a:pt x="1080846" y="178854"/>
                  </a:lnTo>
                  <a:close/>
                  <a:moveTo>
                    <a:pt x="901992" y="0"/>
                  </a:moveTo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6" name="Freeform 119">
              <a:extLst>
                <a:ext uri="{FF2B5EF4-FFF2-40B4-BE49-F238E27FC236}">
                  <a16:creationId xmlns:a16="http://schemas.microsoft.com/office/drawing/2014/main" id="{996C9CB9-2674-1E50-3AA2-FCCC64AA7092}"/>
                </a:ext>
              </a:extLst>
            </p:cNvPr>
            <p:cNvSpPr/>
            <p:nvPr/>
          </p:nvSpPr>
          <p:spPr>
            <a:xfrm>
              <a:off x="3107105" y="1157783"/>
              <a:ext cx="252934" cy="1275563"/>
            </a:xfrm>
            <a:custGeom>
              <a:avLst/>
              <a:gdLst/>
              <a:ahLst/>
              <a:cxnLst/>
              <a:rect l="0" t="0" r="0" b="0"/>
              <a:pathLst>
                <a:path w="252934" h="1275563">
                  <a:moveTo>
                    <a:pt x="252934" y="0"/>
                  </a:moveTo>
                  <a:lnTo>
                    <a:pt x="0" y="0"/>
                  </a:lnTo>
                  <a:lnTo>
                    <a:pt x="0" y="1275563"/>
                  </a:lnTo>
                  <a:lnTo>
                    <a:pt x="252934" y="1275563"/>
                  </a:lnTo>
                  <a:lnTo>
                    <a:pt x="252934" y="0"/>
                  </a:lnTo>
                  <a:close/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7" name="Freeform 120">
              <a:extLst>
                <a:ext uri="{FF2B5EF4-FFF2-40B4-BE49-F238E27FC236}">
                  <a16:creationId xmlns:a16="http://schemas.microsoft.com/office/drawing/2014/main" id="{D7557AAC-2ECC-A168-9ADF-FA1E6F2F3BDB}"/>
                </a:ext>
              </a:extLst>
            </p:cNvPr>
            <p:cNvSpPr/>
            <p:nvPr/>
          </p:nvSpPr>
          <p:spPr>
            <a:xfrm>
              <a:off x="1478780" y="1582221"/>
              <a:ext cx="1080846" cy="1080781"/>
            </a:xfrm>
            <a:custGeom>
              <a:avLst/>
              <a:gdLst/>
              <a:ahLst/>
              <a:cxnLst/>
              <a:rect l="0" t="0" r="0" b="0"/>
              <a:pathLst>
                <a:path w="1080846" h="1080781">
                  <a:moveTo>
                    <a:pt x="1080846" y="901966"/>
                  </a:moveTo>
                  <a:lnTo>
                    <a:pt x="178854" y="0"/>
                  </a:lnTo>
                  <a:lnTo>
                    <a:pt x="0" y="178854"/>
                  </a:lnTo>
                  <a:lnTo>
                    <a:pt x="901992" y="1080781"/>
                  </a:lnTo>
                  <a:close/>
                  <a:moveTo>
                    <a:pt x="1080846" y="901966"/>
                  </a:moveTo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8" name="Freeform 121">
              <a:extLst>
                <a:ext uri="{FF2B5EF4-FFF2-40B4-BE49-F238E27FC236}">
                  <a16:creationId xmlns:a16="http://schemas.microsoft.com/office/drawing/2014/main" id="{0CA76D49-605F-F9EF-F508-D1DA471DABEF}"/>
                </a:ext>
              </a:extLst>
            </p:cNvPr>
            <p:cNvSpPr/>
            <p:nvPr/>
          </p:nvSpPr>
          <p:spPr>
            <a:xfrm>
              <a:off x="2030196" y="3066048"/>
              <a:ext cx="628306" cy="880909"/>
            </a:xfrm>
            <a:custGeom>
              <a:avLst/>
              <a:gdLst/>
              <a:ahLst/>
              <a:cxnLst/>
              <a:rect l="0" t="0" r="0" b="0"/>
              <a:pathLst>
                <a:path w="628306" h="880909">
                  <a:moveTo>
                    <a:pt x="615340" y="160629"/>
                  </a:moveTo>
                  <a:lnTo>
                    <a:pt x="229299" y="160629"/>
                  </a:lnTo>
                  <a:lnTo>
                    <a:pt x="177470" y="212444"/>
                  </a:lnTo>
                  <a:lnTo>
                    <a:pt x="177470" y="301840"/>
                  </a:lnTo>
                  <a:lnTo>
                    <a:pt x="191732" y="316089"/>
                  </a:lnTo>
                  <a:lnTo>
                    <a:pt x="537617" y="417130"/>
                  </a:lnTo>
                  <a:lnTo>
                    <a:pt x="628306" y="507821"/>
                  </a:lnTo>
                  <a:lnTo>
                    <a:pt x="628306" y="726744"/>
                  </a:lnTo>
                  <a:lnTo>
                    <a:pt x="474142" y="880909"/>
                  </a:lnTo>
                  <a:lnTo>
                    <a:pt x="0" y="880909"/>
                  </a:lnTo>
                  <a:lnTo>
                    <a:pt x="0" y="720267"/>
                  </a:lnTo>
                  <a:lnTo>
                    <a:pt x="399009" y="720267"/>
                  </a:lnTo>
                  <a:lnTo>
                    <a:pt x="450825" y="668451"/>
                  </a:lnTo>
                  <a:lnTo>
                    <a:pt x="450825" y="573887"/>
                  </a:lnTo>
                  <a:lnTo>
                    <a:pt x="436563" y="559637"/>
                  </a:lnTo>
                  <a:lnTo>
                    <a:pt x="90678" y="458596"/>
                  </a:lnTo>
                  <a:lnTo>
                    <a:pt x="0" y="367905"/>
                  </a:lnTo>
                  <a:lnTo>
                    <a:pt x="0" y="154153"/>
                  </a:lnTo>
                  <a:lnTo>
                    <a:pt x="154165" y="0"/>
                  </a:lnTo>
                  <a:lnTo>
                    <a:pt x="615340" y="0"/>
                  </a:lnTo>
                  <a:close/>
                  <a:moveTo>
                    <a:pt x="615340" y="160629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9" name="Freeform 122">
              <a:extLst>
                <a:ext uri="{FF2B5EF4-FFF2-40B4-BE49-F238E27FC236}">
                  <a16:creationId xmlns:a16="http://schemas.microsoft.com/office/drawing/2014/main" id="{9C5F6FBE-19C5-B3E5-7918-3324BB32D48C}"/>
                </a:ext>
              </a:extLst>
            </p:cNvPr>
            <p:cNvSpPr/>
            <p:nvPr/>
          </p:nvSpPr>
          <p:spPr>
            <a:xfrm>
              <a:off x="2873871" y="3066043"/>
              <a:ext cx="674941" cy="880909"/>
            </a:xfrm>
            <a:custGeom>
              <a:avLst/>
              <a:gdLst/>
              <a:ahLst/>
              <a:cxnLst/>
              <a:rect l="0" t="0" r="0" b="0"/>
              <a:pathLst>
                <a:path w="674941" h="880909">
                  <a:moveTo>
                    <a:pt x="674941" y="737120"/>
                  </a:moveTo>
                  <a:lnTo>
                    <a:pt x="531139" y="880909"/>
                  </a:lnTo>
                  <a:lnTo>
                    <a:pt x="160642" y="880909"/>
                  </a:lnTo>
                  <a:lnTo>
                    <a:pt x="0" y="720280"/>
                  </a:lnTo>
                  <a:lnTo>
                    <a:pt x="0" y="160629"/>
                  </a:lnTo>
                  <a:lnTo>
                    <a:pt x="160642" y="0"/>
                  </a:lnTo>
                  <a:lnTo>
                    <a:pt x="655498" y="0"/>
                  </a:lnTo>
                  <a:lnTo>
                    <a:pt x="655498" y="160629"/>
                  </a:lnTo>
                  <a:lnTo>
                    <a:pt x="235775" y="160629"/>
                  </a:lnTo>
                  <a:lnTo>
                    <a:pt x="177483" y="218935"/>
                  </a:lnTo>
                  <a:lnTo>
                    <a:pt x="177483" y="661987"/>
                  </a:lnTo>
                  <a:lnTo>
                    <a:pt x="235775" y="720280"/>
                  </a:lnTo>
                  <a:lnTo>
                    <a:pt x="456006" y="720280"/>
                  </a:lnTo>
                  <a:lnTo>
                    <a:pt x="497459" y="678827"/>
                  </a:lnTo>
                  <a:lnTo>
                    <a:pt x="497459" y="511708"/>
                  </a:lnTo>
                  <a:lnTo>
                    <a:pt x="340703" y="511708"/>
                  </a:lnTo>
                  <a:lnTo>
                    <a:pt x="340703" y="351079"/>
                  </a:lnTo>
                  <a:lnTo>
                    <a:pt x="674941" y="351079"/>
                  </a:lnTo>
                  <a:close/>
                  <a:moveTo>
                    <a:pt x="674941" y="7371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30" name="Picture 123">
              <a:extLst>
                <a:ext uri="{FF2B5EF4-FFF2-40B4-BE49-F238E27FC236}">
                  <a16:creationId xmlns:a16="http://schemas.microsoft.com/office/drawing/2014/main" id="{07A16103-8107-3E00-5B78-46FDCAB53AF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760940" y="3053346"/>
              <a:ext cx="700341" cy="90631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622610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Otsikko ja sisältö">
    <p:bg>
      <p:bgPr>
        <a:solidFill>
          <a:srgbClr val="E8E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35360" y="1018632"/>
            <a:ext cx="11247040" cy="56507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0" y="-27384"/>
            <a:ext cx="12192000" cy="9361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shade val="100000"/>
                  <a:satMod val="115000"/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39700" dist="38100" dir="5400000" algn="t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737215" y="49938"/>
            <a:ext cx="8775276" cy="631598"/>
          </a:xfrm>
          <a:prstGeom prst="rect">
            <a:avLst/>
          </a:prstGeom>
        </p:spPr>
        <p:txBody>
          <a:bodyPr tIns="46800" bIns="0" anchor="b" anchorCtr="0">
            <a:normAutofit/>
          </a:bodyPr>
          <a:lstStyle>
            <a:lvl1pPr algn="l">
              <a:defRPr sz="3600">
                <a:latin typeface="Microsoft New Tai Lue" panose="020B0502040204020203" pitchFamily="34" charset="0"/>
                <a:cs typeface="Microsoft New Tai Lue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21" y="34923"/>
            <a:ext cx="925404" cy="801514"/>
          </a:xfrm>
          <a:prstGeom prst="rect">
            <a:avLst/>
          </a:prstGeom>
        </p:spPr>
      </p:pic>
      <p:grpSp>
        <p:nvGrpSpPr>
          <p:cNvPr id="2" name="Ryhmä 1">
            <a:extLst>
              <a:ext uri="{FF2B5EF4-FFF2-40B4-BE49-F238E27FC236}">
                <a16:creationId xmlns:a16="http://schemas.microsoft.com/office/drawing/2014/main" id="{57633685-EFCD-BDFF-0CA3-5E08553E3D45}"/>
              </a:ext>
            </a:extLst>
          </p:cNvPr>
          <p:cNvGrpSpPr/>
          <p:nvPr userDrawn="1"/>
        </p:nvGrpSpPr>
        <p:grpSpPr>
          <a:xfrm>
            <a:off x="11393480" y="34922"/>
            <a:ext cx="675894" cy="801515"/>
            <a:chOff x="1478780" y="1157783"/>
            <a:chExt cx="3522445" cy="4177125"/>
          </a:xfrm>
        </p:grpSpPr>
        <p:sp>
          <p:nvSpPr>
            <p:cNvPr id="4" name="Freeform 100">
              <a:extLst>
                <a:ext uri="{FF2B5EF4-FFF2-40B4-BE49-F238E27FC236}">
                  <a16:creationId xmlns:a16="http://schemas.microsoft.com/office/drawing/2014/main" id="{28F94F3C-D34F-FE8A-B918-E91A5F4A3CD6}"/>
                </a:ext>
              </a:extLst>
            </p:cNvPr>
            <p:cNvSpPr/>
            <p:nvPr/>
          </p:nvSpPr>
          <p:spPr>
            <a:xfrm>
              <a:off x="2111350" y="4454411"/>
              <a:ext cx="325398" cy="381520"/>
            </a:xfrm>
            <a:custGeom>
              <a:avLst/>
              <a:gdLst/>
              <a:ahLst/>
              <a:cxnLst/>
              <a:rect l="0" t="0" r="0" b="0"/>
              <a:pathLst>
                <a:path w="325398" h="381520">
                  <a:moveTo>
                    <a:pt x="227774" y="381520"/>
                  </a:moveTo>
                  <a:lnTo>
                    <a:pt x="325398" y="381520"/>
                  </a:lnTo>
                  <a:lnTo>
                    <a:pt x="325398" y="0"/>
                  </a:lnTo>
                  <a:lnTo>
                    <a:pt x="235609" y="0"/>
                  </a:lnTo>
                  <a:lnTo>
                    <a:pt x="241235" y="240677"/>
                  </a:lnTo>
                  <a:lnTo>
                    <a:pt x="97587" y="0"/>
                  </a:lnTo>
                  <a:lnTo>
                    <a:pt x="0" y="0"/>
                  </a:lnTo>
                  <a:lnTo>
                    <a:pt x="0" y="381520"/>
                  </a:lnTo>
                  <a:lnTo>
                    <a:pt x="89751" y="381520"/>
                  </a:lnTo>
                  <a:lnTo>
                    <a:pt x="84163" y="140843"/>
                  </a:lnTo>
                  <a:close/>
                  <a:moveTo>
                    <a:pt x="227774" y="3815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6" name="Freeform 101">
              <a:extLst>
                <a:ext uri="{FF2B5EF4-FFF2-40B4-BE49-F238E27FC236}">
                  <a16:creationId xmlns:a16="http://schemas.microsoft.com/office/drawing/2014/main" id="{DEBDE769-B07D-B3B8-57A9-9737E67C1A32}"/>
                </a:ext>
              </a:extLst>
            </p:cNvPr>
            <p:cNvSpPr/>
            <p:nvPr/>
          </p:nvSpPr>
          <p:spPr>
            <a:xfrm>
              <a:off x="2481681" y="4454424"/>
              <a:ext cx="89738" cy="381520"/>
            </a:xfrm>
            <a:custGeom>
              <a:avLst/>
              <a:gdLst/>
              <a:ahLst/>
              <a:cxnLst/>
              <a:rect l="0" t="0" r="0" b="0"/>
              <a:pathLst>
                <a:path w="89738" h="381520">
                  <a:moveTo>
                    <a:pt x="89738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89738" y="381520"/>
                  </a:lnTo>
                  <a:lnTo>
                    <a:pt x="89738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4" name="Freeform 102">
              <a:extLst>
                <a:ext uri="{FF2B5EF4-FFF2-40B4-BE49-F238E27FC236}">
                  <a16:creationId xmlns:a16="http://schemas.microsoft.com/office/drawing/2014/main" id="{4DE179C9-AB19-61A8-BECB-A3F2A0A16BE3}"/>
                </a:ext>
              </a:extLst>
            </p:cNvPr>
            <p:cNvSpPr/>
            <p:nvPr/>
          </p:nvSpPr>
          <p:spPr>
            <a:xfrm>
              <a:off x="2588263" y="4454420"/>
              <a:ext cx="351205" cy="381507"/>
            </a:xfrm>
            <a:custGeom>
              <a:avLst/>
              <a:gdLst/>
              <a:ahLst/>
              <a:cxnLst/>
              <a:rect l="0" t="0" r="0" b="0"/>
              <a:pathLst>
                <a:path w="351205" h="381507">
                  <a:moveTo>
                    <a:pt x="176733" y="300723"/>
                  </a:moveTo>
                  <a:lnTo>
                    <a:pt x="174473" y="300723"/>
                  </a:lnTo>
                  <a:lnTo>
                    <a:pt x="90869" y="0"/>
                  </a:lnTo>
                  <a:lnTo>
                    <a:pt x="0" y="0"/>
                  </a:lnTo>
                  <a:lnTo>
                    <a:pt x="106553" y="381507"/>
                  </a:lnTo>
                  <a:lnTo>
                    <a:pt x="244614" y="381507"/>
                  </a:lnTo>
                  <a:lnTo>
                    <a:pt x="351205" y="0"/>
                  </a:lnTo>
                  <a:lnTo>
                    <a:pt x="260337" y="0"/>
                  </a:lnTo>
                  <a:close/>
                  <a:moveTo>
                    <a:pt x="176733" y="300723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id="{F3F9C363-11CA-7BB7-D2C6-20F9274BAD1E}"/>
                </a:ext>
              </a:extLst>
            </p:cNvPr>
            <p:cNvSpPr/>
            <p:nvPr/>
          </p:nvSpPr>
          <p:spPr>
            <a:xfrm>
              <a:off x="2956300" y="4454420"/>
              <a:ext cx="280555" cy="381507"/>
            </a:xfrm>
            <a:custGeom>
              <a:avLst/>
              <a:gdLst/>
              <a:ahLst/>
              <a:cxnLst/>
              <a:rect l="0" t="0" r="0" b="0"/>
              <a:pathLst>
                <a:path w="280555" h="381507">
                  <a:moveTo>
                    <a:pt x="280555" y="300723"/>
                  </a:moveTo>
                  <a:lnTo>
                    <a:pt x="89789" y="300723"/>
                  </a:lnTo>
                  <a:lnTo>
                    <a:pt x="89789" y="228372"/>
                  </a:lnTo>
                  <a:lnTo>
                    <a:pt x="235661" y="228372"/>
                  </a:lnTo>
                  <a:lnTo>
                    <a:pt x="235661" y="147523"/>
                  </a:lnTo>
                  <a:lnTo>
                    <a:pt x="89789" y="147523"/>
                  </a:lnTo>
                  <a:lnTo>
                    <a:pt x="89789" y="80785"/>
                  </a:lnTo>
                  <a:lnTo>
                    <a:pt x="280555" y="80785"/>
                  </a:lnTo>
                  <a:lnTo>
                    <a:pt x="280555" y="0"/>
                  </a:lnTo>
                  <a:lnTo>
                    <a:pt x="0" y="0"/>
                  </a:lnTo>
                  <a:lnTo>
                    <a:pt x="0" y="381507"/>
                  </a:lnTo>
                  <a:lnTo>
                    <a:pt x="280555" y="381507"/>
                  </a:lnTo>
                  <a:close/>
                  <a:moveTo>
                    <a:pt x="280555" y="300723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16" name="Picture 104">
              <a:extLst>
                <a:ext uri="{FF2B5EF4-FFF2-40B4-BE49-F238E27FC236}">
                  <a16:creationId xmlns:a16="http://schemas.microsoft.com/office/drawing/2014/main" id="{B0E273B8-7502-DEF9-CE6A-706A91B42F5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263427" y="4441727"/>
              <a:ext cx="328358" cy="406908"/>
            </a:xfrm>
            <a:prstGeom prst="rect">
              <a:avLst/>
            </a:prstGeom>
            <a:noFill/>
          </p:spPr>
        </p:pic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id="{2363489B-5465-48F8-D33D-2D81EE8BEC77}"/>
                </a:ext>
              </a:extLst>
            </p:cNvPr>
            <p:cNvSpPr/>
            <p:nvPr/>
          </p:nvSpPr>
          <p:spPr>
            <a:xfrm>
              <a:off x="3593119" y="4454420"/>
              <a:ext cx="288391" cy="381495"/>
            </a:xfrm>
            <a:custGeom>
              <a:avLst/>
              <a:gdLst/>
              <a:ahLst/>
              <a:cxnLst/>
              <a:rect l="0" t="0" r="0" b="0"/>
              <a:pathLst>
                <a:path w="288391" h="381495">
                  <a:moveTo>
                    <a:pt x="181775" y="300736"/>
                  </a:moveTo>
                  <a:lnTo>
                    <a:pt x="0" y="300736"/>
                  </a:lnTo>
                  <a:lnTo>
                    <a:pt x="0" y="381495"/>
                  </a:lnTo>
                  <a:lnTo>
                    <a:pt x="218833" y="381495"/>
                  </a:lnTo>
                  <a:lnTo>
                    <a:pt x="288391" y="311950"/>
                  </a:lnTo>
                  <a:lnTo>
                    <a:pt x="288391" y="222733"/>
                  </a:lnTo>
                  <a:lnTo>
                    <a:pt x="248551" y="175057"/>
                  </a:lnTo>
                  <a:lnTo>
                    <a:pt x="97613" y="133528"/>
                  </a:lnTo>
                  <a:lnTo>
                    <a:pt x="97613" y="97600"/>
                  </a:lnTo>
                  <a:lnTo>
                    <a:pt x="114453" y="80798"/>
                  </a:lnTo>
                  <a:lnTo>
                    <a:pt x="280530" y="80798"/>
                  </a:lnTo>
                  <a:lnTo>
                    <a:pt x="280530" y="0"/>
                  </a:lnTo>
                  <a:lnTo>
                    <a:pt x="77432" y="0"/>
                  </a:lnTo>
                  <a:lnTo>
                    <a:pt x="7874" y="69584"/>
                  </a:lnTo>
                  <a:lnTo>
                    <a:pt x="7874" y="158763"/>
                  </a:lnTo>
                  <a:lnTo>
                    <a:pt x="47689" y="206477"/>
                  </a:lnTo>
                  <a:lnTo>
                    <a:pt x="198615" y="248006"/>
                  </a:lnTo>
                  <a:lnTo>
                    <a:pt x="198615" y="283896"/>
                  </a:lnTo>
                  <a:close/>
                  <a:moveTo>
                    <a:pt x="181775" y="30073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id="{B1C3DD90-DE25-7526-CDAB-A7EF0BE4CD1F}"/>
                </a:ext>
              </a:extLst>
            </p:cNvPr>
            <p:cNvSpPr/>
            <p:nvPr/>
          </p:nvSpPr>
          <p:spPr>
            <a:xfrm>
              <a:off x="3912400" y="4454424"/>
              <a:ext cx="89751" cy="381520"/>
            </a:xfrm>
            <a:custGeom>
              <a:avLst/>
              <a:gdLst/>
              <a:ahLst/>
              <a:cxnLst/>
              <a:rect l="0" t="0" r="0" b="0"/>
              <a:pathLst>
                <a:path w="89751" h="381520">
                  <a:moveTo>
                    <a:pt x="89751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89751" y="381520"/>
                  </a:lnTo>
                  <a:lnTo>
                    <a:pt x="89751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0" name="Freeform 107">
              <a:extLst>
                <a:ext uri="{FF2B5EF4-FFF2-40B4-BE49-F238E27FC236}">
                  <a16:creationId xmlns:a16="http://schemas.microsoft.com/office/drawing/2014/main" id="{5054B1E1-90FE-E0B2-F07A-66CF232E3738}"/>
                </a:ext>
              </a:extLst>
            </p:cNvPr>
            <p:cNvSpPr/>
            <p:nvPr/>
          </p:nvSpPr>
          <p:spPr>
            <a:xfrm>
              <a:off x="4030221" y="4454411"/>
              <a:ext cx="302971" cy="381520"/>
            </a:xfrm>
            <a:custGeom>
              <a:avLst/>
              <a:gdLst/>
              <a:ahLst/>
              <a:cxnLst/>
              <a:rect l="0" t="0" r="0" b="0"/>
              <a:pathLst>
                <a:path w="302971" h="381520">
                  <a:moveTo>
                    <a:pt x="0" y="0"/>
                  </a:moveTo>
                  <a:lnTo>
                    <a:pt x="0" y="80784"/>
                  </a:lnTo>
                  <a:lnTo>
                    <a:pt x="106591" y="80784"/>
                  </a:lnTo>
                  <a:lnTo>
                    <a:pt x="106591" y="381520"/>
                  </a:lnTo>
                  <a:lnTo>
                    <a:pt x="196342" y="381520"/>
                  </a:lnTo>
                  <a:lnTo>
                    <a:pt x="196342" y="80784"/>
                  </a:lnTo>
                  <a:lnTo>
                    <a:pt x="302971" y="80784"/>
                  </a:lnTo>
                  <a:lnTo>
                    <a:pt x="302971" y="10617"/>
                  </a:lnTo>
                  <a:lnTo>
                    <a:pt x="297332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21" name="Picture 108">
              <a:extLst>
                <a:ext uri="{FF2B5EF4-FFF2-40B4-BE49-F238E27FC236}">
                  <a16:creationId xmlns:a16="http://schemas.microsoft.com/office/drawing/2014/main" id="{157492FA-8D02-B850-77A4-6AD820DF4FD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14838" y="4441711"/>
              <a:ext cx="401345" cy="406920"/>
            </a:xfrm>
            <a:prstGeom prst="rect">
              <a:avLst/>
            </a:prstGeom>
            <a:noFill/>
          </p:spPr>
        </p:pic>
        <p:sp>
          <p:nvSpPr>
            <p:cNvPr id="22" name="Freeform 109">
              <a:extLst>
                <a:ext uri="{FF2B5EF4-FFF2-40B4-BE49-F238E27FC236}">
                  <a16:creationId xmlns:a16="http://schemas.microsoft.com/office/drawing/2014/main" id="{66411753-9612-F001-5E90-73B9EC9A10B7}"/>
                </a:ext>
              </a:extLst>
            </p:cNvPr>
            <p:cNvSpPr/>
            <p:nvPr/>
          </p:nvSpPr>
          <p:spPr>
            <a:xfrm>
              <a:off x="4327557" y="4454407"/>
              <a:ext cx="5651" cy="10617"/>
            </a:xfrm>
            <a:custGeom>
              <a:avLst/>
              <a:gdLst/>
              <a:ahLst/>
              <a:cxnLst/>
              <a:rect l="0" t="0" r="0" b="0"/>
              <a:pathLst>
                <a:path w="5651" h="10617">
                  <a:moveTo>
                    <a:pt x="0" y="0"/>
                  </a:moveTo>
                  <a:lnTo>
                    <a:pt x="5651" y="10617"/>
                  </a:lnTo>
                  <a:lnTo>
                    <a:pt x="565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3" name="Freeform 110">
              <a:extLst>
                <a:ext uri="{FF2B5EF4-FFF2-40B4-BE49-F238E27FC236}">
                  <a16:creationId xmlns:a16="http://schemas.microsoft.com/office/drawing/2014/main" id="{C1112B98-5A99-13FE-2D1A-56DF4F2078EF}"/>
                </a:ext>
              </a:extLst>
            </p:cNvPr>
            <p:cNvSpPr/>
            <p:nvPr/>
          </p:nvSpPr>
          <p:spPr>
            <a:xfrm>
              <a:off x="4327557" y="4454407"/>
              <a:ext cx="5651" cy="10617"/>
            </a:xfrm>
            <a:custGeom>
              <a:avLst/>
              <a:gdLst/>
              <a:ahLst/>
              <a:cxnLst/>
              <a:rect l="0" t="0" r="0" b="0"/>
              <a:pathLst>
                <a:path w="5651" h="10617">
                  <a:moveTo>
                    <a:pt x="0" y="0"/>
                  </a:moveTo>
                  <a:lnTo>
                    <a:pt x="5651" y="10617"/>
                  </a:lnTo>
                  <a:lnTo>
                    <a:pt x="5651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24" name="Picture 111">
              <a:extLst>
                <a:ext uri="{FF2B5EF4-FFF2-40B4-BE49-F238E27FC236}">
                  <a16:creationId xmlns:a16="http://schemas.microsoft.com/office/drawing/2014/main" id="{3A3BA26D-F844-8D08-3DD0-D080983F7CE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215042" y="4927988"/>
              <a:ext cx="317195" cy="406920"/>
            </a:xfrm>
            <a:prstGeom prst="rect">
              <a:avLst/>
            </a:prstGeom>
            <a:noFill/>
          </p:spPr>
        </p:pic>
        <p:sp>
          <p:nvSpPr>
            <p:cNvPr id="25" name="Freeform 112">
              <a:extLst>
                <a:ext uri="{FF2B5EF4-FFF2-40B4-BE49-F238E27FC236}">
                  <a16:creationId xmlns:a16="http://schemas.microsoft.com/office/drawing/2014/main" id="{62C44923-CF54-4829-7E56-56614FB68C8D}"/>
                </a:ext>
              </a:extLst>
            </p:cNvPr>
            <p:cNvSpPr/>
            <p:nvPr/>
          </p:nvSpPr>
          <p:spPr>
            <a:xfrm>
              <a:off x="2558757" y="4940694"/>
              <a:ext cx="269328" cy="381520"/>
            </a:xfrm>
            <a:custGeom>
              <a:avLst/>
              <a:gdLst/>
              <a:ahLst/>
              <a:cxnLst/>
              <a:rect l="0" t="0" r="0" b="0"/>
              <a:pathLst>
                <a:path w="269328" h="381520">
                  <a:moveTo>
                    <a:pt x="0" y="381520"/>
                  </a:moveTo>
                  <a:lnTo>
                    <a:pt x="89789" y="381520"/>
                  </a:lnTo>
                  <a:lnTo>
                    <a:pt x="89789" y="239560"/>
                  </a:lnTo>
                  <a:lnTo>
                    <a:pt x="224434" y="239560"/>
                  </a:lnTo>
                  <a:lnTo>
                    <a:pt x="224434" y="158801"/>
                  </a:lnTo>
                  <a:lnTo>
                    <a:pt x="89789" y="158801"/>
                  </a:lnTo>
                  <a:lnTo>
                    <a:pt x="89789" y="80784"/>
                  </a:lnTo>
                  <a:lnTo>
                    <a:pt x="269328" y="80784"/>
                  </a:lnTo>
                  <a:lnTo>
                    <a:pt x="269328" y="0"/>
                  </a:lnTo>
                  <a:lnTo>
                    <a:pt x="0" y="0"/>
                  </a:lnTo>
                  <a:close/>
                  <a:moveTo>
                    <a:pt x="0" y="3815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26" name="Picture 113">
              <a:extLst>
                <a:ext uri="{FF2B5EF4-FFF2-40B4-BE49-F238E27FC236}">
                  <a16:creationId xmlns:a16="http://schemas.microsoft.com/office/drawing/2014/main" id="{AB6FAC51-4D97-DE8A-ED40-DA30023EB4E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972492" y="4927988"/>
              <a:ext cx="317156" cy="406920"/>
            </a:xfrm>
            <a:prstGeom prst="rect">
              <a:avLst/>
            </a:prstGeom>
            <a:noFill/>
          </p:spPr>
        </p:pic>
        <p:sp>
          <p:nvSpPr>
            <p:cNvPr id="27" name="Freeform 114">
              <a:extLst>
                <a:ext uri="{FF2B5EF4-FFF2-40B4-BE49-F238E27FC236}">
                  <a16:creationId xmlns:a16="http://schemas.microsoft.com/office/drawing/2014/main" id="{685BBFA9-910D-4300-99C8-70E621E5AFD8}"/>
                </a:ext>
              </a:extLst>
            </p:cNvPr>
            <p:cNvSpPr/>
            <p:nvPr/>
          </p:nvSpPr>
          <p:spPr>
            <a:xfrm>
              <a:off x="3650057" y="4940694"/>
              <a:ext cx="246849" cy="381520"/>
            </a:xfrm>
            <a:custGeom>
              <a:avLst/>
              <a:gdLst/>
              <a:ahLst/>
              <a:cxnLst/>
              <a:rect l="0" t="0" r="0" b="0"/>
              <a:pathLst>
                <a:path w="246849" h="381520">
                  <a:moveTo>
                    <a:pt x="89776" y="0"/>
                  </a:moveTo>
                  <a:lnTo>
                    <a:pt x="0" y="0"/>
                  </a:lnTo>
                  <a:lnTo>
                    <a:pt x="0" y="381520"/>
                  </a:lnTo>
                  <a:lnTo>
                    <a:pt x="246849" y="381520"/>
                  </a:lnTo>
                  <a:lnTo>
                    <a:pt x="246849" y="300697"/>
                  </a:lnTo>
                  <a:lnTo>
                    <a:pt x="89776" y="300697"/>
                  </a:lnTo>
                  <a:close/>
                  <a:moveTo>
                    <a:pt x="89776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8" name="Freeform 115">
              <a:extLst>
                <a:ext uri="{FF2B5EF4-FFF2-40B4-BE49-F238E27FC236}">
                  <a16:creationId xmlns:a16="http://schemas.microsoft.com/office/drawing/2014/main" id="{CA28B787-09D1-D541-969C-3AADE8956051}"/>
                </a:ext>
              </a:extLst>
            </p:cNvPr>
            <p:cNvSpPr/>
            <p:nvPr/>
          </p:nvSpPr>
          <p:spPr>
            <a:xfrm>
              <a:off x="3313395" y="4940693"/>
              <a:ext cx="291757" cy="381520"/>
            </a:xfrm>
            <a:custGeom>
              <a:avLst/>
              <a:gdLst/>
              <a:ahLst/>
              <a:cxnLst/>
              <a:rect l="0" t="0" r="0" b="0"/>
              <a:pathLst>
                <a:path w="291757" h="381520">
                  <a:moveTo>
                    <a:pt x="201968" y="281076"/>
                  </a:moveTo>
                  <a:lnTo>
                    <a:pt x="185204" y="297916"/>
                  </a:lnTo>
                  <a:lnTo>
                    <a:pt x="106630" y="297916"/>
                  </a:lnTo>
                  <a:lnTo>
                    <a:pt x="89789" y="281076"/>
                  </a:lnTo>
                  <a:lnTo>
                    <a:pt x="89789" y="0"/>
                  </a:lnTo>
                  <a:lnTo>
                    <a:pt x="0" y="0"/>
                  </a:lnTo>
                  <a:lnTo>
                    <a:pt x="0" y="311962"/>
                  </a:lnTo>
                  <a:lnTo>
                    <a:pt x="69609" y="381520"/>
                  </a:lnTo>
                  <a:lnTo>
                    <a:pt x="222148" y="381520"/>
                  </a:lnTo>
                  <a:lnTo>
                    <a:pt x="291757" y="311962"/>
                  </a:lnTo>
                  <a:lnTo>
                    <a:pt x="291757" y="0"/>
                  </a:lnTo>
                  <a:lnTo>
                    <a:pt x="201968" y="0"/>
                  </a:lnTo>
                  <a:close/>
                  <a:moveTo>
                    <a:pt x="201968" y="28107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29" name="Freeform 116">
              <a:extLst>
                <a:ext uri="{FF2B5EF4-FFF2-40B4-BE49-F238E27FC236}">
                  <a16:creationId xmlns:a16="http://schemas.microsoft.com/office/drawing/2014/main" id="{161B37B4-EE69-8E24-9422-0DF00C7F115F}"/>
                </a:ext>
              </a:extLst>
            </p:cNvPr>
            <p:cNvSpPr/>
            <p:nvPr/>
          </p:nvSpPr>
          <p:spPr>
            <a:xfrm>
              <a:off x="3919423" y="4940693"/>
              <a:ext cx="291744" cy="381520"/>
            </a:xfrm>
            <a:custGeom>
              <a:avLst/>
              <a:gdLst/>
              <a:ahLst/>
              <a:cxnLst/>
              <a:rect l="0" t="0" r="0" b="0"/>
              <a:pathLst>
                <a:path w="291744" h="381520">
                  <a:moveTo>
                    <a:pt x="201955" y="281076"/>
                  </a:moveTo>
                  <a:lnTo>
                    <a:pt x="185153" y="297916"/>
                  </a:lnTo>
                  <a:lnTo>
                    <a:pt x="106617" y="297916"/>
                  </a:lnTo>
                  <a:lnTo>
                    <a:pt x="89776" y="281076"/>
                  </a:lnTo>
                  <a:lnTo>
                    <a:pt x="89776" y="0"/>
                  </a:lnTo>
                  <a:lnTo>
                    <a:pt x="0" y="0"/>
                  </a:lnTo>
                  <a:lnTo>
                    <a:pt x="0" y="311962"/>
                  </a:lnTo>
                  <a:lnTo>
                    <a:pt x="69596" y="381520"/>
                  </a:lnTo>
                  <a:lnTo>
                    <a:pt x="222135" y="381520"/>
                  </a:lnTo>
                  <a:lnTo>
                    <a:pt x="291744" y="311962"/>
                  </a:lnTo>
                  <a:lnTo>
                    <a:pt x="291744" y="0"/>
                  </a:lnTo>
                  <a:lnTo>
                    <a:pt x="201955" y="0"/>
                  </a:lnTo>
                  <a:close/>
                  <a:moveTo>
                    <a:pt x="201955" y="281076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0" name="Freeform 117">
              <a:extLst>
                <a:ext uri="{FF2B5EF4-FFF2-40B4-BE49-F238E27FC236}">
                  <a16:creationId xmlns:a16="http://schemas.microsoft.com/office/drawing/2014/main" id="{2A8C8705-B696-60D7-FC2F-188BD89BE612}"/>
                </a:ext>
              </a:extLst>
            </p:cNvPr>
            <p:cNvSpPr/>
            <p:nvPr/>
          </p:nvSpPr>
          <p:spPr>
            <a:xfrm>
              <a:off x="1774685" y="4454408"/>
              <a:ext cx="291744" cy="381520"/>
            </a:xfrm>
            <a:custGeom>
              <a:avLst/>
              <a:gdLst/>
              <a:ahLst/>
              <a:cxnLst/>
              <a:rect l="0" t="0" r="0" b="0"/>
              <a:pathLst>
                <a:path w="291744" h="381520">
                  <a:moveTo>
                    <a:pt x="201968" y="281114"/>
                  </a:moveTo>
                  <a:lnTo>
                    <a:pt x="185166" y="297916"/>
                  </a:lnTo>
                  <a:lnTo>
                    <a:pt x="106617" y="297916"/>
                  </a:lnTo>
                  <a:lnTo>
                    <a:pt x="89789" y="281114"/>
                  </a:lnTo>
                  <a:lnTo>
                    <a:pt x="89789" y="0"/>
                  </a:lnTo>
                  <a:lnTo>
                    <a:pt x="0" y="0"/>
                  </a:lnTo>
                  <a:lnTo>
                    <a:pt x="0" y="311936"/>
                  </a:lnTo>
                  <a:lnTo>
                    <a:pt x="69596" y="381520"/>
                  </a:lnTo>
                  <a:lnTo>
                    <a:pt x="222148" y="381520"/>
                  </a:lnTo>
                  <a:lnTo>
                    <a:pt x="291744" y="311936"/>
                  </a:lnTo>
                  <a:lnTo>
                    <a:pt x="291744" y="0"/>
                  </a:lnTo>
                  <a:lnTo>
                    <a:pt x="201968" y="0"/>
                  </a:lnTo>
                  <a:close/>
                  <a:moveTo>
                    <a:pt x="201968" y="281114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1" name="Freeform 118">
              <a:extLst>
                <a:ext uri="{FF2B5EF4-FFF2-40B4-BE49-F238E27FC236}">
                  <a16:creationId xmlns:a16="http://schemas.microsoft.com/office/drawing/2014/main" id="{45407ACB-906E-33BD-A757-EC375754F9AA}"/>
                </a:ext>
              </a:extLst>
            </p:cNvPr>
            <p:cNvSpPr/>
            <p:nvPr/>
          </p:nvSpPr>
          <p:spPr>
            <a:xfrm>
              <a:off x="3920379" y="1582227"/>
              <a:ext cx="1080846" cy="1080795"/>
            </a:xfrm>
            <a:custGeom>
              <a:avLst/>
              <a:gdLst/>
              <a:ahLst/>
              <a:cxnLst/>
              <a:rect l="0" t="0" r="0" b="0"/>
              <a:pathLst>
                <a:path w="1080846" h="1080795">
                  <a:moveTo>
                    <a:pt x="901992" y="0"/>
                  </a:moveTo>
                  <a:lnTo>
                    <a:pt x="0" y="901966"/>
                  </a:lnTo>
                  <a:lnTo>
                    <a:pt x="178880" y="1080795"/>
                  </a:lnTo>
                  <a:lnTo>
                    <a:pt x="1080846" y="178854"/>
                  </a:lnTo>
                  <a:close/>
                  <a:moveTo>
                    <a:pt x="901992" y="0"/>
                  </a:moveTo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2" name="Freeform 119">
              <a:extLst>
                <a:ext uri="{FF2B5EF4-FFF2-40B4-BE49-F238E27FC236}">
                  <a16:creationId xmlns:a16="http://schemas.microsoft.com/office/drawing/2014/main" id="{FCC4E283-3BDC-BDA9-51CF-48C568047FDF}"/>
                </a:ext>
              </a:extLst>
            </p:cNvPr>
            <p:cNvSpPr/>
            <p:nvPr/>
          </p:nvSpPr>
          <p:spPr>
            <a:xfrm>
              <a:off x="3107105" y="1157783"/>
              <a:ext cx="252934" cy="1275563"/>
            </a:xfrm>
            <a:custGeom>
              <a:avLst/>
              <a:gdLst/>
              <a:ahLst/>
              <a:cxnLst/>
              <a:rect l="0" t="0" r="0" b="0"/>
              <a:pathLst>
                <a:path w="252934" h="1275563">
                  <a:moveTo>
                    <a:pt x="252934" y="0"/>
                  </a:moveTo>
                  <a:lnTo>
                    <a:pt x="0" y="0"/>
                  </a:lnTo>
                  <a:lnTo>
                    <a:pt x="0" y="1275563"/>
                  </a:lnTo>
                  <a:lnTo>
                    <a:pt x="252934" y="1275563"/>
                  </a:lnTo>
                  <a:lnTo>
                    <a:pt x="252934" y="0"/>
                  </a:lnTo>
                  <a:close/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3" name="Freeform 120">
              <a:extLst>
                <a:ext uri="{FF2B5EF4-FFF2-40B4-BE49-F238E27FC236}">
                  <a16:creationId xmlns:a16="http://schemas.microsoft.com/office/drawing/2014/main" id="{CC339B50-5A54-437D-1B8B-344A9CDDABA2}"/>
                </a:ext>
              </a:extLst>
            </p:cNvPr>
            <p:cNvSpPr/>
            <p:nvPr/>
          </p:nvSpPr>
          <p:spPr>
            <a:xfrm>
              <a:off x="1478780" y="1582221"/>
              <a:ext cx="1080846" cy="1080781"/>
            </a:xfrm>
            <a:custGeom>
              <a:avLst/>
              <a:gdLst/>
              <a:ahLst/>
              <a:cxnLst/>
              <a:rect l="0" t="0" r="0" b="0"/>
              <a:pathLst>
                <a:path w="1080846" h="1080781">
                  <a:moveTo>
                    <a:pt x="1080846" y="901966"/>
                  </a:moveTo>
                  <a:lnTo>
                    <a:pt x="178854" y="0"/>
                  </a:lnTo>
                  <a:lnTo>
                    <a:pt x="0" y="178854"/>
                  </a:lnTo>
                  <a:lnTo>
                    <a:pt x="901992" y="1080781"/>
                  </a:lnTo>
                  <a:close/>
                  <a:moveTo>
                    <a:pt x="1080846" y="901966"/>
                  </a:moveTo>
                </a:path>
              </a:pathLst>
            </a:custGeom>
            <a:solidFill>
              <a:srgbClr val="ED2790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4" name="Freeform 121">
              <a:extLst>
                <a:ext uri="{FF2B5EF4-FFF2-40B4-BE49-F238E27FC236}">
                  <a16:creationId xmlns:a16="http://schemas.microsoft.com/office/drawing/2014/main" id="{128C526E-3015-6DB0-C233-252D03C5FC5B}"/>
                </a:ext>
              </a:extLst>
            </p:cNvPr>
            <p:cNvSpPr/>
            <p:nvPr/>
          </p:nvSpPr>
          <p:spPr>
            <a:xfrm>
              <a:off x="2030196" y="3066048"/>
              <a:ext cx="628306" cy="880909"/>
            </a:xfrm>
            <a:custGeom>
              <a:avLst/>
              <a:gdLst/>
              <a:ahLst/>
              <a:cxnLst/>
              <a:rect l="0" t="0" r="0" b="0"/>
              <a:pathLst>
                <a:path w="628306" h="880909">
                  <a:moveTo>
                    <a:pt x="615340" y="160629"/>
                  </a:moveTo>
                  <a:lnTo>
                    <a:pt x="229299" y="160629"/>
                  </a:lnTo>
                  <a:lnTo>
                    <a:pt x="177470" y="212444"/>
                  </a:lnTo>
                  <a:lnTo>
                    <a:pt x="177470" y="301840"/>
                  </a:lnTo>
                  <a:lnTo>
                    <a:pt x="191732" y="316089"/>
                  </a:lnTo>
                  <a:lnTo>
                    <a:pt x="537617" y="417130"/>
                  </a:lnTo>
                  <a:lnTo>
                    <a:pt x="628306" y="507821"/>
                  </a:lnTo>
                  <a:lnTo>
                    <a:pt x="628306" y="726744"/>
                  </a:lnTo>
                  <a:lnTo>
                    <a:pt x="474142" y="880909"/>
                  </a:lnTo>
                  <a:lnTo>
                    <a:pt x="0" y="880909"/>
                  </a:lnTo>
                  <a:lnTo>
                    <a:pt x="0" y="720267"/>
                  </a:lnTo>
                  <a:lnTo>
                    <a:pt x="399009" y="720267"/>
                  </a:lnTo>
                  <a:lnTo>
                    <a:pt x="450825" y="668451"/>
                  </a:lnTo>
                  <a:lnTo>
                    <a:pt x="450825" y="573887"/>
                  </a:lnTo>
                  <a:lnTo>
                    <a:pt x="436563" y="559637"/>
                  </a:lnTo>
                  <a:lnTo>
                    <a:pt x="90678" y="458596"/>
                  </a:lnTo>
                  <a:lnTo>
                    <a:pt x="0" y="367905"/>
                  </a:lnTo>
                  <a:lnTo>
                    <a:pt x="0" y="154153"/>
                  </a:lnTo>
                  <a:lnTo>
                    <a:pt x="154165" y="0"/>
                  </a:lnTo>
                  <a:lnTo>
                    <a:pt x="615340" y="0"/>
                  </a:lnTo>
                  <a:close/>
                  <a:moveTo>
                    <a:pt x="615340" y="160629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sp>
          <p:nvSpPr>
            <p:cNvPr id="35" name="Freeform 122">
              <a:extLst>
                <a:ext uri="{FF2B5EF4-FFF2-40B4-BE49-F238E27FC236}">
                  <a16:creationId xmlns:a16="http://schemas.microsoft.com/office/drawing/2014/main" id="{822F3159-76C7-18CF-CDA3-1E5160615692}"/>
                </a:ext>
              </a:extLst>
            </p:cNvPr>
            <p:cNvSpPr/>
            <p:nvPr/>
          </p:nvSpPr>
          <p:spPr>
            <a:xfrm>
              <a:off x="2873871" y="3066043"/>
              <a:ext cx="674941" cy="880909"/>
            </a:xfrm>
            <a:custGeom>
              <a:avLst/>
              <a:gdLst/>
              <a:ahLst/>
              <a:cxnLst/>
              <a:rect l="0" t="0" r="0" b="0"/>
              <a:pathLst>
                <a:path w="674941" h="880909">
                  <a:moveTo>
                    <a:pt x="674941" y="737120"/>
                  </a:moveTo>
                  <a:lnTo>
                    <a:pt x="531139" y="880909"/>
                  </a:lnTo>
                  <a:lnTo>
                    <a:pt x="160642" y="880909"/>
                  </a:lnTo>
                  <a:lnTo>
                    <a:pt x="0" y="720280"/>
                  </a:lnTo>
                  <a:lnTo>
                    <a:pt x="0" y="160629"/>
                  </a:lnTo>
                  <a:lnTo>
                    <a:pt x="160642" y="0"/>
                  </a:lnTo>
                  <a:lnTo>
                    <a:pt x="655498" y="0"/>
                  </a:lnTo>
                  <a:lnTo>
                    <a:pt x="655498" y="160629"/>
                  </a:lnTo>
                  <a:lnTo>
                    <a:pt x="235775" y="160629"/>
                  </a:lnTo>
                  <a:lnTo>
                    <a:pt x="177483" y="218935"/>
                  </a:lnTo>
                  <a:lnTo>
                    <a:pt x="177483" y="661987"/>
                  </a:lnTo>
                  <a:lnTo>
                    <a:pt x="235775" y="720280"/>
                  </a:lnTo>
                  <a:lnTo>
                    <a:pt x="456006" y="720280"/>
                  </a:lnTo>
                  <a:lnTo>
                    <a:pt x="497459" y="678827"/>
                  </a:lnTo>
                  <a:lnTo>
                    <a:pt x="497459" y="511708"/>
                  </a:lnTo>
                  <a:lnTo>
                    <a:pt x="340703" y="511708"/>
                  </a:lnTo>
                  <a:lnTo>
                    <a:pt x="340703" y="351079"/>
                  </a:lnTo>
                  <a:lnTo>
                    <a:pt x="674941" y="351079"/>
                  </a:lnTo>
                  <a:close/>
                  <a:moveTo>
                    <a:pt x="674941" y="73712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i-FI"/>
            </a:p>
          </p:txBody>
        </p:sp>
        <p:pic>
          <p:nvPicPr>
            <p:cNvPr id="36" name="Picture 123">
              <a:extLst>
                <a:ext uri="{FF2B5EF4-FFF2-40B4-BE49-F238E27FC236}">
                  <a16:creationId xmlns:a16="http://schemas.microsoft.com/office/drawing/2014/main" id="{4FAB3CB4-D74D-0548-93EE-93C6FBF05B2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760940" y="3053346"/>
              <a:ext cx="700341" cy="90631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511750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2C364-A674-B968-CFDF-E22772E6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1FF692-4082-8B83-7281-17FB112E7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64FFDD-E185-7A9E-D52A-4126D85A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C1F1-C6D3-9A44-A79D-C286CFD0E0C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954650-B02F-8E48-E7A6-0C50E287A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8D8D0D-DECC-A711-9802-5D51D2C7C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8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8DFFC-6128-46B7-406A-7C2C316D3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2D82CF-B4EF-4532-A84D-ADD060B83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133568-6FFF-138A-1740-9393CEA58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3499-FDC0-5641-9F28-C15AD0208537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EF94C7-8E1B-D60E-2FE0-5BE9836BB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35CB71-AC3A-FCF7-41A2-06FC40484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3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AE2CF-1921-3E32-1F3B-BC18F9CE0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BFCCB3-4892-7CC4-7A20-7E6686AF1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C55D3E-8476-2F0A-DCE9-BCB64C003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03860EF-D02A-C07B-706D-3E7ED69A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C6B7-6180-FF4A-A35D-01D4B3019310}" type="datetime1">
              <a:rPr lang="de-DE" smtClean="0"/>
              <a:t>19.07.25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39250C-ED75-EBF4-2C42-FFE8BE91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4F5E31-4333-2684-7FAC-0B3D43BE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6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A1E6B-75AB-F8E4-66BB-9ED25E70C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B7CCE5-2E5D-AACD-4E1B-00B90323E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641126-0C4F-74A2-51CB-75EE21168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D0781A1-72B5-873F-95A0-696CD3483D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25C7ABF-BA2B-EEB1-B6B6-1227DE3080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61E4C93-26AF-61F9-F4E4-34423FFE2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29EA-DD6E-9540-B0F3-975490B7C35E}" type="datetime1">
              <a:rPr lang="de-DE" smtClean="0"/>
              <a:t>19.07.25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F7CC6DD-792B-700C-2056-096F3D80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7C1A861-609F-09EE-287A-6D157D0E3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7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82F9D9-15CE-E1E6-FE9A-2A48495E6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9CC9CF-B735-A3DE-1A18-AD9BD03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2C0F-4DD2-5E49-96AF-76A65BF4431D}" type="datetime1">
              <a:rPr lang="de-DE" smtClean="0"/>
              <a:t>19.07.25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4D5C58-8192-92E1-46E7-8858F270C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66A782-3DE2-E2C0-9D05-959B5CF2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0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9DA9B2-2B5D-115C-B0FA-65E30D1D4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C99B-240A-A944-8D83-824FC808B98E}" type="datetime1">
              <a:rPr lang="de-DE" smtClean="0"/>
              <a:t>19.07.25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3F2CB9-5B82-2D83-A387-DB67AD553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E959D7-FD30-86F6-3381-2AABE2D6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3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15F72-9B36-FF83-AADC-9BB654F9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5057BC-8F15-E4EA-9743-DD96A2FA4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E2A3D24-1D20-E8AA-2565-21FE84937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F8E70D-2B6E-48C0-8459-4F0776341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2BA9-FC38-8542-975E-396ADA5DFC91}" type="datetime1">
              <a:rPr lang="de-DE" smtClean="0"/>
              <a:t>19.07.25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0AD75AB-052B-1FDF-87F7-43FEA069B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1D78CF2-18E8-C9B0-078B-C9768386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8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05548-CF9D-1189-6AAD-EED27AE38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86AC05C-626D-5037-F950-E4BCC4620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862111-BAEB-A239-0740-3C7F5337E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EDD4EF-49FC-AEC4-1374-C184AD777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516E-8F94-AA47-B256-AB7336B2D113}" type="datetime1">
              <a:rPr lang="de-DE" smtClean="0"/>
              <a:t>19.07.25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F82711-7F96-E941-F7E6-2146BB6CB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97DFFD-5761-8C9F-2C52-1911FFBB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9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09F37DD-080C-B280-BDE0-15B4FF6DC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833122-6D48-502A-3684-C4EB629CC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8A123A-AF4A-D5A5-EE48-220148FDA9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C734A0-6BD1-6747-B6D4-AB6411D8E83A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CAE59A-CB8D-8154-BAD1-C8AF29FEB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BBEE2C-14E7-CD34-B252-3D85DE107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98BFA-E6B1-B84B-BBAE-3A8D20FAEC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3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  <a:lumMod val="0"/>
                <a:lumOff val="10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362EE-8F3B-47F1-8F1A-5598FD5A9682}" type="datetime1">
              <a:rPr lang="fi-FI" smtClean="0"/>
              <a:t>19.7.2025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1st ReSoLVE Science Meeting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1F16-78E2-4C6D-9D0C-86236917104C}" type="slidenum">
              <a:rPr lang="fi-FI" smtClean="0"/>
              <a:t>‹Nr.›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873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Tai Le" panose="020B0502040204020203" pitchFamily="34" charset="0"/>
          <a:ea typeface="+mj-ea"/>
          <a:cs typeface="Microsoft Tai L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Microsoft New Tai Lue" panose="020B0502040204020203" pitchFamily="34" charset="0"/>
          <a:ea typeface="+mn-ea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3.png"/><Relationship Id="rId7" Type="http://schemas.openxmlformats.org/officeDocument/2006/relationships/image" Target="../media/image2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13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12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15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14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NLarsen15/OTSOpy/tree/main/src/images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github.com/NLarsen15/OTSOpy/tree/main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13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12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15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14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55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13.png"/><Relationship Id="rId7" Type="http://schemas.openxmlformats.org/officeDocument/2006/relationships/image" Target="../media/image55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gif"/><Relationship Id="rId3" Type="http://schemas.openxmlformats.org/officeDocument/2006/relationships/image" Target="../media/image13.png"/><Relationship Id="rId7" Type="http://schemas.openxmlformats.org/officeDocument/2006/relationships/image" Target="../media/image59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13.png"/><Relationship Id="rId7" Type="http://schemas.openxmlformats.org/officeDocument/2006/relationships/image" Target="../media/image6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6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6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3.png"/><Relationship Id="rId7" Type="http://schemas.openxmlformats.org/officeDocument/2006/relationships/image" Target="../media/image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7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13.png"/><Relationship Id="rId7" Type="http://schemas.openxmlformats.org/officeDocument/2006/relationships/image" Target="../media/image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7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nest.nmdb.eu/" TargetMode="Externa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hyperlink" Target="http://www.cookphoto.com/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apod.nasa.gov/apod/lib/about_apod.html#srappl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26E03-FADE-08DA-D0B8-DC17638FE2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Earth as a giant spectrometer: neutron monitor network and latitude survey 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C89E261-10A8-E6E8-A782-EF70A2DC18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Bernd Heber on behalf of the HESPERIA, SPEARHEAD consortium and many others</a:t>
            </a:r>
          </a:p>
          <a:p>
            <a:r>
              <a:rPr lang="en-US" dirty="0"/>
              <a:t>Christian-</a:t>
            </a:r>
            <a:r>
              <a:rPr lang="en-US" dirty="0" err="1"/>
              <a:t>Albrechts</a:t>
            </a:r>
            <a:r>
              <a:rPr lang="en-US" dirty="0"/>
              <a:t>-Universität Kiel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5294B1-D5A8-30C7-EABC-B8883491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3EDC34-3051-FC21-ABDB-E0EA3ED5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D9E8B-D46A-373D-B1A4-97574805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230D969-6834-0403-3D5E-8B77E5C50F6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824A950-12A2-06CD-3C2E-262FCA799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4" y="4654550"/>
            <a:ext cx="1603434" cy="160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CD848FEF-2DDE-3A72-6584-4CCB1C95E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B278856-3DB5-B856-078F-B16F6415E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606" y="4654550"/>
            <a:ext cx="3216700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E7FD9D0-8B65-DB3D-A5E1-9A754EE2C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783167"/>
            <a:ext cx="2438400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333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50D89-4212-5E24-DD86-09B6C10EC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8FCD22-EC59-A5D9-6233-3B632DF00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9A54E6-C58E-C825-CEAB-BF716E72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6EAA28-BA4D-632F-B1FE-174033C09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10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CF98ABB-0E92-1AB5-B9AF-75C07334801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Mishev</a:t>
            </a:r>
            <a:r>
              <a:rPr lang="de-DE" sz="1800" dirty="0"/>
              <a:t> &amp; </a:t>
            </a:r>
            <a:r>
              <a:rPr lang="de-DE" sz="1800" dirty="0" err="1"/>
              <a:t>Usoskin</a:t>
            </a:r>
            <a:r>
              <a:rPr lang="de-DE" sz="1800" dirty="0"/>
              <a:t> (2015)</a:t>
            </a:r>
            <a:endParaRPr lang="en-US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4976F8A-DE11-759A-70EB-4C53C6E2B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DA1580A8-0710-7C69-1FD7-785492CBF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B023150-C610-D515-2399-278724185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6B0E0F1-6315-9B58-CA9C-49286F51E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object 6">
            <a:extLst>
              <a:ext uri="{FF2B5EF4-FFF2-40B4-BE49-F238E27FC236}">
                <a16:creationId xmlns:a16="http://schemas.microsoft.com/office/drawing/2014/main" id="{FC31D4D1-EC13-B0A4-CFFB-530EC7FF0E26}"/>
              </a:ext>
            </a:extLst>
          </p:cNvPr>
          <p:cNvGrpSpPr/>
          <p:nvPr/>
        </p:nvGrpSpPr>
        <p:grpSpPr>
          <a:xfrm>
            <a:off x="7010400" y="1444485"/>
            <a:ext cx="4443895" cy="3670852"/>
            <a:chOff x="4785359" y="2282951"/>
            <a:chExt cx="3472179" cy="2508885"/>
          </a:xfrm>
        </p:grpSpPr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7C679EF4-81AE-BE79-1C27-0803499F4F9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85359" y="2595372"/>
              <a:ext cx="3471703" cy="2196152"/>
            </a:xfrm>
            <a:prstGeom prst="rect">
              <a:avLst/>
            </a:prstGeom>
          </p:spPr>
        </p:pic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C41BB138-76E8-32D7-DDDC-1B7B1B6D41B6}"/>
                </a:ext>
              </a:extLst>
            </p:cNvPr>
            <p:cNvSpPr/>
            <p:nvPr/>
          </p:nvSpPr>
          <p:spPr>
            <a:xfrm>
              <a:off x="6472428" y="2282951"/>
              <a:ext cx="135890" cy="312420"/>
            </a:xfrm>
            <a:custGeom>
              <a:avLst/>
              <a:gdLst/>
              <a:ahLst/>
              <a:cxnLst/>
              <a:rect l="l" t="t" r="r" b="b"/>
              <a:pathLst>
                <a:path w="135890" h="312419">
                  <a:moveTo>
                    <a:pt x="67055" y="312420"/>
                  </a:moveTo>
                  <a:lnTo>
                    <a:pt x="0" y="243840"/>
                  </a:lnTo>
                  <a:lnTo>
                    <a:pt x="33527" y="243840"/>
                  </a:lnTo>
                  <a:lnTo>
                    <a:pt x="33527" y="0"/>
                  </a:lnTo>
                  <a:lnTo>
                    <a:pt x="102107" y="0"/>
                  </a:lnTo>
                  <a:lnTo>
                    <a:pt x="102107" y="243840"/>
                  </a:lnTo>
                  <a:lnTo>
                    <a:pt x="135635" y="243840"/>
                  </a:lnTo>
                  <a:lnTo>
                    <a:pt x="67055" y="31242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9">
            <a:extLst>
              <a:ext uri="{FF2B5EF4-FFF2-40B4-BE49-F238E27FC236}">
                <a16:creationId xmlns:a16="http://schemas.microsoft.com/office/drawing/2014/main" id="{1DE73CFA-D75D-3366-3422-5724B2CDA298}"/>
              </a:ext>
            </a:extLst>
          </p:cNvPr>
          <p:cNvSpPr txBox="1"/>
          <p:nvPr/>
        </p:nvSpPr>
        <p:spPr>
          <a:xfrm>
            <a:off x="8464263" y="1118418"/>
            <a:ext cx="2004954" cy="2673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dirty="0">
                <a:latin typeface="Arial"/>
                <a:cs typeface="Arial"/>
              </a:rPr>
              <a:t>Incident</a:t>
            </a:r>
            <a:r>
              <a:rPr sz="1650" spc="-65" dirty="0">
                <a:latin typeface="Arial"/>
                <a:cs typeface="Arial"/>
              </a:rPr>
              <a:t> </a:t>
            </a:r>
            <a:r>
              <a:rPr sz="1650" spc="-10" dirty="0">
                <a:latin typeface="Arial"/>
                <a:cs typeface="Arial"/>
              </a:rPr>
              <a:t>Neutron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42EBD89D-5B6B-DDEB-6520-EEA547761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67" y="5114881"/>
            <a:ext cx="56934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sz="2400" b="1" dirty="0" err="1"/>
              <a:t>Computation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instrument</a:t>
            </a:r>
            <a:r>
              <a:rPr lang="de-DE" sz="2400" b="1" dirty="0"/>
              <a:t> </a:t>
            </a:r>
            <a:r>
              <a:rPr lang="de-DE" sz="2400" b="1" dirty="0" err="1"/>
              <a:t>efficiency</a:t>
            </a:r>
            <a:r>
              <a:rPr lang="de-DE" sz="2400" b="1" dirty="0"/>
              <a:t> (</a:t>
            </a:r>
            <a:r>
              <a:rPr lang="de-DE" sz="2400" b="1" dirty="0" err="1"/>
              <a:t>eg</a:t>
            </a:r>
            <a:r>
              <a:rPr lang="de-DE" sz="2400" b="1" dirty="0"/>
              <a:t>. Clem and </a:t>
            </a:r>
            <a:r>
              <a:rPr lang="de-DE" sz="2400" b="1" dirty="0" err="1"/>
              <a:t>Dorman</a:t>
            </a:r>
            <a:r>
              <a:rPr lang="de-DE" sz="2400" b="1" dirty="0"/>
              <a:t>, 2000) </a:t>
            </a:r>
            <a:r>
              <a:rPr lang="de-DE" sz="2400" b="1" dirty="0" err="1"/>
              <a:t>utilizing</a:t>
            </a:r>
            <a:r>
              <a:rPr lang="de-DE" sz="2400" b="1" dirty="0"/>
              <a:t> GEANT 4 </a:t>
            </a:r>
            <a:r>
              <a:rPr lang="de-DE" sz="2400" b="1" dirty="0" err="1"/>
              <a:t>or</a:t>
            </a:r>
            <a:r>
              <a:rPr lang="de-DE" sz="2400" b="1" dirty="0"/>
              <a:t> FLUKA</a:t>
            </a:r>
            <a:endParaRPr lang="en-US" sz="2400" b="1" dirty="0"/>
          </a:p>
        </p:txBody>
      </p:sp>
      <p:pic>
        <p:nvPicPr>
          <p:cNvPr id="10" name="object 6">
            <a:extLst>
              <a:ext uri="{FF2B5EF4-FFF2-40B4-BE49-F238E27FC236}">
                <a16:creationId xmlns:a16="http://schemas.microsoft.com/office/drawing/2014/main" id="{4DE10CD5-EB5E-6898-341B-A147E72C09E4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38314" y="1287420"/>
            <a:ext cx="5450451" cy="36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79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554F4-32CB-4F99-C923-24126C37E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007BE1-5DD5-D8E4-DD5D-30B50C68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1EE3D5-1C98-103E-50DD-E3DE9DBE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9F9FCA-37C7-7752-6B7B-20F070BF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11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A9F7B21-6BFD-C969-5073-DC4308599469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4DE324E-4992-B7D2-50BF-D6282FC6A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45CD3EB4-8837-C2E3-C95B-5645F8435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A801F14-F036-BD7E-446C-BB03DB8BB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B65788F-9948-C8C3-8024-D96D2C84E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BBE97580-5394-4406-2F24-073078C13819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24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FA10D-11C8-9AFB-50B9-09F15A5D5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DCC333-9724-6590-BBE9-C37F9F0D8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BFC4B0-FA98-C7B6-2D2F-441FDB96A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CEFB26-02D0-C9E0-F5B6-A5E5E5E64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12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81F103E-7D92-E485-4994-28C798C4504D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C73474B-6B03-BE15-99CC-6270448C6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F95437A4-BB25-0D93-93B5-018533D94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F8D098A-2E6D-B131-1CB9-56338B8D6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C9E83C1-DC01-633F-7088-517BCDBE7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Details are in the caption following the image">
            <a:extLst>
              <a:ext uri="{FF2B5EF4-FFF2-40B4-BE49-F238E27FC236}">
                <a16:creationId xmlns:a16="http://schemas.microsoft.com/office/drawing/2014/main" id="{8BC666E1-AE79-94BF-5CA4-B58F22B54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564" y="1807811"/>
            <a:ext cx="4733636" cy="450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1: Cosmic-ray interactions in Earth's upper atmosphere creates cascades ...">
            <a:extLst>
              <a:ext uri="{FF2B5EF4-FFF2-40B4-BE49-F238E27FC236}">
                <a16:creationId xmlns:a16="http://schemas.microsoft.com/office/drawing/2014/main" id="{35106084-B553-14CC-3EA2-BA084A755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8" y="1304500"/>
            <a:ext cx="4922982" cy="492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ject 7">
            <a:extLst>
              <a:ext uri="{FF2B5EF4-FFF2-40B4-BE49-F238E27FC236}">
                <a16:creationId xmlns:a16="http://schemas.microsoft.com/office/drawing/2014/main" id="{045E97DC-44E2-0616-8BD2-1DDFC9A832EA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768131" y="4328883"/>
            <a:ext cx="2843086" cy="208073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C87D025-8E90-244F-5388-BE6E0C4C1ED6}"/>
              </a:ext>
            </a:extLst>
          </p:cNvPr>
          <p:cNvSpPr txBox="1"/>
          <p:nvPr/>
        </p:nvSpPr>
        <p:spPr>
          <a:xfrm>
            <a:off x="4211782" y="3765991"/>
            <a:ext cx="2962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Hadron component </a:t>
            </a:r>
          </a:p>
        </p:txBody>
      </p:sp>
      <p:pic>
        <p:nvPicPr>
          <p:cNvPr id="13318" name="Picture 6" descr="Schematic view of a muon telescope equipped with two matrices with 16 × ...">
            <a:extLst>
              <a:ext uri="{FF2B5EF4-FFF2-40B4-BE49-F238E27FC236}">
                <a16:creationId xmlns:a16="http://schemas.microsoft.com/office/drawing/2014/main" id="{D65E14AD-8A3C-C828-51B6-86DFAB14E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4485059"/>
            <a:ext cx="2203482" cy="192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CDBB6C8-324B-6527-FBF7-97865B8282ED}"/>
              </a:ext>
            </a:extLst>
          </p:cNvPr>
          <p:cNvSpPr txBox="1"/>
          <p:nvPr/>
        </p:nvSpPr>
        <p:spPr>
          <a:xfrm>
            <a:off x="558800" y="3755684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Muon-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B98AF0C-3E3A-3A84-0658-21FBCE713144}"/>
              </a:ext>
            </a:extLst>
          </p:cNvPr>
          <p:cNvSpPr txBox="1"/>
          <p:nvPr/>
        </p:nvSpPr>
        <p:spPr>
          <a:xfrm>
            <a:off x="5222019" y="1309674"/>
            <a:ext cx="6969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Setup for PLANETOCOSMICS or FLUKA modeling of cosmic ray interaction with the atmosphere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A1BF37A-F291-AFBD-271D-39DE302AB53A}"/>
              </a:ext>
            </a:extLst>
          </p:cNvPr>
          <p:cNvSpPr txBox="1"/>
          <p:nvPr/>
        </p:nvSpPr>
        <p:spPr>
          <a:xfrm>
            <a:off x="10145001" y="6082145"/>
            <a:ext cx="209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Mishev</a:t>
            </a:r>
            <a:r>
              <a:rPr lang="en-US" dirty="0"/>
              <a:t> et al. (2013)</a:t>
            </a:r>
          </a:p>
        </p:txBody>
      </p:sp>
    </p:spTree>
    <p:extLst>
      <p:ext uri="{BB962C8B-B14F-4D97-AF65-F5344CB8AC3E}">
        <p14:creationId xmlns:p14="http://schemas.microsoft.com/office/powerpoint/2010/main" val="4162036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AEC8A-59C8-DC5E-BD07-CF08A65DF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F1A8F1-0302-E4AF-7F66-DBE777DA6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9294E4-8F57-C16B-9774-8FFDD4F7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4AB06B-0423-38AF-AD2B-D9A623443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13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F0FBD5C-14E2-986A-9DC5-001941B35E1C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CA731FB-B922-92F2-9519-AD69D3CD7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BF29EE00-A118-A43D-B5E6-29E7FA596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57D92CD-14E6-9F04-65B0-F5DE88786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13DA91C-4E18-2C3F-7A0F-C332B0036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12A14308-EE46-C9F4-E6EF-3B436B613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210205"/>
              </p:ext>
            </p:extLst>
          </p:nvPr>
        </p:nvGraphicFramePr>
        <p:xfrm>
          <a:off x="385638" y="2379841"/>
          <a:ext cx="11806362" cy="3383280"/>
        </p:xfrm>
        <a:graphic>
          <a:graphicData uri="http://schemas.openxmlformats.org/drawingml/2006/table">
            <a:tbl>
              <a:tblPr/>
              <a:tblGrid>
                <a:gridCol w="1993791">
                  <a:extLst>
                    <a:ext uri="{9D8B030D-6E8A-4147-A177-3AD203B41FA5}">
                      <a16:colId xmlns:a16="http://schemas.microsoft.com/office/drawing/2014/main" val="543389900"/>
                    </a:ext>
                  </a:extLst>
                </a:gridCol>
                <a:gridCol w="1379456">
                  <a:extLst>
                    <a:ext uri="{9D8B030D-6E8A-4147-A177-3AD203B41FA5}">
                      <a16:colId xmlns:a16="http://schemas.microsoft.com/office/drawing/2014/main" val="1175464124"/>
                    </a:ext>
                  </a:extLst>
                </a:gridCol>
                <a:gridCol w="1686623">
                  <a:extLst>
                    <a:ext uri="{9D8B030D-6E8A-4147-A177-3AD203B41FA5}">
                      <a16:colId xmlns:a16="http://schemas.microsoft.com/office/drawing/2014/main" val="180218397"/>
                    </a:ext>
                  </a:extLst>
                </a:gridCol>
                <a:gridCol w="1837225">
                  <a:extLst>
                    <a:ext uri="{9D8B030D-6E8A-4147-A177-3AD203B41FA5}">
                      <a16:colId xmlns:a16="http://schemas.microsoft.com/office/drawing/2014/main" val="75267325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65116887"/>
                    </a:ext>
                  </a:extLst>
                </a:gridCol>
                <a:gridCol w="1698644">
                  <a:extLst>
                    <a:ext uri="{9D8B030D-6E8A-4147-A177-3AD203B41FA5}">
                      <a16:colId xmlns:a16="http://schemas.microsoft.com/office/drawing/2014/main" val="3925786849"/>
                    </a:ext>
                  </a:extLst>
                </a:gridCol>
                <a:gridCol w="1686623">
                  <a:extLst>
                    <a:ext uri="{9D8B030D-6E8A-4147-A177-3AD203B41FA5}">
                      <a16:colId xmlns:a16="http://schemas.microsoft.com/office/drawing/2014/main" val="41670056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2400" dirty="0"/>
                        <a:t>Location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Altitude</a:t>
                      </a:r>
                      <a:r>
                        <a:rPr lang="de-DE" sz="2400" dirty="0"/>
                        <a:t> (m)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Atmos. </a:t>
                      </a:r>
                      <a:r>
                        <a:rPr lang="de-DE" sz="2400" dirty="0" err="1"/>
                        <a:t>depth</a:t>
                      </a:r>
                      <a:r>
                        <a:rPr lang="de-DE" sz="2400" dirty="0"/>
                        <a:t> (</a:t>
                      </a:r>
                      <a:r>
                        <a:rPr lang="de-DE" sz="2400" dirty="0" err="1"/>
                        <a:t>g</a:t>
                      </a:r>
                      <a:r>
                        <a:rPr lang="de-DE" sz="2400" dirty="0"/>
                        <a:t>/cm²)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Min. </a:t>
                      </a:r>
                      <a:r>
                        <a:rPr lang="de-DE" sz="2400" dirty="0" err="1"/>
                        <a:t>kinetic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energy</a:t>
                      </a:r>
                      <a:r>
                        <a:rPr lang="de-DE" sz="2400" dirty="0"/>
                        <a:t> (</a:t>
                      </a:r>
                      <a:r>
                        <a:rPr lang="de-DE" sz="2400" dirty="0" err="1"/>
                        <a:t>GeV</a:t>
                      </a:r>
                      <a:r>
                        <a:rPr lang="de-DE" sz="2400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Proton </a:t>
                      </a:r>
                      <a:r>
                        <a:rPr lang="de-DE" sz="2400" dirty="0" err="1"/>
                        <a:t>Rigidity</a:t>
                      </a:r>
                      <a:r>
                        <a:rPr lang="de-DE" sz="2400" dirty="0"/>
                        <a:t> (GV)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Helium </a:t>
                      </a:r>
                      <a:r>
                        <a:rPr lang="de-DE" sz="2400" dirty="0" err="1"/>
                        <a:t>Rigidity</a:t>
                      </a:r>
                      <a:r>
                        <a:rPr lang="de-DE" sz="2400" dirty="0"/>
                        <a:t> (GV)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Cutoff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rigidity</a:t>
                      </a:r>
                      <a:r>
                        <a:rPr lang="de-DE" sz="2400" dirty="0"/>
                        <a:t> (GV)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734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2400" dirty="0" err="1"/>
                        <a:t>Sea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level</a:t>
                      </a:r>
                      <a:endParaRPr lang="de-DE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~1030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~1.1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1.8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3.6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0 – ~17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692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2400" dirty="0"/>
                        <a:t>Jungfraujoch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2650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~750–800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~0.75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1.4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2.8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4.5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2381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2400" dirty="0"/>
                        <a:t>South Pole Station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2835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~700–740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/>
                        <a:t>~0.75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1.4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2.8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0.1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8405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2400" b="0" dirty="0"/>
                        <a:t>Dome 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0" dirty="0"/>
                        <a:t>3233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0"/>
                        <a:t>~680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0"/>
                        <a:t>~0.7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2.7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0" dirty="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094767"/>
                  </a:ext>
                </a:extLst>
              </a:tr>
            </a:tbl>
          </a:graphicData>
        </a:graphic>
      </p:graphicFrame>
      <p:sp>
        <p:nvSpPr>
          <p:cNvPr id="13" name="Textfeld 12">
            <a:extLst>
              <a:ext uri="{FF2B5EF4-FFF2-40B4-BE49-F238E27FC236}">
                <a16:creationId xmlns:a16="http://schemas.microsoft.com/office/drawing/2014/main" id="{4030E73D-3469-B02D-A70E-9D3195B3723B}"/>
              </a:ext>
            </a:extLst>
          </p:cNvPr>
          <p:cNvSpPr txBox="1"/>
          <p:nvPr/>
        </p:nvSpPr>
        <p:spPr>
          <a:xfrm>
            <a:off x="1073224" y="1551709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Simple Estimation of the atmospheric shielding</a:t>
            </a:r>
          </a:p>
        </p:txBody>
      </p:sp>
    </p:spTree>
    <p:extLst>
      <p:ext uri="{BB962C8B-B14F-4D97-AF65-F5344CB8AC3E}">
        <p14:creationId xmlns:p14="http://schemas.microsoft.com/office/powerpoint/2010/main" val="4015013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8444A-1701-9AFC-0668-42E3322D2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394F8D-879F-F914-3234-1C39B9B69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0DA432-1169-EC1E-48CE-AFF7D021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10C990-9A56-92A3-0463-4BC7540EF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14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618D242-13B4-C7ED-3B19-D44C2679930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24D2CA8-6636-2D25-444D-F439F6179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C3C89F4C-8D91-5F21-EC5E-3AF301E0C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5E78441-ABDC-91F8-C81B-A2CB10BCF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C34C3EE-1EB1-03EF-A0C3-6B888F6A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object 4">
            <a:extLst>
              <a:ext uri="{FF2B5EF4-FFF2-40B4-BE49-F238E27FC236}">
                <a16:creationId xmlns:a16="http://schemas.microsoft.com/office/drawing/2014/main" id="{7D220132-EF9F-3B18-C0A6-93D32610442A}"/>
              </a:ext>
            </a:extLst>
          </p:cNvPr>
          <p:cNvGrpSpPr/>
          <p:nvPr/>
        </p:nvGrpSpPr>
        <p:grpSpPr>
          <a:xfrm>
            <a:off x="304669" y="1607896"/>
            <a:ext cx="6202148" cy="3041035"/>
            <a:chOff x="2608897" y="1169301"/>
            <a:chExt cx="4284980" cy="2075180"/>
          </a:xfrm>
        </p:grpSpPr>
        <p:sp>
          <p:nvSpPr>
            <p:cNvPr id="52" name="object 5">
              <a:extLst>
                <a:ext uri="{FF2B5EF4-FFF2-40B4-BE49-F238E27FC236}">
                  <a16:creationId xmlns:a16="http://schemas.microsoft.com/office/drawing/2014/main" id="{F9C5EF91-FA57-A8CE-250B-1DA7D601468B}"/>
                </a:ext>
              </a:extLst>
            </p:cNvPr>
            <p:cNvSpPr/>
            <p:nvPr/>
          </p:nvSpPr>
          <p:spPr>
            <a:xfrm>
              <a:off x="3061004" y="1201787"/>
              <a:ext cx="1870075" cy="1957070"/>
            </a:xfrm>
            <a:custGeom>
              <a:avLst/>
              <a:gdLst/>
              <a:ahLst/>
              <a:cxnLst/>
              <a:rect l="l" t="t" r="r" b="b"/>
              <a:pathLst>
                <a:path w="1870075" h="1957070">
                  <a:moveTo>
                    <a:pt x="4533" y="1928418"/>
                  </a:moveTo>
                  <a:lnTo>
                    <a:pt x="0" y="1928418"/>
                  </a:lnTo>
                  <a:lnTo>
                    <a:pt x="0" y="1956714"/>
                  </a:lnTo>
                  <a:lnTo>
                    <a:pt x="4533" y="1956714"/>
                  </a:lnTo>
                  <a:lnTo>
                    <a:pt x="4533" y="1928418"/>
                  </a:lnTo>
                  <a:close/>
                </a:path>
                <a:path w="1870075" h="1957070">
                  <a:moveTo>
                    <a:pt x="1850339" y="1923884"/>
                  </a:moveTo>
                  <a:lnTo>
                    <a:pt x="173139" y="1923884"/>
                  </a:lnTo>
                  <a:lnTo>
                    <a:pt x="172364" y="1927288"/>
                  </a:lnTo>
                  <a:lnTo>
                    <a:pt x="167728" y="1927288"/>
                  </a:lnTo>
                  <a:lnTo>
                    <a:pt x="168490" y="1923884"/>
                  </a:lnTo>
                  <a:lnTo>
                    <a:pt x="147802" y="1923884"/>
                  </a:lnTo>
                  <a:lnTo>
                    <a:pt x="147053" y="1927288"/>
                  </a:lnTo>
                  <a:lnTo>
                    <a:pt x="145999" y="1927288"/>
                  </a:lnTo>
                  <a:lnTo>
                    <a:pt x="142417" y="1927288"/>
                  </a:lnTo>
                  <a:lnTo>
                    <a:pt x="142671" y="1926158"/>
                  </a:lnTo>
                  <a:lnTo>
                    <a:pt x="143167" y="1923884"/>
                  </a:lnTo>
                  <a:lnTo>
                    <a:pt x="100190" y="1923884"/>
                  </a:lnTo>
                  <a:lnTo>
                    <a:pt x="99479" y="1927288"/>
                  </a:lnTo>
                  <a:lnTo>
                    <a:pt x="94843" y="1927288"/>
                  </a:lnTo>
                  <a:lnTo>
                    <a:pt x="95567" y="1923884"/>
                  </a:lnTo>
                  <a:lnTo>
                    <a:pt x="60261" y="1923884"/>
                  </a:lnTo>
                  <a:lnTo>
                    <a:pt x="59575" y="1927288"/>
                  </a:lnTo>
                  <a:lnTo>
                    <a:pt x="54965" y="1927288"/>
                  </a:lnTo>
                  <a:lnTo>
                    <a:pt x="55638" y="1923884"/>
                  </a:lnTo>
                  <a:lnTo>
                    <a:pt x="4533" y="1923884"/>
                  </a:lnTo>
                  <a:lnTo>
                    <a:pt x="4533" y="1928418"/>
                  </a:lnTo>
                  <a:lnTo>
                    <a:pt x="141465" y="1928418"/>
                  </a:lnTo>
                  <a:lnTo>
                    <a:pt x="141465" y="1940864"/>
                  </a:lnTo>
                  <a:lnTo>
                    <a:pt x="145999" y="1940864"/>
                  </a:lnTo>
                  <a:lnTo>
                    <a:pt x="145999" y="1928418"/>
                  </a:lnTo>
                  <a:lnTo>
                    <a:pt x="225209" y="1928418"/>
                  </a:lnTo>
                  <a:lnTo>
                    <a:pt x="225209" y="1940864"/>
                  </a:lnTo>
                  <a:lnTo>
                    <a:pt x="229730" y="1940864"/>
                  </a:lnTo>
                  <a:lnTo>
                    <a:pt x="229730" y="1926158"/>
                  </a:lnTo>
                  <a:lnTo>
                    <a:pt x="229743" y="1928418"/>
                  </a:lnTo>
                  <a:lnTo>
                    <a:pt x="284060" y="1928418"/>
                  </a:lnTo>
                  <a:lnTo>
                    <a:pt x="284060" y="1940864"/>
                  </a:lnTo>
                  <a:lnTo>
                    <a:pt x="288594" y="1940864"/>
                  </a:lnTo>
                  <a:lnTo>
                    <a:pt x="288594" y="1928418"/>
                  </a:lnTo>
                  <a:lnTo>
                    <a:pt x="329336" y="1928418"/>
                  </a:lnTo>
                  <a:lnTo>
                    <a:pt x="329336" y="1940864"/>
                  </a:lnTo>
                  <a:lnTo>
                    <a:pt x="333857" y="1940864"/>
                  </a:lnTo>
                  <a:lnTo>
                    <a:pt x="333857" y="1928418"/>
                  </a:lnTo>
                  <a:lnTo>
                    <a:pt x="366674" y="1928418"/>
                  </a:lnTo>
                  <a:lnTo>
                    <a:pt x="366674" y="1926158"/>
                  </a:lnTo>
                  <a:lnTo>
                    <a:pt x="366687" y="1940864"/>
                  </a:lnTo>
                  <a:lnTo>
                    <a:pt x="371208" y="1940864"/>
                  </a:lnTo>
                  <a:lnTo>
                    <a:pt x="371208" y="1928418"/>
                  </a:lnTo>
                  <a:lnTo>
                    <a:pt x="398360" y="1928418"/>
                  </a:lnTo>
                  <a:lnTo>
                    <a:pt x="398360" y="1940864"/>
                  </a:lnTo>
                  <a:lnTo>
                    <a:pt x="402894" y="1940864"/>
                  </a:lnTo>
                  <a:lnTo>
                    <a:pt x="402894" y="1928418"/>
                  </a:lnTo>
                  <a:lnTo>
                    <a:pt x="425513" y="1928418"/>
                  </a:lnTo>
                  <a:lnTo>
                    <a:pt x="425513" y="1940864"/>
                  </a:lnTo>
                  <a:lnTo>
                    <a:pt x="430047" y="1940864"/>
                  </a:lnTo>
                  <a:lnTo>
                    <a:pt x="430047" y="1928418"/>
                  </a:lnTo>
                  <a:lnTo>
                    <a:pt x="450418" y="1928418"/>
                  </a:lnTo>
                  <a:lnTo>
                    <a:pt x="450418" y="1926158"/>
                  </a:lnTo>
                  <a:lnTo>
                    <a:pt x="450430" y="1940864"/>
                  </a:lnTo>
                  <a:lnTo>
                    <a:pt x="454952" y="1940864"/>
                  </a:lnTo>
                  <a:lnTo>
                    <a:pt x="454952" y="1928418"/>
                  </a:lnTo>
                  <a:lnTo>
                    <a:pt x="471919" y="1928418"/>
                  </a:lnTo>
                  <a:lnTo>
                    <a:pt x="471919" y="1956714"/>
                  </a:lnTo>
                  <a:lnTo>
                    <a:pt x="476453" y="1956714"/>
                  </a:lnTo>
                  <a:lnTo>
                    <a:pt x="476453" y="1928418"/>
                  </a:lnTo>
                  <a:lnTo>
                    <a:pt x="613384" y="1928418"/>
                  </a:lnTo>
                  <a:lnTo>
                    <a:pt x="613384" y="1940864"/>
                  </a:lnTo>
                  <a:lnTo>
                    <a:pt x="617918" y="1940864"/>
                  </a:lnTo>
                  <a:lnTo>
                    <a:pt x="617918" y="1928418"/>
                  </a:lnTo>
                  <a:lnTo>
                    <a:pt x="697141" y="1928418"/>
                  </a:lnTo>
                  <a:lnTo>
                    <a:pt x="697141" y="1940864"/>
                  </a:lnTo>
                  <a:lnTo>
                    <a:pt x="701662" y="1940864"/>
                  </a:lnTo>
                  <a:lnTo>
                    <a:pt x="701662" y="1928418"/>
                  </a:lnTo>
                  <a:lnTo>
                    <a:pt x="755967" y="1928418"/>
                  </a:lnTo>
                  <a:lnTo>
                    <a:pt x="755967" y="1940864"/>
                  </a:lnTo>
                  <a:lnTo>
                    <a:pt x="760501" y="1940864"/>
                  </a:lnTo>
                  <a:lnTo>
                    <a:pt x="760501" y="1928418"/>
                  </a:lnTo>
                  <a:lnTo>
                    <a:pt x="801243" y="1928418"/>
                  </a:lnTo>
                  <a:lnTo>
                    <a:pt x="801243" y="1940864"/>
                  </a:lnTo>
                  <a:lnTo>
                    <a:pt x="805776" y="1940864"/>
                  </a:lnTo>
                  <a:lnTo>
                    <a:pt x="805776" y="1928418"/>
                  </a:lnTo>
                  <a:lnTo>
                    <a:pt x="838593" y="1928418"/>
                  </a:lnTo>
                  <a:lnTo>
                    <a:pt x="838593" y="1940864"/>
                  </a:lnTo>
                  <a:lnTo>
                    <a:pt x="843127" y="1940864"/>
                  </a:lnTo>
                  <a:lnTo>
                    <a:pt x="843127" y="1928418"/>
                  </a:lnTo>
                  <a:lnTo>
                    <a:pt x="870280" y="1928418"/>
                  </a:lnTo>
                  <a:lnTo>
                    <a:pt x="870280" y="1940864"/>
                  </a:lnTo>
                  <a:lnTo>
                    <a:pt x="874814" y="1940864"/>
                  </a:lnTo>
                  <a:lnTo>
                    <a:pt x="874814" y="1928418"/>
                  </a:lnTo>
                  <a:lnTo>
                    <a:pt x="897445" y="1928418"/>
                  </a:lnTo>
                  <a:lnTo>
                    <a:pt x="897445" y="1940864"/>
                  </a:lnTo>
                  <a:lnTo>
                    <a:pt x="901966" y="1940864"/>
                  </a:lnTo>
                  <a:lnTo>
                    <a:pt x="901966" y="1928418"/>
                  </a:lnTo>
                  <a:lnTo>
                    <a:pt x="921207" y="1928418"/>
                  </a:lnTo>
                  <a:lnTo>
                    <a:pt x="921207" y="1940864"/>
                  </a:lnTo>
                  <a:lnTo>
                    <a:pt x="925741" y="1940864"/>
                  </a:lnTo>
                  <a:lnTo>
                    <a:pt x="925741" y="1928418"/>
                  </a:lnTo>
                  <a:lnTo>
                    <a:pt x="942721" y="1928418"/>
                  </a:lnTo>
                  <a:lnTo>
                    <a:pt x="942721" y="1956714"/>
                  </a:lnTo>
                  <a:lnTo>
                    <a:pt x="947242" y="1956714"/>
                  </a:lnTo>
                  <a:lnTo>
                    <a:pt x="947242" y="1928418"/>
                  </a:lnTo>
                  <a:lnTo>
                    <a:pt x="1085303" y="1928418"/>
                  </a:lnTo>
                  <a:lnTo>
                    <a:pt x="1085303" y="1940864"/>
                  </a:lnTo>
                  <a:lnTo>
                    <a:pt x="1089837" y="1940864"/>
                  </a:lnTo>
                  <a:lnTo>
                    <a:pt x="1089837" y="1928418"/>
                  </a:lnTo>
                  <a:lnTo>
                    <a:pt x="1167917" y="1928418"/>
                  </a:lnTo>
                  <a:lnTo>
                    <a:pt x="1167917" y="1940864"/>
                  </a:lnTo>
                  <a:lnTo>
                    <a:pt x="1172451" y="1940864"/>
                  </a:lnTo>
                  <a:lnTo>
                    <a:pt x="1172451" y="1928418"/>
                  </a:lnTo>
                  <a:lnTo>
                    <a:pt x="1226769" y="1928418"/>
                  </a:lnTo>
                  <a:lnTo>
                    <a:pt x="1226769" y="1940864"/>
                  </a:lnTo>
                  <a:lnTo>
                    <a:pt x="1231303" y="1940864"/>
                  </a:lnTo>
                  <a:lnTo>
                    <a:pt x="1231303" y="1928418"/>
                  </a:lnTo>
                  <a:lnTo>
                    <a:pt x="1273175" y="1928418"/>
                  </a:lnTo>
                  <a:lnTo>
                    <a:pt x="1273175" y="1940864"/>
                  </a:lnTo>
                  <a:lnTo>
                    <a:pt x="1277696" y="1940864"/>
                  </a:lnTo>
                  <a:lnTo>
                    <a:pt x="1277696" y="1928418"/>
                  </a:lnTo>
                  <a:lnTo>
                    <a:pt x="1310513" y="1928418"/>
                  </a:lnTo>
                  <a:lnTo>
                    <a:pt x="1310513" y="1940864"/>
                  </a:lnTo>
                  <a:lnTo>
                    <a:pt x="1315034" y="1940864"/>
                  </a:lnTo>
                  <a:lnTo>
                    <a:pt x="1315034" y="1928418"/>
                  </a:lnTo>
                  <a:lnTo>
                    <a:pt x="1342199" y="1928418"/>
                  </a:lnTo>
                  <a:lnTo>
                    <a:pt x="1342199" y="1940864"/>
                  </a:lnTo>
                  <a:lnTo>
                    <a:pt x="1346733" y="1940864"/>
                  </a:lnTo>
                  <a:lnTo>
                    <a:pt x="1346733" y="1928418"/>
                  </a:lnTo>
                  <a:lnTo>
                    <a:pt x="1369364" y="1928418"/>
                  </a:lnTo>
                  <a:lnTo>
                    <a:pt x="1369364" y="1940864"/>
                  </a:lnTo>
                  <a:lnTo>
                    <a:pt x="1373886" y="1940864"/>
                  </a:lnTo>
                  <a:lnTo>
                    <a:pt x="1373886" y="1928418"/>
                  </a:lnTo>
                  <a:lnTo>
                    <a:pt x="1393126" y="1928418"/>
                  </a:lnTo>
                  <a:lnTo>
                    <a:pt x="1393126" y="1940864"/>
                  </a:lnTo>
                  <a:lnTo>
                    <a:pt x="1397660" y="1940864"/>
                  </a:lnTo>
                  <a:lnTo>
                    <a:pt x="1397660" y="1928418"/>
                  </a:lnTo>
                  <a:lnTo>
                    <a:pt x="1414627" y="1928418"/>
                  </a:lnTo>
                  <a:lnTo>
                    <a:pt x="1414627" y="1956714"/>
                  </a:lnTo>
                  <a:lnTo>
                    <a:pt x="1419161" y="1956714"/>
                  </a:lnTo>
                  <a:lnTo>
                    <a:pt x="1419161" y="1928418"/>
                  </a:lnTo>
                  <a:lnTo>
                    <a:pt x="1557223" y="1928418"/>
                  </a:lnTo>
                  <a:lnTo>
                    <a:pt x="1557223" y="1940864"/>
                  </a:lnTo>
                  <a:lnTo>
                    <a:pt x="1561757" y="1940864"/>
                  </a:lnTo>
                  <a:lnTo>
                    <a:pt x="1561757" y="1928418"/>
                  </a:lnTo>
                  <a:lnTo>
                    <a:pt x="1639836" y="1928418"/>
                  </a:lnTo>
                  <a:lnTo>
                    <a:pt x="1639836" y="1940864"/>
                  </a:lnTo>
                  <a:lnTo>
                    <a:pt x="1644370" y="1940864"/>
                  </a:lnTo>
                  <a:lnTo>
                    <a:pt x="1644370" y="1928418"/>
                  </a:lnTo>
                  <a:lnTo>
                    <a:pt x="1698688" y="1928418"/>
                  </a:lnTo>
                  <a:lnTo>
                    <a:pt x="1698688" y="1940864"/>
                  </a:lnTo>
                  <a:lnTo>
                    <a:pt x="1703209" y="1940864"/>
                  </a:lnTo>
                  <a:lnTo>
                    <a:pt x="1703209" y="1928418"/>
                  </a:lnTo>
                  <a:lnTo>
                    <a:pt x="1743951" y="1928418"/>
                  </a:lnTo>
                  <a:lnTo>
                    <a:pt x="1743951" y="1940864"/>
                  </a:lnTo>
                  <a:lnTo>
                    <a:pt x="1748485" y="1940864"/>
                  </a:lnTo>
                  <a:lnTo>
                    <a:pt x="1748485" y="1928418"/>
                  </a:lnTo>
                  <a:lnTo>
                    <a:pt x="1781302" y="1928418"/>
                  </a:lnTo>
                  <a:lnTo>
                    <a:pt x="1781302" y="1940864"/>
                  </a:lnTo>
                  <a:lnTo>
                    <a:pt x="1785835" y="1940864"/>
                  </a:lnTo>
                  <a:lnTo>
                    <a:pt x="1785835" y="1928418"/>
                  </a:lnTo>
                  <a:lnTo>
                    <a:pt x="1812988" y="1928418"/>
                  </a:lnTo>
                  <a:lnTo>
                    <a:pt x="1812988" y="1940864"/>
                  </a:lnTo>
                  <a:lnTo>
                    <a:pt x="1817522" y="1940864"/>
                  </a:lnTo>
                  <a:lnTo>
                    <a:pt x="1817522" y="1928418"/>
                  </a:lnTo>
                  <a:lnTo>
                    <a:pt x="1840153" y="1928418"/>
                  </a:lnTo>
                  <a:lnTo>
                    <a:pt x="1840153" y="1940864"/>
                  </a:lnTo>
                  <a:lnTo>
                    <a:pt x="1844687" y="1940864"/>
                  </a:lnTo>
                  <a:lnTo>
                    <a:pt x="1844687" y="1928418"/>
                  </a:lnTo>
                  <a:lnTo>
                    <a:pt x="1850339" y="1928418"/>
                  </a:lnTo>
                  <a:lnTo>
                    <a:pt x="1850339" y="1926158"/>
                  </a:lnTo>
                  <a:lnTo>
                    <a:pt x="1850339" y="1923884"/>
                  </a:lnTo>
                  <a:close/>
                </a:path>
                <a:path w="1870075" h="1957070">
                  <a:moveTo>
                    <a:pt x="1850339" y="0"/>
                  </a:moveTo>
                  <a:lnTo>
                    <a:pt x="4533" y="0"/>
                  </a:lnTo>
                  <a:lnTo>
                    <a:pt x="4533" y="4521"/>
                  </a:lnTo>
                  <a:lnTo>
                    <a:pt x="141465" y="4521"/>
                  </a:lnTo>
                  <a:lnTo>
                    <a:pt x="141465" y="16979"/>
                  </a:lnTo>
                  <a:lnTo>
                    <a:pt x="145999" y="16979"/>
                  </a:lnTo>
                  <a:lnTo>
                    <a:pt x="145999" y="4521"/>
                  </a:lnTo>
                  <a:lnTo>
                    <a:pt x="225209" y="4521"/>
                  </a:lnTo>
                  <a:lnTo>
                    <a:pt x="225209" y="16979"/>
                  </a:lnTo>
                  <a:lnTo>
                    <a:pt x="229730" y="16979"/>
                  </a:lnTo>
                  <a:lnTo>
                    <a:pt x="229730" y="2260"/>
                  </a:lnTo>
                  <a:lnTo>
                    <a:pt x="229743" y="4521"/>
                  </a:lnTo>
                  <a:lnTo>
                    <a:pt x="284060" y="4521"/>
                  </a:lnTo>
                  <a:lnTo>
                    <a:pt x="284060" y="16979"/>
                  </a:lnTo>
                  <a:lnTo>
                    <a:pt x="288594" y="16979"/>
                  </a:lnTo>
                  <a:lnTo>
                    <a:pt x="288594" y="4521"/>
                  </a:lnTo>
                  <a:lnTo>
                    <a:pt x="329336" y="4521"/>
                  </a:lnTo>
                  <a:lnTo>
                    <a:pt x="329336" y="16979"/>
                  </a:lnTo>
                  <a:lnTo>
                    <a:pt x="333857" y="16979"/>
                  </a:lnTo>
                  <a:lnTo>
                    <a:pt x="333857" y="4521"/>
                  </a:lnTo>
                  <a:lnTo>
                    <a:pt x="366674" y="4521"/>
                  </a:lnTo>
                  <a:lnTo>
                    <a:pt x="366674" y="2260"/>
                  </a:lnTo>
                  <a:lnTo>
                    <a:pt x="366687" y="16979"/>
                  </a:lnTo>
                  <a:lnTo>
                    <a:pt x="371208" y="16979"/>
                  </a:lnTo>
                  <a:lnTo>
                    <a:pt x="371208" y="4521"/>
                  </a:lnTo>
                  <a:lnTo>
                    <a:pt x="398360" y="4521"/>
                  </a:lnTo>
                  <a:lnTo>
                    <a:pt x="398360" y="16979"/>
                  </a:lnTo>
                  <a:lnTo>
                    <a:pt x="402894" y="16979"/>
                  </a:lnTo>
                  <a:lnTo>
                    <a:pt x="402894" y="4521"/>
                  </a:lnTo>
                  <a:lnTo>
                    <a:pt x="425513" y="4521"/>
                  </a:lnTo>
                  <a:lnTo>
                    <a:pt x="425513" y="16979"/>
                  </a:lnTo>
                  <a:lnTo>
                    <a:pt x="430047" y="16979"/>
                  </a:lnTo>
                  <a:lnTo>
                    <a:pt x="430047" y="4521"/>
                  </a:lnTo>
                  <a:lnTo>
                    <a:pt x="450418" y="4521"/>
                  </a:lnTo>
                  <a:lnTo>
                    <a:pt x="450418" y="2260"/>
                  </a:lnTo>
                  <a:lnTo>
                    <a:pt x="450430" y="16979"/>
                  </a:lnTo>
                  <a:lnTo>
                    <a:pt x="454952" y="16979"/>
                  </a:lnTo>
                  <a:lnTo>
                    <a:pt x="454952" y="4521"/>
                  </a:lnTo>
                  <a:lnTo>
                    <a:pt x="471919" y="4521"/>
                  </a:lnTo>
                  <a:lnTo>
                    <a:pt x="471919" y="32816"/>
                  </a:lnTo>
                  <a:lnTo>
                    <a:pt x="476453" y="32816"/>
                  </a:lnTo>
                  <a:lnTo>
                    <a:pt x="476453" y="4521"/>
                  </a:lnTo>
                  <a:lnTo>
                    <a:pt x="613384" y="4521"/>
                  </a:lnTo>
                  <a:lnTo>
                    <a:pt x="613384" y="16979"/>
                  </a:lnTo>
                  <a:lnTo>
                    <a:pt x="617918" y="16979"/>
                  </a:lnTo>
                  <a:lnTo>
                    <a:pt x="617918" y="4521"/>
                  </a:lnTo>
                  <a:lnTo>
                    <a:pt x="697141" y="4521"/>
                  </a:lnTo>
                  <a:lnTo>
                    <a:pt x="697141" y="16979"/>
                  </a:lnTo>
                  <a:lnTo>
                    <a:pt x="701662" y="16979"/>
                  </a:lnTo>
                  <a:lnTo>
                    <a:pt x="701662" y="4521"/>
                  </a:lnTo>
                  <a:lnTo>
                    <a:pt x="755967" y="4521"/>
                  </a:lnTo>
                  <a:lnTo>
                    <a:pt x="755967" y="16979"/>
                  </a:lnTo>
                  <a:lnTo>
                    <a:pt x="760501" y="16979"/>
                  </a:lnTo>
                  <a:lnTo>
                    <a:pt x="760501" y="4521"/>
                  </a:lnTo>
                  <a:lnTo>
                    <a:pt x="801243" y="4521"/>
                  </a:lnTo>
                  <a:lnTo>
                    <a:pt x="801243" y="16979"/>
                  </a:lnTo>
                  <a:lnTo>
                    <a:pt x="805776" y="16979"/>
                  </a:lnTo>
                  <a:lnTo>
                    <a:pt x="805776" y="4521"/>
                  </a:lnTo>
                  <a:lnTo>
                    <a:pt x="838593" y="4521"/>
                  </a:lnTo>
                  <a:lnTo>
                    <a:pt x="838593" y="16979"/>
                  </a:lnTo>
                  <a:lnTo>
                    <a:pt x="843127" y="16979"/>
                  </a:lnTo>
                  <a:lnTo>
                    <a:pt x="843127" y="4521"/>
                  </a:lnTo>
                  <a:lnTo>
                    <a:pt x="870280" y="4521"/>
                  </a:lnTo>
                  <a:lnTo>
                    <a:pt x="870280" y="16979"/>
                  </a:lnTo>
                  <a:lnTo>
                    <a:pt x="874814" y="16979"/>
                  </a:lnTo>
                  <a:lnTo>
                    <a:pt x="874814" y="4521"/>
                  </a:lnTo>
                  <a:lnTo>
                    <a:pt x="897445" y="4521"/>
                  </a:lnTo>
                  <a:lnTo>
                    <a:pt x="897445" y="16979"/>
                  </a:lnTo>
                  <a:lnTo>
                    <a:pt x="901966" y="16979"/>
                  </a:lnTo>
                  <a:lnTo>
                    <a:pt x="901966" y="4521"/>
                  </a:lnTo>
                  <a:lnTo>
                    <a:pt x="921207" y="4521"/>
                  </a:lnTo>
                  <a:lnTo>
                    <a:pt x="921207" y="16979"/>
                  </a:lnTo>
                  <a:lnTo>
                    <a:pt x="925741" y="16979"/>
                  </a:lnTo>
                  <a:lnTo>
                    <a:pt x="925741" y="4521"/>
                  </a:lnTo>
                  <a:lnTo>
                    <a:pt x="942721" y="4521"/>
                  </a:lnTo>
                  <a:lnTo>
                    <a:pt x="942721" y="2260"/>
                  </a:lnTo>
                  <a:lnTo>
                    <a:pt x="947242" y="2260"/>
                  </a:lnTo>
                  <a:lnTo>
                    <a:pt x="947242" y="4521"/>
                  </a:lnTo>
                  <a:lnTo>
                    <a:pt x="1085303" y="4521"/>
                  </a:lnTo>
                  <a:lnTo>
                    <a:pt x="1085303" y="16979"/>
                  </a:lnTo>
                  <a:lnTo>
                    <a:pt x="1089837" y="16979"/>
                  </a:lnTo>
                  <a:lnTo>
                    <a:pt x="1089837" y="4521"/>
                  </a:lnTo>
                  <a:lnTo>
                    <a:pt x="1167917" y="4521"/>
                  </a:lnTo>
                  <a:lnTo>
                    <a:pt x="1167917" y="16979"/>
                  </a:lnTo>
                  <a:lnTo>
                    <a:pt x="1172451" y="16979"/>
                  </a:lnTo>
                  <a:lnTo>
                    <a:pt x="1172451" y="4521"/>
                  </a:lnTo>
                  <a:lnTo>
                    <a:pt x="1226769" y="4521"/>
                  </a:lnTo>
                  <a:lnTo>
                    <a:pt x="1226769" y="16979"/>
                  </a:lnTo>
                  <a:lnTo>
                    <a:pt x="1231303" y="16979"/>
                  </a:lnTo>
                  <a:lnTo>
                    <a:pt x="1231303" y="4521"/>
                  </a:lnTo>
                  <a:lnTo>
                    <a:pt x="1273175" y="4521"/>
                  </a:lnTo>
                  <a:lnTo>
                    <a:pt x="1273175" y="16979"/>
                  </a:lnTo>
                  <a:lnTo>
                    <a:pt x="1277696" y="16979"/>
                  </a:lnTo>
                  <a:lnTo>
                    <a:pt x="1277696" y="4521"/>
                  </a:lnTo>
                  <a:lnTo>
                    <a:pt x="1310513" y="4521"/>
                  </a:lnTo>
                  <a:lnTo>
                    <a:pt x="1310513" y="16979"/>
                  </a:lnTo>
                  <a:lnTo>
                    <a:pt x="1315034" y="16979"/>
                  </a:lnTo>
                  <a:lnTo>
                    <a:pt x="1315034" y="4521"/>
                  </a:lnTo>
                  <a:lnTo>
                    <a:pt x="1342199" y="4521"/>
                  </a:lnTo>
                  <a:lnTo>
                    <a:pt x="1342199" y="16979"/>
                  </a:lnTo>
                  <a:lnTo>
                    <a:pt x="1346733" y="16979"/>
                  </a:lnTo>
                  <a:lnTo>
                    <a:pt x="1346733" y="4521"/>
                  </a:lnTo>
                  <a:lnTo>
                    <a:pt x="1369364" y="4521"/>
                  </a:lnTo>
                  <a:lnTo>
                    <a:pt x="1369364" y="16979"/>
                  </a:lnTo>
                  <a:lnTo>
                    <a:pt x="1373886" y="16979"/>
                  </a:lnTo>
                  <a:lnTo>
                    <a:pt x="1373886" y="4521"/>
                  </a:lnTo>
                  <a:lnTo>
                    <a:pt x="1393126" y="4521"/>
                  </a:lnTo>
                  <a:lnTo>
                    <a:pt x="1393126" y="16979"/>
                  </a:lnTo>
                  <a:lnTo>
                    <a:pt x="1397660" y="16979"/>
                  </a:lnTo>
                  <a:lnTo>
                    <a:pt x="1397660" y="4521"/>
                  </a:lnTo>
                  <a:lnTo>
                    <a:pt x="1414627" y="4521"/>
                  </a:lnTo>
                  <a:lnTo>
                    <a:pt x="1414627" y="2260"/>
                  </a:lnTo>
                  <a:lnTo>
                    <a:pt x="1419161" y="2260"/>
                  </a:lnTo>
                  <a:lnTo>
                    <a:pt x="1419161" y="4521"/>
                  </a:lnTo>
                  <a:lnTo>
                    <a:pt x="1557223" y="4521"/>
                  </a:lnTo>
                  <a:lnTo>
                    <a:pt x="1557223" y="16979"/>
                  </a:lnTo>
                  <a:lnTo>
                    <a:pt x="1561757" y="16979"/>
                  </a:lnTo>
                  <a:lnTo>
                    <a:pt x="1561757" y="4521"/>
                  </a:lnTo>
                  <a:lnTo>
                    <a:pt x="1639836" y="4521"/>
                  </a:lnTo>
                  <a:lnTo>
                    <a:pt x="1639836" y="16979"/>
                  </a:lnTo>
                  <a:lnTo>
                    <a:pt x="1644370" y="16979"/>
                  </a:lnTo>
                  <a:lnTo>
                    <a:pt x="1644370" y="4521"/>
                  </a:lnTo>
                  <a:lnTo>
                    <a:pt x="1698688" y="4521"/>
                  </a:lnTo>
                  <a:lnTo>
                    <a:pt x="1698688" y="16979"/>
                  </a:lnTo>
                  <a:lnTo>
                    <a:pt x="1703209" y="16979"/>
                  </a:lnTo>
                  <a:lnTo>
                    <a:pt x="1703209" y="4521"/>
                  </a:lnTo>
                  <a:lnTo>
                    <a:pt x="1743951" y="4521"/>
                  </a:lnTo>
                  <a:lnTo>
                    <a:pt x="1743951" y="16979"/>
                  </a:lnTo>
                  <a:lnTo>
                    <a:pt x="1748485" y="16979"/>
                  </a:lnTo>
                  <a:lnTo>
                    <a:pt x="1748485" y="4521"/>
                  </a:lnTo>
                  <a:lnTo>
                    <a:pt x="1781302" y="4521"/>
                  </a:lnTo>
                  <a:lnTo>
                    <a:pt x="1781302" y="16979"/>
                  </a:lnTo>
                  <a:lnTo>
                    <a:pt x="1785835" y="16979"/>
                  </a:lnTo>
                  <a:lnTo>
                    <a:pt x="1785835" y="4521"/>
                  </a:lnTo>
                  <a:lnTo>
                    <a:pt x="1812988" y="4521"/>
                  </a:lnTo>
                  <a:lnTo>
                    <a:pt x="1812988" y="16979"/>
                  </a:lnTo>
                  <a:lnTo>
                    <a:pt x="1817522" y="16979"/>
                  </a:lnTo>
                  <a:lnTo>
                    <a:pt x="1817522" y="4521"/>
                  </a:lnTo>
                  <a:lnTo>
                    <a:pt x="1840153" y="4521"/>
                  </a:lnTo>
                  <a:lnTo>
                    <a:pt x="1840153" y="16979"/>
                  </a:lnTo>
                  <a:lnTo>
                    <a:pt x="1844687" y="16979"/>
                  </a:lnTo>
                  <a:lnTo>
                    <a:pt x="1844687" y="4521"/>
                  </a:lnTo>
                  <a:lnTo>
                    <a:pt x="1850339" y="4521"/>
                  </a:lnTo>
                  <a:lnTo>
                    <a:pt x="1850339" y="2260"/>
                  </a:lnTo>
                  <a:lnTo>
                    <a:pt x="1850339" y="0"/>
                  </a:lnTo>
                  <a:close/>
                </a:path>
                <a:path w="1870075" h="1957070">
                  <a:moveTo>
                    <a:pt x="1869579" y="1928418"/>
                  </a:moveTo>
                  <a:lnTo>
                    <a:pt x="1865058" y="1928418"/>
                  </a:lnTo>
                  <a:lnTo>
                    <a:pt x="1865058" y="1940864"/>
                  </a:lnTo>
                  <a:lnTo>
                    <a:pt x="1869579" y="1940864"/>
                  </a:lnTo>
                  <a:lnTo>
                    <a:pt x="1869579" y="1928418"/>
                  </a:lnTo>
                  <a:close/>
                </a:path>
                <a:path w="1870075" h="1957070">
                  <a:moveTo>
                    <a:pt x="1869579" y="4521"/>
                  </a:moveTo>
                  <a:lnTo>
                    <a:pt x="1865058" y="4521"/>
                  </a:lnTo>
                  <a:lnTo>
                    <a:pt x="1865058" y="16967"/>
                  </a:lnTo>
                  <a:lnTo>
                    <a:pt x="1869579" y="16967"/>
                  </a:lnTo>
                  <a:lnTo>
                    <a:pt x="1869579" y="13576"/>
                  </a:lnTo>
                  <a:lnTo>
                    <a:pt x="1866176" y="13576"/>
                  </a:lnTo>
                  <a:lnTo>
                    <a:pt x="1866176" y="9042"/>
                  </a:lnTo>
                  <a:lnTo>
                    <a:pt x="1869579" y="9042"/>
                  </a:lnTo>
                  <a:lnTo>
                    <a:pt x="1869579" y="4521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object 6">
              <a:extLst>
                <a:ext uri="{FF2B5EF4-FFF2-40B4-BE49-F238E27FC236}">
                  <a16:creationId xmlns:a16="http://schemas.microsoft.com/office/drawing/2014/main" id="{7FD6F3D4-C8ED-4423-D7B3-FB4B7977F08C}"/>
                </a:ext>
              </a:extLst>
            </p:cNvPr>
            <p:cNvSpPr/>
            <p:nvPr/>
          </p:nvSpPr>
          <p:spPr>
            <a:xfrm>
              <a:off x="3048558" y="1204048"/>
              <a:ext cx="1431925" cy="1926589"/>
            </a:xfrm>
            <a:custGeom>
              <a:avLst/>
              <a:gdLst/>
              <a:ahLst/>
              <a:cxnLst/>
              <a:rect l="l" t="t" r="r" b="b"/>
              <a:pathLst>
                <a:path w="1431925" h="1926589">
                  <a:moveTo>
                    <a:pt x="16979" y="8458"/>
                  </a:moveTo>
                  <a:lnTo>
                    <a:pt x="14706" y="8458"/>
                  </a:lnTo>
                  <a:lnTo>
                    <a:pt x="14706" y="21158"/>
                  </a:lnTo>
                  <a:lnTo>
                    <a:pt x="12446" y="21158"/>
                  </a:lnTo>
                  <a:lnTo>
                    <a:pt x="12446" y="59258"/>
                  </a:lnTo>
                  <a:lnTo>
                    <a:pt x="14706" y="59258"/>
                  </a:lnTo>
                  <a:lnTo>
                    <a:pt x="14706" y="71958"/>
                  </a:lnTo>
                  <a:lnTo>
                    <a:pt x="12446" y="71958"/>
                  </a:lnTo>
                  <a:lnTo>
                    <a:pt x="12446" y="135458"/>
                  </a:lnTo>
                  <a:lnTo>
                    <a:pt x="14706" y="135458"/>
                  </a:lnTo>
                  <a:lnTo>
                    <a:pt x="14706" y="148158"/>
                  </a:lnTo>
                  <a:lnTo>
                    <a:pt x="12446" y="148158"/>
                  </a:lnTo>
                  <a:lnTo>
                    <a:pt x="12446" y="211658"/>
                  </a:lnTo>
                  <a:lnTo>
                    <a:pt x="14706" y="211658"/>
                  </a:lnTo>
                  <a:lnTo>
                    <a:pt x="14706" y="224358"/>
                  </a:lnTo>
                  <a:lnTo>
                    <a:pt x="12446" y="224358"/>
                  </a:lnTo>
                  <a:lnTo>
                    <a:pt x="12446" y="237058"/>
                  </a:lnTo>
                  <a:lnTo>
                    <a:pt x="14706" y="237058"/>
                  </a:lnTo>
                  <a:lnTo>
                    <a:pt x="14706" y="262458"/>
                  </a:lnTo>
                  <a:lnTo>
                    <a:pt x="12446" y="262458"/>
                  </a:lnTo>
                  <a:lnTo>
                    <a:pt x="12446" y="267081"/>
                  </a:lnTo>
                  <a:lnTo>
                    <a:pt x="0" y="267081"/>
                  </a:lnTo>
                  <a:lnTo>
                    <a:pt x="0" y="271602"/>
                  </a:lnTo>
                  <a:lnTo>
                    <a:pt x="12446" y="271602"/>
                  </a:lnTo>
                  <a:lnTo>
                    <a:pt x="12446" y="290842"/>
                  </a:lnTo>
                  <a:lnTo>
                    <a:pt x="0" y="290842"/>
                  </a:lnTo>
                  <a:lnTo>
                    <a:pt x="0" y="295363"/>
                  </a:lnTo>
                  <a:lnTo>
                    <a:pt x="12446" y="295363"/>
                  </a:lnTo>
                  <a:lnTo>
                    <a:pt x="12446" y="324802"/>
                  </a:lnTo>
                  <a:lnTo>
                    <a:pt x="0" y="324802"/>
                  </a:lnTo>
                  <a:lnTo>
                    <a:pt x="0" y="329323"/>
                  </a:lnTo>
                  <a:lnTo>
                    <a:pt x="14706" y="329323"/>
                  </a:lnTo>
                  <a:lnTo>
                    <a:pt x="14706" y="338658"/>
                  </a:lnTo>
                  <a:lnTo>
                    <a:pt x="12446" y="338658"/>
                  </a:lnTo>
                  <a:lnTo>
                    <a:pt x="12446" y="391566"/>
                  </a:lnTo>
                  <a:lnTo>
                    <a:pt x="0" y="391566"/>
                  </a:lnTo>
                  <a:lnTo>
                    <a:pt x="0" y="396087"/>
                  </a:lnTo>
                  <a:lnTo>
                    <a:pt x="12446" y="396087"/>
                  </a:lnTo>
                  <a:lnTo>
                    <a:pt x="12446" y="400621"/>
                  </a:lnTo>
                  <a:lnTo>
                    <a:pt x="0" y="400621"/>
                  </a:lnTo>
                  <a:lnTo>
                    <a:pt x="0" y="405142"/>
                  </a:lnTo>
                  <a:lnTo>
                    <a:pt x="14706" y="405142"/>
                  </a:lnTo>
                  <a:lnTo>
                    <a:pt x="14706" y="411937"/>
                  </a:lnTo>
                  <a:lnTo>
                    <a:pt x="0" y="411937"/>
                  </a:lnTo>
                  <a:lnTo>
                    <a:pt x="0" y="416458"/>
                  </a:lnTo>
                  <a:lnTo>
                    <a:pt x="14706" y="416458"/>
                  </a:lnTo>
                  <a:lnTo>
                    <a:pt x="14706" y="425513"/>
                  </a:lnTo>
                  <a:lnTo>
                    <a:pt x="0" y="425513"/>
                  </a:lnTo>
                  <a:lnTo>
                    <a:pt x="0" y="430034"/>
                  </a:lnTo>
                  <a:lnTo>
                    <a:pt x="14706" y="430034"/>
                  </a:lnTo>
                  <a:lnTo>
                    <a:pt x="14706" y="440232"/>
                  </a:lnTo>
                  <a:lnTo>
                    <a:pt x="0" y="440232"/>
                  </a:lnTo>
                  <a:lnTo>
                    <a:pt x="0" y="444754"/>
                  </a:lnTo>
                  <a:lnTo>
                    <a:pt x="14706" y="444754"/>
                  </a:lnTo>
                  <a:lnTo>
                    <a:pt x="14706" y="452958"/>
                  </a:lnTo>
                  <a:lnTo>
                    <a:pt x="12446" y="452958"/>
                  </a:lnTo>
                  <a:lnTo>
                    <a:pt x="12446" y="459473"/>
                  </a:lnTo>
                  <a:lnTo>
                    <a:pt x="0" y="459473"/>
                  </a:lnTo>
                  <a:lnTo>
                    <a:pt x="0" y="464007"/>
                  </a:lnTo>
                  <a:lnTo>
                    <a:pt x="12446" y="464007"/>
                  </a:lnTo>
                  <a:lnTo>
                    <a:pt x="12446" y="483235"/>
                  </a:lnTo>
                  <a:lnTo>
                    <a:pt x="0" y="483235"/>
                  </a:lnTo>
                  <a:lnTo>
                    <a:pt x="0" y="487768"/>
                  </a:lnTo>
                  <a:lnTo>
                    <a:pt x="12446" y="487768"/>
                  </a:lnTo>
                  <a:lnTo>
                    <a:pt x="12446" y="517194"/>
                  </a:lnTo>
                  <a:lnTo>
                    <a:pt x="0" y="517194"/>
                  </a:lnTo>
                  <a:lnTo>
                    <a:pt x="0" y="521716"/>
                  </a:lnTo>
                  <a:lnTo>
                    <a:pt x="12446" y="521716"/>
                  </a:lnTo>
                  <a:lnTo>
                    <a:pt x="12446" y="583958"/>
                  </a:lnTo>
                  <a:lnTo>
                    <a:pt x="0" y="583958"/>
                  </a:lnTo>
                  <a:lnTo>
                    <a:pt x="0" y="588479"/>
                  </a:lnTo>
                  <a:lnTo>
                    <a:pt x="12446" y="588479"/>
                  </a:lnTo>
                  <a:lnTo>
                    <a:pt x="12446" y="593013"/>
                  </a:lnTo>
                  <a:lnTo>
                    <a:pt x="0" y="593013"/>
                  </a:lnTo>
                  <a:lnTo>
                    <a:pt x="0" y="597535"/>
                  </a:lnTo>
                  <a:lnTo>
                    <a:pt x="12446" y="597535"/>
                  </a:lnTo>
                  <a:lnTo>
                    <a:pt x="12446" y="604329"/>
                  </a:lnTo>
                  <a:lnTo>
                    <a:pt x="0" y="604329"/>
                  </a:lnTo>
                  <a:lnTo>
                    <a:pt x="0" y="608850"/>
                  </a:lnTo>
                  <a:lnTo>
                    <a:pt x="14706" y="608850"/>
                  </a:lnTo>
                  <a:lnTo>
                    <a:pt x="14706" y="617905"/>
                  </a:lnTo>
                  <a:lnTo>
                    <a:pt x="0" y="617905"/>
                  </a:lnTo>
                  <a:lnTo>
                    <a:pt x="0" y="622439"/>
                  </a:lnTo>
                  <a:lnTo>
                    <a:pt x="14706" y="622439"/>
                  </a:lnTo>
                  <a:lnTo>
                    <a:pt x="14706" y="630758"/>
                  </a:lnTo>
                  <a:lnTo>
                    <a:pt x="12446" y="630758"/>
                  </a:lnTo>
                  <a:lnTo>
                    <a:pt x="12446" y="632625"/>
                  </a:lnTo>
                  <a:lnTo>
                    <a:pt x="0" y="632625"/>
                  </a:lnTo>
                  <a:lnTo>
                    <a:pt x="0" y="637159"/>
                  </a:lnTo>
                  <a:lnTo>
                    <a:pt x="12446" y="637159"/>
                  </a:lnTo>
                  <a:lnTo>
                    <a:pt x="12446" y="651865"/>
                  </a:lnTo>
                  <a:lnTo>
                    <a:pt x="0" y="651865"/>
                  </a:lnTo>
                  <a:lnTo>
                    <a:pt x="0" y="656386"/>
                  </a:lnTo>
                  <a:lnTo>
                    <a:pt x="14706" y="656386"/>
                  </a:lnTo>
                  <a:lnTo>
                    <a:pt x="14706" y="668858"/>
                  </a:lnTo>
                  <a:lnTo>
                    <a:pt x="12446" y="668858"/>
                  </a:lnTo>
                  <a:lnTo>
                    <a:pt x="12446" y="675627"/>
                  </a:lnTo>
                  <a:lnTo>
                    <a:pt x="0" y="675627"/>
                  </a:lnTo>
                  <a:lnTo>
                    <a:pt x="0" y="680161"/>
                  </a:lnTo>
                  <a:lnTo>
                    <a:pt x="12446" y="680161"/>
                  </a:lnTo>
                  <a:lnTo>
                    <a:pt x="12446" y="709574"/>
                  </a:lnTo>
                  <a:lnTo>
                    <a:pt x="0" y="709574"/>
                  </a:lnTo>
                  <a:lnTo>
                    <a:pt x="0" y="714095"/>
                  </a:lnTo>
                  <a:lnTo>
                    <a:pt x="12446" y="714095"/>
                  </a:lnTo>
                  <a:lnTo>
                    <a:pt x="12446" y="770458"/>
                  </a:lnTo>
                  <a:lnTo>
                    <a:pt x="14706" y="770458"/>
                  </a:lnTo>
                  <a:lnTo>
                    <a:pt x="14706" y="776351"/>
                  </a:lnTo>
                  <a:lnTo>
                    <a:pt x="0" y="776351"/>
                  </a:lnTo>
                  <a:lnTo>
                    <a:pt x="0" y="780872"/>
                  </a:lnTo>
                  <a:lnTo>
                    <a:pt x="14706" y="780872"/>
                  </a:lnTo>
                  <a:lnTo>
                    <a:pt x="14706" y="783158"/>
                  </a:lnTo>
                  <a:lnTo>
                    <a:pt x="12446" y="783158"/>
                  </a:lnTo>
                  <a:lnTo>
                    <a:pt x="12446" y="785406"/>
                  </a:lnTo>
                  <a:lnTo>
                    <a:pt x="0" y="785406"/>
                  </a:lnTo>
                  <a:lnTo>
                    <a:pt x="0" y="789927"/>
                  </a:lnTo>
                  <a:lnTo>
                    <a:pt x="12446" y="789927"/>
                  </a:lnTo>
                  <a:lnTo>
                    <a:pt x="12446" y="796721"/>
                  </a:lnTo>
                  <a:lnTo>
                    <a:pt x="0" y="796721"/>
                  </a:lnTo>
                  <a:lnTo>
                    <a:pt x="0" y="801255"/>
                  </a:lnTo>
                  <a:lnTo>
                    <a:pt x="12446" y="801255"/>
                  </a:lnTo>
                  <a:lnTo>
                    <a:pt x="12446" y="810298"/>
                  </a:lnTo>
                  <a:lnTo>
                    <a:pt x="0" y="810298"/>
                  </a:lnTo>
                  <a:lnTo>
                    <a:pt x="0" y="814819"/>
                  </a:lnTo>
                  <a:lnTo>
                    <a:pt x="12446" y="814819"/>
                  </a:lnTo>
                  <a:lnTo>
                    <a:pt x="12446" y="825004"/>
                  </a:lnTo>
                  <a:lnTo>
                    <a:pt x="0" y="825004"/>
                  </a:lnTo>
                  <a:lnTo>
                    <a:pt x="0" y="829525"/>
                  </a:lnTo>
                  <a:lnTo>
                    <a:pt x="12446" y="829525"/>
                  </a:lnTo>
                  <a:lnTo>
                    <a:pt x="12446" y="844245"/>
                  </a:lnTo>
                  <a:lnTo>
                    <a:pt x="0" y="844245"/>
                  </a:lnTo>
                  <a:lnTo>
                    <a:pt x="0" y="848766"/>
                  </a:lnTo>
                  <a:lnTo>
                    <a:pt x="14706" y="848766"/>
                  </a:lnTo>
                  <a:lnTo>
                    <a:pt x="14706" y="859358"/>
                  </a:lnTo>
                  <a:lnTo>
                    <a:pt x="12446" y="859358"/>
                  </a:lnTo>
                  <a:lnTo>
                    <a:pt x="12446" y="868019"/>
                  </a:lnTo>
                  <a:lnTo>
                    <a:pt x="0" y="868019"/>
                  </a:lnTo>
                  <a:lnTo>
                    <a:pt x="0" y="872540"/>
                  </a:lnTo>
                  <a:lnTo>
                    <a:pt x="14706" y="872540"/>
                  </a:lnTo>
                  <a:lnTo>
                    <a:pt x="14706" y="884758"/>
                  </a:lnTo>
                  <a:lnTo>
                    <a:pt x="12446" y="884758"/>
                  </a:lnTo>
                  <a:lnTo>
                    <a:pt x="12446" y="901966"/>
                  </a:lnTo>
                  <a:lnTo>
                    <a:pt x="0" y="901966"/>
                  </a:lnTo>
                  <a:lnTo>
                    <a:pt x="0" y="906500"/>
                  </a:lnTo>
                  <a:lnTo>
                    <a:pt x="12446" y="906500"/>
                  </a:lnTo>
                  <a:lnTo>
                    <a:pt x="12446" y="960958"/>
                  </a:lnTo>
                  <a:lnTo>
                    <a:pt x="14706" y="960958"/>
                  </a:lnTo>
                  <a:lnTo>
                    <a:pt x="14706" y="968730"/>
                  </a:lnTo>
                  <a:lnTo>
                    <a:pt x="0" y="968730"/>
                  </a:lnTo>
                  <a:lnTo>
                    <a:pt x="0" y="973264"/>
                  </a:lnTo>
                  <a:lnTo>
                    <a:pt x="14706" y="973264"/>
                  </a:lnTo>
                  <a:lnTo>
                    <a:pt x="14706" y="973658"/>
                  </a:lnTo>
                  <a:lnTo>
                    <a:pt x="12446" y="973658"/>
                  </a:lnTo>
                  <a:lnTo>
                    <a:pt x="12446" y="977798"/>
                  </a:lnTo>
                  <a:lnTo>
                    <a:pt x="0" y="977798"/>
                  </a:lnTo>
                  <a:lnTo>
                    <a:pt x="0" y="982332"/>
                  </a:lnTo>
                  <a:lnTo>
                    <a:pt x="12446" y="982332"/>
                  </a:lnTo>
                  <a:lnTo>
                    <a:pt x="12446" y="989101"/>
                  </a:lnTo>
                  <a:lnTo>
                    <a:pt x="0" y="989101"/>
                  </a:lnTo>
                  <a:lnTo>
                    <a:pt x="0" y="993622"/>
                  </a:lnTo>
                  <a:lnTo>
                    <a:pt x="12446" y="993622"/>
                  </a:lnTo>
                  <a:lnTo>
                    <a:pt x="12446" y="1002690"/>
                  </a:lnTo>
                  <a:lnTo>
                    <a:pt x="0" y="1002690"/>
                  </a:lnTo>
                  <a:lnTo>
                    <a:pt x="0" y="1007211"/>
                  </a:lnTo>
                  <a:lnTo>
                    <a:pt x="12446" y="1007211"/>
                  </a:lnTo>
                  <a:lnTo>
                    <a:pt x="12446" y="1017397"/>
                  </a:lnTo>
                  <a:lnTo>
                    <a:pt x="0" y="1017397"/>
                  </a:lnTo>
                  <a:lnTo>
                    <a:pt x="0" y="1021918"/>
                  </a:lnTo>
                  <a:lnTo>
                    <a:pt x="12446" y="1021918"/>
                  </a:lnTo>
                  <a:lnTo>
                    <a:pt x="12446" y="1036637"/>
                  </a:lnTo>
                  <a:lnTo>
                    <a:pt x="0" y="1036637"/>
                  </a:lnTo>
                  <a:lnTo>
                    <a:pt x="0" y="1041171"/>
                  </a:lnTo>
                  <a:lnTo>
                    <a:pt x="14706" y="1041171"/>
                  </a:lnTo>
                  <a:lnTo>
                    <a:pt x="14706" y="1049858"/>
                  </a:lnTo>
                  <a:lnTo>
                    <a:pt x="12446" y="1049858"/>
                  </a:lnTo>
                  <a:lnTo>
                    <a:pt x="12446" y="1060399"/>
                  </a:lnTo>
                  <a:lnTo>
                    <a:pt x="0" y="1060399"/>
                  </a:lnTo>
                  <a:lnTo>
                    <a:pt x="0" y="1064920"/>
                  </a:lnTo>
                  <a:lnTo>
                    <a:pt x="14706" y="1064920"/>
                  </a:lnTo>
                  <a:lnTo>
                    <a:pt x="14706" y="1075258"/>
                  </a:lnTo>
                  <a:lnTo>
                    <a:pt x="12446" y="1075258"/>
                  </a:lnTo>
                  <a:lnTo>
                    <a:pt x="12446" y="1094359"/>
                  </a:lnTo>
                  <a:lnTo>
                    <a:pt x="0" y="1094359"/>
                  </a:lnTo>
                  <a:lnTo>
                    <a:pt x="0" y="1098880"/>
                  </a:lnTo>
                  <a:lnTo>
                    <a:pt x="12446" y="1098880"/>
                  </a:lnTo>
                  <a:lnTo>
                    <a:pt x="12446" y="1161122"/>
                  </a:lnTo>
                  <a:lnTo>
                    <a:pt x="0" y="1161122"/>
                  </a:lnTo>
                  <a:lnTo>
                    <a:pt x="0" y="1165644"/>
                  </a:lnTo>
                  <a:lnTo>
                    <a:pt x="14706" y="1165644"/>
                  </a:lnTo>
                  <a:lnTo>
                    <a:pt x="14706" y="1170178"/>
                  </a:lnTo>
                  <a:lnTo>
                    <a:pt x="0" y="1170178"/>
                  </a:lnTo>
                  <a:lnTo>
                    <a:pt x="0" y="1174699"/>
                  </a:lnTo>
                  <a:lnTo>
                    <a:pt x="14706" y="1174699"/>
                  </a:lnTo>
                  <a:lnTo>
                    <a:pt x="14706" y="1176858"/>
                  </a:lnTo>
                  <a:lnTo>
                    <a:pt x="12446" y="1176858"/>
                  </a:lnTo>
                  <a:lnTo>
                    <a:pt x="12446" y="1181493"/>
                  </a:lnTo>
                  <a:lnTo>
                    <a:pt x="0" y="1181493"/>
                  </a:lnTo>
                  <a:lnTo>
                    <a:pt x="0" y="1186014"/>
                  </a:lnTo>
                  <a:lnTo>
                    <a:pt x="12446" y="1186014"/>
                  </a:lnTo>
                  <a:lnTo>
                    <a:pt x="12446" y="1195070"/>
                  </a:lnTo>
                  <a:lnTo>
                    <a:pt x="0" y="1195070"/>
                  </a:lnTo>
                  <a:lnTo>
                    <a:pt x="0" y="1199603"/>
                  </a:lnTo>
                  <a:lnTo>
                    <a:pt x="12446" y="1199603"/>
                  </a:lnTo>
                  <a:lnTo>
                    <a:pt x="12446" y="1209789"/>
                  </a:lnTo>
                  <a:lnTo>
                    <a:pt x="0" y="1209789"/>
                  </a:lnTo>
                  <a:lnTo>
                    <a:pt x="0" y="1214310"/>
                  </a:lnTo>
                  <a:lnTo>
                    <a:pt x="12446" y="1214310"/>
                  </a:lnTo>
                  <a:lnTo>
                    <a:pt x="12446" y="1229029"/>
                  </a:lnTo>
                  <a:lnTo>
                    <a:pt x="0" y="1229029"/>
                  </a:lnTo>
                  <a:lnTo>
                    <a:pt x="0" y="1233551"/>
                  </a:lnTo>
                  <a:lnTo>
                    <a:pt x="12446" y="1233551"/>
                  </a:lnTo>
                  <a:lnTo>
                    <a:pt x="12446" y="1252791"/>
                  </a:lnTo>
                  <a:lnTo>
                    <a:pt x="0" y="1252791"/>
                  </a:lnTo>
                  <a:lnTo>
                    <a:pt x="0" y="1257325"/>
                  </a:lnTo>
                  <a:lnTo>
                    <a:pt x="14706" y="1257325"/>
                  </a:lnTo>
                  <a:lnTo>
                    <a:pt x="14706" y="1265758"/>
                  </a:lnTo>
                  <a:lnTo>
                    <a:pt x="12446" y="1265758"/>
                  </a:lnTo>
                  <a:lnTo>
                    <a:pt x="12446" y="1286738"/>
                  </a:lnTo>
                  <a:lnTo>
                    <a:pt x="0" y="1286738"/>
                  </a:lnTo>
                  <a:lnTo>
                    <a:pt x="0" y="1291272"/>
                  </a:lnTo>
                  <a:lnTo>
                    <a:pt x="14706" y="1291272"/>
                  </a:lnTo>
                  <a:lnTo>
                    <a:pt x="14706" y="1303858"/>
                  </a:lnTo>
                  <a:lnTo>
                    <a:pt x="12446" y="1303858"/>
                  </a:lnTo>
                  <a:lnTo>
                    <a:pt x="12446" y="1353515"/>
                  </a:lnTo>
                  <a:lnTo>
                    <a:pt x="0" y="1353515"/>
                  </a:lnTo>
                  <a:lnTo>
                    <a:pt x="0" y="1358049"/>
                  </a:lnTo>
                  <a:lnTo>
                    <a:pt x="14706" y="1358049"/>
                  </a:lnTo>
                  <a:lnTo>
                    <a:pt x="14706" y="1362570"/>
                  </a:lnTo>
                  <a:lnTo>
                    <a:pt x="0" y="1362570"/>
                  </a:lnTo>
                  <a:lnTo>
                    <a:pt x="0" y="1367091"/>
                  </a:lnTo>
                  <a:lnTo>
                    <a:pt x="14706" y="1367091"/>
                  </a:lnTo>
                  <a:lnTo>
                    <a:pt x="14706" y="1367358"/>
                  </a:lnTo>
                  <a:lnTo>
                    <a:pt x="12446" y="1367358"/>
                  </a:lnTo>
                  <a:lnTo>
                    <a:pt x="12446" y="1373886"/>
                  </a:lnTo>
                  <a:lnTo>
                    <a:pt x="0" y="1373886"/>
                  </a:lnTo>
                  <a:lnTo>
                    <a:pt x="0" y="1378419"/>
                  </a:lnTo>
                  <a:lnTo>
                    <a:pt x="12446" y="1378419"/>
                  </a:lnTo>
                  <a:lnTo>
                    <a:pt x="12446" y="1387462"/>
                  </a:lnTo>
                  <a:lnTo>
                    <a:pt x="0" y="1387462"/>
                  </a:lnTo>
                  <a:lnTo>
                    <a:pt x="0" y="1391996"/>
                  </a:lnTo>
                  <a:lnTo>
                    <a:pt x="12446" y="1391996"/>
                  </a:lnTo>
                  <a:lnTo>
                    <a:pt x="12446" y="1402181"/>
                  </a:lnTo>
                  <a:lnTo>
                    <a:pt x="0" y="1402181"/>
                  </a:lnTo>
                  <a:lnTo>
                    <a:pt x="0" y="1406702"/>
                  </a:lnTo>
                  <a:lnTo>
                    <a:pt x="14706" y="1406702"/>
                  </a:lnTo>
                  <a:lnTo>
                    <a:pt x="14706" y="1418158"/>
                  </a:lnTo>
                  <a:lnTo>
                    <a:pt x="12446" y="1418158"/>
                  </a:lnTo>
                  <a:lnTo>
                    <a:pt x="12446" y="1421422"/>
                  </a:lnTo>
                  <a:lnTo>
                    <a:pt x="0" y="1421422"/>
                  </a:lnTo>
                  <a:lnTo>
                    <a:pt x="0" y="1425943"/>
                  </a:lnTo>
                  <a:lnTo>
                    <a:pt x="12446" y="1425943"/>
                  </a:lnTo>
                  <a:lnTo>
                    <a:pt x="12446" y="1445183"/>
                  </a:lnTo>
                  <a:lnTo>
                    <a:pt x="0" y="1445183"/>
                  </a:lnTo>
                  <a:lnTo>
                    <a:pt x="0" y="1449717"/>
                  </a:lnTo>
                  <a:lnTo>
                    <a:pt x="12446" y="1449717"/>
                  </a:lnTo>
                  <a:lnTo>
                    <a:pt x="12446" y="1479130"/>
                  </a:lnTo>
                  <a:lnTo>
                    <a:pt x="0" y="1479130"/>
                  </a:lnTo>
                  <a:lnTo>
                    <a:pt x="0" y="1483664"/>
                  </a:lnTo>
                  <a:lnTo>
                    <a:pt x="14706" y="1483664"/>
                  </a:lnTo>
                  <a:lnTo>
                    <a:pt x="14706" y="1494358"/>
                  </a:lnTo>
                  <a:lnTo>
                    <a:pt x="12446" y="1494358"/>
                  </a:lnTo>
                  <a:lnTo>
                    <a:pt x="12446" y="1545907"/>
                  </a:lnTo>
                  <a:lnTo>
                    <a:pt x="0" y="1545907"/>
                  </a:lnTo>
                  <a:lnTo>
                    <a:pt x="0" y="1550428"/>
                  </a:lnTo>
                  <a:lnTo>
                    <a:pt x="12446" y="1550428"/>
                  </a:lnTo>
                  <a:lnTo>
                    <a:pt x="12446" y="1554962"/>
                  </a:lnTo>
                  <a:lnTo>
                    <a:pt x="0" y="1554962"/>
                  </a:lnTo>
                  <a:lnTo>
                    <a:pt x="0" y="1559483"/>
                  </a:lnTo>
                  <a:lnTo>
                    <a:pt x="14706" y="1559483"/>
                  </a:lnTo>
                  <a:lnTo>
                    <a:pt x="14706" y="1566278"/>
                  </a:lnTo>
                  <a:lnTo>
                    <a:pt x="0" y="1566278"/>
                  </a:lnTo>
                  <a:lnTo>
                    <a:pt x="0" y="1570799"/>
                  </a:lnTo>
                  <a:lnTo>
                    <a:pt x="14706" y="1570799"/>
                  </a:lnTo>
                  <a:lnTo>
                    <a:pt x="14706" y="1579854"/>
                  </a:lnTo>
                  <a:lnTo>
                    <a:pt x="0" y="1579854"/>
                  </a:lnTo>
                  <a:lnTo>
                    <a:pt x="0" y="1584388"/>
                  </a:lnTo>
                  <a:lnTo>
                    <a:pt x="14706" y="1584388"/>
                  </a:lnTo>
                  <a:lnTo>
                    <a:pt x="14706" y="1594573"/>
                  </a:lnTo>
                  <a:lnTo>
                    <a:pt x="0" y="1594573"/>
                  </a:lnTo>
                  <a:lnTo>
                    <a:pt x="0" y="1599095"/>
                  </a:lnTo>
                  <a:lnTo>
                    <a:pt x="14706" y="1599095"/>
                  </a:lnTo>
                  <a:lnTo>
                    <a:pt x="14706" y="1608658"/>
                  </a:lnTo>
                  <a:lnTo>
                    <a:pt x="12446" y="1608658"/>
                  </a:lnTo>
                  <a:lnTo>
                    <a:pt x="12446" y="1613814"/>
                  </a:lnTo>
                  <a:lnTo>
                    <a:pt x="0" y="1613814"/>
                  </a:lnTo>
                  <a:lnTo>
                    <a:pt x="0" y="1618335"/>
                  </a:lnTo>
                  <a:lnTo>
                    <a:pt x="12446" y="1618335"/>
                  </a:lnTo>
                  <a:lnTo>
                    <a:pt x="12446" y="1637576"/>
                  </a:lnTo>
                  <a:lnTo>
                    <a:pt x="0" y="1637576"/>
                  </a:lnTo>
                  <a:lnTo>
                    <a:pt x="0" y="1642097"/>
                  </a:lnTo>
                  <a:lnTo>
                    <a:pt x="12446" y="1642097"/>
                  </a:lnTo>
                  <a:lnTo>
                    <a:pt x="12446" y="1671523"/>
                  </a:lnTo>
                  <a:lnTo>
                    <a:pt x="0" y="1671523"/>
                  </a:lnTo>
                  <a:lnTo>
                    <a:pt x="0" y="1676057"/>
                  </a:lnTo>
                  <a:lnTo>
                    <a:pt x="14706" y="1676057"/>
                  </a:lnTo>
                  <a:lnTo>
                    <a:pt x="14706" y="1684858"/>
                  </a:lnTo>
                  <a:lnTo>
                    <a:pt x="12446" y="1684858"/>
                  </a:lnTo>
                  <a:lnTo>
                    <a:pt x="12446" y="1738299"/>
                  </a:lnTo>
                  <a:lnTo>
                    <a:pt x="0" y="1738299"/>
                  </a:lnTo>
                  <a:lnTo>
                    <a:pt x="0" y="1742821"/>
                  </a:lnTo>
                  <a:lnTo>
                    <a:pt x="12446" y="1742821"/>
                  </a:lnTo>
                  <a:lnTo>
                    <a:pt x="12446" y="1747342"/>
                  </a:lnTo>
                  <a:lnTo>
                    <a:pt x="0" y="1747342"/>
                  </a:lnTo>
                  <a:lnTo>
                    <a:pt x="0" y="1751876"/>
                  </a:lnTo>
                  <a:lnTo>
                    <a:pt x="14706" y="1751876"/>
                  </a:lnTo>
                  <a:lnTo>
                    <a:pt x="14706" y="1758657"/>
                  </a:lnTo>
                  <a:lnTo>
                    <a:pt x="0" y="1758657"/>
                  </a:lnTo>
                  <a:lnTo>
                    <a:pt x="0" y="1763191"/>
                  </a:lnTo>
                  <a:lnTo>
                    <a:pt x="14706" y="1763191"/>
                  </a:lnTo>
                  <a:lnTo>
                    <a:pt x="14706" y="1772246"/>
                  </a:lnTo>
                  <a:lnTo>
                    <a:pt x="0" y="1772246"/>
                  </a:lnTo>
                  <a:lnTo>
                    <a:pt x="0" y="1776768"/>
                  </a:lnTo>
                  <a:lnTo>
                    <a:pt x="14706" y="1776768"/>
                  </a:lnTo>
                  <a:lnTo>
                    <a:pt x="14706" y="1786458"/>
                  </a:lnTo>
                  <a:lnTo>
                    <a:pt x="12446" y="1786458"/>
                  </a:lnTo>
                  <a:lnTo>
                    <a:pt x="12446" y="1786953"/>
                  </a:lnTo>
                  <a:lnTo>
                    <a:pt x="0" y="1786953"/>
                  </a:lnTo>
                  <a:lnTo>
                    <a:pt x="0" y="1791487"/>
                  </a:lnTo>
                  <a:lnTo>
                    <a:pt x="12446" y="1791487"/>
                  </a:lnTo>
                  <a:lnTo>
                    <a:pt x="12446" y="1806194"/>
                  </a:lnTo>
                  <a:lnTo>
                    <a:pt x="0" y="1806194"/>
                  </a:lnTo>
                  <a:lnTo>
                    <a:pt x="0" y="1810727"/>
                  </a:lnTo>
                  <a:lnTo>
                    <a:pt x="12446" y="1810727"/>
                  </a:lnTo>
                  <a:lnTo>
                    <a:pt x="12446" y="1829968"/>
                  </a:lnTo>
                  <a:lnTo>
                    <a:pt x="0" y="1829968"/>
                  </a:lnTo>
                  <a:lnTo>
                    <a:pt x="0" y="1834489"/>
                  </a:lnTo>
                  <a:lnTo>
                    <a:pt x="12446" y="1834489"/>
                  </a:lnTo>
                  <a:lnTo>
                    <a:pt x="12446" y="1863915"/>
                  </a:lnTo>
                  <a:lnTo>
                    <a:pt x="0" y="1863915"/>
                  </a:lnTo>
                  <a:lnTo>
                    <a:pt x="0" y="1868449"/>
                  </a:lnTo>
                  <a:lnTo>
                    <a:pt x="12446" y="1868449"/>
                  </a:lnTo>
                  <a:lnTo>
                    <a:pt x="12446" y="1926158"/>
                  </a:lnTo>
                  <a:lnTo>
                    <a:pt x="16979" y="1926158"/>
                  </a:lnTo>
                  <a:lnTo>
                    <a:pt x="16979" y="8458"/>
                  </a:lnTo>
                  <a:close/>
                </a:path>
                <a:path w="1431925" h="1926589">
                  <a:moveTo>
                    <a:pt x="488899" y="0"/>
                  </a:moveTo>
                  <a:lnTo>
                    <a:pt x="484365" y="0"/>
                  </a:lnTo>
                  <a:lnTo>
                    <a:pt x="484365" y="30556"/>
                  </a:lnTo>
                  <a:lnTo>
                    <a:pt x="488899" y="30556"/>
                  </a:lnTo>
                  <a:lnTo>
                    <a:pt x="488899" y="0"/>
                  </a:lnTo>
                  <a:close/>
                </a:path>
                <a:path w="1431925" h="1926589">
                  <a:moveTo>
                    <a:pt x="959688" y="0"/>
                  </a:moveTo>
                  <a:lnTo>
                    <a:pt x="955167" y="0"/>
                  </a:lnTo>
                  <a:lnTo>
                    <a:pt x="955167" y="30556"/>
                  </a:lnTo>
                  <a:lnTo>
                    <a:pt x="959688" y="30556"/>
                  </a:lnTo>
                  <a:lnTo>
                    <a:pt x="959688" y="0"/>
                  </a:lnTo>
                  <a:close/>
                </a:path>
                <a:path w="1431925" h="1926589">
                  <a:moveTo>
                    <a:pt x="1431607" y="0"/>
                  </a:moveTo>
                  <a:lnTo>
                    <a:pt x="1427073" y="0"/>
                  </a:lnTo>
                  <a:lnTo>
                    <a:pt x="1427073" y="30556"/>
                  </a:lnTo>
                  <a:lnTo>
                    <a:pt x="1431607" y="30556"/>
                  </a:lnTo>
                  <a:lnTo>
                    <a:pt x="1431607" y="0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object 7">
              <a:extLst>
                <a:ext uri="{FF2B5EF4-FFF2-40B4-BE49-F238E27FC236}">
                  <a16:creationId xmlns:a16="http://schemas.microsoft.com/office/drawing/2014/main" id="{6BB3F8CD-6E2E-1428-1690-1D1491D8E425}"/>
                </a:ext>
              </a:extLst>
            </p:cNvPr>
            <p:cNvSpPr/>
            <p:nvPr/>
          </p:nvSpPr>
          <p:spPr>
            <a:xfrm>
              <a:off x="2782430" y="1169301"/>
              <a:ext cx="4013200" cy="2075180"/>
            </a:xfrm>
            <a:custGeom>
              <a:avLst/>
              <a:gdLst/>
              <a:ahLst/>
              <a:cxnLst/>
              <a:rect l="l" t="t" r="r" b="b"/>
              <a:pathLst>
                <a:path w="4013200" h="2075180">
                  <a:moveTo>
                    <a:pt x="21539" y="384759"/>
                  </a:moveTo>
                  <a:lnTo>
                    <a:pt x="16916" y="384759"/>
                  </a:lnTo>
                  <a:lnTo>
                    <a:pt x="15659" y="387273"/>
                  </a:lnTo>
                  <a:lnTo>
                    <a:pt x="13538" y="389877"/>
                  </a:lnTo>
                  <a:lnTo>
                    <a:pt x="7531" y="395236"/>
                  </a:lnTo>
                  <a:lnTo>
                    <a:pt x="4013" y="397510"/>
                  </a:lnTo>
                  <a:lnTo>
                    <a:pt x="0" y="399402"/>
                  </a:lnTo>
                  <a:lnTo>
                    <a:pt x="0" y="406323"/>
                  </a:lnTo>
                  <a:lnTo>
                    <a:pt x="14363" y="397687"/>
                  </a:lnTo>
                  <a:lnTo>
                    <a:pt x="14363" y="443318"/>
                  </a:lnTo>
                  <a:lnTo>
                    <a:pt x="21539" y="443318"/>
                  </a:lnTo>
                  <a:lnTo>
                    <a:pt x="21539" y="397687"/>
                  </a:lnTo>
                  <a:lnTo>
                    <a:pt x="21539" y="384759"/>
                  </a:lnTo>
                  <a:close/>
                </a:path>
                <a:path w="4013200" h="2075180">
                  <a:moveTo>
                    <a:pt x="21539" y="192366"/>
                  </a:moveTo>
                  <a:lnTo>
                    <a:pt x="16916" y="192366"/>
                  </a:lnTo>
                  <a:lnTo>
                    <a:pt x="15659" y="194894"/>
                  </a:lnTo>
                  <a:lnTo>
                    <a:pt x="13538" y="197485"/>
                  </a:lnTo>
                  <a:lnTo>
                    <a:pt x="7531" y="202844"/>
                  </a:lnTo>
                  <a:lnTo>
                    <a:pt x="4013" y="205117"/>
                  </a:lnTo>
                  <a:lnTo>
                    <a:pt x="0" y="207010"/>
                  </a:lnTo>
                  <a:lnTo>
                    <a:pt x="0" y="213931"/>
                  </a:lnTo>
                  <a:lnTo>
                    <a:pt x="14363" y="205295"/>
                  </a:lnTo>
                  <a:lnTo>
                    <a:pt x="14363" y="250926"/>
                  </a:lnTo>
                  <a:lnTo>
                    <a:pt x="21539" y="250926"/>
                  </a:lnTo>
                  <a:lnTo>
                    <a:pt x="21539" y="205295"/>
                  </a:lnTo>
                  <a:lnTo>
                    <a:pt x="21539" y="192366"/>
                  </a:lnTo>
                  <a:close/>
                </a:path>
                <a:path w="4013200" h="2075180">
                  <a:moveTo>
                    <a:pt x="21551" y="0"/>
                  </a:moveTo>
                  <a:lnTo>
                    <a:pt x="16916" y="0"/>
                  </a:lnTo>
                  <a:lnTo>
                    <a:pt x="15671" y="2514"/>
                  </a:lnTo>
                  <a:lnTo>
                    <a:pt x="13550" y="5118"/>
                  </a:lnTo>
                  <a:lnTo>
                    <a:pt x="7531" y="10477"/>
                  </a:lnTo>
                  <a:lnTo>
                    <a:pt x="4025" y="12750"/>
                  </a:lnTo>
                  <a:lnTo>
                    <a:pt x="12" y="14643"/>
                  </a:lnTo>
                  <a:lnTo>
                    <a:pt x="12" y="21564"/>
                  </a:lnTo>
                  <a:lnTo>
                    <a:pt x="14376" y="12928"/>
                  </a:lnTo>
                  <a:lnTo>
                    <a:pt x="14376" y="58559"/>
                  </a:lnTo>
                  <a:lnTo>
                    <a:pt x="21551" y="58559"/>
                  </a:lnTo>
                  <a:lnTo>
                    <a:pt x="21551" y="12928"/>
                  </a:lnTo>
                  <a:lnTo>
                    <a:pt x="21551" y="0"/>
                  </a:lnTo>
                  <a:close/>
                </a:path>
                <a:path w="4013200" h="2075180">
                  <a:moveTo>
                    <a:pt x="41922" y="1731467"/>
                  </a:moveTo>
                  <a:lnTo>
                    <a:pt x="37299" y="1731467"/>
                  </a:lnTo>
                  <a:lnTo>
                    <a:pt x="36042" y="1733981"/>
                  </a:lnTo>
                  <a:lnTo>
                    <a:pt x="33921" y="1736572"/>
                  </a:lnTo>
                  <a:lnTo>
                    <a:pt x="27914" y="1741932"/>
                  </a:lnTo>
                  <a:lnTo>
                    <a:pt x="24396" y="1744218"/>
                  </a:lnTo>
                  <a:lnTo>
                    <a:pt x="20383" y="1746097"/>
                  </a:lnTo>
                  <a:lnTo>
                    <a:pt x="20383" y="1753019"/>
                  </a:lnTo>
                  <a:lnTo>
                    <a:pt x="34747" y="1744395"/>
                  </a:lnTo>
                  <a:lnTo>
                    <a:pt x="34747" y="1790026"/>
                  </a:lnTo>
                  <a:lnTo>
                    <a:pt x="41922" y="1790026"/>
                  </a:lnTo>
                  <a:lnTo>
                    <a:pt x="41922" y="1744395"/>
                  </a:lnTo>
                  <a:lnTo>
                    <a:pt x="41922" y="1731467"/>
                  </a:lnTo>
                  <a:close/>
                </a:path>
                <a:path w="4013200" h="2075180">
                  <a:moveTo>
                    <a:pt x="41922" y="1346657"/>
                  </a:moveTo>
                  <a:lnTo>
                    <a:pt x="37299" y="1346657"/>
                  </a:lnTo>
                  <a:lnTo>
                    <a:pt x="36042" y="1349171"/>
                  </a:lnTo>
                  <a:lnTo>
                    <a:pt x="33921" y="1351775"/>
                  </a:lnTo>
                  <a:lnTo>
                    <a:pt x="27914" y="1357134"/>
                  </a:lnTo>
                  <a:lnTo>
                    <a:pt x="24396" y="1359420"/>
                  </a:lnTo>
                  <a:lnTo>
                    <a:pt x="20383" y="1361300"/>
                  </a:lnTo>
                  <a:lnTo>
                    <a:pt x="20383" y="1368209"/>
                  </a:lnTo>
                  <a:lnTo>
                    <a:pt x="34747" y="1359585"/>
                  </a:lnTo>
                  <a:lnTo>
                    <a:pt x="34747" y="1405216"/>
                  </a:lnTo>
                  <a:lnTo>
                    <a:pt x="41922" y="1405216"/>
                  </a:lnTo>
                  <a:lnTo>
                    <a:pt x="41922" y="1359585"/>
                  </a:lnTo>
                  <a:lnTo>
                    <a:pt x="41922" y="1346657"/>
                  </a:lnTo>
                  <a:close/>
                </a:path>
                <a:path w="4013200" h="2075180">
                  <a:moveTo>
                    <a:pt x="41922" y="1154290"/>
                  </a:moveTo>
                  <a:lnTo>
                    <a:pt x="37299" y="1154290"/>
                  </a:lnTo>
                  <a:lnTo>
                    <a:pt x="36042" y="1156804"/>
                  </a:lnTo>
                  <a:lnTo>
                    <a:pt x="33921" y="1159408"/>
                  </a:lnTo>
                  <a:lnTo>
                    <a:pt x="27914" y="1164767"/>
                  </a:lnTo>
                  <a:lnTo>
                    <a:pt x="24396" y="1167041"/>
                  </a:lnTo>
                  <a:lnTo>
                    <a:pt x="20383" y="1168933"/>
                  </a:lnTo>
                  <a:lnTo>
                    <a:pt x="20383" y="1175854"/>
                  </a:lnTo>
                  <a:lnTo>
                    <a:pt x="34747" y="1167218"/>
                  </a:lnTo>
                  <a:lnTo>
                    <a:pt x="34747" y="1212850"/>
                  </a:lnTo>
                  <a:lnTo>
                    <a:pt x="41922" y="1212850"/>
                  </a:lnTo>
                  <a:lnTo>
                    <a:pt x="41922" y="1167218"/>
                  </a:lnTo>
                  <a:lnTo>
                    <a:pt x="41922" y="1154290"/>
                  </a:lnTo>
                  <a:close/>
                </a:path>
                <a:path w="4013200" h="2075180">
                  <a:moveTo>
                    <a:pt x="41922" y="577126"/>
                  </a:moveTo>
                  <a:lnTo>
                    <a:pt x="37299" y="577126"/>
                  </a:lnTo>
                  <a:lnTo>
                    <a:pt x="36042" y="579640"/>
                  </a:lnTo>
                  <a:lnTo>
                    <a:pt x="33921" y="582244"/>
                  </a:lnTo>
                  <a:lnTo>
                    <a:pt x="27914" y="587603"/>
                  </a:lnTo>
                  <a:lnTo>
                    <a:pt x="24396" y="589876"/>
                  </a:lnTo>
                  <a:lnTo>
                    <a:pt x="20383" y="591769"/>
                  </a:lnTo>
                  <a:lnTo>
                    <a:pt x="20383" y="598690"/>
                  </a:lnTo>
                  <a:lnTo>
                    <a:pt x="34747" y="590054"/>
                  </a:lnTo>
                  <a:lnTo>
                    <a:pt x="34747" y="635685"/>
                  </a:lnTo>
                  <a:lnTo>
                    <a:pt x="41922" y="635685"/>
                  </a:lnTo>
                  <a:lnTo>
                    <a:pt x="41922" y="590054"/>
                  </a:lnTo>
                  <a:lnTo>
                    <a:pt x="41922" y="577126"/>
                  </a:lnTo>
                  <a:close/>
                </a:path>
                <a:path w="4013200" h="2075180">
                  <a:moveTo>
                    <a:pt x="41935" y="1923821"/>
                  </a:moveTo>
                  <a:lnTo>
                    <a:pt x="37299" y="1923821"/>
                  </a:lnTo>
                  <a:lnTo>
                    <a:pt x="36055" y="1926336"/>
                  </a:lnTo>
                  <a:lnTo>
                    <a:pt x="33921" y="1928939"/>
                  </a:lnTo>
                  <a:lnTo>
                    <a:pt x="27914" y="1934298"/>
                  </a:lnTo>
                  <a:lnTo>
                    <a:pt x="24409" y="1936572"/>
                  </a:lnTo>
                  <a:lnTo>
                    <a:pt x="20383" y="1938464"/>
                  </a:lnTo>
                  <a:lnTo>
                    <a:pt x="20383" y="1945386"/>
                  </a:lnTo>
                  <a:lnTo>
                    <a:pt x="34747" y="1936750"/>
                  </a:lnTo>
                  <a:lnTo>
                    <a:pt x="34747" y="1982381"/>
                  </a:lnTo>
                  <a:lnTo>
                    <a:pt x="41935" y="1982381"/>
                  </a:lnTo>
                  <a:lnTo>
                    <a:pt x="41935" y="1936750"/>
                  </a:lnTo>
                  <a:lnTo>
                    <a:pt x="41935" y="1923821"/>
                  </a:lnTo>
                  <a:close/>
                </a:path>
                <a:path w="4013200" h="2075180">
                  <a:moveTo>
                    <a:pt x="41935" y="1539062"/>
                  </a:moveTo>
                  <a:lnTo>
                    <a:pt x="37299" y="1539062"/>
                  </a:lnTo>
                  <a:lnTo>
                    <a:pt x="36055" y="1541576"/>
                  </a:lnTo>
                  <a:lnTo>
                    <a:pt x="33921" y="1544167"/>
                  </a:lnTo>
                  <a:lnTo>
                    <a:pt x="27914" y="1549539"/>
                  </a:lnTo>
                  <a:lnTo>
                    <a:pt x="24409" y="1551813"/>
                  </a:lnTo>
                  <a:lnTo>
                    <a:pt x="20383" y="1553692"/>
                  </a:lnTo>
                  <a:lnTo>
                    <a:pt x="20383" y="1560614"/>
                  </a:lnTo>
                  <a:lnTo>
                    <a:pt x="34747" y="1551990"/>
                  </a:lnTo>
                  <a:lnTo>
                    <a:pt x="34747" y="1597621"/>
                  </a:lnTo>
                  <a:lnTo>
                    <a:pt x="41935" y="1597621"/>
                  </a:lnTo>
                  <a:lnTo>
                    <a:pt x="41935" y="1551990"/>
                  </a:lnTo>
                  <a:lnTo>
                    <a:pt x="41935" y="1539062"/>
                  </a:lnTo>
                  <a:close/>
                </a:path>
                <a:path w="4013200" h="2075180">
                  <a:moveTo>
                    <a:pt x="41935" y="961885"/>
                  </a:moveTo>
                  <a:lnTo>
                    <a:pt x="37299" y="961885"/>
                  </a:lnTo>
                  <a:lnTo>
                    <a:pt x="36055" y="964399"/>
                  </a:lnTo>
                  <a:lnTo>
                    <a:pt x="33921" y="967003"/>
                  </a:lnTo>
                  <a:lnTo>
                    <a:pt x="27914" y="972362"/>
                  </a:lnTo>
                  <a:lnTo>
                    <a:pt x="24409" y="974636"/>
                  </a:lnTo>
                  <a:lnTo>
                    <a:pt x="20383" y="976528"/>
                  </a:lnTo>
                  <a:lnTo>
                    <a:pt x="20383" y="983449"/>
                  </a:lnTo>
                  <a:lnTo>
                    <a:pt x="34747" y="974813"/>
                  </a:lnTo>
                  <a:lnTo>
                    <a:pt x="34747" y="1020445"/>
                  </a:lnTo>
                  <a:lnTo>
                    <a:pt x="41935" y="1020445"/>
                  </a:lnTo>
                  <a:lnTo>
                    <a:pt x="41935" y="974813"/>
                  </a:lnTo>
                  <a:lnTo>
                    <a:pt x="41935" y="961885"/>
                  </a:lnTo>
                  <a:close/>
                </a:path>
                <a:path w="4013200" h="2075180">
                  <a:moveTo>
                    <a:pt x="41935" y="769531"/>
                  </a:moveTo>
                  <a:lnTo>
                    <a:pt x="37299" y="769531"/>
                  </a:lnTo>
                  <a:lnTo>
                    <a:pt x="36055" y="772045"/>
                  </a:lnTo>
                  <a:lnTo>
                    <a:pt x="33921" y="774649"/>
                  </a:lnTo>
                  <a:lnTo>
                    <a:pt x="27914" y="780008"/>
                  </a:lnTo>
                  <a:lnTo>
                    <a:pt x="24409" y="782281"/>
                  </a:lnTo>
                  <a:lnTo>
                    <a:pt x="20383" y="784174"/>
                  </a:lnTo>
                  <a:lnTo>
                    <a:pt x="20383" y="791095"/>
                  </a:lnTo>
                  <a:lnTo>
                    <a:pt x="34747" y="782459"/>
                  </a:lnTo>
                  <a:lnTo>
                    <a:pt x="34747" y="828090"/>
                  </a:lnTo>
                  <a:lnTo>
                    <a:pt x="41935" y="828090"/>
                  </a:lnTo>
                  <a:lnTo>
                    <a:pt x="41935" y="782459"/>
                  </a:lnTo>
                  <a:lnTo>
                    <a:pt x="41935" y="769531"/>
                  </a:lnTo>
                  <a:close/>
                </a:path>
                <a:path w="4013200" h="2075180">
                  <a:moveTo>
                    <a:pt x="86169" y="436435"/>
                  </a:moveTo>
                  <a:lnTo>
                    <a:pt x="50266" y="436435"/>
                  </a:lnTo>
                  <a:lnTo>
                    <a:pt x="50266" y="416585"/>
                  </a:lnTo>
                  <a:lnTo>
                    <a:pt x="82613" y="416585"/>
                  </a:lnTo>
                  <a:lnTo>
                    <a:pt x="82613" y="409740"/>
                  </a:lnTo>
                  <a:lnTo>
                    <a:pt x="50266" y="409740"/>
                  </a:lnTo>
                  <a:lnTo>
                    <a:pt x="50266" y="391871"/>
                  </a:lnTo>
                  <a:lnTo>
                    <a:pt x="84810" y="391871"/>
                  </a:lnTo>
                  <a:lnTo>
                    <a:pt x="84810" y="384987"/>
                  </a:lnTo>
                  <a:lnTo>
                    <a:pt x="42519" y="384987"/>
                  </a:lnTo>
                  <a:lnTo>
                    <a:pt x="42519" y="443318"/>
                  </a:lnTo>
                  <a:lnTo>
                    <a:pt x="86169" y="443318"/>
                  </a:lnTo>
                  <a:lnTo>
                    <a:pt x="86169" y="436435"/>
                  </a:lnTo>
                  <a:close/>
                </a:path>
                <a:path w="4013200" h="2075180">
                  <a:moveTo>
                    <a:pt x="86169" y="244043"/>
                  </a:moveTo>
                  <a:lnTo>
                    <a:pt x="50266" y="244043"/>
                  </a:lnTo>
                  <a:lnTo>
                    <a:pt x="50266" y="224193"/>
                  </a:lnTo>
                  <a:lnTo>
                    <a:pt x="82613" y="224193"/>
                  </a:lnTo>
                  <a:lnTo>
                    <a:pt x="82613" y="217347"/>
                  </a:lnTo>
                  <a:lnTo>
                    <a:pt x="50266" y="217347"/>
                  </a:lnTo>
                  <a:lnTo>
                    <a:pt x="50266" y="199491"/>
                  </a:lnTo>
                  <a:lnTo>
                    <a:pt x="84797" y="199491"/>
                  </a:lnTo>
                  <a:lnTo>
                    <a:pt x="84797" y="192608"/>
                  </a:lnTo>
                  <a:lnTo>
                    <a:pt x="42519" y="192608"/>
                  </a:lnTo>
                  <a:lnTo>
                    <a:pt x="42519" y="250926"/>
                  </a:lnTo>
                  <a:lnTo>
                    <a:pt x="86169" y="250926"/>
                  </a:lnTo>
                  <a:lnTo>
                    <a:pt x="86169" y="244043"/>
                  </a:lnTo>
                  <a:close/>
                </a:path>
                <a:path w="4013200" h="2075180">
                  <a:moveTo>
                    <a:pt x="86169" y="51676"/>
                  </a:moveTo>
                  <a:lnTo>
                    <a:pt x="50266" y="51676"/>
                  </a:lnTo>
                  <a:lnTo>
                    <a:pt x="50266" y="31826"/>
                  </a:lnTo>
                  <a:lnTo>
                    <a:pt x="82613" y="31826"/>
                  </a:lnTo>
                  <a:lnTo>
                    <a:pt x="82613" y="24980"/>
                  </a:lnTo>
                  <a:lnTo>
                    <a:pt x="50266" y="24980"/>
                  </a:lnTo>
                  <a:lnTo>
                    <a:pt x="50266" y="7124"/>
                  </a:lnTo>
                  <a:lnTo>
                    <a:pt x="84810" y="7124"/>
                  </a:lnTo>
                  <a:lnTo>
                    <a:pt x="84810" y="241"/>
                  </a:lnTo>
                  <a:lnTo>
                    <a:pt x="42532" y="241"/>
                  </a:lnTo>
                  <a:lnTo>
                    <a:pt x="42532" y="58559"/>
                  </a:lnTo>
                  <a:lnTo>
                    <a:pt x="86169" y="58559"/>
                  </a:lnTo>
                  <a:lnTo>
                    <a:pt x="86169" y="51676"/>
                  </a:lnTo>
                  <a:close/>
                </a:path>
                <a:path w="4013200" h="2075180">
                  <a:moveTo>
                    <a:pt x="106629" y="1783143"/>
                  </a:moveTo>
                  <a:lnTo>
                    <a:pt x="70739" y="1783143"/>
                  </a:lnTo>
                  <a:lnTo>
                    <a:pt x="70739" y="1763280"/>
                  </a:lnTo>
                  <a:lnTo>
                    <a:pt x="103085" y="1763280"/>
                  </a:lnTo>
                  <a:lnTo>
                    <a:pt x="103085" y="1756435"/>
                  </a:lnTo>
                  <a:lnTo>
                    <a:pt x="70739" y="1756435"/>
                  </a:lnTo>
                  <a:lnTo>
                    <a:pt x="70739" y="1738579"/>
                  </a:lnTo>
                  <a:lnTo>
                    <a:pt x="105283" y="1738579"/>
                  </a:lnTo>
                  <a:lnTo>
                    <a:pt x="105283" y="1731695"/>
                  </a:lnTo>
                  <a:lnTo>
                    <a:pt x="62992" y="1731695"/>
                  </a:lnTo>
                  <a:lnTo>
                    <a:pt x="62992" y="1790026"/>
                  </a:lnTo>
                  <a:lnTo>
                    <a:pt x="106629" y="1790026"/>
                  </a:lnTo>
                  <a:lnTo>
                    <a:pt x="106629" y="1783143"/>
                  </a:lnTo>
                  <a:close/>
                </a:path>
                <a:path w="4013200" h="2075180">
                  <a:moveTo>
                    <a:pt x="106629" y="1398333"/>
                  </a:moveTo>
                  <a:lnTo>
                    <a:pt x="70739" y="1398333"/>
                  </a:lnTo>
                  <a:lnTo>
                    <a:pt x="70739" y="1378483"/>
                  </a:lnTo>
                  <a:lnTo>
                    <a:pt x="103085" y="1378483"/>
                  </a:lnTo>
                  <a:lnTo>
                    <a:pt x="103085" y="1371638"/>
                  </a:lnTo>
                  <a:lnTo>
                    <a:pt x="70739" y="1371638"/>
                  </a:lnTo>
                  <a:lnTo>
                    <a:pt x="70739" y="1353781"/>
                  </a:lnTo>
                  <a:lnTo>
                    <a:pt x="105283" y="1353781"/>
                  </a:lnTo>
                  <a:lnTo>
                    <a:pt x="105283" y="1346898"/>
                  </a:lnTo>
                  <a:lnTo>
                    <a:pt x="62992" y="1346898"/>
                  </a:lnTo>
                  <a:lnTo>
                    <a:pt x="62992" y="1405216"/>
                  </a:lnTo>
                  <a:lnTo>
                    <a:pt x="106629" y="1405216"/>
                  </a:lnTo>
                  <a:lnTo>
                    <a:pt x="106629" y="1398333"/>
                  </a:lnTo>
                  <a:close/>
                </a:path>
                <a:path w="4013200" h="2075180">
                  <a:moveTo>
                    <a:pt x="106629" y="1205966"/>
                  </a:moveTo>
                  <a:lnTo>
                    <a:pt x="70739" y="1205966"/>
                  </a:lnTo>
                  <a:lnTo>
                    <a:pt x="70739" y="1186116"/>
                  </a:lnTo>
                  <a:lnTo>
                    <a:pt x="103085" y="1186116"/>
                  </a:lnTo>
                  <a:lnTo>
                    <a:pt x="103085" y="1179271"/>
                  </a:lnTo>
                  <a:lnTo>
                    <a:pt x="70739" y="1179271"/>
                  </a:lnTo>
                  <a:lnTo>
                    <a:pt x="70739" y="1161415"/>
                  </a:lnTo>
                  <a:lnTo>
                    <a:pt x="105283" y="1161415"/>
                  </a:lnTo>
                  <a:lnTo>
                    <a:pt x="105283" y="1154531"/>
                  </a:lnTo>
                  <a:lnTo>
                    <a:pt x="62992" y="1154531"/>
                  </a:lnTo>
                  <a:lnTo>
                    <a:pt x="62992" y="1212850"/>
                  </a:lnTo>
                  <a:lnTo>
                    <a:pt x="106629" y="1212850"/>
                  </a:lnTo>
                  <a:lnTo>
                    <a:pt x="106629" y="1205966"/>
                  </a:lnTo>
                  <a:close/>
                </a:path>
                <a:path w="4013200" h="2075180">
                  <a:moveTo>
                    <a:pt x="106629" y="628802"/>
                  </a:moveTo>
                  <a:lnTo>
                    <a:pt x="70739" y="628802"/>
                  </a:lnTo>
                  <a:lnTo>
                    <a:pt x="70739" y="608952"/>
                  </a:lnTo>
                  <a:lnTo>
                    <a:pt x="103085" y="608952"/>
                  </a:lnTo>
                  <a:lnTo>
                    <a:pt x="103085" y="602107"/>
                  </a:lnTo>
                  <a:lnTo>
                    <a:pt x="70739" y="602107"/>
                  </a:lnTo>
                  <a:lnTo>
                    <a:pt x="70739" y="584238"/>
                  </a:lnTo>
                  <a:lnTo>
                    <a:pt x="105283" y="584238"/>
                  </a:lnTo>
                  <a:lnTo>
                    <a:pt x="105283" y="577354"/>
                  </a:lnTo>
                  <a:lnTo>
                    <a:pt x="62992" y="577354"/>
                  </a:lnTo>
                  <a:lnTo>
                    <a:pt x="62992" y="635685"/>
                  </a:lnTo>
                  <a:lnTo>
                    <a:pt x="106629" y="635685"/>
                  </a:lnTo>
                  <a:lnTo>
                    <a:pt x="106629" y="628802"/>
                  </a:lnTo>
                  <a:close/>
                </a:path>
                <a:path w="4013200" h="2075180">
                  <a:moveTo>
                    <a:pt x="106641" y="1975497"/>
                  </a:moveTo>
                  <a:lnTo>
                    <a:pt x="70739" y="1975497"/>
                  </a:lnTo>
                  <a:lnTo>
                    <a:pt x="70739" y="1955647"/>
                  </a:lnTo>
                  <a:lnTo>
                    <a:pt x="103085" y="1955647"/>
                  </a:lnTo>
                  <a:lnTo>
                    <a:pt x="103085" y="1948802"/>
                  </a:lnTo>
                  <a:lnTo>
                    <a:pt x="70739" y="1948802"/>
                  </a:lnTo>
                  <a:lnTo>
                    <a:pt x="70739" y="1930946"/>
                  </a:lnTo>
                  <a:lnTo>
                    <a:pt x="105283" y="1930946"/>
                  </a:lnTo>
                  <a:lnTo>
                    <a:pt x="105283" y="1924062"/>
                  </a:lnTo>
                  <a:lnTo>
                    <a:pt x="63004" y="1924062"/>
                  </a:lnTo>
                  <a:lnTo>
                    <a:pt x="63004" y="1982381"/>
                  </a:lnTo>
                  <a:lnTo>
                    <a:pt x="106641" y="1982381"/>
                  </a:lnTo>
                  <a:lnTo>
                    <a:pt x="106641" y="1975497"/>
                  </a:lnTo>
                  <a:close/>
                </a:path>
                <a:path w="4013200" h="2075180">
                  <a:moveTo>
                    <a:pt x="106641" y="1590738"/>
                  </a:moveTo>
                  <a:lnTo>
                    <a:pt x="70739" y="1590738"/>
                  </a:lnTo>
                  <a:lnTo>
                    <a:pt x="70739" y="1570875"/>
                  </a:lnTo>
                  <a:lnTo>
                    <a:pt x="103098" y="1570875"/>
                  </a:lnTo>
                  <a:lnTo>
                    <a:pt x="103098" y="1564043"/>
                  </a:lnTo>
                  <a:lnTo>
                    <a:pt x="70739" y="1564043"/>
                  </a:lnTo>
                  <a:lnTo>
                    <a:pt x="70739" y="1546174"/>
                  </a:lnTo>
                  <a:lnTo>
                    <a:pt x="105283" y="1546174"/>
                  </a:lnTo>
                  <a:lnTo>
                    <a:pt x="105283" y="1539290"/>
                  </a:lnTo>
                  <a:lnTo>
                    <a:pt x="63004" y="1539290"/>
                  </a:lnTo>
                  <a:lnTo>
                    <a:pt x="63004" y="1597621"/>
                  </a:lnTo>
                  <a:lnTo>
                    <a:pt x="106641" y="1597621"/>
                  </a:lnTo>
                  <a:lnTo>
                    <a:pt x="106641" y="1590738"/>
                  </a:lnTo>
                  <a:close/>
                </a:path>
                <a:path w="4013200" h="2075180">
                  <a:moveTo>
                    <a:pt x="106641" y="1013561"/>
                  </a:moveTo>
                  <a:lnTo>
                    <a:pt x="70739" y="1013561"/>
                  </a:lnTo>
                  <a:lnTo>
                    <a:pt x="70739" y="993711"/>
                  </a:lnTo>
                  <a:lnTo>
                    <a:pt x="103098" y="993711"/>
                  </a:lnTo>
                  <a:lnTo>
                    <a:pt x="103098" y="986866"/>
                  </a:lnTo>
                  <a:lnTo>
                    <a:pt x="70739" y="986866"/>
                  </a:lnTo>
                  <a:lnTo>
                    <a:pt x="70739" y="969010"/>
                  </a:lnTo>
                  <a:lnTo>
                    <a:pt x="105283" y="969010"/>
                  </a:lnTo>
                  <a:lnTo>
                    <a:pt x="105283" y="962126"/>
                  </a:lnTo>
                  <a:lnTo>
                    <a:pt x="63004" y="962126"/>
                  </a:lnTo>
                  <a:lnTo>
                    <a:pt x="63004" y="1020445"/>
                  </a:lnTo>
                  <a:lnTo>
                    <a:pt x="106641" y="1020445"/>
                  </a:lnTo>
                  <a:lnTo>
                    <a:pt x="106641" y="1013561"/>
                  </a:lnTo>
                  <a:close/>
                </a:path>
                <a:path w="4013200" h="2075180">
                  <a:moveTo>
                    <a:pt x="106641" y="821207"/>
                  </a:moveTo>
                  <a:lnTo>
                    <a:pt x="70739" y="821207"/>
                  </a:lnTo>
                  <a:lnTo>
                    <a:pt x="70739" y="801357"/>
                  </a:lnTo>
                  <a:lnTo>
                    <a:pt x="103098" y="801357"/>
                  </a:lnTo>
                  <a:lnTo>
                    <a:pt x="103098" y="794512"/>
                  </a:lnTo>
                  <a:lnTo>
                    <a:pt x="70739" y="794512"/>
                  </a:lnTo>
                  <a:lnTo>
                    <a:pt x="70739" y="776643"/>
                  </a:lnTo>
                  <a:lnTo>
                    <a:pt x="105283" y="776643"/>
                  </a:lnTo>
                  <a:lnTo>
                    <a:pt x="105283" y="769759"/>
                  </a:lnTo>
                  <a:lnTo>
                    <a:pt x="63004" y="769759"/>
                  </a:lnTo>
                  <a:lnTo>
                    <a:pt x="63004" y="828090"/>
                  </a:lnTo>
                  <a:lnTo>
                    <a:pt x="106641" y="828090"/>
                  </a:lnTo>
                  <a:lnTo>
                    <a:pt x="106641" y="821207"/>
                  </a:lnTo>
                  <a:close/>
                </a:path>
                <a:path w="4013200" h="2075180">
                  <a:moveTo>
                    <a:pt x="133959" y="411213"/>
                  </a:moveTo>
                  <a:lnTo>
                    <a:pt x="118046" y="411213"/>
                  </a:lnTo>
                  <a:lnTo>
                    <a:pt x="118046" y="395338"/>
                  </a:lnTo>
                  <a:lnTo>
                    <a:pt x="111252" y="395338"/>
                  </a:lnTo>
                  <a:lnTo>
                    <a:pt x="111252" y="411213"/>
                  </a:lnTo>
                  <a:lnTo>
                    <a:pt x="95351" y="411213"/>
                  </a:lnTo>
                  <a:lnTo>
                    <a:pt x="95351" y="417893"/>
                  </a:lnTo>
                  <a:lnTo>
                    <a:pt x="111252" y="417893"/>
                  </a:lnTo>
                  <a:lnTo>
                    <a:pt x="111252" y="433895"/>
                  </a:lnTo>
                  <a:lnTo>
                    <a:pt x="118046" y="433895"/>
                  </a:lnTo>
                  <a:lnTo>
                    <a:pt x="118046" y="417893"/>
                  </a:lnTo>
                  <a:lnTo>
                    <a:pt x="133959" y="417893"/>
                  </a:lnTo>
                  <a:lnTo>
                    <a:pt x="133959" y="411213"/>
                  </a:lnTo>
                  <a:close/>
                </a:path>
                <a:path w="4013200" h="2075180">
                  <a:moveTo>
                    <a:pt x="133959" y="218833"/>
                  </a:moveTo>
                  <a:lnTo>
                    <a:pt x="118046" y="218833"/>
                  </a:lnTo>
                  <a:lnTo>
                    <a:pt x="118046" y="202946"/>
                  </a:lnTo>
                  <a:lnTo>
                    <a:pt x="111252" y="202946"/>
                  </a:lnTo>
                  <a:lnTo>
                    <a:pt x="111252" y="218833"/>
                  </a:lnTo>
                  <a:lnTo>
                    <a:pt x="95351" y="218833"/>
                  </a:lnTo>
                  <a:lnTo>
                    <a:pt x="95351" y="225501"/>
                  </a:lnTo>
                  <a:lnTo>
                    <a:pt x="111252" y="225501"/>
                  </a:lnTo>
                  <a:lnTo>
                    <a:pt x="111252" y="241503"/>
                  </a:lnTo>
                  <a:lnTo>
                    <a:pt x="118046" y="241503"/>
                  </a:lnTo>
                  <a:lnTo>
                    <a:pt x="118046" y="225501"/>
                  </a:lnTo>
                  <a:lnTo>
                    <a:pt x="133959" y="225501"/>
                  </a:lnTo>
                  <a:lnTo>
                    <a:pt x="133959" y="218833"/>
                  </a:lnTo>
                  <a:close/>
                </a:path>
                <a:path w="4013200" h="2075180">
                  <a:moveTo>
                    <a:pt x="133959" y="26454"/>
                  </a:moveTo>
                  <a:lnTo>
                    <a:pt x="118046" y="26454"/>
                  </a:lnTo>
                  <a:lnTo>
                    <a:pt x="118046" y="10579"/>
                  </a:lnTo>
                  <a:lnTo>
                    <a:pt x="111264" y="10579"/>
                  </a:lnTo>
                  <a:lnTo>
                    <a:pt x="111264" y="26454"/>
                  </a:lnTo>
                  <a:lnTo>
                    <a:pt x="95351" y="26454"/>
                  </a:lnTo>
                  <a:lnTo>
                    <a:pt x="95351" y="33134"/>
                  </a:lnTo>
                  <a:lnTo>
                    <a:pt x="111264" y="33134"/>
                  </a:lnTo>
                  <a:lnTo>
                    <a:pt x="111264" y="49136"/>
                  </a:lnTo>
                  <a:lnTo>
                    <a:pt x="118046" y="49136"/>
                  </a:lnTo>
                  <a:lnTo>
                    <a:pt x="118046" y="33134"/>
                  </a:lnTo>
                  <a:lnTo>
                    <a:pt x="133959" y="33134"/>
                  </a:lnTo>
                  <a:lnTo>
                    <a:pt x="133959" y="26454"/>
                  </a:lnTo>
                  <a:close/>
                </a:path>
                <a:path w="4013200" h="2075180">
                  <a:moveTo>
                    <a:pt x="135915" y="1765312"/>
                  </a:moveTo>
                  <a:lnTo>
                    <a:pt x="113868" y="1765312"/>
                  </a:lnTo>
                  <a:lnTo>
                    <a:pt x="113868" y="1772513"/>
                  </a:lnTo>
                  <a:lnTo>
                    <a:pt x="135915" y="1772513"/>
                  </a:lnTo>
                  <a:lnTo>
                    <a:pt x="135915" y="1765312"/>
                  </a:lnTo>
                  <a:close/>
                </a:path>
                <a:path w="4013200" h="2075180">
                  <a:moveTo>
                    <a:pt x="135915" y="1380515"/>
                  </a:moveTo>
                  <a:lnTo>
                    <a:pt x="113868" y="1380515"/>
                  </a:lnTo>
                  <a:lnTo>
                    <a:pt x="113868" y="1387716"/>
                  </a:lnTo>
                  <a:lnTo>
                    <a:pt x="135915" y="1387716"/>
                  </a:lnTo>
                  <a:lnTo>
                    <a:pt x="135915" y="1380515"/>
                  </a:lnTo>
                  <a:close/>
                </a:path>
                <a:path w="4013200" h="2075180">
                  <a:moveTo>
                    <a:pt x="135915" y="1188148"/>
                  </a:moveTo>
                  <a:lnTo>
                    <a:pt x="113868" y="1188148"/>
                  </a:lnTo>
                  <a:lnTo>
                    <a:pt x="113868" y="1195349"/>
                  </a:lnTo>
                  <a:lnTo>
                    <a:pt x="135915" y="1195349"/>
                  </a:lnTo>
                  <a:lnTo>
                    <a:pt x="135915" y="1188148"/>
                  </a:lnTo>
                  <a:close/>
                </a:path>
                <a:path w="4013200" h="2075180">
                  <a:moveTo>
                    <a:pt x="135915" y="610984"/>
                  </a:moveTo>
                  <a:lnTo>
                    <a:pt x="113868" y="610984"/>
                  </a:lnTo>
                  <a:lnTo>
                    <a:pt x="113868" y="618185"/>
                  </a:lnTo>
                  <a:lnTo>
                    <a:pt x="135915" y="618185"/>
                  </a:lnTo>
                  <a:lnTo>
                    <a:pt x="135915" y="610984"/>
                  </a:lnTo>
                  <a:close/>
                </a:path>
                <a:path w="4013200" h="2075180">
                  <a:moveTo>
                    <a:pt x="135928" y="1957679"/>
                  </a:moveTo>
                  <a:lnTo>
                    <a:pt x="113868" y="1957679"/>
                  </a:lnTo>
                  <a:lnTo>
                    <a:pt x="113868" y="1964880"/>
                  </a:lnTo>
                  <a:lnTo>
                    <a:pt x="135928" y="1964880"/>
                  </a:lnTo>
                  <a:lnTo>
                    <a:pt x="135928" y="1957679"/>
                  </a:lnTo>
                  <a:close/>
                </a:path>
                <a:path w="4013200" h="2075180">
                  <a:moveTo>
                    <a:pt x="135928" y="1572920"/>
                  </a:moveTo>
                  <a:lnTo>
                    <a:pt x="113868" y="1572920"/>
                  </a:lnTo>
                  <a:lnTo>
                    <a:pt x="113868" y="1580121"/>
                  </a:lnTo>
                  <a:lnTo>
                    <a:pt x="135928" y="1580121"/>
                  </a:lnTo>
                  <a:lnTo>
                    <a:pt x="135928" y="1572920"/>
                  </a:lnTo>
                  <a:close/>
                </a:path>
                <a:path w="4013200" h="2075180">
                  <a:moveTo>
                    <a:pt x="135928" y="995743"/>
                  </a:moveTo>
                  <a:lnTo>
                    <a:pt x="113868" y="995743"/>
                  </a:lnTo>
                  <a:lnTo>
                    <a:pt x="113868" y="1002944"/>
                  </a:lnTo>
                  <a:lnTo>
                    <a:pt x="135928" y="1002944"/>
                  </a:lnTo>
                  <a:lnTo>
                    <a:pt x="135928" y="995743"/>
                  </a:lnTo>
                  <a:close/>
                </a:path>
                <a:path w="4013200" h="2075180">
                  <a:moveTo>
                    <a:pt x="135928" y="803389"/>
                  </a:moveTo>
                  <a:lnTo>
                    <a:pt x="113868" y="803389"/>
                  </a:lnTo>
                  <a:lnTo>
                    <a:pt x="113868" y="810590"/>
                  </a:lnTo>
                  <a:lnTo>
                    <a:pt x="135928" y="810590"/>
                  </a:lnTo>
                  <a:lnTo>
                    <a:pt x="135928" y="803389"/>
                  </a:lnTo>
                  <a:close/>
                </a:path>
                <a:path w="4013200" h="2075180">
                  <a:moveTo>
                    <a:pt x="179552" y="229006"/>
                  </a:moveTo>
                  <a:lnTo>
                    <a:pt x="179438" y="215277"/>
                  </a:lnTo>
                  <a:lnTo>
                    <a:pt x="179184" y="212585"/>
                  </a:lnTo>
                  <a:lnTo>
                    <a:pt x="179120" y="211785"/>
                  </a:lnTo>
                  <a:lnTo>
                    <a:pt x="177368" y="204978"/>
                  </a:lnTo>
                  <a:lnTo>
                    <a:pt x="176149" y="202082"/>
                  </a:lnTo>
                  <a:lnTo>
                    <a:pt x="173697" y="198297"/>
                  </a:lnTo>
                  <a:lnTo>
                    <a:pt x="173075" y="197332"/>
                  </a:lnTo>
                  <a:lnTo>
                    <a:pt x="172173" y="196507"/>
                  </a:lnTo>
                  <a:lnTo>
                    <a:pt x="172173" y="212585"/>
                  </a:lnTo>
                  <a:lnTo>
                    <a:pt x="172161" y="231749"/>
                  </a:lnTo>
                  <a:lnTo>
                    <a:pt x="171030" y="238112"/>
                  </a:lnTo>
                  <a:lnTo>
                    <a:pt x="166560" y="244449"/>
                  </a:lnTo>
                  <a:lnTo>
                    <a:pt x="163791" y="246037"/>
                  </a:lnTo>
                  <a:lnTo>
                    <a:pt x="157200" y="246037"/>
                  </a:lnTo>
                  <a:lnTo>
                    <a:pt x="154419" y="244449"/>
                  </a:lnTo>
                  <a:lnTo>
                    <a:pt x="149936" y="238112"/>
                  </a:lnTo>
                  <a:lnTo>
                    <a:pt x="148805" y="231749"/>
                  </a:lnTo>
                  <a:lnTo>
                    <a:pt x="148805" y="212585"/>
                  </a:lnTo>
                  <a:lnTo>
                    <a:pt x="149999" y="206184"/>
                  </a:lnTo>
                  <a:lnTo>
                    <a:pt x="150037" y="206032"/>
                  </a:lnTo>
                  <a:lnTo>
                    <a:pt x="154482" y="199682"/>
                  </a:lnTo>
                  <a:lnTo>
                    <a:pt x="157111" y="198297"/>
                  </a:lnTo>
                  <a:lnTo>
                    <a:pt x="163766" y="198297"/>
                  </a:lnTo>
                  <a:lnTo>
                    <a:pt x="166560" y="199872"/>
                  </a:lnTo>
                  <a:lnTo>
                    <a:pt x="170942" y="206032"/>
                  </a:lnTo>
                  <a:lnTo>
                    <a:pt x="171056" y="206184"/>
                  </a:lnTo>
                  <a:lnTo>
                    <a:pt x="163639" y="192366"/>
                  </a:lnTo>
                  <a:lnTo>
                    <a:pt x="156235" y="192366"/>
                  </a:lnTo>
                  <a:lnTo>
                    <a:pt x="141427" y="215277"/>
                  </a:lnTo>
                  <a:lnTo>
                    <a:pt x="141427" y="233121"/>
                  </a:lnTo>
                  <a:lnTo>
                    <a:pt x="143357" y="241033"/>
                  </a:lnTo>
                  <a:lnTo>
                    <a:pt x="150431" y="249910"/>
                  </a:lnTo>
                  <a:lnTo>
                    <a:pt x="154851" y="251929"/>
                  </a:lnTo>
                  <a:lnTo>
                    <a:pt x="164769" y="251929"/>
                  </a:lnTo>
                  <a:lnTo>
                    <a:pt x="168313" y="250786"/>
                  </a:lnTo>
                  <a:lnTo>
                    <a:pt x="173926" y="246189"/>
                  </a:lnTo>
                  <a:lnTo>
                    <a:pt x="174015" y="246037"/>
                  </a:lnTo>
                  <a:lnTo>
                    <a:pt x="176034" y="242938"/>
                  </a:lnTo>
                  <a:lnTo>
                    <a:pt x="178854" y="234530"/>
                  </a:lnTo>
                  <a:lnTo>
                    <a:pt x="179552" y="229006"/>
                  </a:lnTo>
                  <a:close/>
                </a:path>
                <a:path w="4013200" h="2075180">
                  <a:moveTo>
                    <a:pt x="179565" y="421398"/>
                  </a:moveTo>
                  <a:lnTo>
                    <a:pt x="173685" y="390677"/>
                  </a:lnTo>
                  <a:lnTo>
                    <a:pt x="173075" y="389724"/>
                  </a:lnTo>
                  <a:lnTo>
                    <a:pt x="172173" y="388899"/>
                  </a:lnTo>
                  <a:lnTo>
                    <a:pt x="172173" y="404977"/>
                  </a:lnTo>
                  <a:lnTo>
                    <a:pt x="172161" y="424129"/>
                  </a:lnTo>
                  <a:lnTo>
                    <a:pt x="171018" y="430504"/>
                  </a:lnTo>
                  <a:lnTo>
                    <a:pt x="166560" y="436841"/>
                  </a:lnTo>
                  <a:lnTo>
                    <a:pt x="163791" y="438429"/>
                  </a:lnTo>
                  <a:lnTo>
                    <a:pt x="157200" y="438429"/>
                  </a:lnTo>
                  <a:lnTo>
                    <a:pt x="154419" y="436841"/>
                  </a:lnTo>
                  <a:lnTo>
                    <a:pt x="149936" y="430504"/>
                  </a:lnTo>
                  <a:lnTo>
                    <a:pt x="148805" y="424129"/>
                  </a:lnTo>
                  <a:lnTo>
                    <a:pt x="148805" y="404977"/>
                  </a:lnTo>
                  <a:lnTo>
                    <a:pt x="149999" y="398576"/>
                  </a:lnTo>
                  <a:lnTo>
                    <a:pt x="150037" y="398424"/>
                  </a:lnTo>
                  <a:lnTo>
                    <a:pt x="154482" y="392074"/>
                  </a:lnTo>
                  <a:lnTo>
                    <a:pt x="157111" y="390677"/>
                  </a:lnTo>
                  <a:lnTo>
                    <a:pt x="163766" y="390677"/>
                  </a:lnTo>
                  <a:lnTo>
                    <a:pt x="166560" y="392264"/>
                  </a:lnTo>
                  <a:lnTo>
                    <a:pt x="170942" y="398424"/>
                  </a:lnTo>
                  <a:lnTo>
                    <a:pt x="171056" y="398576"/>
                  </a:lnTo>
                  <a:lnTo>
                    <a:pt x="163639" y="384759"/>
                  </a:lnTo>
                  <a:lnTo>
                    <a:pt x="156248" y="384759"/>
                  </a:lnTo>
                  <a:lnTo>
                    <a:pt x="141427" y="407657"/>
                  </a:lnTo>
                  <a:lnTo>
                    <a:pt x="141427" y="425513"/>
                  </a:lnTo>
                  <a:lnTo>
                    <a:pt x="143357" y="433412"/>
                  </a:lnTo>
                  <a:lnTo>
                    <a:pt x="150431" y="442302"/>
                  </a:lnTo>
                  <a:lnTo>
                    <a:pt x="154851" y="444309"/>
                  </a:lnTo>
                  <a:lnTo>
                    <a:pt x="164769" y="444309"/>
                  </a:lnTo>
                  <a:lnTo>
                    <a:pt x="168313" y="443166"/>
                  </a:lnTo>
                  <a:lnTo>
                    <a:pt x="173926" y="438581"/>
                  </a:lnTo>
                  <a:lnTo>
                    <a:pt x="174015" y="438429"/>
                  </a:lnTo>
                  <a:lnTo>
                    <a:pt x="176034" y="435330"/>
                  </a:lnTo>
                  <a:lnTo>
                    <a:pt x="178854" y="426923"/>
                  </a:lnTo>
                  <a:lnTo>
                    <a:pt x="179565" y="421398"/>
                  </a:lnTo>
                  <a:close/>
                </a:path>
                <a:path w="4013200" h="2075180">
                  <a:moveTo>
                    <a:pt x="179565" y="36639"/>
                  </a:moveTo>
                  <a:lnTo>
                    <a:pt x="173697" y="5930"/>
                  </a:lnTo>
                  <a:lnTo>
                    <a:pt x="173075" y="4965"/>
                  </a:lnTo>
                  <a:lnTo>
                    <a:pt x="172186" y="4140"/>
                  </a:lnTo>
                  <a:lnTo>
                    <a:pt x="172186" y="20218"/>
                  </a:lnTo>
                  <a:lnTo>
                    <a:pt x="172173" y="39370"/>
                  </a:lnTo>
                  <a:lnTo>
                    <a:pt x="171030" y="45745"/>
                  </a:lnTo>
                  <a:lnTo>
                    <a:pt x="166573" y="52082"/>
                  </a:lnTo>
                  <a:lnTo>
                    <a:pt x="163791" y="53670"/>
                  </a:lnTo>
                  <a:lnTo>
                    <a:pt x="157200" y="53670"/>
                  </a:lnTo>
                  <a:lnTo>
                    <a:pt x="154432" y="52082"/>
                  </a:lnTo>
                  <a:lnTo>
                    <a:pt x="149936" y="45745"/>
                  </a:lnTo>
                  <a:lnTo>
                    <a:pt x="148818" y="39370"/>
                  </a:lnTo>
                  <a:lnTo>
                    <a:pt x="148818" y="20218"/>
                  </a:lnTo>
                  <a:lnTo>
                    <a:pt x="157124" y="5930"/>
                  </a:lnTo>
                  <a:lnTo>
                    <a:pt x="163766" y="5930"/>
                  </a:lnTo>
                  <a:lnTo>
                    <a:pt x="166573" y="7505"/>
                  </a:lnTo>
                  <a:lnTo>
                    <a:pt x="170954" y="13665"/>
                  </a:lnTo>
                  <a:lnTo>
                    <a:pt x="171069" y="13817"/>
                  </a:lnTo>
                  <a:lnTo>
                    <a:pt x="163639" y="0"/>
                  </a:lnTo>
                  <a:lnTo>
                    <a:pt x="156248" y="0"/>
                  </a:lnTo>
                  <a:lnTo>
                    <a:pt x="141439" y="22898"/>
                  </a:lnTo>
                  <a:lnTo>
                    <a:pt x="141439" y="40754"/>
                  </a:lnTo>
                  <a:lnTo>
                    <a:pt x="143357" y="48653"/>
                  </a:lnTo>
                  <a:lnTo>
                    <a:pt x="150431" y="57543"/>
                  </a:lnTo>
                  <a:lnTo>
                    <a:pt x="154863" y="59550"/>
                  </a:lnTo>
                  <a:lnTo>
                    <a:pt x="164782" y="59550"/>
                  </a:lnTo>
                  <a:lnTo>
                    <a:pt x="168325" y="58407"/>
                  </a:lnTo>
                  <a:lnTo>
                    <a:pt x="173939" y="53822"/>
                  </a:lnTo>
                  <a:lnTo>
                    <a:pt x="174028" y="53670"/>
                  </a:lnTo>
                  <a:lnTo>
                    <a:pt x="176047" y="50571"/>
                  </a:lnTo>
                  <a:lnTo>
                    <a:pt x="178866" y="42164"/>
                  </a:lnTo>
                  <a:lnTo>
                    <a:pt x="179565" y="36639"/>
                  </a:lnTo>
                  <a:close/>
                </a:path>
                <a:path w="4013200" h="2075180">
                  <a:moveTo>
                    <a:pt x="179616" y="1768106"/>
                  </a:moveTo>
                  <a:lnTo>
                    <a:pt x="179501" y="1754365"/>
                  </a:lnTo>
                  <a:lnTo>
                    <a:pt x="179247" y="1751685"/>
                  </a:lnTo>
                  <a:lnTo>
                    <a:pt x="179184" y="1750885"/>
                  </a:lnTo>
                  <a:lnTo>
                    <a:pt x="177431" y="1744065"/>
                  </a:lnTo>
                  <a:lnTo>
                    <a:pt x="176212" y="1741170"/>
                  </a:lnTo>
                  <a:lnTo>
                    <a:pt x="173736" y="1737385"/>
                  </a:lnTo>
                  <a:lnTo>
                    <a:pt x="173126" y="1736432"/>
                  </a:lnTo>
                  <a:lnTo>
                    <a:pt x="172237" y="1735607"/>
                  </a:lnTo>
                  <a:lnTo>
                    <a:pt x="172237" y="1751685"/>
                  </a:lnTo>
                  <a:lnTo>
                    <a:pt x="172224" y="1770837"/>
                  </a:lnTo>
                  <a:lnTo>
                    <a:pt x="171069" y="1777212"/>
                  </a:lnTo>
                  <a:lnTo>
                    <a:pt x="166598" y="1783549"/>
                  </a:lnTo>
                  <a:lnTo>
                    <a:pt x="163855" y="1785137"/>
                  </a:lnTo>
                  <a:lnTo>
                    <a:pt x="157251" y="1785137"/>
                  </a:lnTo>
                  <a:lnTo>
                    <a:pt x="154482" y="1783549"/>
                  </a:lnTo>
                  <a:lnTo>
                    <a:pt x="149987" y="1777212"/>
                  </a:lnTo>
                  <a:lnTo>
                    <a:pt x="148869" y="1770837"/>
                  </a:lnTo>
                  <a:lnTo>
                    <a:pt x="148869" y="1751685"/>
                  </a:lnTo>
                  <a:lnTo>
                    <a:pt x="157175" y="1737385"/>
                  </a:lnTo>
                  <a:lnTo>
                    <a:pt x="163830" y="1737385"/>
                  </a:lnTo>
                  <a:lnTo>
                    <a:pt x="166624" y="1738960"/>
                  </a:lnTo>
                  <a:lnTo>
                    <a:pt x="170992" y="1745119"/>
                  </a:lnTo>
                  <a:lnTo>
                    <a:pt x="171107" y="1745272"/>
                  </a:lnTo>
                  <a:lnTo>
                    <a:pt x="163690" y="1731467"/>
                  </a:lnTo>
                  <a:lnTo>
                    <a:pt x="156298" y="1731467"/>
                  </a:lnTo>
                  <a:lnTo>
                    <a:pt x="141490" y="1754365"/>
                  </a:lnTo>
                  <a:lnTo>
                    <a:pt x="141490" y="1772221"/>
                  </a:lnTo>
                  <a:lnTo>
                    <a:pt x="143408" y="1780120"/>
                  </a:lnTo>
                  <a:lnTo>
                    <a:pt x="150482" y="1788998"/>
                  </a:lnTo>
                  <a:lnTo>
                    <a:pt x="154914" y="1791017"/>
                  </a:lnTo>
                  <a:lnTo>
                    <a:pt x="164833" y="1791017"/>
                  </a:lnTo>
                  <a:lnTo>
                    <a:pt x="168376" y="1789874"/>
                  </a:lnTo>
                  <a:lnTo>
                    <a:pt x="173990" y="1785277"/>
                  </a:lnTo>
                  <a:lnTo>
                    <a:pt x="174078" y="1785137"/>
                  </a:lnTo>
                  <a:lnTo>
                    <a:pt x="176098" y="1782025"/>
                  </a:lnTo>
                  <a:lnTo>
                    <a:pt x="178917" y="1773618"/>
                  </a:lnTo>
                  <a:lnTo>
                    <a:pt x="179616" y="1768106"/>
                  </a:lnTo>
                  <a:close/>
                </a:path>
                <a:path w="4013200" h="2075180">
                  <a:moveTo>
                    <a:pt x="179616" y="1383296"/>
                  </a:moveTo>
                  <a:lnTo>
                    <a:pt x="179501" y="1369555"/>
                  </a:lnTo>
                  <a:lnTo>
                    <a:pt x="179247" y="1366875"/>
                  </a:lnTo>
                  <a:lnTo>
                    <a:pt x="179184" y="1366075"/>
                  </a:lnTo>
                  <a:lnTo>
                    <a:pt x="177431" y="1359255"/>
                  </a:lnTo>
                  <a:lnTo>
                    <a:pt x="176212" y="1356372"/>
                  </a:lnTo>
                  <a:lnTo>
                    <a:pt x="173748" y="1352588"/>
                  </a:lnTo>
                  <a:lnTo>
                    <a:pt x="173126" y="1351622"/>
                  </a:lnTo>
                  <a:lnTo>
                    <a:pt x="172237" y="1350797"/>
                  </a:lnTo>
                  <a:lnTo>
                    <a:pt x="172237" y="1366875"/>
                  </a:lnTo>
                  <a:lnTo>
                    <a:pt x="172224" y="1386027"/>
                  </a:lnTo>
                  <a:lnTo>
                    <a:pt x="171069" y="1392402"/>
                  </a:lnTo>
                  <a:lnTo>
                    <a:pt x="166598" y="1398739"/>
                  </a:lnTo>
                  <a:lnTo>
                    <a:pt x="163855" y="1400327"/>
                  </a:lnTo>
                  <a:lnTo>
                    <a:pt x="157251" y="1400327"/>
                  </a:lnTo>
                  <a:lnTo>
                    <a:pt x="154482" y="1398739"/>
                  </a:lnTo>
                  <a:lnTo>
                    <a:pt x="149987" y="1392402"/>
                  </a:lnTo>
                  <a:lnTo>
                    <a:pt x="148869" y="1386027"/>
                  </a:lnTo>
                  <a:lnTo>
                    <a:pt x="148869" y="1366875"/>
                  </a:lnTo>
                  <a:lnTo>
                    <a:pt x="150063" y="1360474"/>
                  </a:lnTo>
                  <a:lnTo>
                    <a:pt x="150101" y="1360309"/>
                  </a:lnTo>
                  <a:lnTo>
                    <a:pt x="154546" y="1353972"/>
                  </a:lnTo>
                  <a:lnTo>
                    <a:pt x="157175" y="1352588"/>
                  </a:lnTo>
                  <a:lnTo>
                    <a:pt x="163830" y="1352588"/>
                  </a:lnTo>
                  <a:lnTo>
                    <a:pt x="166624" y="1354162"/>
                  </a:lnTo>
                  <a:lnTo>
                    <a:pt x="170980" y="1360309"/>
                  </a:lnTo>
                  <a:lnTo>
                    <a:pt x="171107" y="1360474"/>
                  </a:lnTo>
                  <a:lnTo>
                    <a:pt x="163690" y="1346657"/>
                  </a:lnTo>
                  <a:lnTo>
                    <a:pt x="156298" y="1346657"/>
                  </a:lnTo>
                  <a:lnTo>
                    <a:pt x="141490" y="1369555"/>
                  </a:lnTo>
                  <a:lnTo>
                    <a:pt x="141490" y="1387411"/>
                  </a:lnTo>
                  <a:lnTo>
                    <a:pt x="143408" y="1395310"/>
                  </a:lnTo>
                  <a:lnTo>
                    <a:pt x="150482" y="1404188"/>
                  </a:lnTo>
                  <a:lnTo>
                    <a:pt x="154914" y="1406207"/>
                  </a:lnTo>
                  <a:lnTo>
                    <a:pt x="164833" y="1406207"/>
                  </a:lnTo>
                  <a:lnTo>
                    <a:pt x="168376" y="1405064"/>
                  </a:lnTo>
                  <a:lnTo>
                    <a:pt x="173990" y="1400479"/>
                  </a:lnTo>
                  <a:lnTo>
                    <a:pt x="174078" y="1400327"/>
                  </a:lnTo>
                  <a:lnTo>
                    <a:pt x="176098" y="1397228"/>
                  </a:lnTo>
                  <a:lnTo>
                    <a:pt x="178917" y="1388821"/>
                  </a:lnTo>
                  <a:lnTo>
                    <a:pt x="179616" y="1383296"/>
                  </a:lnTo>
                  <a:close/>
                </a:path>
                <a:path w="4013200" h="2075180">
                  <a:moveTo>
                    <a:pt x="179616" y="1190929"/>
                  </a:moveTo>
                  <a:lnTo>
                    <a:pt x="179501" y="1177188"/>
                  </a:lnTo>
                  <a:lnTo>
                    <a:pt x="179247" y="1174508"/>
                  </a:lnTo>
                  <a:lnTo>
                    <a:pt x="179184" y="1173708"/>
                  </a:lnTo>
                  <a:lnTo>
                    <a:pt x="177431" y="1166901"/>
                  </a:lnTo>
                  <a:lnTo>
                    <a:pt x="176212" y="1164005"/>
                  </a:lnTo>
                  <a:lnTo>
                    <a:pt x="173748" y="1160221"/>
                  </a:lnTo>
                  <a:lnTo>
                    <a:pt x="173126" y="1159256"/>
                  </a:lnTo>
                  <a:lnTo>
                    <a:pt x="172237" y="1158430"/>
                  </a:lnTo>
                  <a:lnTo>
                    <a:pt x="172237" y="1174508"/>
                  </a:lnTo>
                  <a:lnTo>
                    <a:pt x="172224" y="1193660"/>
                  </a:lnTo>
                  <a:lnTo>
                    <a:pt x="171081" y="1200035"/>
                  </a:lnTo>
                  <a:lnTo>
                    <a:pt x="166624" y="1206373"/>
                  </a:lnTo>
                  <a:lnTo>
                    <a:pt x="163855" y="1207960"/>
                  </a:lnTo>
                  <a:lnTo>
                    <a:pt x="157251" y="1207960"/>
                  </a:lnTo>
                  <a:lnTo>
                    <a:pt x="154482" y="1206373"/>
                  </a:lnTo>
                  <a:lnTo>
                    <a:pt x="149987" y="1200035"/>
                  </a:lnTo>
                  <a:lnTo>
                    <a:pt x="148869" y="1193660"/>
                  </a:lnTo>
                  <a:lnTo>
                    <a:pt x="148869" y="1174508"/>
                  </a:lnTo>
                  <a:lnTo>
                    <a:pt x="157175" y="1160221"/>
                  </a:lnTo>
                  <a:lnTo>
                    <a:pt x="163830" y="1160221"/>
                  </a:lnTo>
                  <a:lnTo>
                    <a:pt x="166624" y="1161796"/>
                  </a:lnTo>
                  <a:lnTo>
                    <a:pt x="170992" y="1167955"/>
                  </a:lnTo>
                  <a:lnTo>
                    <a:pt x="171107" y="1168107"/>
                  </a:lnTo>
                  <a:lnTo>
                    <a:pt x="163690" y="1154290"/>
                  </a:lnTo>
                  <a:lnTo>
                    <a:pt x="156298" y="1154290"/>
                  </a:lnTo>
                  <a:lnTo>
                    <a:pt x="141490" y="1177188"/>
                  </a:lnTo>
                  <a:lnTo>
                    <a:pt x="141490" y="1195044"/>
                  </a:lnTo>
                  <a:lnTo>
                    <a:pt x="143408" y="1202944"/>
                  </a:lnTo>
                  <a:lnTo>
                    <a:pt x="150482" y="1211834"/>
                  </a:lnTo>
                  <a:lnTo>
                    <a:pt x="154914" y="1213840"/>
                  </a:lnTo>
                  <a:lnTo>
                    <a:pt x="164833" y="1213840"/>
                  </a:lnTo>
                  <a:lnTo>
                    <a:pt x="168376" y="1212710"/>
                  </a:lnTo>
                  <a:lnTo>
                    <a:pt x="173990" y="1208112"/>
                  </a:lnTo>
                  <a:lnTo>
                    <a:pt x="174078" y="1207960"/>
                  </a:lnTo>
                  <a:lnTo>
                    <a:pt x="176098" y="1204861"/>
                  </a:lnTo>
                  <a:lnTo>
                    <a:pt x="178917" y="1196454"/>
                  </a:lnTo>
                  <a:lnTo>
                    <a:pt x="179616" y="1190929"/>
                  </a:lnTo>
                  <a:close/>
                </a:path>
                <a:path w="4013200" h="2075180">
                  <a:moveTo>
                    <a:pt x="179616" y="613765"/>
                  </a:moveTo>
                  <a:lnTo>
                    <a:pt x="179501" y="600036"/>
                  </a:lnTo>
                  <a:lnTo>
                    <a:pt x="179247" y="597344"/>
                  </a:lnTo>
                  <a:lnTo>
                    <a:pt x="179184" y="596544"/>
                  </a:lnTo>
                  <a:lnTo>
                    <a:pt x="177431" y="589737"/>
                  </a:lnTo>
                  <a:lnTo>
                    <a:pt x="176212" y="586841"/>
                  </a:lnTo>
                  <a:lnTo>
                    <a:pt x="173748" y="583057"/>
                  </a:lnTo>
                  <a:lnTo>
                    <a:pt x="173126" y="582091"/>
                  </a:lnTo>
                  <a:lnTo>
                    <a:pt x="172237" y="581266"/>
                  </a:lnTo>
                  <a:lnTo>
                    <a:pt x="172237" y="597344"/>
                  </a:lnTo>
                  <a:lnTo>
                    <a:pt x="172224" y="616508"/>
                  </a:lnTo>
                  <a:lnTo>
                    <a:pt x="171081" y="622871"/>
                  </a:lnTo>
                  <a:lnTo>
                    <a:pt x="166624" y="629208"/>
                  </a:lnTo>
                  <a:lnTo>
                    <a:pt x="163855" y="630796"/>
                  </a:lnTo>
                  <a:lnTo>
                    <a:pt x="157251" y="630796"/>
                  </a:lnTo>
                  <a:lnTo>
                    <a:pt x="154482" y="629208"/>
                  </a:lnTo>
                  <a:lnTo>
                    <a:pt x="149987" y="622871"/>
                  </a:lnTo>
                  <a:lnTo>
                    <a:pt x="148869" y="616508"/>
                  </a:lnTo>
                  <a:lnTo>
                    <a:pt x="148869" y="597344"/>
                  </a:lnTo>
                  <a:lnTo>
                    <a:pt x="150063" y="590943"/>
                  </a:lnTo>
                  <a:lnTo>
                    <a:pt x="150101" y="590791"/>
                  </a:lnTo>
                  <a:lnTo>
                    <a:pt x="154546" y="584441"/>
                  </a:lnTo>
                  <a:lnTo>
                    <a:pt x="157175" y="583057"/>
                  </a:lnTo>
                  <a:lnTo>
                    <a:pt x="163830" y="583057"/>
                  </a:lnTo>
                  <a:lnTo>
                    <a:pt x="166624" y="584631"/>
                  </a:lnTo>
                  <a:lnTo>
                    <a:pt x="170992" y="590791"/>
                  </a:lnTo>
                  <a:lnTo>
                    <a:pt x="171107" y="590943"/>
                  </a:lnTo>
                  <a:lnTo>
                    <a:pt x="163690" y="577126"/>
                  </a:lnTo>
                  <a:lnTo>
                    <a:pt x="156298" y="577126"/>
                  </a:lnTo>
                  <a:lnTo>
                    <a:pt x="141490" y="600036"/>
                  </a:lnTo>
                  <a:lnTo>
                    <a:pt x="141490" y="617880"/>
                  </a:lnTo>
                  <a:lnTo>
                    <a:pt x="143408" y="625779"/>
                  </a:lnTo>
                  <a:lnTo>
                    <a:pt x="150482" y="634669"/>
                  </a:lnTo>
                  <a:lnTo>
                    <a:pt x="154914" y="636676"/>
                  </a:lnTo>
                  <a:lnTo>
                    <a:pt x="164833" y="636676"/>
                  </a:lnTo>
                  <a:lnTo>
                    <a:pt x="168376" y="635546"/>
                  </a:lnTo>
                  <a:lnTo>
                    <a:pt x="173990" y="630948"/>
                  </a:lnTo>
                  <a:lnTo>
                    <a:pt x="174078" y="630796"/>
                  </a:lnTo>
                  <a:lnTo>
                    <a:pt x="176098" y="627697"/>
                  </a:lnTo>
                  <a:lnTo>
                    <a:pt x="178917" y="619290"/>
                  </a:lnTo>
                  <a:lnTo>
                    <a:pt x="179616" y="613765"/>
                  </a:lnTo>
                  <a:close/>
                </a:path>
                <a:path w="4013200" h="2075180">
                  <a:moveTo>
                    <a:pt x="179628" y="1960460"/>
                  </a:moveTo>
                  <a:lnTo>
                    <a:pt x="173761" y="1929752"/>
                  </a:lnTo>
                  <a:lnTo>
                    <a:pt x="173139" y="1928787"/>
                  </a:lnTo>
                  <a:lnTo>
                    <a:pt x="172250" y="1927961"/>
                  </a:lnTo>
                  <a:lnTo>
                    <a:pt x="172250" y="1944039"/>
                  </a:lnTo>
                  <a:lnTo>
                    <a:pt x="172237" y="1963191"/>
                  </a:lnTo>
                  <a:lnTo>
                    <a:pt x="171094" y="1969566"/>
                  </a:lnTo>
                  <a:lnTo>
                    <a:pt x="166624" y="1975904"/>
                  </a:lnTo>
                  <a:lnTo>
                    <a:pt x="163855" y="1977491"/>
                  </a:lnTo>
                  <a:lnTo>
                    <a:pt x="157264" y="1977491"/>
                  </a:lnTo>
                  <a:lnTo>
                    <a:pt x="154482" y="1975904"/>
                  </a:lnTo>
                  <a:lnTo>
                    <a:pt x="149987" y="1969566"/>
                  </a:lnTo>
                  <a:lnTo>
                    <a:pt x="148869" y="1963191"/>
                  </a:lnTo>
                  <a:lnTo>
                    <a:pt x="148869" y="1944039"/>
                  </a:lnTo>
                  <a:lnTo>
                    <a:pt x="157187" y="1929752"/>
                  </a:lnTo>
                  <a:lnTo>
                    <a:pt x="163830" y="1929752"/>
                  </a:lnTo>
                  <a:lnTo>
                    <a:pt x="166624" y="1931327"/>
                  </a:lnTo>
                  <a:lnTo>
                    <a:pt x="171005" y="1937486"/>
                  </a:lnTo>
                  <a:lnTo>
                    <a:pt x="171119" y="1937639"/>
                  </a:lnTo>
                  <a:lnTo>
                    <a:pt x="172250" y="1944039"/>
                  </a:lnTo>
                  <a:lnTo>
                    <a:pt x="172250" y="1927961"/>
                  </a:lnTo>
                  <a:lnTo>
                    <a:pt x="171183" y="1926971"/>
                  </a:lnTo>
                  <a:lnTo>
                    <a:pt x="166446" y="1924443"/>
                  </a:lnTo>
                  <a:lnTo>
                    <a:pt x="163690" y="1923821"/>
                  </a:lnTo>
                  <a:lnTo>
                    <a:pt x="156298" y="1923821"/>
                  </a:lnTo>
                  <a:lnTo>
                    <a:pt x="141490" y="1946719"/>
                  </a:lnTo>
                  <a:lnTo>
                    <a:pt x="141490" y="1964575"/>
                  </a:lnTo>
                  <a:lnTo>
                    <a:pt x="143421" y="1972475"/>
                  </a:lnTo>
                  <a:lnTo>
                    <a:pt x="150495" y="1981365"/>
                  </a:lnTo>
                  <a:lnTo>
                    <a:pt x="154914" y="1983371"/>
                  </a:lnTo>
                  <a:lnTo>
                    <a:pt x="164846" y="1983371"/>
                  </a:lnTo>
                  <a:lnTo>
                    <a:pt x="168389" y="1982228"/>
                  </a:lnTo>
                  <a:lnTo>
                    <a:pt x="171183" y="1979930"/>
                  </a:lnTo>
                  <a:lnTo>
                    <a:pt x="174002" y="1977644"/>
                  </a:lnTo>
                  <a:lnTo>
                    <a:pt x="174091" y="1977491"/>
                  </a:lnTo>
                  <a:lnTo>
                    <a:pt x="176098" y="1974392"/>
                  </a:lnTo>
                  <a:lnTo>
                    <a:pt x="178917" y="1965985"/>
                  </a:lnTo>
                  <a:lnTo>
                    <a:pt x="179628" y="1960460"/>
                  </a:lnTo>
                  <a:close/>
                </a:path>
                <a:path w="4013200" h="2075180">
                  <a:moveTo>
                    <a:pt x="179628" y="1575701"/>
                  </a:moveTo>
                  <a:lnTo>
                    <a:pt x="173748" y="1544980"/>
                  </a:lnTo>
                  <a:lnTo>
                    <a:pt x="173139" y="1544027"/>
                  </a:lnTo>
                  <a:lnTo>
                    <a:pt x="172250" y="1543202"/>
                  </a:lnTo>
                  <a:lnTo>
                    <a:pt x="172250" y="1559280"/>
                  </a:lnTo>
                  <a:lnTo>
                    <a:pt x="172237" y="1578432"/>
                  </a:lnTo>
                  <a:lnTo>
                    <a:pt x="171081" y="1584807"/>
                  </a:lnTo>
                  <a:lnTo>
                    <a:pt x="166598" y="1591144"/>
                  </a:lnTo>
                  <a:lnTo>
                    <a:pt x="163855" y="1592732"/>
                  </a:lnTo>
                  <a:lnTo>
                    <a:pt x="157264" y="1592732"/>
                  </a:lnTo>
                  <a:lnTo>
                    <a:pt x="154482" y="1591144"/>
                  </a:lnTo>
                  <a:lnTo>
                    <a:pt x="152247" y="1587969"/>
                  </a:lnTo>
                  <a:lnTo>
                    <a:pt x="149987" y="1584807"/>
                  </a:lnTo>
                  <a:lnTo>
                    <a:pt x="148869" y="1578432"/>
                  </a:lnTo>
                  <a:lnTo>
                    <a:pt x="148869" y="1559280"/>
                  </a:lnTo>
                  <a:lnTo>
                    <a:pt x="157187" y="1544980"/>
                  </a:lnTo>
                  <a:lnTo>
                    <a:pt x="163830" y="1544980"/>
                  </a:lnTo>
                  <a:lnTo>
                    <a:pt x="166624" y="1546555"/>
                  </a:lnTo>
                  <a:lnTo>
                    <a:pt x="170992" y="1552714"/>
                  </a:lnTo>
                  <a:lnTo>
                    <a:pt x="171119" y="1552879"/>
                  </a:lnTo>
                  <a:lnTo>
                    <a:pt x="163703" y="1539062"/>
                  </a:lnTo>
                  <a:lnTo>
                    <a:pt x="156298" y="1539062"/>
                  </a:lnTo>
                  <a:lnTo>
                    <a:pt x="141490" y="1561960"/>
                  </a:lnTo>
                  <a:lnTo>
                    <a:pt x="141490" y="1579816"/>
                  </a:lnTo>
                  <a:lnTo>
                    <a:pt x="143421" y="1587715"/>
                  </a:lnTo>
                  <a:lnTo>
                    <a:pt x="150495" y="1596593"/>
                  </a:lnTo>
                  <a:lnTo>
                    <a:pt x="154914" y="1598612"/>
                  </a:lnTo>
                  <a:lnTo>
                    <a:pt x="164846" y="1598612"/>
                  </a:lnTo>
                  <a:lnTo>
                    <a:pt x="168389" y="1597469"/>
                  </a:lnTo>
                  <a:lnTo>
                    <a:pt x="174002" y="1592872"/>
                  </a:lnTo>
                  <a:lnTo>
                    <a:pt x="174091" y="1592732"/>
                  </a:lnTo>
                  <a:lnTo>
                    <a:pt x="176098" y="1589633"/>
                  </a:lnTo>
                  <a:lnTo>
                    <a:pt x="178917" y="1581226"/>
                  </a:lnTo>
                  <a:lnTo>
                    <a:pt x="179628" y="1575701"/>
                  </a:lnTo>
                  <a:close/>
                </a:path>
                <a:path w="4013200" h="2075180">
                  <a:moveTo>
                    <a:pt x="179628" y="998524"/>
                  </a:moveTo>
                  <a:lnTo>
                    <a:pt x="173761" y="967816"/>
                  </a:lnTo>
                  <a:lnTo>
                    <a:pt x="173139" y="966851"/>
                  </a:lnTo>
                  <a:lnTo>
                    <a:pt x="172250" y="966025"/>
                  </a:lnTo>
                  <a:lnTo>
                    <a:pt x="172250" y="982103"/>
                  </a:lnTo>
                  <a:lnTo>
                    <a:pt x="172237" y="1001268"/>
                  </a:lnTo>
                  <a:lnTo>
                    <a:pt x="171094" y="1007630"/>
                  </a:lnTo>
                  <a:lnTo>
                    <a:pt x="166636" y="1013968"/>
                  </a:lnTo>
                  <a:lnTo>
                    <a:pt x="163855" y="1015555"/>
                  </a:lnTo>
                  <a:lnTo>
                    <a:pt x="157264" y="1015555"/>
                  </a:lnTo>
                  <a:lnTo>
                    <a:pt x="154495" y="1013968"/>
                  </a:lnTo>
                  <a:lnTo>
                    <a:pt x="149999" y="1007630"/>
                  </a:lnTo>
                  <a:lnTo>
                    <a:pt x="148869" y="1001268"/>
                  </a:lnTo>
                  <a:lnTo>
                    <a:pt x="148869" y="982103"/>
                  </a:lnTo>
                  <a:lnTo>
                    <a:pt x="157187" y="967816"/>
                  </a:lnTo>
                  <a:lnTo>
                    <a:pt x="163830" y="967816"/>
                  </a:lnTo>
                  <a:lnTo>
                    <a:pt x="166636" y="969391"/>
                  </a:lnTo>
                  <a:lnTo>
                    <a:pt x="171005" y="975550"/>
                  </a:lnTo>
                  <a:lnTo>
                    <a:pt x="171119" y="975702"/>
                  </a:lnTo>
                  <a:lnTo>
                    <a:pt x="172250" y="982103"/>
                  </a:lnTo>
                  <a:lnTo>
                    <a:pt x="172250" y="966025"/>
                  </a:lnTo>
                  <a:lnTo>
                    <a:pt x="171183" y="965034"/>
                  </a:lnTo>
                  <a:lnTo>
                    <a:pt x="166446" y="962520"/>
                  </a:lnTo>
                  <a:lnTo>
                    <a:pt x="163703" y="961885"/>
                  </a:lnTo>
                  <a:lnTo>
                    <a:pt x="156311" y="961885"/>
                  </a:lnTo>
                  <a:lnTo>
                    <a:pt x="141490" y="984783"/>
                  </a:lnTo>
                  <a:lnTo>
                    <a:pt x="141490" y="1002639"/>
                  </a:lnTo>
                  <a:lnTo>
                    <a:pt x="143421" y="1010539"/>
                  </a:lnTo>
                  <a:lnTo>
                    <a:pt x="150495" y="1019429"/>
                  </a:lnTo>
                  <a:lnTo>
                    <a:pt x="154927" y="1021435"/>
                  </a:lnTo>
                  <a:lnTo>
                    <a:pt x="164846" y="1021435"/>
                  </a:lnTo>
                  <a:lnTo>
                    <a:pt x="168389" y="1020305"/>
                  </a:lnTo>
                  <a:lnTo>
                    <a:pt x="171183" y="1017993"/>
                  </a:lnTo>
                  <a:lnTo>
                    <a:pt x="174002" y="1015707"/>
                  </a:lnTo>
                  <a:lnTo>
                    <a:pt x="174091" y="1015555"/>
                  </a:lnTo>
                  <a:lnTo>
                    <a:pt x="176110" y="1012456"/>
                  </a:lnTo>
                  <a:lnTo>
                    <a:pt x="178917" y="1004049"/>
                  </a:lnTo>
                  <a:lnTo>
                    <a:pt x="179628" y="998524"/>
                  </a:lnTo>
                  <a:close/>
                </a:path>
                <a:path w="4013200" h="2075180">
                  <a:moveTo>
                    <a:pt x="179628" y="806170"/>
                  </a:moveTo>
                  <a:lnTo>
                    <a:pt x="173761" y="775462"/>
                  </a:lnTo>
                  <a:lnTo>
                    <a:pt x="173139" y="774496"/>
                  </a:lnTo>
                  <a:lnTo>
                    <a:pt x="172250" y="773671"/>
                  </a:lnTo>
                  <a:lnTo>
                    <a:pt x="172250" y="789749"/>
                  </a:lnTo>
                  <a:lnTo>
                    <a:pt x="172237" y="808901"/>
                  </a:lnTo>
                  <a:lnTo>
                    <a:pt x="171094" y="815276"/>
                  </a:lnTo>
                  <a:lnTo>
                    <a:pt x="166636" y="821613"/>
                  </a:lnTo>
                  <a:lnTo>
                    <a:pt x="163855" y="823201"/>
                  </a:lnTo>
                  <a:lnTo>
                    <a:pt x="157264" y="823201"/>
                  </a:lnTo>
                  <a:lnTo>
                    <a:pt x="154495" y="821613"/>
                  </a:lnTo>
                  <a:lnTo>
                    <a:pt x="149999" y="815276"/>
                  </a:lnTo>
                  <a:lnTo>
                    <a:pt x="148869" y="808901"/>
                  </a:lnTo>
                  <a:lnTo>
                    <a:pt x="148869" y="789749"/>
                  </a:lnTo>
                  <a:lnTo>
                    <a:pt x="150075" y="783348"/>
                  </a:lnTo>
                  <a:lnTo>
                    <a:pt x="150114" y="783196"/>
                  </a:lnTo>
                  <a:lnTo>
                    <a:pt x="154546" y="776846"/>
                  </a:lnTo>
                  <a:lnTo>
                    <a:pt x="157187" y="775462"/>
                  </a:lnTo>
                  <a:lnTo>
                    <a:pt x="163830" y="775462"/>
                  </a:lnTo>
                  <a:lnTo>
                    <a:pt x="166636" y="777036"/>
                  </a:lnTo>
                  <a:lnTo>
                    <a:pt x="171005" y="783196"/>
                  </a:lnTo>
                  <a:lnTo>
                    <a:pt x="171119" y="783348"/>
                  </a:lnTo>
                  <a:lnTo>
                    <a:pt x="163703" y="769531"/>
                  </a:lnTo>
                  <a:lnTo>
                    <a:pt x="156311" y="769531"/>
                  </a:lnTo>
                  <a:lnTo>
                    <a:pt x="141490" y="792429"/>
                  </a:lnTo>
                  <a:lnTo>
                    <a:pt x="141490" y="810285"/>
                  </a:lnTo>
                  <a:lnTo>
                    <a:pt x="143421" y="818184"/>
                  </a:lnTo>
                  <a:lnTo>
                    <a:pt x="150495" y="827074"/>
                  </a:lnTo>
                  <a:lnTo>
                    <a:pt x="154927" y="829081"/>
                  </a:lnTo>
                  <a:lnTo>
                    <a:pt x="164846" y="829081"/>
                  </a:lnTo>
                  <a:lnTo>
                    <a:pt x="168389" y="827938"/>
                  </a:lnTo>
                  <a:lnTo>
                    <a:pt x="174002" y="823353"/>
                  </a:lnTo>
                  <a:lnTo>
                    <a:pt x="174091" y="823201"/>
                  </a:lnTo>
                  <a:lnTo>
                    <a:pt x="176110" y="820102"/>
                  </a:lnTo>
                  <a:lnTo>
                    <a:pt x="178917" y="811695"/>
                  </a:lnTo>
                  <a:lnTo>
                    <a:pt x="179628" y="806170"/>
                  </a:lnTo>
                  <a:close/>
                </a:path>
                <a:path w="4013200" h="2075180">
                  <a:moveTo>
                    <a:pt x="213423" y="192366"/>
                  </a:moveTo>
                  <a:lnTo>
                    <a:pt x="208800" y="192366"/>
                  </a:lnTo>
                  <a:lnTo>
                    <a:pt x="207556" y="194894"/>
                  </a:lnTo>
                  <a:lnTo>
                    <a:pt x="205422" y="197485"/>
                  </a:lnTo>
                  <a:lnTo>
                    <a:pt x="199415" y="202844"/>
                  </a:lnTo>
                  <a:lnTo>
                    <a:pt x="195897" y="205117"/>
                  </a:lnTo>
                  <a:lnTo>
                    <a:pt x="191884" y="207010"/>
                  </a:lnTo>
                  <a:lnTo>
                    <a:pt x="191884" y="213931"/>
                  </a:lnTo>
                  <a:lnTo>
                    <a:pt x="206248" y="205295"/>
                  </a:lnTo>
                  <a:lnTo>
                    <a:pt x="206248" y="250926"/>
                  </a:lnTo>
                  <a:lnTo>
                    <a:pt x="213423" y="250926"/>
                  </a:lnTo>
                  <a:lnTo>
                    <a:pt x="213423" y="205295"/>
                  </a:lnTo>
                  <a:lnTo>
                    <a:pt x="213423" y="192366"/>
                  </a:lnTo>
                  <a:close/>
                </a:path>
                <a:path w="4013200" h="2075180">
                  <a:moveTo>
                    <a:pt x="214261" y="577126"/>
                  </a:moveTo>
                  <a:lnTo>
                    <a:pt x="209638" y="577126"/>
                  </a:lnTo>
                  <a:lnTo>
                    <a:pt x="208381" y="579640"/>
                  </a:lnTo>
                  <a:lnTo>
                    <a:pt x="206260" y="582244"/>
                  </a:lnTo>
                  <a:lnTo>
                    <a:pt x="200240" y="587603"/>
                  </a:lnTo>
                  <a:lnTo>
                    <a:pt x="196735" y="589876"/>
                  </a:lnTo>
                  <a:lnTo>
                    <a:pt x="192722" y="591769"/>
                  </a:lnTo>
                  <a:lnTo>
                    <a:pt x="192722" y="598690"/>
                  </a:lnTo>
                  <a:lnTo>
                    <a:pt x="207086" y="590054"/>
                  </a:lnTo>
                  <a:lnTo>
                    <a:pt x="207086" y="635685"/>
                  </a:lnTo>
                  <a:lnTo>
                    <a:pt x="214261" y="635685"/>
                  </a:lnTo>
                  <a:lnTo>
                    <a:pt x="214261" y="590054"/>
                  </a:lnTo>
                  <a:lnTo>
                    <a:pt x="214261" y="577126"/>
                  </a:lnTo>
                  <a:close/>
                </a:path>
                <a:path w="4013200" h="2075180">
                  <a:moveTo>
                    <a:pt x="224116" y="51676"/>
                  </a:moveTo>
                  <a:lnTo>
                    <a:pt x="195453" y="51676"/>
                  </a:lnTo>
                  <a:lnTo>
                    <a:pt x="196240" y="50380"/>
                  </a:lnTo>
                  <a:lnTo>
                    <a:pt x="197256" y="49085"/>
                  </a:lnTo>
                  <a:lnTo>
                    <a:pt x="199694" y="46520"/>
                  </a:lnTo>
                  <a:lnTo>
                    <a:pt x="202463" y="44069"/>
                  </a:lnTo>
                  <a:lnTo>
                    <a:pt x="211924" y="36106"/>
                  </a:lnTo>
                  <a:lnTo>
                    <a:pt x="215620" y="32689"/>
                  </a:lnTo>
                  <a:lnTo>
                    <a:pt x="220065" y="27698"/>
                  </a:lnTo>
                  <a:lnTo>
                    <a:pt x="221653" y="25323"/>
                  </a:lnTo>
                  <a:lnTo>
                    <a:pt x="223558" y="20828"/>
                  </a:lnTo>
                  <a:lnTo>
                    <a:pt x="223989" y="18745"/>
                  </a:lnTo>
                  <a:lnTo>
                    <a:pt x="223939" y="11379"/>
                  </a:lnTo>
                  <a:lnTo>
                    <a:pt x="222415" y="7759"/>
                  </a:lnTo>
                  <a:lnTo>
                    <a:pt x="220484" y="5930"/>
                  </a:lnTo>
                  <a:lnTo>
                    <a:pt x="215874" y="1549"/>
                  </a:lnTo>
                  <a:lnTo>
                    <a:pt x="211429" y="0"/>
                  </a:lnTo>
                  <a:lnTo>
                    <a:pt x="200266" y="0"/>
                  </a:lnTo>
                  <a:lnTo>
                    <a:pt x="195465" y="1549"/>
                  </a:lnTo>
                  <a:lnTo>
                    <a:pt x="195681" y="1549"/>
                  </a:lnTo>
                  <a:lnTo>
                    <a:pt x="189230" y="7188"/>
                  </a:lnTo>
                  <a:lnTo>
                    <a:pt x="187325" y="11379"/>
                  </a:lnTo>
                  <a:lnTo>
                    <a:pt x="186829" y="16865"/>
                  </a:lnTo>
                  <a:lnTo>
                    <a:pt x="194208" y="17627"/>
                  </a:lnTo>
                  <a:lnTo>
                    <a:pt x="194233" y="13970"/>
                  </a:lnTo>
                  <a:lnTo>
                    <a:pt x="195097" y="11607"/>
                  </a:lnTo>
                  <a:lnTo>
                    <a:pt x="195173" y="11379"/>
                  </a:lnTo>
                  <a:lnTo>
                    <a:pt x="195287" y="11099"/>
                  </a:lnTo>
                  <a:lnTo>
                    <a:pt x="199428" y="6959"/>
                  </a:lnTo>
                  <a:lnTo>
                    <a:pt x="202196" y="5930"/>
                  </a:lnTo>
                  <a:lnTo>
                    <a:pt x="208927" y="5930"/>
                  </a:lnTo>
                  <a:lnTo>
                    <a:pt x="211645" y="6959"/>
                  </a:lnTo>
                  <a:lnTo>
                    <a:pt x="215646" y="10795"/>
                  </a:lnTo>
                  <a:lnTo>
                    <a:pt x="216662" y="13195"/>
                  </a:lnTo>
                  <a:lnTo>
                    <a:pt x="216662" y="18745"/>
                  </a:lnTo>
                  <a:lnTo>
                    <a:pt x="215544" y="21615"/>
                  </a:lnTo>
                  <a:lnTo>
                    <a:pt x="211048" y="27698"/>
                  </a:lnTo>
                  <a:lnTo>
                    <a:pt x="206781" y="31800"/>
                  </a:lnTo>
                  <a:lnTo>
                    <a:pt x="196329" y="40335"/>
                  </a:lnTo>
                  <a:lnTo>
                    <a:pt x="193205" y="43281"/>
                  </a:lnTo>
                  <a:lnTo>
                    <a:pt x="188861" y="48374"/>
                  </a:lnTo>
                  <a:lnTo>
                    <a:pt x="187299" y="50965"/>
                  </a:lnTo>
                  <a:lnTo>
                    <a:pt x="185699" y="55181"/>
                  </a:lnTo>
                  <a:lnTo>
                    <a:pt x="185420" y="56845"/>
                  </a:lnTo>
                  <a:lnTo>
                    <a:pt x="185470" y="58559"/>
                  </a:lnTo>
                  <a:lnTo>
                    <a:pt x="224116" y="58559"/>
                  </a:lnTo>
                  <a:lnTo>
                    <a:pt x="224116" y="51676"/>
                  </a:lnTo>
                  <a:close/>
                </a:path>
                <a:path w="4013200" h="2075180">
                  <a:moveTo>
                    <a:pt x="224510" y="421398"/>
                  </a:moveTo>
                  <a:lnTo>
                    <a:pt x="224396" y="407657"/>
                  </a:lnTo>
                  <a:lnTo>
                    <a:pt x="224142" y="404977"/>
                  </a:lnTo>
                  <a:lnTo>
                    <a:pt x="224078" y="404177"/>
                  </a:lnTo>
                  <a:lnTo>
                    <a:pt x="222326" y="397357"/>
                  </a:lnTo>
                  <a:lnTo>
                    <a:pt x="221107" y="394474"/>
                  </a:lnTo>
                  <a:lnTo>
                    <a:pt x="218630" y="390677"/>
                  </a:lnTo>
                  <a:lnTo>
                    <a:pt x="218020" y="389724"/>
                  </a:lnTo>
                  <a:lnTo>
                    <a:pt x="217131" y="388899"/>
                  </a:lnTo>
                  <a:lnTo>
                    <a:pt x="217131" y="404977"/>
                  </a:lnTo>
                  <a:lnTo>
                    <a:pt x="217119" y="424129"/>
                  </a:lnTo>
                  <a:lnTo>
                    <a:pt x="215976" y="430504"/>
                  </a:lnTo>
                  <a:lnTo>
                    <a:pt x="211518" y="436841"/>
                  </a:lnTo>
                  <a:lnTo>
                    <a:pt x="208749" y="438429"/>
                  </a:lnTo>
                  <a:lnTo>
                    <a:pt x="202145" y="438429"/>
                  </a:lnTo>
                  <a:lnTo>
                    <a:pt x="199377" y="436841"/>
                  </a:lnTo>
                  <a:lnTo>
                    <a:pt x="194881" y="430504"/>
                  </a:lnTo>
                  <a:lnTo>
                    <a:pt x="193763" y="424129"/>
                  </a:lnTo>
                  <a:lnTo>
                    <a:pt x="193763" y="404977"/>
                  </a:lnTo>
                  <a:lnTo>
                    <a:pt x="194957" y="398576"/>
                  </a:lnTo>
                  <a:lnTo>
                    <a:pt x="194995" y="398424"/>
                  </a:lnTo>
                  <a:lnTo>
                    <a:pt x="199440" y="392074"/>
                  </a:lnTo>
                  <a:lnTo>
                    <a:pt x="202069" y="390677"/>
                  </a:lnTo>
                  <a:lnTo>
                    <a:pt x="208711" y="390677"/>
                  </a:lnTo>
                  <a:lnTo>
                    <a:pt x="211518" y="392264"/>
                  </a:lnTo>
                  <a:lnTo>
                    <a:pt x="215900" y="398424"/>
                  </a:lnTo>
                  <a:lnTo>
                    <a:pt x="216014" y="398576"/>
                  </a:lnTo>
                  <a:lnTo>
                    <a:pt x="208584" y="384759"/>
                  </a:lnTo>
                  <a:lnTo>
                    <a:pt x="201193" y="384759"/>
                  </a:lnTo>
                  <a:lnTo>
                    <a:pt x="186385" y="407657"/>
                  </a:lnTo>
                  <a:lnTo>
                    <a:pt x="186385" y="425513"/>
                  </a:lnTo>
                  <a:lnTo>
                    <a:pt x="188302" y="433412"/>
                  </a:lnTo>
                  <a:lnTo>
                    <a:pt x="195389" y="442302"/>
                  </a:lnTo>
                  <a:lnTo>
                    <a:pt x="199809" y="444309"/>
                  </a:lnTo>
                  <a:lnTo>
                    <a:pt x="209727" y="444309"/>
                  </a:lnTo>
                  <a:lnTo>
                    <a:pt x="213271" y="443166"/>
                  </a:lnTo>
                  <a:lnTo>
                    <a:pt x="218884" y="438581"/>
                  </a:lnTo>
                  <a:lnTo>
                    <a:pt x="218973" y="438429"/>
                  </a:lnTo>
                  <a:lnTo>
                    <a:pt x="220992" y="435330"/>
                  </a:lnTo>
                  <a:lnTo>
                    <a:pt x="223812" y="426923"/>
                  </a:lnTo>
                  <a:lnTo>
                    <a:pt x="224510" y="421398"/>
                  </a:lnTo>
                  <a:close/>
                </a:path>
                <a:path w="4013200" h="2075180">
                  <a:moveTo>
                    <a:pt x="224955" y="821207"/>
                  </a:moveTo>
                  <a:lnTo>
                    <a:pt x="196278" y="821207"/>
                  </a:lnTo>
                  <a:lnTo>
                    <a:pt x="197078" y="819912"/>
                  </a:lnTo>
                  <a:lnTo>
                    <a:pt x="198094" y="818616"/>
                  </a:lnTo>
                  <a:lnTo>
                    <a:pt x="200533" y="816051"/>
                  </a:lnTo>
                  <a:lnTo>
                    <a:pt x="203301" y="813600"/>
                  </a:lnTo>
                  <a:lnTo>
                    <a:pt x="212763" y="805637"/>
                  </a:lnTo>
                  <a:lnTo>
                    <a:pt x="216458" y="802220"/>
                  </a:lnTo>
                  <a:lnTo>
                    <a:pt x="220903" y="797229"/>
                  </a:lnTo>
                  <a:lnTo>
                    <a:pt x="222491" y="794867"/>
                  </a:lnTo>
                  <a:lnTo>
                    <a:pt x="224396" y="790359"/>
                  </a:lnTo>
                  <a:lnTo>
                    <a:pt x="224828" y="788263"/>
                  </a:lnTo>
                  <a:lnTo>
                    <a:pt x="224777" y="780910"/>
                  </a:lnTo>
                  <a:lnTo>
                    <a:pt x="223253" y="777290"/>
                  </a:lnTo>
                  <a:lnTo>
                    <a:pt x="221322" y="775462"/>
                  </a:lnTo>
                  <a:lnTo>
                    <a:pt x="216700" y="771080"/>
                  </a:lnTo>
                  <a:lnTo>
                    <a:pt x="212255" y="769531"/>
                  </a:lnTo>
                  <a:lnTo>
                    <a:pt x="201091" y="769531"/>
                  </a:lnTo>
                  <a:lnTo>
                    <a:pt x="196303" y="771080"/>
                  </a:lnTo>
                  <a:lnTo>
                    <a:pt x="196519" y="771080"/>
                  </a:lnTo>
                  <a:lnTo>
                    <a:pt x="190068" y="776719"/>
                  </a:lnTo>
                  <a:lnTo>
                    <a:pt x="188163" y="780910"/>
                  </a:lnTo>
                  <a:lnTo>
                    <a:pt x="187667" y="786396"/>
                  </a:lnTo>
                  <a:lnTo>
                    <a:pt x="195046" y="787158"/>
                  </a:lnTo>
                  <a:lnTo>
                    <a:pt x="195072" y="783501"/>
                  </a:lnTo>
                  <a:lnTo>
                    <a:pt x="195922" y="781138"/>
                  </a:lnTo>
                  <a:lnTo>
                    <a:pt x="196011" y="780910"/>
                  </a:lnTo>
                  <a:lnTo>
                    <a:pt x="196113" y="780630"/>
                  </a:lnTo>
                  <a:lnTo>
                    <a:pt x="200266" y="776490"/>
                  </a:lnTo>
                  <a:lnTo>
                    <a:pt x="203034" y="775462"/>
                  </a:lnTo>
                  <a:lnTo>
                    <a:pt x="209765" y="775462"/>
                  </a:lnTo>
                  <a:lnTo>
                    <a:pt x="212483" y="776490"/>
                  </a:lnTo>
                  <a:lnTo>
                    <a:pt x="216484" y="780338"/>
                  </a:lnTo>
                  <a:lnTo>
                    <a:pt x="217500" y="782726"/>
                  </a:lnTo>
                  <a:lnTo>
                    <a:pt x="217500" y="788263"/>
                  </a:lnTo>
                  <a:lnTo>
                    <a:pt x="216382" y="791146"/>
                  </a:lnTo>
                  <a:lnTo>
                    <a:pt x="211899" y="797229"/>
                  </a:lnTo>
                  <a:lnTo>
                    <a:pt x="207619" y="801331"/>
                  </a:lnTo>
                  <a:lnTo>
                    <a:pt x="197167" y="809866"/>
                  </a:lnTo>
                  <a:lnTo>
                    <a:pt x="194043" y="812812"/>
                  </a:lnTo>
                  <a:lnTo>
                    <a:pt x="189699" y="817905"/>
                  </a:lnTo>
                  <a:lnTo>
                    <a:pt x="188137" y="820496"/>
                  </a:lnTo>
                  <a:lnTo>
                    <a:pt x="187147" y="823125"/>
                  </a:lnTo>
                  <a:lnTo>
                    <a:pt x="186524" y="824712"/>
                  </a:lnTo>
                  <a:lnTo>
                    <a:pt x="186258" y="826376"/>
                  </a:lnTo>
                  <a:lnTo>
                    <a:pt x="186309" y="828090"/>
                  </a:lnTo>
                  <a:lnTo>
                    <a:pt x="224955" y="828090"/>
                  </a:lnTo>
                  <a:lnTo>
                    <a:pt x="224955" y="821207"/>
                  </a:lnTo>
                  <a:close/>
                </a:path>
                <a:path w="4013200" h="2075180">
                  <a:moveTo>
                    <a:pt x="225310" y="1192326"/>
                  </a:moveTo>
                  <a:lnTo>
                    <a:pt x="217411" y="1192326"/>
                  </a:lnTo>
                  <a:lnTo>
                    <a:pt x="217411" y="1166025"/>
                  </a:lnTo>
                  <a:lnTo>
                    <a:pt x="217411" y="1154531"/>
                  </a:lnTo>
                  <a:lnTo>
                    <a:pt x="211556" y="1154531"/>
                  </a:lnTo>
                  <a:lnTo>
                    <a:pt x="210235" y="1156411"/>
                  </a:lnTo>
                  <a:lnTo>
                    <a:pt x="210235" y="1166025"/>
                  </a:lnTo>
                  <a:lnTo>
                    <a:pt x="210235" y="1192326"/>
                  </a:lnTo>
                  <a:lnTo>
                    <a:pt x="191922" y="1192326"/>
                  </a:lnTo>
                  <a:lnTo>
                    <a:pt x="210235" y="1166025"/>
                  </a:lnTo>
                  <a:lnTo>
                    <a:pt x="210235" y="1156411"/>
                  </a:lnTo>
                  <a:lnTo>
                    <a:pt x="184861" y="1192326"/>
                  </a:lnTo>
                  <a:lnTo>
                    <a:pt x="184861" y="1198892"/>
                  </a:lnTo>
                  <a:lnTo>
                    <a:pt x="210235" y="1198892"/>
                  </a:lnTo>
                  <a:lnTo>
                    <a:pt x="210235" y="1212850"/>
                  </a:lnTo>
                  <a:lnTo>
                    <a:pt x="217411" y="1212850"/>
                  </a:lnTo>
                  <a:lnTo>
                    <a:pt x="217411" y="1198892"/>
                  </a:lnTo>
                  <a:lnTo>
                    <a:pt x="225310" y="1198892"/>
                  </a:lnTo>
                  <a:lnTo>
                    <a:pt x="225310" y="1192326"/>
                  </a:lnTo>
                  <a:close/>
                </a:path>
                <a:path w="4013200" h="2075180">
                  <a:moveTo>
                    <a:pt x="225513" y="1573110"/>
                  </a:moveTo>
                  <a:lnTo>
                    <a:pt x="223837" y="1568564"/>
                  </a:lnTo>
                  <a:lnTo>
                    <a:pt x="221488" y="1566113"/>
                  </a:lnTo>
                  <a:lnTo>
                    <a:pt x="218122" y="1562608"/>
                  </a:lnTo>
                  <a:lnTo>
                    <a:pt x="218122" y="1574952"/>
                  </a:lnTo>
                  <a:lnTo>
                    <a:pt x="218084" y="1583550"/>
                  </a:lnTo>
                  <a:lnTo>
                    <a:pt x="217093" y="1586623"/>
                  </a:lnTo>
                  <a:lnTo>
                    <a:pt x="212725" y="1591513"/>
                  </a:lnTo>
                  <a:lnTo>
                    <a:pt x="210121" y="1592732"/>
                  </a:lnTo>
                  <a:lnTo>
                    <a:pt x="205016" y="1592732"/>
                  </a:lnTo>
                  <a:lnTo>
                    <a:pt x="195160" y="1581188"/>
                  </a:lnTo>
                  <a:lnTo>
                    <a:pt x="195160" y="1574952"/>
                  </a:lnTo>
                  <a:lnTo>
                    <a:pt x="196291" y="1571917"/>
                  </a:lnTo>
                  <a:lnTo>
                    <a:pt x="200545" y="1567535"/>
                  </a:lnTo>
                  <a:lnTo>
                    <a:pt x="200812" y="1567268"/>
                  </a:lnTo>
                  <a:lnTo>
                    <a:pt x="203568" y="1566113"/>
                  </a:lnTo>
                  <a:lnTo>
                    <a:pt x="210083" y="1566113"/>
                  </a:lnTo>
                  <a:lnTo>
                    <a:pt x="212788" y="1567268"/>
                  </a:lnTo>
                  <a:lnTo>
                    <a:pt x="217093" y="1571917"/>
                  </a:lnTo>
                  <a:lnTo>
                    <a:pt x="218122" y="1574952"/>
                  </a:lnTo>
                  <a:lnTo>
                    <a:pt x="218122" y="1562608"/>
                  </a:lnTo>
                  <a:lnTo>
                    <a:pt x="217106" y="1561541"/>
                  </a:lnTo>
                  <a:lnTo>
                    <a:pt x="213029" y="1559775"/>
                  </a:lnTo>
                  <a:lnTo>
                    <a:pt x="205511" y="1559775"/>
                  </a:lnTo>
                  <a:lnTo>
                    <a:pt x="202882" y="1560423"/>
                  </a:lnTo>
                  <a:lnTo>
                    <a:pt x="197878" y="1562963"/>
                  </a:lnTo>
                  <a:lnTo>
                    <a:pt x="195770" y="1564919"/>
                  </a:lnTo>
                  <a:lnTo>
                    <a:pt x="194043" y="1567535"/>
                  </a:lnTo>
                  <a:lnTo>
                    <a:pt x="194106" y="1561541"/>
                  </a:lnTo>
                  <a:lnTo>
                    <a:pt x="205155" y="1544942"/>
                  </a:lnTo>
                  <a:lnTo>
                    <a:pt x="210286" y="1544942"/>
                  </a:lnTo>
                  <a:lnTo>
                    <a:pt x="217208" y="1553578"/>
                  </a:lnTo>
                  <a:lnTo>
                    <a:pt x="217335" y="1554137"/>
                  </a:lnTo>
                  <a:lnTo>
                    <a:pt x="224485" y="1553578"/>
                  </a:lnTo>
                  <a:lnTo>
                    <a:pt x="223913" y="1549273"/>
                  </a:lnTo>
                  <a:lnTo>
                    <a:pt x="223888" y="1549044"/>
                  </a:lnTo>
                  <a:lnTo>
                    <a:pt x="222173" y="1545577"/>
                  </a:lnTo>
                  <a:lnTo>
                    <a:pt x="221500" y="1544942"/>
                  </a:lnTo>
                  <a:lnTo>
                    <a:pt x="216255" y="1540344"/>
                  </a:lnTo>
                  <a:lnTo>
                    <a:pt x="212483" y="1539062"/>
                  </a:lnTo>
                  <a:lnTo>
                    <a:pt x="201714" y="1539062"/>
                  </a:lnTo>
                  <a:lnTo>
                    <a:pt x="196811" y="1541284"/>
                  </a:lnTo>
                  <a:lnTo>
                    <a:pt x="190284" y="1549273"/>
                  </a:lnTo>
                  <a:lnTo>
                    <a:pt x="188976" y="1550898"/>
                  </a:lnTo>
                  <a:lnTo>
                    <a:pt x="186905" y="1559052"/>
                  </a:lnTo>
                  <a:lnTo>
                    <a:pt x="186905" y="1580400"/>
                  </a:lnTo>
                  <a:lnTo>
                    <a:pt x="188798" y="1587639"/>
                  </a:lnTo>
                  <a:lnTo>
                    <a:pt x="196342" y="1596415"/>
                  </a:lnTo>
                  <a:lnTo>
                    <a:pt x="201218" y="1598612"/>
                  </a:lnTo>
                  <a:lnTo>
                    <a:pt x="210718" y="1598612"/>
                  </a:lnTo>
                  <a:lnTo>
                    <a:pt x="225513" y="1582343"/>
                  </a:lnTo>
                  <a:lnTo>
                    <a:pt x="225513" y="1573110"/>
                  </a:lnTo>
                  <a:close/>
                </a:path>
                <a:path w="4013200" h="2075180">
                  <a:moveTo>
                    <a:pt x="225552" y="1732457"/>
                  </a:moveTo>
                  <a:lnTo>
                    <a:pt x="187693" y="1732457"/>
                  </a:lnTo>
                  <a:lnTo>
                    <a:pt x="187693" y="1739341"/>
                  </a:lnTo>
                  <a:lnTo>
                    <a:pt x="216344" y="1739341"/>
                  </a:lnTo>
                  <a:lnTo>
                    <a:pt x="212686" y="1743468"/>
                  </a:lnTo>
                  <a:lnTo>
                    <a:pt x="196862" y="1779892"/>
                  </a:lnTo>
                  <a:lnTo>
                    <a:pt x="195872" y="1790026"/>
                  </a:lnTo>
                  <a:lnTo>
                    <a:pt x="203250" y="1790026"/>
                  </a:lnTo>
                  <a:lnTo>
                    <a:pt x="203555" y="1785442"/>
                  </a:lnTo>
                  <a:lnTo>
                    <a:pt x="203644" y="1784210"/>
                  </a:lnTo>
                  <a:lnTo>
                    <a:pt x="204571" y="1778863"/>
                  </a:lnTo>
                  <a:lnTo>
                    <a:pt x="206006" y="1773986"/>
                  </a:lnTo>
                  <a:lnTo>
                    <a:pt x="208000" y="1767065"/>
                  </a:lnTo>
                  <a:lnTo>
                    <a:pt x="210820" y="1760321"/>
                  </a:lnTo>
                  <a:lnTo>
                    <a:pt x="218135" y="1747227"/>
                  </a:lnTo>
                  <a:lnTo>
                    <a:pt x="221830" y="1741982"/>
                  </a:lnTo>
                  <a:lnTo>
                    <a:pt x="225552" y="1738020"/>
                  </a:lnTo>
                  <a:lnTo>
                    <a:pt x="225552" y="1732457"/>
                  </a:lnTo>
                  <a:close/>
                </a:path>
                <a:path w="4013200" h="2075180">
                  <a:moveTo>
                    <a:pt x="225564" y="999451"/>
                  </a:moveTo>
                  <a:lnTo>
                    <a:pt x="224599" y="996315"/>
                  </a:lnTo>
                  <a:lnTo>
                    <a:pt x="221310" y="992035"/>
                  </a:lnTo>
                  <a:lnTo>
                    <a:pt x="220764" y="991311"/>
                  </a:lnTo>
                  <a:lnTo>
                    <a:pt x="218084" y="989660"/>
                  </a:lnTo>
                  <a:lnTo>
                    <a:pt x="214630" y="988860"/>
                  </a:lnTo>
                  <a:lnTo>
                    <a:pt x="217284" y="987640"/>
                  </a:lnTo>
                  <a:lnTo>
                    <a:pt x="219303" y="985989"/>
                  </a:lnTo>
                  <a:lnTo>
                    <a:pt x="222008" y="981862"/>
                  </a:lnTo>
                  <a:lnTo>
                    <a:pt x="222681" y="979563"/>
                  </a:lnTo>
                  <a:lnTo>
                    <a:pt x="222643" y="974267"/>
                  </a:lnTo>
                  <a:lnTo>
                    <a:pt x="222059" y="972197"/>
                  </a:lnTo>
                  <a:lnTo>
                    <a:pt x="221970" y="971880"/>
                  </a:lnTo>
                  <a:lnTo>
                    <a:pt x="219481" y="967765"/>
                  </a:lnTo>
                  <a:lnTo>
                    <a:pt x="219125" y="967168"/>
                  </a:lnTo>
                  <a:lnTo>
                    <a:pt x="217068" y="965301"/>
                  </a:lnTo>
                  <a:lnTo>
                    <a:pt x="211696" y="962571"/>
                  </a:lnTo>
                  <a:lnTo>
                    <a:pt x="208762" y="961885"/>
                  </a:lnTo>
                  <a:lnTo>
                    <a:pt x="200952" y="961885"/>
                  </a:lnTo>
                  <a:lnTo>
                    <a:pt x="197078" y="963206"/>
                  </a:lnTo>
                  <a:lnTo>
                    <a:pt x="190855" y="968489"/>
                  </a:lnTo>
                  <a:lnTo>
                    <a:pt x="188861" y="972197"/>
                  </a:lnTo>
                  <a:lnTo>
                    <a:pt x="187985" y="976998"/>
                  </a:lnTo>
                  <a:lnTo>
                    <a:pt x="195160" y="978281"/>
                  </a:lnTo>
                  <a:lnTo>
                    <a:pt x="195694" y="974775"/>
                  </a:lnTo>
                  <a:lnTo>
                    <a:pt x="196862" y="972197"/>
                  </a:lnTo>
                  <a:lnTo>
                    <a:pt x="197167" y="971880"/>
                  </a:lnTo>
                  <a:lnTo>
                    <a:pt x="200609" y="968654"/>
                  </a:lnTo>
                  <a:lnTo>
                    <a:pt x="202933" y="967765"/>
                  </a:lnTo>
                  <a:lnTo>
                    <a:pt x="208546" y="967765"/>
                  </a:lnTo>
                  <a:lnTo>
                    <a:pt x="210870" y="968654"/>
                  </a:lnTo>
                  <a:lnTo>
                    <a:pt x="214198" y="971880"/>
                  </a:lnTo>
                  <a:lnTo>
                    <a:pt x="214452" y="972197"/>
                  </a:lnTo>
                  <a:lnTo>
                    <a:pt x="215303" y="974267"/>
                  </a:lnTo>
                  <a:lnTo>
                    <a:pt x="215303" y="980198"/>
                  </a:lnTo>
                  <a:lnTo>
                    <a:pt x="214083" y="982649"/>
                  </a:lnTo>
                  <a:lnTo>
                    <a:pt x="209194" y="985837"/>
                  </a:lnTo>
                  <a:lnTo>
                    <a:pt x="206438" y="986637"/>
                  </a:lnTo>
                  <a:lnTo>
                    <a:pt x="202209" y="986637"/>
                  </a:lnTo>
                  <a:lnTo>
                    <a:pt x="201612" y="991311"/>
                  </a:lnTo>
                  <a:lnTo>
                    <a:pt x="201523" y="992035"/>
                  </a:lnTo>
                  <a:lnTo>
                    <a:pt x="201422" y="992835"/>
                  </a:lnTo>
                  <a:lnTo>
                    <a:pt x="203441" y="992314"/>
                  </a:lnTo>
                  <a:lnTo>
                    <a:pt x="205130" y="992035"/>
                  </a:lnTo>
                  <a:lnTo>
                    <a:pt x="209816" y="992035"/>
                  </a:lnTo>
                  <a:lnTo>
                    <a:pt x="212559" y="993101"/>
                  </a:lnTo>
                  <a:lnTo>
                    <a:pt x="216865" y="997381"/>
                  </a:lnTo>
                  <a:lnTo>
                    <a:pt x="217944" y="1000099"/>
                  </a:lnTo>
                  <a:lnTo>
                    <a:pt x="217944" y="1006830"/>
                  </a:lnTo>
                  <a:lnTo>
                    <a:pt x="216776" y="1009726"/>
                  </a:lnTo>
                  <a:lnTo>
                    <a:pt x="212128" y="1014387"/>
                  </a:lnTo>
                  <a:lnTo>
                    <a:pt x="209270" y="1015555"/>
                  </a:lnTo>
                  <a:lnTo>
                    <a:pt x="203047" y="1015555"/>
                  </a:lnTo>
                  <a:lnTo>
                    <a:pt x="194449" y="1004100"/>
                  </a:lnTo>
                  <a:lnTo>
                    <a:pt x="187261" y="1005052"/>
                  </a:lnTo>
                  <a:lnTo>
                    <a:pt x="200723" y="1021486"/>
                  </a:lnTo>
                  <a:lnTo>
                    <a:pt x="211543" y="1021486"/>
                  </a:lnTo>
                  <a:lnTo>
                    <a:pt x="216242" y="1019708"/>
                  </a:lnTo>
                  <a:lnTo>
                    <a:pt x="220611" y="1015555"/>
                  </a:lnTo>
                  <a:lnTo>
                    <a:pt x="223697" y="1012634"/>
                  </a:lnTo>
                  <a:lnTo>
                    <a:pt x="225564" y="1008316"/>
                  </a:lnTo>
                  <a:lnTo>
                    <a:pt x="225564" y="999451"/>
                  </a:lnTo>
                  <a:close/>
                </a:path>
                <a:path w="4013200" h="2075180">
                  <a:moveTo>
                    <a:pt x="225679" y="1970697"/>
                  </a:moveTo>
                  <a:lnTo>
                    <a:pt x="225552" y="1961718"/>
                  </a:lnTo>
                  <a:lnTo>
                    <a:pt x="224739" y="1959013"/>
                  </a:lnTo>
                  <a:lnTo>
                    <a:pt x="221018" y="1953856"/>
                  </a:lnTo>
                  <a:lnTo>
                    <a:pt x="218338" y="1951990"/>
                  </a:lnTo>
                  <a:lnTo>
                    <a:pt x="218338" y="1969185"/>
                  </a:lnTo>
                  <a:lnTo>
                    <a:pt x="217220" y="1971992"/>
                  </a:lnTo>
                  <a:lnTo>
                    <a:pt x="212750" y="1976386"/>
                  </a:lnTo>
                  <a:lnTo>
                    <a:pt x="209918" y="1977491"/>
                  </a:lnTo>
                  <a:lnTo>
                    <a:pt x="204279" y="1977491"/>
                  </a:lnTo>
                  <a:lnTo>
                    <a:pt x="194525" y="1967598"/>
                  </a:lnTo>
                  <a:lnTo>
                    <a:pt x="194525" y="1962213"/>
                  </a:lnTo>
                  <a:lnTo>
                    <a:pt x="195605" y="1959495"/>
                  </a:lnTo>
                  <a:lnTo>
                    <a:pt x="196037" y="1959013"/>
                  </a:lnTo>
                  <a:lnTo>
                    <a:pt x="200063" y="1954987"/>
                  </a:lnTo>
                  <a:lnTo>
                    <a:pt x="202869" y="1953856"/>
                  </a:lnTo>
                  <a:lnTo>
                    <a:pt x="209702" y="1953856"/>
                  </a:lnTo>
                  <a:lnTo>
                    <a:pt x="212585" y="1954987"/>
                  </a:lnTo>
                  <a:lnTo>
                    <a:pt x="217182" y="1959495"/>
                  </a:lnTo>
                  <a:lnTo>
                    <a:pt x="218274" y="1962213"/>
                  </a:lnTo>
                  <a:lnTo>
                    <a:pt x="218338" y="1969185"/>
                  </a:lnTo>
                  <a:lnTo>
                    <a:pt x="218338" y="1951990"/>
                  </a:lnTo>
                  <a:lnTo>
                    <a:pt x="214668" y="1950758"/>
                  </a:lnTo>
                  <a:lnTo>
                    <a:pt x="217563" y="1949665"/>
                  </a:lnTo>
                  <a:lnTo>
                    <a:pt x="219722" y="1948129"/>
                  </a:lnTo>
                  <a:lnTo>
                    <a:pt x="222567" y="1944116"/>
                  </a:lnTo>
                  <a:lnTo>
                    <a:pt x="223278" y="1941766"/>
                  </a:lnTo>
                  <a:lnTo>
                    <a:pt x="223189" y="1934616"/>
                  </a:lnTo>
                  <a:lnTo>
                    <a:pt x="221729" y="1931212"/>
                  </a:lnTo>
                  <a:lnTo>
                    <a:pt x="220129" y="1929701"/>
                  </a:lnTo>
                  <a:lnTo>
                    <a:pt x="215811" y="1925586"/>
                  </a:lnTo>
                  <a:lnTo>
                    <a:pt x="215811" y="1936178"/>
                  </a:lnTo>
                  <a:lnTo>
                    <a:pt x="215798" y="1941766"/>
                  </a:lnTo>
                  <a:lnTo>
                    <a:pt x="215023" y="1943671"/>
                  </a:lnTo>
                  <a:lnTo>
                    <a:pt x="211480" y="1947138"/>
                  </a:lnTo>
                  <a:lnTo>
                    <a:pt x="208902" y="1948129"/>
                  </a:lnTo>
                  <a:lnTo>
                    <a:pt x="203898" y="1948129"/>
                  </a:lnTo>
                  <a:lnTo>
                    <a:pt x="196837" y="1936178"/>
                  </a:lnTo>
                  <a:lnTo>
                    <a:pt x="197688" y="1934184"/>
                  </a:lnTo>
                  <a:lnTo>
                    <a:pt x="215811" y="1936178"/>
                  </a:lnTo>
                  <a:lnTo>
                    <a:pt x="215811" y="1925586"/>
                  </a:lnTo>
                  <a:lnTo>
                    <a:pt x="215506" y="1925294"/>
                  </a:lnTo>
                  <a:lnTo>
                    <a:pt x="211391" y="1923821"/>
                  </a:lnTo>
                  <a:lnTo>
                    <a:pt x="201218" y="1923821"/>
                  </a:lnTo>
                  <a:lnTo>
                    <a:pt x="197104" y="1925294"/>
                  </a:lnTo>
                  <a:lnTo>
                    <a:pt x="191020" y="1931047"/>
                  </a:lnTo>
                  <a:lnTo>
                    <a:pt x="189496" y="1934616"/>
                  </a:lnTo>
                  <a:lnTo>
                    <a:pt x="189522" y="1941766"/>
                  </a:lnTo>
                  <a:lnTo>
                    <a:pt x="190220" y="1944116"/>
                  </a:lnTo>
                  <a:lnTo>
                    <a:pt x="193103" y="1948129"/>
                  </a:lnTo>
                  <a:lnTo>
                    <a:pt x="195300" y="1949665"/>
                  </a:lnTo>
                  <a:lnTo>
                    <a:pt x="198272" y="1950758"/>
                  </a:lnTo>
                  <a:lnTo>
                    <a:pt x="194703" y="1951685"/>
                  </a:lnTo>
                  <a:lnTo>
                    <a:pt x="191960" y="1953425"/>
                  </a:lnTo>
                  <a:lnTo>
                    <a:pt x="190042" y="1955990"/>
                  </a:lnTo>
                  <a:lnTo>
                    <a:pt x="188099" y="1958543"/>
                  </a:lnTo>
                  <a:lnTo>
                    <a:pt x="187147" y="1961718"/>
                  </a:lnTo>
                  <a:lnTo>
                    <a:pt x="187172" y="1970697"/>
                  </a:lnTo>
                  <a:lnTo>
                    <a:pt x="188290" y="1973389"/>
                  </a:lnTo>
                  <a:lnTo>
                    <a:pt x="188950" y="1974900"/>
                  </a:lnTo>
                  <a:lnTo>
                    <a:pt x="196011" y="1981682"/>
                  </a:lnTo>
                  <a:lnTo>
                    <a:pt x="200634" y="1983371"/>
                  </a:lnTo>
                  <a:lnTo>
                    <a:pt x="212178" y="1983371"/>
                  </a:lnTo>
                  <a:lnTo>
                    <a:pt x="216827" y="1981682"/>
                  </a:lnTo>
                  <a:lnTo>
                    <a:pt x="221195" y="1977491"/>
                  </a:lnTo>
                  <a:lnTo>
                    <a:pt x="223901" y="1974900"/>
                  </a:lnTo>
                  <a:lnTo>
                    <a:pt x="225679" y="1970697"/>
                  </a:lnTo>
                  <a:close/>
                </a:path>
                <a:path w="4013200" h="2075180">
                  <a:moveTo>
                    <a:pt x="225983" y="1379905"/>
                  </a:moveTo>
                  <a:lnTo>
                    <a:pt x="224282" y="1375498"/>
                  </a:lnTo>
                  <a:lnTo>
                    <a:pt x="224231" y="1375359"/>
                  </a:lnTo>
                  <a:lnTo>
                    <a:pt x="221742" y="1372870"/>
                  </a:lnTo>
                  <a:lnTo>
                    <a:pt x="219087" y="1370203"/>
                  </a:lnTo>
                  <a:lnTo>
                    <a:pt x="217208" y="1368310"/>
                  </a:lnTo>
                  <a:lnTo>
                    <a:pt x="212902" y="1366545"/>
                  </a:lnTo>
                  <a:lnTo>
                    <a:pt x="203949" y="1366545"/>
                  </a:lnTo>
                  <a:lnTo>
                    <a:pt x="200253" y="1367764"/>
                  </a:lnTo>
                  <a:lnTo>
                    <a:pt x="196748" y="1370203"/>
                  </a:lnTo>
                  <a:lnTo>
                    <a:pt x="199910" y="1354531"/>
                  </a:lnTo>
                  <a:lnTo>
                    <a:pt x="223240" y="1354531"/>
                  </a:lnTo>
                  <a:lnTo>
                    <a:pt x="223240" y="1347685"/>
                  </a:lnTo>
                  <a:lnTo>
                    <a:pt x="194157" y="1347685"/>
                  </a:lnTo>
                  <a:lnTo>
                    <a:pt x="188493" y="1377645"/>
                  </a:lnTo>
                  <a:lnTo>
                    <a:pt x="195237" y="1378521"/>
                  </a:lnTo>
                  <a:lnTo>
                    <a:pt x="196291" y="1376857"/>
                  </a:lnTo>
                  <a:lnTo>
                    <a:pt x="197764" y="1375498"/>
                  </a:lnTo>
                  <a:lnTo>
                    <a:pt x="201485" y="1373403"/>
                  </a:lnTo>
                  <a:lnTo>
                    <a:pt x="203568" y="1372870"/>
                  </a:lnTo>
                  <a:lnTo>
                    <a:pt x="209613" y="1372870"/>
                  </a:lnTo>
                  <a:lnTo>
                    <a:pt x="212623" y="1374051"/>
                  </a:lnTo>
                  <a:lnTo>
                    <a:pt x="217220" y="1378775"/>
                  </a:lnTo>
                  <a:lnTo>
                    <a:pt x="218376" y="1381988"/>
                  </a:lnTo>
                  <a:lnTo>
                    <a:pt x="218249" y="1390726"/>
                  </a:lnTo>
                  <a:lnTo>
                    <a:pt x="217170" y="1393825"/>
                  </a:lnTo>
                  <a:lnTo>
                    <a:pt x="212267" y="1399133"/>
                  </a:lnTo>
                  <a:lnTo>
                    <a:pt x="212115" y="1399133"/>
                  </a:lnTo>
                  <a:lnTo>
                    <a:pt x="209461" y="1400327"/>
                  </a:lnTo>
                  <a:lnTo>
                    <a:pt x="203136" y="1400327"/>
                  </a:lnTo>
                  <a:lnTo>
                    <a:pt x="200685" y="1399413"/>
                  </a:lnTo>
                  <a:lnTo>
                    <a:pt x="196608" y="1395717"/>
                  </a:lnTo>
                  <a:lnTo>
                    <a:pt x="195313" y="1392961"/>
                  </a:lnTo>
                  <a:lnTo>
                    <a:pt x="194970" y="1390726"/>
                  </a:lnTo>
                  <a:lnTo>
                    <a:pt x="194843" y="1389938"/>
                  </a:lnTo>
                  <a:lnTo>
                    <a:pt x="194754" y="1389303"/>
                  </a:lnTo>
                  <a:lnTo>
                    <a:pt x="187223" y="1389938"/>
                  </a:lnTo>
                  <a:lnTo>
                    <a:pt x="187502" y="1392961"/>
                  </a:lnTo>
                  <a:lnTo>
                    <a:pt x="187591" y="1393825"/>
                  </a:lnTo>
                  <a:lnTo>
                    <a:pt x="187693" y="1394853"/>
                  </a:lnTo>
                  <a:lnTo>
                    <a:pt x="189623" y="1398790"/>
                  </a:lnTo>
                  <a:lnTo>
                    <a:pt x="196342" y="1404721"/>
                  </a:lnTo>
                  <a:lnTo>
                    <a:pt x="200685" y="1406207"/>
                  </a:lnTo>
                  <a:lnTo>
                    <a:pt x="212496" y="1406207"/>
                  </a:lnTo>
                  <a:lnTo>
                    <a:pt x="217614" y="1403858"/>
                  </a:lnTo>
                  <a:lnTo>
                    <a:pt x="220408" y="1400327"/>
                  </a:lnTo>
                  <a:lnTo>
                    <a:pt x="224447" y="1395285"/>
                  </a:lnTo>
                  <a:lnTo>
                    <a:pt x="225983" y="1390726"/>
                  </a:lnTo>
                  <a:lnTo>
                    <a:pt x="225983" y="1379905"/>
                  </a:lnTo>
                  <a:close/>
                </a:path>
                <a:path w="4013200" h="2075180">
                  <a:moveTo>
                    <a:pt x="265785" y="2052129"/>
                  </a:moveTo>
                  <a:lnTo>
                    <a:pt x="259918" y="2021408"/>
                  </a:lnTo>
                  <a:lnTo>
                    <a:pt x="259295" y="2020443"/>
                  </a:lnTo>
                  <a:lnTo>
                    <a:pt x="258406" y="2019617"/>
                  </a:lnTo>
                  <a:lnTo>
                    <a:pt x="258406" y="2035708"/>
                  </a:lnTo>
                  <a:lnTo>
                    <a:pt x="258394" y="2054847"/>
                  </a:lnTo>
                  <a:lnTo>
                    <a:pt x="257251" y="2061222"/>
                  </a:lnTo>
                  <a:lnTo>
                    <a:pt x="252780" y="2067560"/>
                  </a:lnTo>
                  <a:lnTo>
                    <a:pt x="250012" y="2069147"/>
                  </a:lnTo>
                  <a:lnTo>
                    <a:pt x="243420" y="2069147"/>
                  </a:lnTo>
                  <a:lnTo>
                    <a:pt x="240639" y="2067560"/>
                  </a:lnTo>
                  <a:lnTo>
                    <a:pt x="236156" y="2061222"/>
                  </a:lnTo>
                  <a:lnTo>
                    <a:pt x="235026" y="2054847"/>
                  </a:lnTo>
                  <a:lnTo>
                    <a:pt x="235026" y="2035708"/>
                  </a:lnTo>
                  <a:lnTo>
                    <a:pt x="236220" y="2029294"/>
                  </a:lnTo>
                  <a:lnTo>
                    <a:pt x="236258" y="2029142"/>
                  </a:lnTo>
                  <a:lnTo>
                    <a:pt x="240703" y="2022792"/>
                  </a:lnTo>
                  <a:lnTo>
                    <a:pt x="243332" y="2021408"/>
                  </a:lnTo>
                  <a:lnTo>
                    <a:pt x="249986" y="2021408"/>
                  </a:lnTo>
                  <a:lnTo>
                    <a:pt x="252780" y="2022983"/>
                  </a:lnTo>
                  <a:lnTo>
                    <a:pt x="257162" y="2029142"/>
                  </a:lnTo>
                  <a:lnTo>
                    <a:pt x="257276" y="2029294"/>
                  </a:lnTo>
                  <a:lnTo>
                    <a:pt x="249847" y="2015477"/>
                  </a:lnTo>
                  <a:lnTo>
                    <a:pt x="242455" y="2015477"/>
                  </a:lnTo>
                  <a:lnTo>
                    <a:pt x="227647" y="2038388"/>
                  </a:lnTo>
                  <a:lnTo>
                    <a:pt x="227647" y="2056231"/>
                  </a:lnTo>
                  <a:lnTo>
                    <a:pt x="229577" y="2064131"/>
                  </a:lnTo>
                  <a:lnTo>
                    <a:pt x="233426" y="2068995"/>
                  </a:lnTo>
                  <a:lnTo>
                    <a:pt x="236651" y="2073021"/>
                  </a:lnTo>
                  <a:lnTo>
                    <a:pt x="241071" y="2075040"/>
                  </a:lnTo>
                  <a:lnTo>
                    <a:pt x="250990" y="2075040"/>
                  </a:lnTo>
                  <a:lnTo>
                    <a:pt x="254533" y="2073884"/>
                  </a:lnTo>
                  <a:lnTo>
                    <a:pt x="260146" y="2069299"/>
                  </a:lnTo>
                  <a:lnTo>
                    <a:pt x="260235" y="2069147"/>
                  </a:lnTo>
                  <a:lnTo>
                    <a:pt x="262255" y="2066048"/>
                  </a:lnTo>
                  <a:lnTo>
                    <a:pt x="265074" y="2057641"/>
                  </a:lnTo>
                  <a:lnTo>
                    <a:pt x="265785" y="2052129"/>
                  </a:lnTo>
                  <a:close/>
                </a:path>
                <a:path w="4013200" h="2075180">
                  <a:moveTo>
                    <a:pt x="280835" y="1956371"/>
                  </a:moveTo>
                  <a:lnTo>
                    <a:pt x="250278" y="1956371"/>
                  </a:lnTo>
                  <a:lnTo>
                    <a:pt x="250278" y="1960905"/>
                  </a:lnTo>
                  <a:lnTo>
                    <a:pt x="280835" y="1960905"/>
                  </a:lnTo>
                  <a:lnTo>
                    <a:pt x="280835" y="1956371"/>
                  </a:lnTo>
                  <a:close/>
                </a:path>
                <a:path w="4013200" h="2075180">
                  <a:moveTo>
                    <a:pt x="280835" y="1763991"/>
                  </a:moveTo>
                  <a:lnTo>
                    <a:pt x="250278" y="1763991"/>
                  </a:lnTo>
                  <a:lnTo>
                    <a:pt x="250278" y="1768513"/>
                  </a:lnTo>
                  <a:lnTo>
                    <a:pt x="280835" y="1768513"/>
                  </a:lnTo>
                  <a:lnTo>
                    <a:pt x="280835" y="1763991"/>
                  </a:lnTo>
                  <a:close/>
                </a:path>
                <a:path w="4013200" h="2075180">
                  <a:moveTo>
                    <a:pt x="280835" y="1571599"/>
                  </a:moveTo>
                  <a:lnTo>
                    <a:pt x="250278" y="1571599"/>
                  </a:lnTo>
                  <a:lnTo>
                    <a:pt x="250278" y="1576120"/>
                  </a:lnTo>
                  <a:lnTo>
                    <a:pt x="280835" y="1576120"/>
                  </a:lnTo>
                  <a:lnTo>
                    <a:pt x="280835" y="1571599"/>
                  </a:lnTo>
                  <a:close/>
                </a:path>
                <a:path w="4013200" h="2075180">
                  <a:moveTo>
                    <a:pt x="280835" y="1379207"/>
                  </a:moveTo>
                  <a:lnTo>
                    <a:pt x="250278" y="1379207"/>
                  </a:lnTo>
                  <a:lnTo>
                    <a:pt x="250278" y="1383741"/>
                  </a:lnTo>
                  <a:lnTo>
                    <a:pt x="280835" y="1383741"/>
                  </a:lnTo>
                  <a:lnTo>
                    <a:pt x="280835" y="1379207"/>
                  </a:lnTo>
                  <a:close/>
                </a:path>
                <a:path w="4013200" h="2075180">
                  <a:moveTo>
                    <a:pt x="280835" y="1186815"/>
                  </a:moveTo>
                  <a:lnTo>
                    <a:pt x="250278" y="1186815"/>
                  </a:lnTo>
                  <a:lnTo>
                    <a:pt x="250278" y="1191336"/>
                  </a:lnTo>
                  <a:lnTo>
                    <a:pt x="280835" y="1191336"/>
                  </a:lnTo>
                  <a:lnTo>
                    <a:pt x="280835" y="1186815"/>
                  </a:lnTo>
                  <a:close/>
                </a:path>
                <a:path w="4013200" h="2075180">
                  <a:moveTo>
                    <a:pt x="280835" y="994422"/>
                  </a:moveTo>
                  <a:lnTo>
                    <a:pt x="250278" y="994422"/>
                  </a:lnTo>
                  <a:lnTo>
                    <a:pt x="250278" y="998956"/>
                  </a:lnTo>
                  <a:lnTo>
                    <a:pt x="280835" y="998956"/>
                  </a:lnTo>
                  <a:lnTo>
                    <a:pt x="280835" y="994422"/>
                  </a:lnTo>
                  <a:close/>
                </a:path>
                <a:path w="4013200" h="2075180">
                  <a:moveTo>
                    <a:pt x="280835" y="802030"/>
                  </a:moveTo>
                  <a:lnTo>
                    <a:pt x="250278" y="802030"/>
                  </a:lnTo>
                  <a:lnTo>
                    <a:pt x="250278" y="806564"/>
                  </a:lnTo>
                  <a:lnTo>
                    <a:pt x="280835" y="806564"/>
                  </a:lnTo>
                  <a:lnTo>
                    <a:pt x="280835" y="802030"/>
                  </a:lnTo>
                  <a:close/>
                </a:path>
                <a:path w="4013200" h="2075180">
                  <a:moveTo>
                    <a:pt x="280835" y="609650"/>
                  </a:moveTo>
                  <a:lnTo>
                    <a:pt x="250278" y="609650"/>
                  </a:lnTo>
                  <a:lnTo>
                    <a:pt x="250278" y="614172"/>
                  </a:lnTo>
                  <a:lnTo>
                    <a:pt x="280835" y="614172"/>
                  </a:lnTo>
                  <a:lnTo>
                    <a:pt x="280835" y="609650"/>
                  </a:lnTo>
                  <a:close/>
                </a:path>
                <a:path w="4013200" h="2075180">
                  <a:moveTo>
                    <a:pt x="280835" y="417258"/>
                  </a:moveTo>
                  <a:lnTo>
                    <a:pt x="250278" y="417258"/>
                  </a:lnTo>
                  <a:lnTo>
                    <a:pt x="250278" y="421779"/>
                  </a:lnTo>
                  <a:lnTo>
                    <a:pt x="280835" y="421779"/>
                  </a:lnTo>
                  <a:lnTo>
                    <a:pt x="280835" y="417258"/>
                  </a:lnTo>
                  <a:close/>
                </a:path>
                <a:path w="4013200" h="2075180">
                  <a:moveTo>
                    <a:pt x="280835" y="301828"/>
                  </a:moveTo>
                  <a:lnTo>
                    <a:pt x="266128" y="301828"/>
                  </a:lnTo>
                  <a:lnTo>
                    <a:pt x="266128" y="306349"/>
                  </a:lnTo>
                  <a:lnTo>
                    <a:pt x="280835" y="306349"/>
                  </a:lnTo>
                  <a:lnTo>
                    <a:pt x="280835" y="301828"/>
                  </a:lnTo>
                  <a:close/>
                </a:path>
                <a:path w="4013200" h="2075180">
                  <a:moveTo>
                    <a:pt x="280835" y="282587"/>
                  </a:moveTo>
                  <a:lnTo>
                    <a:pt x="266128" y="282587"/>
                  </a:lnTo>
                  <a:lnTo>
                    <a:pt x="266128" y="287108"/>
                  </a:lnTo>
                  <a:lnTo>
                    <a:pt x="280835" y="287108"/>
                  </a:lnTo>
                  <a:lnTo>
                    <a:pt x="280835" y="282587"/>
                  </a:lnTo>
                  <a:close/>
                </a:path>
                <a:path w="4013200" h="2075180">
                  <a:moveTo>
                    <a:pt x="280835" y="267881"/>
                  </a:moveTo>
                  <a:lnTo>
                    <a:pt x="266128" y="267881"/>
                  </a:lnTo>
                  <a:lnTo>
                    <a:pt x="266128" y="272402"/>
                  </a:lnTo>
                  <a:lnTo>
                    <a:pt x="280835" y="272402"/>
                  </a:lnTo>
                  <a:lnTo>
                    <a:pt x="280835" y="267881"/>
                  </a:lnTo>
                  <a:close/>
                </a:path>
                <a:path w="4013200" h="2075180">
                  <a:moveTo>
                    <a:pt x="280835" y="254292"/>
                  </a:moveTo>
                  <a:lnTo>
                    <a:pt x="266128" y="254292"/>
                  </a:lnTo>
                  <a:lnTo>
                    <a:pt x="266128" y="258826"/>
                  </a:lnTo>
                  <a:lnTo>
                    <a:pt x="280835" y="258826"/>
                  </a:lnTo>
                  <a:lnTo>
                    <a:pt x="280835" y="254292"/>
                  </a:lnTo>
                  <a:close/>
                </a:path>
                <a:path w="4013200" h="2075180">
                  <a:moveTo>
                    <a:pt x="280835" y="242976"/>
                  </a:moveTo>
                  <a:lnTo>
                    <a:pt x="266128" y="242976"/>
                  </a:lnTo>
                  <a:lnTo>
                    <a:pt x="266128" y="247497"/>
                  </a:lnTo>
                  <a:lnTo>
                    <a:pt x="280835" y="247497"/>
                  </a:lnTo>
                  <a:lnTo>
                    <a:pt x="280835" y="242976"/>
                  </a:lnTo>
                  <a:close/>
                </a:path>
                <a:path w="4013200" h="2075180">
                  <a:moveTo>
                    <a:pt x="280835" y="233921"/>
                  </a:moveTo>
                  <a:lnTo>
                    <a:pt x="266128" y="233921"/>
                  </a:lnTo>
                  <a:lnTo>
                    <a:pt x="266128" y="238455"/>
                  </a:lnTo>
                  <a:lnTo>
                    <a:pt x="280835" y="238455"/>
                  </a:lnTo>
                  <a:lnTo>
                    <a:pt x="280835" y="233921"/>
                  </a:lnTo>
                  <a:close/>
                </a:path>
                <a:path w="4013200" h="2075180">
                  <a:moveTo>
                    <a:pt x="280835" y="224866"/>
                  </a:moveTo>
                  <a:lnTo>
                    <a:pt x="250278" y="224866"/>
                  </a:lnTo>
                  <a:lnTo>
                    <a:pt x="250278" y="229387"/>
                  </a:lnTo>
                  <a:lnTo>
                    <a:pt x="280835" y="229387"/>
                  </a:lnTo>
                  <a:lnTo>
                    <a:pt x="280835" y="224866"/>
                  </a:lnTo>
                  <a:close/>
                </a:path>
                <a:path w="4013200" h="2075180">
                  <a:moveTo>
                    <a:pt x="280835" y="167157"/>
                  </a:moveTo>
                  <a:lnTo>
                    <a:pt x="266128" y="167157"/>
                  </a:lnTo>
                  <a:lnTo>
                    <a:pt x="266128" y="171678"/>
                  </a:lnTo>
                  <a:lnTo>
                    <a:pt x="280835" y="171678"/>
                  </a:lnTo>
                  <a:lnTo>
                    <a:pt x="280835" y="167157"/>
                  </a:lnTo>
                  <a:close/>
                </a:path>
                <a:path w="4013200" h="2075180">
                  <a:moveTo>
                    <a:pt x="280835" y="133197"/>
                  </a:moveTo>
                  <a:lnTo>
                    <a:pt x="266128" y="133197"/>
                  </a:lnTo>
                  <a:lnTo>
                    <a:pt x="266128" y="137718"/>
                  </a:lnTo>
                  <a:lnTo>
                    <a:pt x="280835" y="137718"/>
                  </a:lnTo>
                  <a:lnTo>
                    <a:pt x="280835" y="133197"/>
                  </a:lnTo>
                  <a:close/>
                </a:path>
                <a:path w="4013200" h="2075180">
                  <a:moveTo>
                    <a:pt x="280835" y="109435"/>
                  </a:moveTo>
                  <a:lnTo>
                    <a:pt x="266128" y="109435"/>
                  </a:lnTo>
                  <a:lnTo>
                    <a:pt x="266128" y="113957"/>
                  </a:lnTo>
                  <a:lnTo>
                    <a:pt x="280835" y="113957"/>
                  </a:lnTo>
                  <a:lnTo>
                    <a:pt x="280835" y="109435"/>
                  </a:lnTo>
                  <a:close/>
                </a:path>
                <a:path w="4013200" h="2075180">
                  <a:moveTo>
                    <a:pt x="280835" y="90195"/>
                  </a:moveTo>
                  <a:lnTo>
                    <a:pt x="266128" y="90195"/>
                  </a:lnTo>
                  <a:lnTo>
                    <a:pt x="266128" y="94716"/>
                  </a:lnTo>
                  <a:lnTo>
                    <a:pt x="280835" y="94716"/>
                  </a:lnTo>
                  <a:lnTo>
                    <a:pt x="280835" y="90195"/>
                  </a:lnTo>
                  <a:close/>
                </a:path>
                <a:path w="4013200" h="2075180">
                  <a:moveTo>
                    <a:pt x="280835" y="75488"/>
                  </a:moveTo>
                  <a:lnTo>
                    <a:pt x="266128" y="75488"/>
                  </a:lnTo>
                  <a:lnTo>
                    <a:pt x="266128" y="80010"/>
                  </a:lnTo>
                  <a:lnTo>
                    <a:pt x="280835" y="80010"/>
                  </a:lnTo>
                  <a:lnTo>
                    <a:pt x="280835" y="75488"/>
                  </a:lnTo>
                  <a:close/>
                </a:path>
                <a:path w="4013200" h="2075180">
                  <a:moveTo>
                    <a:pt x="280835" y="61912"/>
                  </a:moveTo>
                  <a:lnTo>
                    <a:pt x="266128" y="61912"/>
                  </a:lnTo>
                  <a:lnTo>
                    <a:pt x="266128" y="66433"/>
                  </a:lnTo>
                  <a:lnTo>
                    <a:pt x="280835" y="66433"/>
                  </a:lnTo>
                  <a:lnTo>
                    <a:pt x="280835" y="61912"/>
                  </a:lnTo>
                  <a:close/>
                </a:path>
                <a:path w="4013200" h="2075180">
                  <a:moveTo>
                    <a:pt x="280835" y="50584"/>
                  </a:moveTo>
                  <a:lnTo>
                    <a:pt x="266128" y="50584"/>
                  </a:lnTo>
                  <a:lnTo>
                    <a:pt x="266128" y="55105"/>
                  </a:lnTo>
                  <a:lnTo>
                    <a:pt x="280835" y="55105"/>
                  </a:lnTo>
                  <a:lnTo>
                    <a:pt x="280835" y="50584"/>
                  </a:lnTo>
                  <a:close/>
                </a:path>
                <a:path w="4013200" h="2075180">
                  <a:moveTo>
                    <a:pt x="280835" y="41541"/>
                  </a:moveTo>
                  <a:lnTo>
                    <a:pt x="266128" y="41541"/>
                  </a:lnTo>
                  <a:lnTo>
                    <a:pt x="266128" y="46062"/>
                  </a:lnTo>
                  <a:lnTo>
                    <a:pt x="280835" y="46062"/>
                  </a:lnTo>
                  <a:lnTo>
                    <a:pt x="280835" y="41541"/>
                  </a:lnTo>
                  <a:close/>
                </a:path>
                <a:path w="4013200" h="2075180">
                  <a:moveTo>
                    <a:pt x="280835" y="32486"/>
                  </a:moveTo>
                  <a:lnTo>
                    <a:pt x="250278" y="32486"/>
                  </a:lnTo>
                  <a:lnTo>
                    <a:pt x="250278" y="37007"/>
                  </a:lnTo>
                  <a:lnTo>
                    <a:pt x="280835" y="37007"/>
                  </a:lnTo>
                  <a:lnTo>
                    <a:pt x="280835" y="32486"/>
                  </a:lnTo>
                  <a:close/>
                </a:path>
                <a:path w="4013200" h="2075180">
                  <a:moveTo>
                    <a:pt x="284759" y="2065896"/>
                  </a:moveTo>
                  <a:lnTo>
                    <a:pt x="276593" y="2065896"/>
                  </a:lnTo>
                  <a:lnTo>
                    <a:pt x="276593" y="2074049"/>
                  </a:lnTo>
                  <a:lnTo>
                    <a:pt x="284759" y="2074049"/>
                  </a:lnTo>
                  <a:lnTo>
                    <a:pt x="284759" y="2065896"/>
                  </a:lnTo>
                  <a:close/>
                </a:path>
                <a:path w="4013200" h="2075180">
                  <a:moveTo>
                    <a:pt x="322503" y="2015477"/>
                  </a:moveTo>
                  <a:lnTo>
                    <a:pt x="317868" y="2015477"/>
                  </a:lnTo>
                  <a:lnTo>
                    <a:pt x="316623" y="2018004"/>
                  </a:lnTo>
                  <a:lnTo>
                    <a:pt x="314490" y="2020595"/>
                  </a:lnTo>
                  <a:lnTo>
                    <a:pt x="308483" y="2025954"/>
                  </a:lnTo>
                  <a:lnTo>
                    <a:pt x="304965" y="2028240"/>
                  </a:lnTo>
                  <a:lnTo>
                    <a:pt x="300951" y="2030120"/>
                  </a:lnTo>
                  <a:lnTo>
                    <a:pt x="300951" y="2037041"/>
                  </a:lnTo>
                  <a:lnTo>
                    <a:pt x="315315" y="2028405"/>
                  </a:lnTo>
                  <a:lnTo>
                    <a:pt x="315315" y="2074049"/>
                  </a:lnTo>
                  <a:lnTo>
                    <a:pt x="322503" y="2074049"/>
                  </a:lnTo>
                  <a:lnTo>
                    <a:pt x="322503" y="2028405"/>
                  </a:lnTo>
                  <a:lnTo>
                    <a:pt x="322503" y="2015477"/>
                  </a:lnTo>
                  <a:close/>
                </a:path>
                <a:path w="4013200" h="2075180">
                  <a:moveTo>
                    <a:pt x="760349" y="2015477"/>
                  </a:moveTo>
                  <a:lnTo>
                    <a:pt x="755713" y="2015477"/>
                  </a:lnTo>
                  <a:lnTo>
                    <a:pt x="754468" y="2018004"/>
                  </a:lnTo>
                  <a:lnTo>
                    <a:pt x="752335" y="2020595"/>
                  </a:lnTo>
                  <a:lnTo>
                    <a:pt x="746328" y="2025954"/>
                  </a:lnTo>
                  <a:lnTo>
                    <a:pt x="742823" y="2028240"/>
                  </a:lnTo>
                  <a:lnTo>
                    <a:pt x="738797" y="2030120"/>
                  </a:lnTo>
                  <a:lnTo>
                    <a:pt x="738797" y="2037041"/>
                  </a:lnTo>
                  <a:lnTo>
                    <a:pt x="753160" y="2028405"/>
                  </a:lnTo>
                  <a:lnTo>
                    <a:pt x="753160" y="2074049"/>
                  </a:lnTo>
                  <a:lnTo>
                    <a:pt x="760349" y="2074049"/>
                  </a:lnTo>
                  <a:lnTo>
                    <a:pt x="760349" y="2028405"/>
                  </a:lnTo>
                  <a:lnTo>
                    <a:pt x="760349" y="2015477"/>
                  </a:lnTo>
                  <a:close/>
                </a:path>
                <a:path w="4013200" h="2075180">
                  <a:moveTo>
                    <a:pt x="1208811" y="2015477"/>
                  </a:moveTo>
                  <a:lnTo>
                    <a:pt x="1204175" y="2015477"/>
                  </a:lnTo>
                  <a:lnTo>
                    <a:pt x="1202931" y="2018004"/>
                  </a:lnTo>
                  <a:lnTo>
                    <a:pt x="1200810" y="2020595"/>
                  </a:lnTo>
                  <a:lnTo>
                    <a:pt x="1194803" y="2025954"/>
                  </a:lnTo>
                  <a:lnTo>
                    <a:pt x="1191285" y="2028240"/>
                  </a:lnTo>
                  <a:lnTo>
                    <a:pt x="1187272" y="2030120"/>
                  </a:lnTo>
                  <a:lnTo>
                    <a:pt x="1187272" y="2037041"/>
                  </a:lnTo>
                  <a:lnTo>
                    <a:pt x="1201635" y="2028405"/>
                  </a:lnTo>
                  <a:lnTo>
                    <a:pt x="1201635" y="2074049"/>
                  </a:lnTo>
                  <a:lnTo>
                    <a:pt x="1208811" y="2074049"/>
                  </a:lnTo>
                  <a:lnTo>
                    <a:pt x="1208811" y="2028405"/>
                  </a:lnTo>
                  <a:lnTo>
                    <a:pt x="1208811" y="2015477"/>
                  </a:lnTo>
                  <a:close/>
                </a:path>
                <a:path w="4013200" h="2075180">
                  <a:moveTo>
                    <a:pt x="1264805" y="2052129"/>
                  </a:moveTo>
                  <a:lnTo>
                    <a:pt x="1264691" y="2038388"/>
                  </a:lnTo>
                  <a:lnTo>
                    <a:pt x="1264437" y="2035708"/>
                  </a:lnTo>
                  <a:lnTo>
                    <a:pt x="1264373" y="2034908"/>
                  </a:lnTo>
                  <a:lnTo>
                    <a:pt x="1262621" y="2028075"/>
                  </a:lnTo>
                  <a:lnTo>
                    <a:pt x="1261414" y="2025192"/>
                  </a:lnTo>
                  <a:lnTo>
                    <a:pt x="1258951" y="2021408"/>
                  </a:lnTo>
                  <a:lnTo>
                    <a:pt x="1258328" y="2020443"/>
                  </a:lnTo>
                  <a:lnTo>
                    <a:pt x="1257439" y="2019617"/>
                  </a:lnTo>
                  <a:lnTo>
                    <a:pt x="1257439" y="2035708"/>
                  </a:lnTo>
                  <a:lnTo>
                    <a:pt x="1257427" y="2054847"/>
                  </a:lnTo>
                  <a:lnTo>
                    <a:pt x="1256284" y="2061222"/>
                  </a:lnTo>
                  <a:lnTo>
                    <a:pt x="1251813" y="2067560"/>
                  </a:lnTo>
                  <a:lnTo>
                    <a:pt x="1249045" y="2069147"/>
                  </a:lnTo>
                  <a:lnTo>
                    <a:pt x="1242453" y="2069147"/>
                  </a:lnTo>
                  <a:lnTo>
                    <a:pt x="1239672" y="2067560"/>
                  </a:lnTo>
                  <a:lnTo>
                    <a:pt x="1235176" y="2061222"/>
                  </a:lnTo>
                  <a:lnTo>
                    <a:pt x="1234059" y="2054847"/>
                  </a:lnTo>
                  <a:lnTo>
                    <a:pt x="1234059" y="2035708"/>
                  </a:lnTo>
                  <a:lnTo>
                    <a:pt x="1242364" y="2021408"/>
                  </a:lnTo>
                  <a:lnTo>
                    <a:pt x="1249019" y="2021408"/>
                  </a:lnTo>
                  <a:lnTo>
                    <a:pt x="1251813" y="2022983"/>
                  </a:lnTo>
                  <a:lnTo>
                    <a:pt x="1256195" y="2029142"/>
                  </a:lnTo>
                  <a:lnTo>
                    <a:pt x="1256309" y="2029294"/>
                  </a:lnTo>
                  <a:lnTo>
                    <a:pt x="1248879" y="2015477"/>
                  </a:lnTo>
                  <a:lnTo>
                    <a:pt x="1241488" y="2015477"/>
                  </a:lnTo>
                  <a:lnTo>
                    <a:pt x="1226680" y="2038388"/>
                  </a:lnTo>
                  <a:lnTo>
                    <a:pt x="1226680" y="2056231"/>
                  </a:lnTo>
                  <a:lnTo>
                    <a:pt x="1228610" y="2064131"/>
                  </a:lnTo>
                  <a:lnTo>
                    <a:pt x="1232458" y="2068995"/>
                  </a:lnTo>
                  <a:lnTo>
                    <a:pt x="1235684" y="2073021"/>
                  </a:lnTo>
                  <a:lnTo>
                    <a:pt x="1240104" y="2075040"/>
                  </a:lnTo>
                  <a:lnTo>
                    <a:pt x="1250022" y="2075040"/>
                  </a:lnTo>
                  <a:lnTo>
                    <a:pt x="1253578" y="2073884"/>
                  </a:lnTo>
                  <a:lnTo>
                    <a:pt x="1259179" y="2069299"/>
                  </a:lnTo>
                  <a:lnTo>
                    <a:pt x="1259268" y="2069147"/>
                  </a:lnTo>
                  <a:lnTo>
                    <a:pt x="1261287" y="2066048"/>
                  </a:lnTo>
                  <a:lnTo>
                    <a:pt x="1264107" y="2057641"/>
                  </a:lnTo>
                  <a:lnTo>
                    <a:pt x="1264805" y="2052129"/>
                  </a:lnTo>
                  <a:close/>
                </a:path>
                <a:path w="4013200" h="2075180">
                  <a:moveTo>
                    <a:pt x="1658086" y="2015477"/>
                  </a:moveTo>
                  <a:lnTo>
                    <a:pt x="1653451" y="2015477"/>
                  </a:lnTo>
                  <a:lnTo>
                    <a:pt x="1652206" y="2018004"/>
                  </a:lnTo>
                  <a:lnTo>
                    <a:pt x="1650085" y="2020595"/>
                  </a:lnTo>
                  <a:lnTo>
                    <a:pt x="1644078" y="2025954"/>
                  </a:lnTo>
                  <a:lnTo>
                    <a:pt x="1640560" y="2028240"/>
                  </a:lnTo>
                  <a:lnTo>
                    <a:pt x="1636547" y="2030120"/>
                  </a:lnTo>
                  <a:lnTo>
                    <a:pt x="1636547" y="2037041"/>
                  </a:lnTo>
                  <a:lnTo>
                    <a:pt x="1650911" y="2028405"/>
                  </a:lnTo>
                  <a:lnTo>
                    <a:pt x="1650911" y="2074049"/>
                  </a:lnTo>
                  <a:lnTo>
                    <a:pt x="1658086" y="2074049"/>
                  </a:lnTo>
                  <a:lnTo>
                    <a:pt x="1658086" y="2028405"/>
                  </a:lnTo>
                  <a:lnTo>
                    <a:pt x="1658086" y="2015477"/>
                  </a:lnTo>
                  <a:close/>
                </a:path>
                <a:path w="4013200" h="2075180">
                  <a:moveTo>
                    <a:pt x="1714093" y="2052129"/>
                  </a:moveTo>
                  <a:lnTo>
                    <a:pt x="1708226" y="2021408"/>
                  </a:lnTo>
                  <a:lnTo>
                    <a:pt x="1707603" y="2020443"/>
                  </a:lnTo>
                  <a:lnTo>
                    <a:pt x="1706714" y="2019617"/>
                  </a:lnTo>
                  <a:lnTo>
                    <a:pt x="1706714" y="2035708"/>
                  </a:lnTo>
                  <a:lnTo>
                    <a:pt x="1706702" y="2054847"/>
                  </a:lnTo>
                  <a:lnTo>
                    <a:pt x="1705559" y="2061222"/>
                  </a:lnTo>
                  <a:lnTo>
                    <a:pt x="1701088" y="2067560"/>
                  </a:lnTo>
                  <a:lnTo>
                    <a:pt x="1698320" y="2069147"/>
                  </a:lnTo>
                  <a:lnTo>
                    <a:pt x="1691728" y="2069147"/>
                  </a:lnTo>
                  <a:lnTo>
                    <a:pt x="1688947" y="2067560"/>
                  </a:lnTo>
                  <a:lnTo>
                    <a:pt x="1684464" y="2061222"/>
                  </a:lnTo>
                  <a:lnTo>
                    <a:pt x="1683334" y="2054847"/>
                  </a:lnTo>
                  <a:lnTo>
                    <a:pt x="1683334" y="2035708"/>
                  </a:lnTo>
                  <a:lnTo>
                    <a:pt x="1691652" y="2021408"/>
                  </a:lnTo>
                  <a:lnTo>
                    <a:pt x="1698294" y="2021408"/>
                  </a:lnTo>
                  <a:lnTo>
                    <a:pt x="1701088" y="2022983"/>
                  </a:lnTo>
                  <a:lnTo>
                    <a:pt x="1705470" y="2029142"/>
                  </a:lnTo>
                  <a:lnTo>
                    <a:pt x="1705584" y="2029294"/>
                  </a:lnTo>
                  <a:lnTo>
                    <a:pt x="1698155" y="2015477"/>
                  </a:lnTo>
                  <a:lnTo>
                    <a:pt x="1690763" y="2015477"/>
                  </a:lnTo>
                  <a:lnTo>
                    <a:pt x="1675955" y="2038388"/>
                  </a:lnTo>
                  <a:lnTo>
                    <a:pt x="1675955" y="2056231"/>
                  </a:lnTo>
                  <a:lnTo>
                    <a:pt x="1677885" y="2064131"/>
                  </a:lnTo>
                  <a:lnTo>
                    <a:pt x="1681734" y="2068995"/>
                  </a:lnTo>
                  <a:lnTo>
                    <a:pt x="1684959" y="2073021"/>
                  </a:lnTo>
                  <a:lnTo>
                    <a:pt x="1689379" y="2075040"/>
                  </a:lnTo>
                  <a:lnTo>
                    <a:pt x="1699310" y="2075040"/>
                  </a:lnTo>
                  <a:lnTo>
                    <a:pt x="1702854" y="2073884"/>
                  </a:lnTo>
                  <a:lnTo>
                    <a:pt x="1708454" y="2069299"/>
                  </a:lnTo>
                  <a:lnTo>
                    <a:pt x="1708543" y="2069147"/>
                  </a:lnTo>
                  <a:lnTo>
                    <a:pt x="1710563" y="2066048"/>
                  </a:lnTo>
                  <a:lnTo>
                    <a:pt x="1713382" y="2057641"/>
                  </a:lnTo>
                  <a:lnTo>
                    <a:pt x="1714093" y="2052129"/>
                  </a:lnTo>
                  <a:close/>
                </a:path>
                <a:path w="4013200" h="2075180">
                  <a:moveTo>
                    <a:pt x="1759813" y="2052129"/>
                  </a:moveTo>
                  <a:lnTo>
                    <a:pt x="1759699" y="2038388"/>
                  </a:lnTo>
                  <a:lnTo>
                    <a:pt x="1759445" y="2035708"/>
                  </a:lnTo>
                  <a:lnTo>
                    <a:pt x="1759381" y="2034908"/>
                  </a:lnTo>
                  <a:lnTo>
                    <a:pt x="1757629" y="2028075"/>
                  </a:lnTo>
                  <a:lnTo>
                    <a:pt x="1756410" y="2025192"/>
                  </a:lnTo>
                  <a:lnTo>
                    <a:pt x="1753958" y="2021408"/>
                  </a:lnTo>
                  <a:lnTo>
                    <a:pt x="1753336" y="2020443"/>
                  </a:lnTo>
                  <a:lnTo>
                    <a:pt x="1752434" y="2019617"/>
                  </a:lnTo>
                  <a:lnTo>
                    <a:pt x="1752434" y="2035708"/>
                  </a:lnTo>
                  <a:lnTo>
                    <a:pt x="1752422" y="2054847"/>
                  </a:lnTo>
                  <a:lnTo>
                    <a:pt x="1751291" y="2061222"/>
                  </a:lnTo>
                  <a:lnTo>
                    <a:pt x="1746821" y="2067560"/>
                  </a:lnTo>
                  <a:lnTo>
                    <a:pt x="1744052" y="2069147"/>
                  </a:lnTo>
                  <a:lnTo>
                    <a:pt x="1737461" y="2069147"/>
                  </a:lnTo>
                  <a:lnTo>
                    <a:pt x="1734680" y="2067560"/>
                  </a:lnTo>
                  <a:lnTo>
                    <a:pt x="1730184" y="2061222"/>
                  </a:lnTo>
                  <a:lnTo>
                    <a:pt x="1729066" y="2054847"/>
                  </a:lnTo>
                  <a:lnTo>
                    <a:pt x="1729066" y="2035708"/>
                  </a:lnTo>
                  <a:lnTo>
                    <a:pt x="1730260" y="2029294"/>
                  </a:lnTo>
                  <a:lnTo>
                    <a:pt x="1730298" y="2029142"/>
                  </a:lnTo>
                  <a:lnTo>
                    <a:pt x="1734743" y="2022792"/>
                  </a:lnTo>
                  <a:lnTo>
                    <a:pt x="1737372" y="2021408"/>
                  </a:lnTo>
                  <a:lnTo>
                    <a:pt x="1744027" y="2021408"/>
                  </a:lnTo>
                  <a:lnTo>
                    <a:pt x="1746821" y="2022983"/>
                  </a:lnTo>
                  <a:lnTo>
                    <a:pt x="1751203" y="2029142"/>
                  </a:lnTo>
                  <a:lnTo>
                    <a:pt x="1751317" y="2029294"/>
                  </a:lnTo>
                  <a:lnTo>
                    <a:pt x="1743887" y="2015477"/>
                  </a:lnTo>
                  <a:lnTo>
                    <a:pt x="1736496" y="2015477"/>
                  </a:lnTo>
                  <a:lnTo>
                    <a:pt x="1721688" y="2038388"/>
                  </a:lnTo>
                  <a:lnTo>
                    <a:pt x="1721688" y="2056231"/>
                  </a:lnTo>
                  <a:lnTo>
                    <a:pt x="1723618" y="2064131"/>
                  </a:lnTo>
                  <a:lnTo>
                    <a:pt x="1727466" y="2068995"/>
                  </a:lnTo>
                  <a:lnTo>
                    <a:pt x="1730692" y="2073021"/>
                  </a:lnTo>
                  <a:lnTo>
                    <a:pt x="1735112" y="2075040"/>
                  </a:lnTo>
                  <a:lnTo>
                    <a:pt x="1745030" y="2075040"/>
                  </a:lnTo>
                  <a:lnTo>
                    <a:pt x="1748574" y="2073884"/>
                  </a:lnTo>
                  <a:lnTo>
                    <a:pt x="1754187" y="2069299"/>
                  </a:lnTo>
                  <a:lnTo>
                    <a:pt x="1754276" y="2069147"/>
                  </a:lnTo>
                  <a:lnTo>
                    <a:pt x="1756295" y="2066048"/>
                  </a:lnTo>
                  <a:lnTo>
                    <a:pt x="1759115" y="2057641"/>
                  </a:lnTo>
                  <a:lnTo>
                    <a:pt x="1759813" y="2052129"/>
                  </a:lnTo>
                  <a:close/>
                </a:path>
                <a:path w="4013200" h="2075180">
                  <a:moveTo>
                    <a:pt x="2161730" y="1960905"/>
                  </a:moveTo>
                  <a:lnTo>
                    <a:pt x="2157196" y="1960905"/>
                  </a:lnTo>
                  <a:lnTo>
                    <a:pt x="2157196" y="1989201"/>
                  </a:lnTo>
                  <a:lnTo>
                    <a:pt x="2161730" y="1989201"/>
                  </a:lnTo>
                  <a:lnTo>
                    <a:pt x="2161730" y="1960905"/>
                  </a:lnTo>
                  <a:close/>
                </a:path>
                <a:path w="4013200" h="2075180">
                  <a:moveTo>
                    <a:pt x="4013200" y="1956371"/>
                  </a:moveTo>
                  <a:lnTo>
                    <a:pt x="2190026" y="1956371"/>
                  </a:lnTo>
                  <a:lnTo>
                    <a:pt x="2190026" y="1960905"/>
                  </a:lnTo>
                  <a:lnTo>
                    <a:pt x="2297531" y="1960905"/>
                  </a:lnTo>
                  <a:lnTo>
                    <a:pt x="2297531" y="1973351"/>
                  </a:lnTo>
                  <a:lnTo>
                    <a:pt x="2302065" y="1973351"/>
                  </a:lnTo>
                  <a:lnTo>
                    <a:pt x="2302065" y="1960905"/>
                  </a:lnTo>
                  <a:lnTo>
                    <a:pt x="2380157" y="1960905"/>
                  </a:lnTo>
                  <a:lnTo>
                    <a:pt x="2380157" y="1973351"/>
                  </a:lnTo>
                  <a:lnTo>
                    <a:pt x="2384679" y="1973351"/>
                  </a:lnTo>
                  <a:lnTo>
                    <a:pt x="2384679" y="1960905"/>
                  </a:lnTo>
                  <a:lnTo>
                    <a:pt x="2437866" y="1960905"/>
                  </a:lnTo>
                  <a:lnTo>
                    <a:pt x="2437866" y="1973351"/>
                  </a:lnTo>
                  <a:lnTo>
                    <a:pt x="2442387" y="1973351"/>
                  </a:lnTo>
                  <a:lnTo>
                    <a:pt x="2442387" y="1960905"/>
                  </a:lnTo>
                  <a:lnTo>
                    <a:pt x="2483129" y="1960905"/>
                  </a:lnTo>
                  <a:lnTo>
                    <a:pt x="2483129" y="1973351"/>
                  </a:lnTo>
                  <a:lnTo>
                    <a:pt x="2487650" y="1973351"/>
                  </a:lnTo>
                  <a:lnTo>
                    <a:pt x="2487650" y="1960905"/>
                  </a:lnTo>
                  <a:lnTo>
                    <a:pt x="2520480" y="1960905"/>
                  </a:lnTo>
                  <a:lnTo>
                    <a:pt x="2520480" y="1973351"/>
                  </a:lnTo>
                  <a:lnTo>
                    <a:pt x="2525014" y="1973351"/>
                  </a:lnTo>
                  <a:lnTo>
                    <a:pt x="2525014" y="1960905"/>
                  </a:lnTo>
                  <a:lnTo>
                    <a:pt x="2551036" y="1960905"/>
                  </a:lnTo>
                  <a:lnTo>
                    <a:pt x="2551036" y="1973351"/>
                  </a:lnTo>
                  <a:lnTo>
                    <a:pt x="2555557" y="1973351"/>
                  </a:lnTo>
                  <a:lnTo>
                    <a:pt x="2555557" y="1960905"/>
                  </a:lnTo>
                  <a:lnTo>
                    <a:pt x="2578189" y="1960905"/>
                  </a:lnTo>
                  <a:lnTo>
                    <a:pt x="2578189" y="1973351"/>
                  </a:lnTo>
                  <a:lnTo>
                    <a:pt x="2582722" y="1973351"/>
                  </a:lnTo>
                  <a:lnTo>
                    <a:pt x="2582722" y="1960905"/>
                  </a:lnTo>
                  <a:lnTo>
                    <a:pt x="2601963" y="1960905"/>
                  </a:lnTo>
                  <a:lnTo>
                    <a:pt x="2601963" y="1973351"/>
                  </a:lnTo>
                  <a:lnTo>
                    <a:pt x="2606497" y="1973351"/>
                  </a:lnTo>
                  <a:lnTo>
                    <a:pt x="2606497" y="1960905"/>
                  </a:lnTo>
                  <a:lnTo>
                    <a:pt x="2623464" y="1960905"/>
                  </a:lnTo>
                  <a:lnTo>
                    <a:pt x="2623464" y="1958644"/>
                  </a:lnTo>
                  <a:lnTo>
                    <a:pt x="2627985" y="1958644"/>
                  </a:lnTo>
                  <a:lnTo>
                    <a:pt x="2627985" y="1960905"/>
                  </a:lnTo>
                  <a:lnTo>
                    <a:pt x="2763799" y="1960905"/>
                  </a:lnTo>
                  <a:lnTo>
                    <a:pt x="2763799" y="1973351"/>
                  </a:lnTo>
                  <a:lnTo>
                    <a:pt x="2768320" y="1973351"/>
                  </a:lnTo>
                  <a:lnTo>
                    <a:pt x="2768320" y="1960905"/>
                  </a:lnTo>
                  <a:lnTo>
                    <a:pt x="2846400" y="1960905"/>
                  </a:lnTo>
                  <a:lnTo>
                    <a:pt x="2846400" y="1973351"/>
                  </a:lnTo>
                  <a:lnTo>
                    <a:pt x="2850934" y="1973351"/>
                  </a:lnTo>
                  <a:lnTo>
                    <a:pt x="2850934" y="1960905"/>
                  </a:lnTo>
                  <a:lnTo>
                    <a:pt x="2904121" y="1960905"/>
                  </a:lnTo>
                  <a:lnTo>
                    <a:pt x="2904121" y="1973351"/>
                  </a:lnTo>
                  <a:lnTo>
                    <a:pt x="2908655" y="1973351"/>
                  </a:lnTo>
                  <a:lnTo>
                    <a:pt x="2908655" y="1960905"/>
                  </a:lnTo>
                  <a:lnTo>
                    <a:pt x="2949397" y="1960905"/>
                  </a:lnTo>
                  <a:lnTo>
                    <a:pt x="2949397" y="1973351"/>
                  </a:lnTo>
                  <a:lnTo>
                    <a:pt x="2953918" y="1973351"/>
                  </a:lnTo>
                  <a:lnTo>
                    <a:pt x="2953918" y="1960905"/>
                  </a:lnTo>
                  <a:lnTo>
                    <a:pt x="2986735" y="1960905"/>
                  </a:lnTo>
                  <a:lnTo>
                    <a:pt x="2986735" y="1973351"/>
                  </a:lnTo>
                  <a:lnTo>
                    <a:pt x="2991269" y="1973351"/>
                  </a:lnTo>
                  <a:lnTo>
                    <a:pt x="2991269" y="1960905"/>
                  </a:lnTo>
                  <a:lnTo>
                    <a:pt x="3017304" y="1960905"/>
                  </a:lnTo>
                  <a:lnTo>
                    <a:pt x="3017304" y="1973351"/>
                  </a:lnTo>
                  <a:lnTo>
                    <a:pt x="3021825" y="1973351"/>
                  </a:lnTo>
                  <a:lnTo>
                    <a:pt x="3021825" y="1960905"/>
                  </a:lnTo>
                  <a:lnTo>
                    <a:pt x="3044456" y="1960905"/>
                  </a:lnTo>
                  <a:lnTo>
                    <a:pt x="3044456" y="1973351"/>
                  </a:lnTo>
                  <a:lnTo>
                    <a:pt x="3048990" y="1973351"/>
                  </a:lnTo>
                  <a:lnTo>
                    <a:pt x="3048990" y="1960905"/>
                  </a:lnTo>
                  <a:lnTo>
                    <a:pt x="3068218" y="1960905"/>
                  </a:lnTo>
                  <a:lnTo>
                    <a:pt x="3068218" y="1973351"/>
                  </a:lnTo>
                  <a:lnTo>
                    <a:pt x="3072752" y="1973351"/>
                  </a:lnTo>
                  <a:lnTo>
                    <a:pt x="3072752" y="1960905"/>
                  </a:lnTo>
                  <a:lnTo>
                    <a:pt x="3089732" y="1960905"/>
                  </a:lnTo>
                  <a:lnTo>
                    <a:pt x="3089732" y="1958644"/>
                  </a:lnTo>
                  <a:lnTo>
                    <a:pt x="3094253" y="1958644"/>
                  </a:lnTo>
                  <a:lnTo>
                    <a:pt x="3094253" y="1960905"/>
                  </a:lnTo>
                  <a:lnTo>
                    <a:pt x="3230054" y="1960905"/>
                  </a:lnTo>
                  <a:lnTo>
                    <a:pt x="3230054" y="1973351"/>
                  </a:lnTo>
                  <a:lnTo>
                    <a:pt x="3234588" y="1973351"/>
                  </a:lnTo>
                  <a:lnTo>
                    <a:pt x="3234588" y="1960905"/>
                  </a:lnTo>
                  <a:lnTo>
                    <a:pt x="3312668" y="1960905"/>
                  </a:lnTo>
                  <a:lnTo>
                    <a:pt x="3312668" y="1973351"/>
                  </a:lnTo>
                  <a:lnTo>
                    <a:pt x="3317202" y="1973351"/>
                  </a:lnTo>
                  <a:lnTo>
                    <a:pt x="3317202" y="1960905"/>
                  </a:lnTo>
                  <a:lnTo>
                    <a:pt x="3370389" y="1960905"/>
                  </a:lnTo>
                  <a:lnTo>
                    <a:pt x="3370389" y="1973351"/>
                  </a:lnTo>
                  <a:lnTo>
                    <a:pt x="3374923" y="1973351"/>
                  </a:lnTo>
                  <a:lnTo>
                    <a:pt x="3374923" y="1960905"/>
                  </a:lnTo>
                  <a:lnTo>
                    <a:pt x="3415665" y="1960905"/>
                  </a:lnTo>
                  <a:lnTo>
                    <a:pt x="3415665" y="1973351"/>
                  </a:lnTo>
                  <a:lnTo>
                    <a:pt x="3420186" y="1973351"/>
                  </a:lnTo>
                  <a:lnTo>
                    <a:pt x="3420186" y="1960905"/>
                  </a:lnTo>
                  <a:lnTo>
                    <a:pt x="3453003" y="1960905"/>
                  </a:lnTo>
                  <a:lnTo>
                    <a:pt x="3453003" y="1973351"/>
                  </a:lnTo>
                  <a:lnTo>
                    <a:pt x="3457537" y="1973351"/>
                  </a:lnTo>
                  <a:lnTo>
                    <a:pt x="3457537" y="1960905"/>
                  </a:lnTo>
                  <a:lnTo>
                    <a:pt x="3483546" y="1960905"/>
                  </a:lnTo>
                  <a:lnTo>
                    <a:pt x="3483546" y="1973351"/>
                  </a:lnTo>
                  <a:lnTo>
                    <a:pt x="3488093" y="1973351"/>
                  </a:lnTo>
                  <a:lnTo>
                    <a:pt x="3488093" y="1960905"/>
                  </a:lnTo>
                  <a:lnTo>
                    <a:pt x="3510711" y="1960905"/>
                  </a:lnTo>
                  <a:lnTo>
                    <a:pt x="3510711" y="1973351"/>
                  </a:lnTo>
                  <a:lnTo>
                    <a:pt x="3515258" y="1973351"/>
                  </a:lnTo>
                  <a:lnTo>
                    <a:pt x="3515258" y="1960905"/>
                  </a:lnTo>
                  <a:lnTo>
                    <a:pt x="3534486" y="1960905"/>
                  </a:lnTo>
                  <a:lnTo>
                    <a:pt x="3534486" y="1973351"/>
                  </a:lnTo>
                  <a:lnTo>
                    <a:pt x="3539020" y="1973351"/>
                  </a:lnTo>
                  <a:lnTo>
                    <a:pt x="3539020" y="1960905"/>
                  </a:lnTo>
                  <a:lnTo>
                    <a:pt x="3555987" y="1960905"/>
                  </a:lnTo>
                  <a:lnTo>
                    <a:pt x="3555987" y="1958644"/>
                  </a:lnTo>
                  <a:lnTo>
                    <a:pt x="3560508" y="1958644"/>
                  </a:lnTo>
                  <a:lnTo>
                    <a:pt x="3560508" y="1960905"/>
                  </a:lnTo>
                  <a:lnTo>
                    <a:pt x="3696309" y="1960905"/>
                  </a:lnTo>
                  <a:lnTo>
                    <a:pt x="3696309" y="1973351"/>
                  </a:lnTo>
                  <a:lnTo>
                    <a:pt x="3700843" y="1973351"/>
                  </a:lnTo>
                  <a:lnTo>
                    <a:pt x="3700843" y="1960905"/>
                  </a:lnTo>
                  <a:lnTo>
                    <a:pt x="3778935" y="1960905"/>
                  </a:lnTo>
                  <a:lnTo>
                    <a:pt x="3778935" y="1973351"/>
                  </a:lnTo>
                  <a:lnTo>
                    <a:pt x="3783469" y="1973351"/>
                  </a:lnTo>
                  <a:lnTo>
                    <a:pt x="3783469" y="1960905"/>
                  </a:lnTo>
                  <a:lnTo>
                    <a:pt x="3836644" y="1960905"/>
                  </a:lnTo>
                  <a:lnTo>
                    <a:pt x="3836644" y="1973351"/>
                  </a:lnTo>
                  <a:lnTo>
                    <a:pt x="3841178" y="1973351"/>
                  </a:lnTo>
                  <a:lnTo>
                    <a:pt x="3841178" y="1960905"/>
                  </a:lnTo>
                  <a:lnTo>
                    <a:pt x="3881920" y="1960905"/>
                  </a:lnTo>
                  <a:lnTo>
                    <a:pt x="3881920" y="1973351"/>
                  </a:lnTo>
                  <a:lnTo>
                    <a:pt x="3886441" y="1973351"/>
                  </a:lnTo>
                  <a:lnTo>
                    <a:pt x="3886441" y="1960905"/>
                  </a:lnTo>
                  <a:lnTo>
                    <a:pt x="3919258" y="1960905"/>
                  </a:lnTo>
                  <a:lnTo>
                    <a:pt x="3919258" y="1973351"/>
                  </a:lnTo>
                  <a:lnTo>
                    <a:pt x="3923779" y="1973351"/>
                  </a:lnTo>
                  <a:lnTo>
                    <a:pt x="3923779" y="1960905"/>
                  </a:lnTo>
                  <a:lnTo>
                    <a:pt x="3949814" y="1960905"/>
                  </a:lnTo>
                  <a:lnTo>
                    <a:pt x="3949814" y="1973351"/>
                  </a:lnTo>
                  <a:lnTo>
                    <a:pt x="3954348" y="1973351"/>
                  </a:lnTo>
                  <a:lnTo>
                    <a:pt x="3954348" y="1960905"/>
                  </a:lnTo>
                  <a:lnTo>
                    <a:pt x="3976979" y="1960905"/>
                  </a:lnTo>
                  <a:lnTo>
                    <a:pt x="3976979" y="1973351"/>
                  </a:lnTo>
                  <a:lnTo>
                    <a:pt x="3981500" y="1973351"/>
                  </a:lnTo>
                  <a:lnTo>
                    <a:pt x="3981500" y="1960905"/>
                  </a:lnTo>
                  <a:lnTo>
                    <a:pt x="4000741" y="1960905"/>
                  </a:lnTo>
                  <a:lnTo>
                    <a:pt x="4000741" y="1973351"/>
                  </a:lnTo>
                  <a:lnTo>
                    <a:pt x="4005262" y="1973351"/>
                  </a:lnTo>
                  <a:lnTo>
                    <a:pt x="4005262" y="1960905"/>
                  </a:lnTo>
                  <a:lnTo>
                    <a:pt x="4013200" y="1960905"/>
                  </a:lnTo>
                  <a:lnTo>
                    <a:pt x="4013200" y="1958644"/>
                  </a:lnTo>
                  <a:lnTo>
                    <a:pt x="4013200" y="1956371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bject 8">
              <a:extLst>
                <a:ext uri="{FF2B5EF4-FFF2-40B4-BE49-F238E27FC236}">
                  <a16:creationId xmlns:a16="http://schemas.microsoft.com/office/drawing/2014/main" id="{A684C994-A65B-FFE9-673F-19477742095D}"/>
                </a:ext>
              </a:extLst>
            </p:cNvPr>
            <p:cNvSpPr/>
            <p:nvPr/>
          </p:nvSpPr>
          <p:spPr>
            <a:xfrm>
              <a:off x="4927181" y="1201787"/>
              <a:ext cx="1882139" cy="1957070"/>
            </a:xfrm>
            <a:custGeom>
              <a:avLst/>
              <a:gdLst/>
              <a:ahLst/>
              <a:cxnLst/>
              <a:rect l="l" t="t" r="r" b="b"/>
              <a:pathLst>
                <a:path w="1882140" h="1957070">
                  <a:moveTo>
                    <a:pt x="16979" y="1496618"/>
                  </a:moveTo>
                  <a:lnTo>
                    <a:pt x="12446" y="1496618"/>
                  </a:lnTo>
                  <a:lnTo>
                    <a:pt x="12446" y="1560118"/>
                  </a:lnTo>
                  <a:lnTo>
                    <a:pt x="16979" y="1560118"/>
                  </a:lnTo>
                  <a:lnTo>
                    <a:pt x="16979" y="1496618"/>
                  </a:lnTo>
                  <a:close/>
                </a:path>
                <a:path w="1882140" h="1957070">
                  <a:moveTo>
                    <a:pt x="16979" y="1420418"/>
                  </a:moveTo>
                  <a:lnTo>
                    <a:pt x="12446" y="1420418"/>
                  </a:lnTo>
                  <a:lnTo>
                    <a:pt x="12446" y="1483918"/>
                  </a:lnTo>
                  <a:lnTo>
                    <a:pt x="16979" y="1483918"/>
                  </a:lnTo>
                  <a:lnTo>
                    <a:pt x="16979" y="1420418"/>
                  </a:lnTo>
                  <a:close/>
                </a:path>
                <a:path w="1882140" h="1957070">
                  <a:moveTo>
                    <a:pt x="16979" y="1369618"/>
                  </a:moveTo>
                  <a:lnTo>
                    <a:pt x="12446" y="1369618"/>
                  </a:lnTo>
                  <a:lnTo>
                    <a:pt x="12446" y="1407718"/>
                  </a:lnTo>
                  <a:lnTo>
                    <a:pt x="16979" y="1407718"/>
                  </a:lnTo>
                  <a:lnTo>
                    <a:pt x="16979" y="1369618"/>
                  </a:lnTo>
                  <a:close/>
                </a:path>
                <a:path w="1882140" h="1957070">
                  <a:moveTo>
                    <a:pt x="16979" y="1306118"/>
                  </a:moveTo>
                  <a:lnTo>
                    <a:pt x="12446" y="1306118"/>
                  </a:lnTo>
                  <a:lnTo>
                    <a:pt x="12446" y="1356918"/>
                  </a:lnTo>
                  <a:lnTo>
                    <a:pt x="16979" y="1356918"/>
                  </a:lnTo>
                  <a:lnTo>
                    <a:pt x="16979" y="1306118"/>
                  </a:lnTo>
                  <a:close/>
                </a:path>
                <a:path w="1882140" h="1957070">
                  <a:moveTo>
                    <a:pt x="16979" y="1268018"/>
                  </a:moveTo>
                  <a:lnTo>
                    <a:pt x="12446" y="1268018"/>
                  </a:lnTo>
                  <a:lnTo>
                    <a:pt x="12446" y="1293418"/>
                  </a:lnTo>
                  <a:lnTo>
                    <a:pt x="16979" y="1293418"/>
                  </a:lnTo>
                  <a:lnTo>
                    <a:pt x="16979" y="1268018"/>
                  </a:lnTo>
                  <a:close/>
                </a:path>
                <a:path w="1882140" h="1957070">
                  <a:moveTo>
                    <a:pt x="16979" y="1179118"/>
                  </a:moveTo>
                  <a:lnTo>
                    <a:pt x="12446" y="1179118"/>
                  </a:lnTo>
                  <a:lnTo>
                    <a:pt x="12446" y="1255318"/>
                  </a:lnTo>
                  <a:lnTo>
                    <a:pt x="16979" y="1255318"/>
                  </a:lnTo>
                  <a:lnTo>
                    <a:pt x="16979" y="1204518"/>
                  </a:lnTo>
                  <a:lnTo>
                    <a:pt x="14719" y="1204518"/>
                  </a:lnTo>
                  <a:lnTo>
                    <a:pt x="14719" y="1191818"/>
                  </a:lnTo>
                  <a:lnTo>
                    <a:pt x="16979" y="1191818"/>
                  </a:lnTo>
                  <a:lnTo>
                    <a:pt x="16979" y="1179118"/>
                  </a:lnTo>
                  <a:close/>
                </a:path>
                <a:path w="1882140" h="1957070">
                  <a:moveTo>
                    <a:pt x="16979" y="1077518"/>
                  </a:moveTo>
                  <a:lnTo>
                    <a:pt x="12446" y="1077518"/>
                  </a:lnTo>
                  <a:lnTo>
                    <a:pt x="12446" y="1166418"/>
                  </a:lnTo>
                  <a:lnTo>
                    <a:pt x="16979" y="1166418"/>
                  </a:lnTo>
                  <a:lnTo>
                    <a:pt x="16979" y="1077518"/>
                  </a:lnTo>
                  <a:close/>
                </a:path>
                <a:path w="1882140" h="1957070">
                  <a:moveTo>
                    <a:pt x="16979" y="1052118"/>
                  </a:moveTo>
                  <a:lnTo>
                    <a:pt x="12446" y="1052118"/>
                  </a:lnTo>
                  <a:lnTo>
                    <a:pt x="12446" y="1064818"/>
                  </a:lnTo>
                  <a:lnTo>
                    <a:pt x="16979" y="1064818"/>
                  </a:lnTo>
                  <a:lnTo>
                    <a:pt x="16979" y="1052118"/>
                  </a:lnTo>
                  <a:close/>
                </a:path>
                <a:path w="1882140" h="1957070">
                  <a:moveTo>
                    <a:pt x="16979" y="975918"/>
                  </a:moveTo>
                  <a:lnTo>
                    <a:pt x="12446" y="975918"/>
                  </a:lnTo>
                  <a:lnTo>
                    <a:pt x="12446" y="1039418"/>
                  </a:lnTo>
                  <a:lnTo>
                    <a:pt x="16979" y="1039418"/>
                  </a:lnTo>
                  <a:lnTo>
                    <a:pt x="16979" y="975918"/>
                  </a:lnTo>
                  <a:close/>
                </a:path>
                <a:path w="1882140" h="1957070">
                  <a:moveTo>
                    <a:pt x="16979" y="887018"/>
                  </a:moveTo>
                  <a:lnTo>
                    <a:pt x="12446" y="887018"/>
                  </a:lnTo>
                  <a:lnTo>
                    <a:pt x="12446" y="963218"/>
                  </a:lnTo>
                  <a:lnTo>
                    <a:pt x="16979" y="963218"/>
                  </a:lnTo>
                  <a:lnTo>
                    <a:pt x="16979" y="887018"/>
                  </a:lnTo>
                  <a:close/>
                </a:path>
                <a:path w="1882140" h="1957070">
                  <a:moveTo>
                    <a:pt x="16979" y="861618"/>
                  </a:moveTo>
                  <a:lnTo>
                    <a:pt x="12446" y="861618"/>
                  </a:lnTo>
                  <a:lnTo>
                    <a:pt x="12446" y="874318"/>
                  </a:lnTo>
                  <a:lnTo>
                    <a:pt x="16979" y="874318"/>
                  </a:lnTo>
                  <a:lnTo>
                    <a:pt x="16979" y="861618"/>
                  </a:lnTo>
                  <a:close/>
                </a:path>
                <a:path w="1882140" h="1957070">
                  <a:moveTo>
                    <a:pt x="16979" y="785418"/>
                  </a:moveTo>
                  <a:lnTo>
                    <a:pt x="12446" y="785418"/>
                  </a:lnTo>
                  <a:lnTo>
                    <a:pt x="12446" y="848918"/>
                  </a:lnTo>
                  <a:lnTo>
                    <a:pt x="16979" y="848918"/>
                  </a:lnTo>
                  <a:lnTo>
                    <a:pt x="16979" y="785418"/>
                  </a:lnTo>
                  <a:close/>
                </a:path>
                <a:path w="1882140" h="1957070">
                  <a:moveTo>
                    <a:pt x="16979" y="671118"/>
                  </a:moveTo>
                  <a:lnTo>
                    <a:pt x="12446" y="671118"/>
                  </a:lnTo>
                  <a:lnTo>
                    <a:pt x="12446" y="772718"/>
                  </a:lnTo>
                  <a:lnTo>
                    <a:pt x="16979" y="772718"/>
                  </a:lnTo>
                  <a:lnTo>
                    <a:pt x="16979" y="671118"/>
                  </a:lnTo>
                  <a:close/>
                </a:path>
                <a:path w="1882140" h="1957070">
                  <a:moveTo>
                    <a:pt x="16979" y="633018"/>
                  </a:moveTo>
                  <a:lnTo>
                    <a:pt x="12446" y="633018"/>
                  </a:lnTo>
                  <a:lnTo>
                    <a:pt x="12446" y="658418"/>
                  </a:lnTo>
                  <a:lnTo>
                    <a:pt x="16979" y="658418"/>
                  </a:lnTo>
                  <a:lnTo>
                    <a:pt x="16979" y="633018"/>
                  </a:lnTo>
                  <a:close/>
                </a:path>
                <a:path w="1882140" h="1957070">
                  <a:moveTo>
                    <a:pt x="16979" y="455218"/>
                  </a:moveTo>
                  <a:lnTo>
                    <a:pt x="12446" y="455218"/>
                  </a:lnTo>
                  <a:lnTo>
                    <a:pt x="12446" y="607618"/>
                  </a:lnTo>
                  <a:lnTo>
                    <a:pt x="16979" y="607618"/>
                  </a:lnTo>
                  <a:lnTo>
                    <a:pt x="16979" y="455218"/>
                  </a:lnTo>
                  <a:close/>
                </a:path>
                <a:path w="1882140" h="1957070">
                  <a:moveTo>
                    <a:pt x="16979" y="340918"/>
                  </a:moveTo>
                  <a:lnTo>
                    <a:pt x="12446" y="340918"/>
                  </a:lnTo>
                  <a:lnTo>
                    <a:pt x="12446" y="404418"/>
                  </a:lnTo>
                  <a:lnTo>
                    <a:pt x="16979" y="404418"/>
                  </a:lnTo>
                  <a:lnTo>
                    <a:pt x="16979" y="340918"/>
                  </a:lnTo>
                  <a:close/>
                </a:path>
                <a:path w="1882140" h="1957070">
                  <a:moveTo>
                    <a:pt x="16979" y="264718"/>
                  </a:moveTo>
                  <a:lnTo>
                    <a:pt x="12446" y="264718"/>
                  </a:lnTo>
                  <a:lnTo>
                    <a:pt x="12446" y="328218"/>
                  </a:lnTo>
                  <a:lnTo>
                    <a:pt x="16979" y="328218"/>
                  </a:lnTo>
                  <a:lnTo>
                    <a:pt x="16979" y="264718"/>
                  </a:lnTo>
                  <a:close/>
                </a:path>
                <a:path w="1882140" h="1957070">
                  <a:moveTo>
                    <a:pt x="16979" y="145415"/>
                  </a:moveTo>
                  <a:lnTo>
                    <a:pt x="12446" y="145846"/>
                  </a:lnTo>
                  <a:lnTo>
                    <a:pt x="12446" y="177685"/>
                  </a:lnTo>
                  <a:lnTo>
                    <a:pt x="16979" y="177685"/>
                  </a:lnTo>
                  <a:lnTo>
                    <a:pt x="16979" y="145415"/>
                  </a:lnTo>
                  <a:close/>
                </a:path>
                <a:path w="1882140" h="1957070">
                  <a:moveTo>
                    <a:pt x="16979" y="139192"/>
                  </a:moveTo>
                  <a:lnTo>
                    <a:pt x="12446" y="139192"/>
                  </a:lnTo>
                  <a:lnTo>
                    <a:pt x="12446" y="141300"/>
                  </a:lnTo>
                  <a:lnTo>
                    <a:pt x="16979" y="140868"/>
                  </a:lnTo>
                  <a:lnTo>
                    <a:pt x="16979" y="139192"/>
                  </a:lnTo>
                  <a:close/>
                </a:path>
                <a:path w="1882140" h="1957070">
                  <a:moveTo>
                    <a:pt x="16979" y="134010"/>
                  </a:moveTo>
                  <a:lnTo>
                    <a:pt x="12446" y="129489"/>
                  </a:lnTo>
                  <a:lnTo>
                    <a:pt x="12446" y="134670"/>
                  </a:lnTo>
                  <a:lnTo>
                    <a:pt x="16979" y="134670"/>
                  </a:lnTo>
                  <a:lnTo>
                    <a:pt x="16979" y="134010"/>
                  </a:lnTo>
                  <a:close/>
                </a:path>
                <a:path w="1882140" h="1957070">
                  <a:moveTo>
                    <a:pt x="16979" y="81483"/>
                  </a:moveTo>
                  <a:lnTo>
                    <a:pt x="12446" y="81483"/>
                  </a:lnTo>
                  <a:lnTo>
                    <a:pt x="12446" y="100723"/>
                  </a:lnTo>
                  <a:lnTo>
                    <a:pt x="13119" y="100723"/>
                  </a:lnTo>
                  <a:lnTo>
                    <a:pt x="16979" y="96862"/>
                  </a:lnTo>
                  <a:lnTo>
                    <a:pt x="16979" y="81483"/>
                  </a:lnTo>
                  <a:close/>
                </a:path>
                <a:path w="1882140" h="1957070">
                  <a:moveTo>
                    <a:pt x="16979" y="62242"/>
                  </a:moveTo>
                  <a:lnTo>
                    <a:pt x="12446" y="62242"/>
                  </a:lnTo>
                  <a:lnTo>
                    <a:pt x="12446" y="76962"/>
                  </a:lnTo>
                  <a:lnTo>
                    <a:pt x="16979" y="76962"/>
                  </a:lnTo>
                  <a:lnTo>
                    <a:pt x="16979" y="62242"/>
                  </a:lnTo>
                  <a:close/>
                </a:path>
                <a:path w="1882140" h="1957070">
                  <a:moveTo>
                    <a:pt x="16979" y="51409"/>
                  </a:moveTo>
                  <a:lnTo>
                    <a:pt x="12446" y="51409"/>
                  </a:lnTo>
                  <a:lnTo>
                    <a:pt x="12446" y="57708"/>
                  </a:lnTo>
                  <a:lnTo>
                    <a:pt x="16979" y="57708"/>
                  </a:lnTo>
                  <a:lnTo>
                    <a:pt x="16979" y="51409"/>
                  </a:lnTo>
                  <a:close/>
                </a:path>
                <a:path w="1882140" h="1957070">
                  <a:moveTo>
                    <a:pt x="16979" y="13576"/>
                  </a:moveTo>
                  <a:lnTo>
                    <a:pt x="12446" y="13576"/>
                  </a:lnTo>
                  <a:lnTo>
                    <a:pt x="12446" y="18110"/>
                  </a:lnTo>
                  <a:lnTo>
                    <a:pt x="16979" y="18110"/>
                  </a:lnTo>
                  <a:lnTo>
                    <a:pt x="16979" y="13576"/>
                  </a:lnTo>
                  <a:close/>
                </a:path>
                <a:path w="1882140" h="1957070">
                  <a:moveTo>
                    <a:pt x="16979" y="4521"/>
                  </a:moveTo>
                  <a:lnTo>
                    <a:pt x="12446" y="4521"/>
                  </a:lnTo>
                  <a:lnTo>
                    <a:pt x="12446" y="9055"/>
                  </a:lnTo>
                  <a:lnTo>
                    <a:pt x="16979" y="9055"/>
                  </a:lnTo>
                  <a:lnTo>
                    <a:pt x="16979" y="4521"/>
                  </a:lnTo>
                  <a:close/>
                </a:path>
                <a:path w="1882140" h="1957070">
                  <a:moveTo>
                    <a:pt x="29425" y="1866176"/>
                  </a:moveTo>
                  <a:lnTo>
                    <a:pt x="17945" y="1866176"/>
                  </a:lnTo>
                  <a:lnTo>
                    <a:pt x="16840" y="1869211"/>
                  </a:lnTo>
                  <a:lnTo>
                    <a:pt x="14732" y="1870710"/>
                  </a:lnTo>
                  <a:lnTo>
                    <a:pt x="29425" y="1870710"/>
                  </a:lnTo>
                  <a:lnTo>
                    <a:pt x="29425" y="1866176"/>
                  </a:lnTo>
                  <a:close/>
                </a:path>
                <a:path w="1882140" h="1957070">
                  <a:moveTo>
                    <a:pt x="29425" y="1834438"/>
                  </a:moveTo>
                  <a:lnTo>
                    <a:pt x="28587" y="1836750"/>
                  </a:lnTo>
                  <a:lnTo>
                    <a:pt x="29425" y="1836750"/>
                  </a:lnTo>
                  <a:lnTo>
                    <a:pt x="29425" y="1834438"/>
                  </a:lnTo>
                  <a:close/>
                </a:path>
                <a:path w="1882140" h="1957070">
                  <a:moveTo>
                    <a:pt x="29425" y="1789214"/>
                  </a:moveTo>
                  <a:lnTo>
                    <a:pt x="16979" y="1789214"/>
                  </a:lnTo>
                  <a:lnTo>
                    <a:pt x="16979" y="1788718"/>
                  </a:lnTo>
                  <a:lnTo>
                    <a:pt x="12446" y="1788718"/>
                  </a:lnTo>
                  <a:lnTo>
                    <a:pt x="12446" y="1789214"/>
                  </a:lnTo>
                  <a:lnTo>
                    <a:pt x="0" y="1789214"/>
                  </a:lnTo>
                  <a:lnTo>
                    <a:pt x="0" y="1793748"/>
                  </a:lnTo>
                  <a:lnTo>
                    <a:pt x="12446" y="1793748"/>
                  </a:lnTo>
                  <a:lnTo>
                    <a:pt x="12446" y="1808454"/>
                  </a:lnTo>
                  <a:lnTo>
                    <a:pt x="0" y="1808454"/>
                  </a:lnTo>
                  <a:lnTo>
                    <a:pt x="0" y="1812988"/>
                  </a:lnTo>
                  <a:lnTo>
                    <a:pt x="12446" y="1812988"/>
                  </a:lnTo>
                  <a:lnTo>
                    <a:pt x="12446" y="1832229"/>
                  </a:lnTo>
                  <a:lnTo>
                    <a:pt x="0" y="1832229"/>
                  </a:lnTo>
                  <a:lnTo>
                    <a:pt x="0" y="1836750"/>
                  </a:lnTo>
                  <a:lnTo>
                    <a:pt x="12446" y="1836750"/>
                  </a:lnTo>
                  <a:lnTo>
                    <a:pt x="12446" y="1866176"/>
                  </a:lnTo>
                  <a:lnTo>
                    <a:pt x="0" y="1866176"/>
                  </a:lnTo>
                  <a:lnTo>
                    <a:pt x="0" y="1870710"/>
                  </a:lnTo>
                  <a:lnTo>
                    <a:pt x="12446" y="1870710"/>
                  </a:lnTo>
                  <a:lnTo>
                    <a:pt x="12446" y="1928418"/>
                  </a:lnTo>
                  <a:lnTo>
                    <a:pt x="12446" y="1956714"/>
                  </a:lnTo>
                  <a:lnTo>
                    <a:pt x="16979" y="1956714"/>
                  </a:lnTo>
                  <a:lnTo>
                    <a:pt x="16979" y="1928418"/>
                  </a:lnTo>
                  <a:lnTo>
                    <a:pt x="16979" y="1877618"/>
                  </a:lnTo>
                  <a:lnTo>
                    <a:pt x="14719" y="1877618"/>
                  </a:lnTo>
                  <a:lnTo>
                    <a:pt x="14719" y="1870710"/>
                  </a:lnTo>
                  <a:lnTo>
                    <a:pt x="14719" y="1866176"/>
                  </a:lnTo>
                  <a:lnTo>
                    <a:pt x="14719" y="1864918"/>
                  </a:lnTo>
                  <a:lnTo>
                    <a:pt x="16979" y="1864918"/>
                  </a:lnTo>
                  <a:lnTo>
                    <a:pt x="16979" y="1836750"/>
                  </a:lnTo>
                  <a:lnTo>
                    <a:pt x="23774" y="1836750"/>
                  </a:lnTo>
                  <a:lnTo>
                    <a:pt x="25425" y="1832229"/>
                  </a:lnTo>
                  <a:lnTo>
                    <a:pt x="16979" y="1832229"/>
                  </a:lnTo>
                  <a:lnTo>
                    <a:pt x="16979" y="1812988"/>
                  </a:lnTo>
                  <a:lnTo>
                    <a:pt x="29425" y="1812988"/>
                  </a:lnTo>
                  <a:lnTo>
                    <a:pt x="29425" y="1808454"/>
                  </a:lnTo>
                  <a:lnTo>
                    <a:pt x="16979" y="1808454"/>
                  </a:lnTo>
                  <a:lnTo>
                    <a:pt x="16979" y="1793748"/>
                  </a:lnTo>
                  <a:lnTo>
                    <a:pt x="29425" y="1793748"/>
                  </a:lnTo>
                  <a:lnTo>
                    <a:pt x="29425" y="1789214"/>
                  </a:lnTo>
                  <a:close/>
                </a:path>
                <a:path w="1882140" h="1957070">
                  <a:moveTo>
                    <a:pt x="29425" y="1774507"/>
                  </a:moveTo>
                  <a:lnTo>
                    <a:pt x="14719" y="1774507"/>
                  </a:lnTo>
                  <a:lnTo>
                    <a:pt x="0" y="1774507"/>
                  </a:lnTo>
                  <a:lnTo>
                    <a:pt x="0" y="1779028"/>
                  </a:lnTo>
                  <a:lnTo>
                    <a:pt x="14719" y="1779028"/>
                  </a:lnTo>
                  <a:lnTo>
                    <a:pt x="29425" y="1779028"/>
                  </a:lnTo>
                  <a:lnTo>
                    <a:pt x="29425" y="1774507"/>
                  </a:lnTo>
                  <a:close/>
                </a:path>
                <a:path w="1882140" h="1957070">
                  <a:moveTo>
                    <a:pt x="29425" y="1760918"/>
                  </a:moveTo>
                  <a:lnTo>
                    <a:pt x="14719" y="1760918"/>
                  </a:lnTo>
                  <a:lnTo>
                    <a:pt x="0" y="1760918"/>
                  </a:lnTo>
                  <a:lnTo>
                    <a:pt x="0" y="1765452"/>
                  </a:lnTo>
                  <a:lnTo>
                    <a:pt x="14719" y="1765452"/>
                  </a:lnTo>
                  <a:lnTo>
                    <a:pt x="29425" y="1765452"/>
                  </a:lnTo>
                  <a:lnTo>
                    <a:pt x="29425" y="1760918"/>
                  </a:lnTo>
                  <a:close/>
                </a:path>
                <a:path w="1882140" h="1957070">
                  <a:moveTo>
                    <a:pt x="29425" y="1740560"/>
                  </a:moveTo>
                  <a:lnTo>
                    <a:pt x="16979" y="1740560"/>
                  </a:lnTo>
                  <a:lnTo>
                    <a:pt x="16979" y="1687118"/>
                  </a:lnTo>
                  <a:lnTo>
                    <a:pt x="12446" y="1687118"/>
                  </a:lnTo>
                  <a:lnTo>
                    <a:pt x="12446" y="1740560"/>
                  </a:lnTo>
                  <a:lnTo>
                    <a:pt x="0" y="1740560"/>
                  </a:lnTo>
                  <a:lnTo>
                    <a:pt x="0" y="1745081"/>
                  </a:lnTo>
                  <a:lnTo>
                    <a:pt x="12446" y="1745081"/>
                  </a:lnTo>
                  <a:lnTo>
                    <a:pt x="12446" y="1749602"/>
                  </a:lnTo>
                  <a:lnTo>
                    <a:pt x="0" y="1749602"/>
                  </a:lnTo>
                  <a:lnTo>
                    <a:pt x="0" y="1754136"/>
                  </a:lnTo>
                  <a:lnTo>
                    <a:pt x="14719" y="1754136"/>
                  </a:lnTo>
                  <a:lnTo>
                    <a:pt x="29425" y="1754136"/>
                  </a:lnTo>
                  <a:lnTo>
                    <a:pt x="29425" y="1749602"/>
                  </a:lnTo>
                  <a:lnTo>
                    <a:pt x="16979" y="1749602"/>
                  </a:lnTo>
                  <a:lnTo>
                    <a:pt x="16979" y="1745081"/>
                  </a:lnTo>
                  <a:lnTo>
                    <a:pt x="29425" y="1745081"/>
                  </a:lnTo>
                  <a:lnTo>
                    <a:pt x="29425" y="1740560"/>
                  </a:lnTo>
                  <a:close/>
                </a:path>
                <a:path w="1882140" h="1957070">
                  <a:moveTo>
                    <a:pt x="29425" y="1639836"/>
                  </a:moveTo>
                  <a:lnTo>
                    <a:pt x="26212" y="1639836"/>
                  </a:lnTo>
                  <a:lnTo>
                    <a:pt x="24307" y="1644357"/>
                  </a:lnTo>
                  <a:lnTo>
                    <a:pt x="29425" y="1644357"/>
                  </a:lnTo>
                  <a:lnTo>
                    <a:pt x="29425" y="1639836"/>
                  </a:lnTo>
                  <a:close/>
                </a:path>
                <a:path w="1882140" h="1957070">
                  <a:moveTo>
                    <a:pt x="29425" y="1616075"/>
                  </a:moveTo>
                  <a:lnTo>
                    <a:pt x="16979" y="1616075"/>
                  </a:lnTo>
                  <a:lnTo>
                    <a:pt x="16979" y="1610918"/>
                  </a:lnTo>
                  <a:lnTo>
                    <a:pt x="12446" y="1610918"/>
                  </a:lnTo>
                  <a:lnTo>
                    <a:pt x="12446" y="1616075"/>
                  </a:lnTo>
                  <a:lnTo>
                    <a:pt x="0" y="1616075"/>
                  </a:lnTo>
                  <a:lnTo>
                    <a:pt x="0" y="1620596"/>
                  </a:lnTo>
                  <a:lnTo>
                    <a:pt x="12446" y="1620596"/>
                  </a:lnTo>
                  <a:lnTo>
                    <a:pt x="12446" y="1639836"/>
                  </a:lnTo>
                  <a:lnTo>
                    <a:pt x="0" y="1639836"/>
                  </a:lnTo>
                  <a:lnTo>
                    <a:pt x="0" y="1644357"/>
                  </a:lnTo>
                  <a:lnTo>
                    <a:pt x="12446" y="1644357"/>
                  </a:lnTo>
                  <a:lnTo>
                    <a:pt x="12446" y="1673783"/>
                  </a:lnTo>
                  <a:lnTo>
                    <a:pt x="0" y="1673783"/>
                  </a:lnTo>
                  <a:lnTo>
                    <a:pt x="0" y="1678317"/>
                  </a:lnTo>
                  <a:lnTo>
                    <a:pt x="14719" y="1678317"/>
                  </a:lnTo>
                  <a:lnTo>
                    <a:pt x="29425" y="1678317"/>
                  </a:lnTo>
                  <a:lnTo>
                    <a:pt x="29425" y="1673783"/>
                  </a:lnTo>
                  <a:lnTo>
                    <a:pt x="14719" y="1673783"/>
                  </a:lnTo>
                  <a:lnTo>
                    <a:pt x="14719" y="1661718"/>
                  </a:lnTo>
                  <a:lnTo>
                    <a:pt x="16979" y="1661718"/>
                  </a:lnTo>
                  <a:lnTo>
                    <a:pt x="16979" y="1644357"/>
                  </a:lnTo>
                  <a:lnTo>
                    <a:pt x="19392" y="1644357"/>
                  </a:lnTo>
                  <a:lnTo>
                    <a:pt x="21297" y="1639836"/>
                  </a:lnTo>
                  <a:lnTo>
                    <a:pt x="16979" y="1639836"/>
                  </a:lnTo>
                  <a:lnTo>
                    <a:pt x="16979" y="1620596"/>
                  </a:lnTo>
                  <a:lnTo>
                    <a:pt x="29375" y="1620596"/>
                  </a:lnTo>
                  <a:lnTo>
                    <a:pt x="29425" y="1620469"/>
                  </a:lnTo>
                  <a:lnTo>
                    <a:pt x="29425" y="1616075"/>
                  </a:lnTo>
                  <a:close/>
                </a:path>
                <a:path w="1882140" h="1957070">
                  <a:moveTo>
                    <a:pt x="29425" y="1596834"/>
                  </a:moveTo>
                  <a:lnTo>
                    <a:pt x="14719" y="1596834"/>
                  </a:lnTo>
                  <a:lnTo>
                    <a:pt x="0" y="1596834"/>
                  </a:lnTo>
                  <a:lnTo>
                    <a:pt x="0" y="1601355"/>
                  </a:lnTo>
                  <a:lnTo>
                    <a:pt x="14719" y="1601355"/>
                  </a:lnTo>
                  <a:lnTo>
                    <a:pt x="29425" y="1601355"/>
                  </a:lnTo>
                  <a:lnTo>
                    <a:pt x="29425" y="1596834"/>
                  </a:lnTo>
                  <a:close/>
                </a:path>
                <a:path w="1882140" h="1957070">
                  <a:moveTo>
                    <a:pt x="29425" y="1582115"/>
                  </a:moveTo>
                  <a:lnTo>
                    <a:pt x="14719" y="1582115"/>
                  </a:lnTo>
                  <a:lnTo>
                    <a:pt x="0" y="1582115"/>
                  </a:lnTo>
                  <a:lnTo>
                    <a:pt x="0" y="1586649"/>
                  </a:lnTo>
                  <a:lnTo>
                    <a:pt x="14719" y="1586649"/>
                  </a:lnTo>
                  <a:lnTo>
                    <a:pt x="29425" y="1586649"/>
                  </a:lnTo>
                  <a:lnTo>
                    <a:pt x="29425" y="1582115"/>
                  </a:lnTo>
                  <a:close/>
                </a:path>
                <a:path w="1882140" h="1957070">
                  <a:moveTo>
                    <a:pt x="29425" y="1568538"/>
                  </a:moveTo>
                  <a:lnTo>
                    <a:pt x="14719" y="1568538"/>
                  </a:lnTo>
                  <a:lnTo>
                    <a:pt x="0" y="1568538"/>
                  </a:lnTo>
                  <a:lnTo>
                    <a:pt x="0" y="1573060"/>
                  </a:lnTo>
                  <a:lnTo>
                    <a:pt x="14719" y="1573060"/>
                  </a:lnTo>
                  <a:lnTo>
                    <a:pt x="29425" y="1573060"/>
                  </a:lnTo>
                  <a:lnTo>
                    <a:pt x="29425" y="1568538"/>
                  </a:lnTo>
                  <a:close/>
                </a:path>
                <a:path w="1882140" h="1957070">
                  <a:moveTo>
                    <a:pt x="483235" y="1926158"/>
                  </a:moveTo>
                  <a:lnTo>
                    <a:pt x="478713" y="1926158"/>
                  </a:lnTo>
                  <a:lnTo>
                    <a:pt x="478713" y="1956714"/>
                  </a:lnTo>
                  <a:lnTo>
                    <a:pt x="483235" y="1956714"/>
                  </a:lnTo>
                  <a:lnTo>
                    <a:pt x="483235" y="1926158"/>
                  </a:lnTo>
                  <a:close/>
                </a:path>
                <a:path w="1882140" h="1957070">
                  <a:moveTo>
                    <a:pt x="949502" y="1926158"/>
                  </a:moveTo>
                  <a:lnTo>
                    <a:pt x="944981" y="1926158"/>
                  </a:lnTo>
                  <a:lnTo>
                    <a:pt x="944981" y="1956714"/>
                  </a:lnTo>
                  <a:lnTo>
                    <a:pt x="949502" y="1956714"/>
                  </a:lnTo>
                  <a:lnTo>
                    <a:pt x="949502" y="1926158"/>
                  </a:lnTo>
                  <a:close/>
                </a:path>
                <a:path w="1882140" h="1957070">
                  <a:moveTo>
                    <a:pt x="1415757" y="1926158"/>
                  </a:moveTo>
                  <a:lnTo>
                    <a:pt x="1411236" y="1926158"/>
                  </a:lnTo>
                  <a:lnTo>
                    <a:pt x="1411236" y="1956714"/>
                  </a:lnTo>
                  <a:lnTo>
                    <a:pt x="1415757" y="1956714"/>
                  </a:lnTo>
                  <a:lnTo>
                    <a:pt x="1415757" y="1926158"/>
                  </a:lnTo>
                  <a:close/>
                </a:path>
                <a:path w="1882140" h="1957070">
                  <a:moveTo>
                    <a:pt x="1868449" y="0"/>
                  </a:moveTo>
                  <a:lnTo>
                    <a:pt x="45275" y="0"/>
                  </a:lnTo>
                  <a:lnTo>
                    <a:pt x="45275" y="4521"/>
                  </a:lnTo>
                  <a:lnTo>
                    <a:pt x="152781" y="4521"/>
                  </a:lnTo>
                  <a:lnTo>
                    <a:pt x="152781" y="16979"/>
                  </a:lnTo>
                  <a:lnTo>
                    <a:pt x="157314" y="16979"/>
                  </a:lnTo>
                  <a:lnTo>
                    <a:pt x="157314" y="4521"/>
                  </a:lnTo>
                  <a:lnTo>
                    <a:pt x="235407" y="4521"/>
                  </a:lnTo>
                  <a:lnTo>
                    <a:pt x="235407" y="16979"/>
                  </a:lnTo>
                  <a:lnTo>
                    <a:pt x="239928" y="16979"/>
                  </a:lnTo>
                  <a:lnTo>
                    <a:pt x="239928" y="4521"/>
                  </a:lnTo>
                  <a:lnTo>
                    <a:pt x="293116" y="4521"/>
                  </a:lnTo>
                  <a:lnTo>
                    <a:pt x="293116" y="16979"/>
                  </a:lnTo>
                  <a:lnTo>
                    <a:pt x="297637" y="16979"/>
                  </a:lnTo>
                  <a:lnTo>
                    <a:pt x="297637" y="4521"/>
                  </a:lnTo>
                  <a:lnTo>
                    <a:pt x="338378" y="4521"/>
                  </a:lnTo>
                  <a:lnTo>
                    <a:pt x="338378" y="16979"/>
                  </a:lnTo>
                  <a:lnTo>
                    <a:pt x="342900" y="16979"/>
                  </a:lnTo>
                  <a:lnTo>
                    <a:pt x="342900" y="4521"/>
                  </a:lnTo>
                  <a:lnTo>
                    <a:pt x="375729" y="4521"/>
                  </a:lnTo>
                  <a:lnTo>
                    <a:pt x="375729" y="16979"/>
                  </a:lnTo>
                  <a:lnTo>
                    <a:pt x="380263" y="16979"/>
                  </a:lnTo>
                  <a:lnTo>
                    <a:pt x="380263" y="4521"/>
                  </a:lnTo>
                  <a:lnTo>
                    <a:pt x="406285" y="4521"/>
                  </a:lnTo>
                  <a:lnTo>
                    <a:pt x="406285" y="16979"/>
                  </a:lnTo>
                  <a:lnTo>
                    <a:pt x="410806" y="16979"/>
                  </a:lnTo>
                  <a:lnTo>
                    <a:pt x="410806" y="4521"/>
                  </a:lnTo>
                  <a:lnTo>
                    <a:pt x="433438" y="4521"/>
                  </a:lnTo>
                  <a:lnTo>
                    <a:pt x="433438" y="16979"/>
                  </a:lnTo>
                  <a:lnTo>
                    <a:pt x="437972" y="16979"/>
                  </a:lnTo>
                  <a:lnTo>
                    <a:pt x="437972" y="4521"/>
                  </a:lnTo>
                  <a:lnTo>
                    <a:pt x="457212" y="4521"/>
                  </a:lnTo>
                  <a:lnTo>
                    <a:pt x="457212" y="16979"/>
                  </a:lnTo>
                  <a:lnTo>
                    <a:pt x="461746" y="16979"/>
                  </a:lnTo>
                  <a:lnTo>
                    <a:pt x="461746" y="4521"/>
                  </a:lnTo>
                  <a:lnTo>
                    <a:pt x="478713" y="4521"/>
                  </a:lnTo>
                  <a:lnTo>
                    <a:pt x="478713" y="32816"/>
                  </a:lnTo>
                  <a:lnTo>
                    <a:pt x="483235" y="32816"/>
                  </a:lnTo>
                  <a:lnTo>
                    <a:pt x="483235" y="4521"/>
                  </a:lnTo>
                  <a:lnTo>
                    <a:pt x="619048" y="4521"/>
                  </a:lnTo>
                  <a:lnTo>
                    <a:pt x="619048" y="16979"/>
                  </a:lnTo>
                  <a:lnTo>
                    <a:pt x="623570" y="16979"/>
                  </a:lnTo>
                  <a:lnTo>
                    <a:pt x="623570" y="4521"/>
                  </a:lnTo>
                  <a:lnTo>
                    <a:pt x="701649" y="4521"/>
                  </a:lnTo>
                  <a:lnTo>
                    <a:pt x="701649" y="16979"/>
                  </a:lnTo>
                  <a:lnTo>
                    <a:pt x="706183" y="16979"/>
                  </a:lnTo>
                  <a:lnTo>
                    <a:pt x="706183" y="4521"/>
                  </a:lnTo>
                  <a:lnTo>
                    <a:pt x="759371" y="4521"/>
                  </a:lnTo>
                  <a:lnTo>
                    <a:pt x="759371" y="16979"/>
                  </a:lnTo>
                  <a:lnTo>
                    <a:pt x="763905" y="16979"/>
                  </a:lnTo>
                  <a:lnTo>
                    <a:pt x="763905" y="4521"/>
                  </a:lnTo>
                  <a:lnTo>
                    <a:pt x="804646" y="4521"/>
                  </a:lnTo>
                  <a:lnTo>
                    <a:pt x="804646" y="16979"/>
                  </a:lnTo>
                  <a:lnTo>
                    <a:pt x="809167" y="16979"/>
                  </a:lnTo>
                  <a:lnTo>
                    <a:pt x="809167" y="4521"/>
                  </a:lnTo>
                  <a:lnTo>
                    <a:pt x="841984" y="4521"/>
                  </a:lnTo>
                  <a:lnTo>
                    <a:pt x="841984" y="16979"/>
                  </a:lnTo>
                  <a:lnTo>
                    <a:pt x="846518" y="16979"/>
                  </a:lnTo>
                  <a:lnTo>
                    <a:pt x="846518" y="4521"/>
                  </a:lnTo>
                  <a:lnTo>
                    <a:pt x="872553" y="4521"/>
                  </a:lnTo>
                  <a:lnTo>
                    <a:pt x="872553" y="16979"/>
                  </a:lnTo>
                  <a:lnTo>
                    <a:pt x="877074" y="16979"/>
                  </a:lnTo>
                  <a:lnTo>
                    <a:pt x="877074" y="4521"/>
                  </a:lnTo>
                  <a:lnTo>
                    <a:pt x="899706" y="4521"/>
                  </a:lnTo>
                  <a:lnTo>
                    <a:pt x="899706" y="16979"/>
                  </a:lnTo>
                  <a:lnTo>
                    <a:pt x="904240" y="16979"/>
                  </a:lnTo>
                  <a:lnTo>
                    <a:pt x="904240" y="4521"/>
                  </a:lnTo>
                  <a:lnTo>
                    <a:pt x="923467" y="4521"/>
                  </a:lnTo>
                  <a:lnTo>
                    <a:pt x="923467" y="16979"/>
                  </a:lnTo>
                  <a:lnTo>
                    <a:pt x="928001" y="16979"/>
                  </a:lnTo>
                  <a:lnTo>
                    <a:pt x="928001" y="4521"/>
                  </a:lnTo>
                  <a:lnTo>
                    <a:pt x="944981" y="4521"/>
                  </a:lnTo>
                  <a:lnTo>
                    <a:pt x="944981" y="32816"/>
                  </a:lnTo>
                  <a:lnTo>
                    <a:pt x="949502" y="32816"/>
                  </a:lnTo>
                  <a:lnTo>
                    <a:pt x="949502" y="4521"/>
                  </a:lnTo>
                  <a:lnTo>
                    <a:pt x="1085303" y="4521"/>
                  </a:lnTo>
                  <a:lnTo>
                    <a:pt x="1085303" y="16979"/>
                  </a:lnTo>
                  <a:lnTo>
                    <a:pt x="1089837" y="16979"/>
                  </a:lnTo>
                  <a:lnTo>
                    <a:pt x="1089837" y="4521"/>
                  </a:lnTo>
                  <a:lnTo>
                    <a:pt x="1167917" y="4521"/>
                  </a:lnTo>
                  <a:lnTo>
                    <a:pt x="1167917" y="16979"/>
                  </a:lnTo>
                  <a:lnTo>
                    <a:pt x="1172451" y="16979"/>
                  </a:lnTo>
                  <a:lnTo>
                    <a:pt x="1172451" y="4521"/>
                  </a:lnTo>
                  <a:lnTo>
                    <a:pt x="1225638" y="4521"/>
                  </a:lnTo>
                  <a:lnTo>
                    <a:pt x="1225638" y="16979"/>
                  </a:lnTo>
                  <a:lnTo>
                    <a:pt x="1230172" y="16979"/>
                  </a:lnTo>
                  <a:lnTo>
                    <a:pt x="1230172" y="4521"/>
                  </a:lnTo>
                  <a:lnTo>
                    <a:pt x="1270914" y="4521"/>
                  </a:lnTo>
                  <a:lnTo>
                    <a:pt x="1270914" y="16979"/>
                  </a:lnTo>
                  <a:lnTo>
                    <a:pt x="1275435" y="16979"/>
                  </a:lnTo>
                  <a:lnTo>
                    <a:pt x="1275435" y="4521"/>
                  </a:lnTo>
                  <a:lnTo>
                    <a:pt x="1308252" y="4521"/>
                  </a:lnTo>
                  <a:lnTo>
                    <a:pt x="1308252" y="16979"/>
                  </a:lnTo>
                  <a:lnTo>
                    <a:pt x="1312786" y="16979"/>
                  </a:lnTo>
                  <a:lnTo>
                    <a:pt x="1312786" y="4521"/>
                  </a:lnTo>
                  <a:lnTo>
                    <a:pt x="1338795" y="4521"/>
                  </a:lnTo>
                  <a:lnTo>
                    <a:pt x="1338795" y="16979"/>
                  </a:lnTo>
                  <a:lnTo>
                    <a:pt x="1343342" y="16979"/>
                  </a:lnTo>
                  <a:lnTo>
                    <a:pt x="1343342" y="4521"/>
                  </a:lnTo>
                  <a:lnTo>
                    <a:pt x="1365961" y="4521"/>
                  </a:lnTo>
                  <a:lnTo>
                    <a:pt x="1365961" y="16979"/>
                  </a:lnTo>
                  <a:lnTo>
                    <a:pt x="1370507" y="16979"/>
                  </a:lnTo>
                  <a:lnTo>
                    <a:pt x="1370507" y="4521"/>
                  </a:lnTo>
                  <a:lnTo>
                    <a:pt x="1389735" y="4521"/>
                  </a:lnTo>
                  <a:lnTo>
                    <a:pt x="1389735" y="16979"/>
                  </a:lnTo>
                  <a:lnTo>
                    <a:pt x="1394269" y="16979"/>
                  </a:lnTo>
                  <a:lnTo>
                    <a:pt x="1394269" y="4521"/>
                  </a:lnTo>
                  <a:lnTo>
                    <a:pt x="1411236" y="4521"/>
                  </a:lnTo>
                  <a:lnTo>
                    <a:pt x="1411236" y="32816"/>
                  </a:lnTo>
                  <a:lnTo>
                    <a:pt x="1415757" y="32816"/>
                  </a:lnTo>
                  <a:lnTo>
                    <a:pt x="1415757" y="4521"/>
                  </a:lnTo>
                  <a:lnTo>
                    <a:pt x="1551559" y="4521"/>
                  </a:lnTo>
                  <a:lnTo>
                    <a:pt x="1551559" y="16979"/>
                  </a:lnTo>
                  <a:lnTo>
                    <a:pt x="1556092" y="16979"/>
                  </a:lnTo>
                  <a:lnTo>
                    <a:pt x="1556092" y="4521"/>
                  </a:lnTo>
                  <a:lnTo>
                    <a:pt x="1634185" y="4521"/>
                  </a:lnTo>
                  <a:lnTo>
                    <a:pt x="1634185" y="16979"/>
                  </a:lnTo>
                  <a:lnTo>
                    <a:pt x="1638719" y="16979"/>
                  </a:lnTo>
                  <a:lnTo>
                    <a:pt x="1638719" y="4521"/>
                  </a:lnTo>
                  <a:lnTo>
                    <a:pt x="1691894" y="4521"/>
                  </a:lnTo>
                  <a:lnTo>
                    <a:pt x="1691894" y="16979"/>
                  </a:lnTo>
                  <a:lnTo>
                    <a:pt x="1696427" y="16979"/>
                  </a:lnTo>
                  <a:lnTo>
                    <a:pt x="1696427" y="4521"/>
                  </a:lnTo>
                  <a:lnTo>
                    <a:pt x="1737169" y="4521"/>
                  </a:lnTo>
                  <a:lnTo>
                    <a:pt x="1737169" y="16979"/>
                  </a:lnTo>
                  <a:lnTo>
                    <a:pt x="1741690" y="16979"/>
                  </a:lnTo>
                  <a:lnTo>
                    <a:pt x="1741690" y="4521"/>
                  </a:lnTo>
                  <a:lnTo>
                    <a:pt x="1774507" y="4521"/>
                  </a:lnTo>
                  <a:lnTo>
                    <a:pt x="1774507" y="16979"/>
                  </a:lnTo>
                  <a:lnTo>
                    <a:pt x="1779028" y="16979"/>
                  </a:lnTo>
                  <a:lnTo>
                    <a:pt x="1779028" y="4521"/>
                  </a:lnTo>
                  <a:lnTo>
                    <a:pt x="1805063" y="4521"/>
                  </a:lnTo>
                  <a:lnTo>
                    <a:pt x="1805063" y="16979"/>
                  </a:lnTo>
                  <a:lnTo>
                    <a:pt x="1809597" y="16979"/>
                  </a:lnTo>
                  <a:lnTo>
                    <a:pt x="1809597" y="4521"/>
                  </a:lnTo>
                  <a:lnTo>
                    <a:pt x="1832229" y="4521"/>
                  </a:lnTo>
                  <a:lnTo>
                    <a:pt x="1832229" y="16979"/>
                  </a:lnTo>
                  <a:lnTo>
                    <a:pt x="1836750" y="16979"/>
                  </a:lnTo>
                  <a:lnTo>
                    <a:pt x="1836750" y="4521"/>
                  </a:lnTo>
                  <a:lnTo>
                    <a:pt x="1855990" y="4521"/>
                  </a:lnTo>
                  <a:lnTo>
                    <a:pt x="1855990" y="16979"/>
                  </a:lnTo>
                  <a:lnTo>
                    <a:pt x="1860511" y="16979"/>
                  </a:lnTo>
                  <a:lnTo>
                    <a:pt x="1860511" y="4521"/>
                  </a:lnTo>
                  <a:lnTo>
                    <a:pt x="1868449" y="4521"/>
                  </a:lnTo>
                  <a:lnTo>
                    <a:pt x="1868449" y="2260"/>
                  </a:lnTo>
                  <a:lnTo>
                    <a:pt x="1868449" y="0"/>
                  </a:lnTo>
                  <a:close/>
                </a:path>
                <a:path w="1882140" h="1957070">
                  <a:moveTo>
                    <a:pt x="1882025" y="1928418"/>
                  </a:moveTo>
                  <a:lnTo>
                    <a:pt x="1877491" y="1928418"/>
                  </a:lnTo>
                  <a:lnTo>
                    <a:pt x="1877491" y="1956714"/>
                  </a:lnTo>
                  <a:lnTo>
                    <a:pt x="1882025" y="1956714"/>
                  </a:lnTo>
                  <a:lnTo>
                    <a:pt x="1882025" y="1928418"/>
                  </a:lnTo>
                  <a:close/>
                </a:path>
                <a:path w="1882140" h="1957070">
                  <a:moveTo>
                    <a:pt x="1882025" y="4521"/>
                  </a:moveTo>
                  <a:lnTo>
                    <a:pt x="1877491" y="4521"/>
                  </a:lnTo>
                  <a:lnTo>
                    <a:pt x="1877491" y="10655"/>
                  </a:lnTo>
                  <a:lnTo>
                    <a:pt x="1878698" y="7505"/>
                  </a:lnTo>
                  <a:lnTo>
                    <a:pt x="1879803" y="6781"/>
                  </a:lnTo>
                  <a:lnTo>
                    <a:pt x="1880844" y="7581"/>
                  </a:lnTo>
                  <a:lnTo>
                    <a:pt x="1882025" y="11417"/>
                  </a:lnTo>
                  <a:lnTo>
                    <a:pt x="1882025" y="4521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object 9">
              <a:extLst>
                <a:ext uri="{FF2B5EF4-FFF2-40B4-BE49-F238E27FC236}">
                  <a16:creationId xmlns:a16="http://schemas.microsoft.com/office/drawing/2014/main" id="{CC0B4D69-42EA-1362-72B9-8EC35E5DE26F}"/>
                </a:ext>
              </a:extLst>
            </p:cNvPr>
            <p:cNvSpPr/>
            <p:nvPr/>
          </p:nvSpPr>
          <p:spPr>
            <a:xfrm>
              <a:off x="4927181" y="1913622"/>
              <a:ext cx="29845" cy="861694"/>
            </a:xfrm>
            <a:custGeom>
              <a:avLst/>
              <a:gdLst/>
              <a:ahLst/>
              <a:cxnLst/>
              <a:rect l="l" t="t" r="r" b="b"/>
              <a:pathLst>
                <a:path w="29845" h="861694">
                  <a:moveTo>
                    <a:pt x="17614" y="471919"/>
                  </a:moveTo>
                  <a:lnTo>
                    <a:pt x="14719" y="471919"/>
                  </a:lnTo>
                  <a:lnTo>
                    <a:pt x="0" y="471919"/>
                  </a:lnTo>
                  <a:lnTo>
                    <a:pt x="0" y="476440"/>
                  </a:lnTo>
                  <a:lnTo>
                    <a:pt x="14719" y="476440"/>
                  </a:lnTo>
                  <a:lnTo>
                    <a:pt x="15443" y="476440"/>
                  </a:lnTo>
                  <a:lnTo>
                    <a:pt x="17614" y="471919"/>
                  </a:lnTo>
                  <a:close/>
                </a:path>
                <a:path w="29845" h="861694">
                  <a:moveTo>
                    <a:pt x="23012" y="460603"/>
                  </a:moveTo>
                  <a:lnTo>
                    <a:pt x="14719" y="460603"/>
                  </a:lnTo>
                  <a:lnTo>
                    <a:pt x="0" y="460603"/>
                  </a:lnTo>
                  <a:lnTo>
                    <a:pt x="0" y="465124"/>
                  </a:lnTo>
                  <a:lnTo>
                    <a:pt x="14719" y="465124"/>
                  </a:lnTo>
                  <a:lnTo>
                    <a:pt x="20853" y="465124"/>
                  </a:lnTo>
                  <a:lnTo>
                    <a:pt x="23012" y="460603"/>
                  </a:lnTo>
                  <a:close/>
                </a:path>
                <a:path w="29845" h="861694">
                  <a:moveTo>
                    <a:pt x="27330" y="451548"/>
                  </a:moveTo>
                  <a:lnTo>
                    <a:pt x="14719" y="451548"/>
                  </a:lnTo>
                  <a:lnTo>
                    <a:pt x="0" y="451548"/>
                  </a:lnTo>
                  <a:lnTo>
                    <a:pt x="0" y="456069"/>
                  </a:lnTo>
                  <a:lnTo>
                    <a:pt x="14719" y="456069"/>
                  </a:lnTo>
                  <a:lnTo>
                    <a:pt x="25171" y="456069"/>
                  </a:lnTo>
                  <a:lnTo>
                    <a:pt x="27330" y="451548"/>
                  </a:lnTo>
                  <a:close/>
                </a:path>
                <a:path w="29845" h="861694">
                  <a:moveTo>
                    <a:pt x="29425" y="856703"/>
                  </a:moveTo>
                  <a:lnTo>
                    <a:pt x="14719" y="856703"/>
                  </a:lnTo>
                  <a:lnTo>
                    <a:pt x="14719" y="861225"/>
                  </a:lnTo>
                  <a:lnTo>
                    <a:pt x="29425" y="861225"/>
                  </a:lnTo>
                  <a:lnTo>
                    <a:pt x="29425" y="856703"/>
                  </a:lnTo>
                  <a:close/>
                </a:path>
                <a:path w="29845" h="861694">
                  <a:moveTo>
                    <a:pt x="29425" y="845388"/>
                  </a:moveTo>
                  <a:lnTo>
                    <a:pt x="14719" y="845388"/>
                  </a:lnTo>
                  <a:lnTo>
                    <a:pt x="0" y="845388"/>
                  </a:lnTo>
                  <a:lnTo>
                    <a:pt x="0" y="849909"/>
                  </a:lnTo>
                  <a:lnTo>
                    <a:pt x="14719" y="849909"/>
                  </a:lnTo>
                  <a:lnTo>
                    <a:pt x="29425" y="849909"/>
                  </a:lnTo>
                  <a:lnTo>
                    <a:pt x="29425" y="845388"/>
                  </a:lnTo>
                  <a:close/>
                </a:path>
                <a:path w="29845" h="861694">
                  <a:moveTo>
                    <a:pt x="29425" y="836333"/>
                  </a:moveTo>
                  <a:lnTo>
                    <a:pt x="14719" y="836333"/>
                  </a:lnTo>
                  <a:lnTo>
                    <a:pt x="0" y="836333"/>
                  </a:lnTo>
                  <a:lnTo>
                    <a:pt x="0" y="840854"/>
                  </a:lnTo>
                  <a:lnTo>
                    <a:pt x="14719" y="840854"/>
                  </a:lnTo>
                  <a:lnTo>
                    <a:pt x="29425" y="840854"/>
                  </a:lnTo>
                  <a:lnTo>
                    <a:pt x="29425" y="836333"/>
                  </a:lnTo>
                  <a:close/>
                </a:path>
                <a:path w="29845" h="861694">
                  <a:moveTo>
                    <a:pt x="29425" y="769556"/>
                  </a:moveTo>
                  <a:lnTo>
                    <a:pt x="14719" y="769556"/>
                  </a:lnTo>
                  <a:lnTo>
                    <a:pt x="0" y="769556"/>
                  </a:lnTo>
                  <a:lnTo>
                    <a:pt x="0" y="774090"/>
                  </a:lnTo>
                  <a:lnTo>
                    <a:pt x="14719" y="774090"/>
                  </a:lnTo>
                  <a:lnTo>
                    <a:pt x="29425" y="774090"/>
                  </a:lnTo>
                  <a:lnTo>
                    <a:pt x="29425" y="769556"/>
                  </a:lnTo>
                  <a:close/>
                </a:path>
                <a:path w="29845" h="861694">
                  <a:moveTo>
                    <a:pt x="29425" y="735609"/>
                  </a:moveTo>
                  <a:lnTo>
                    <a:pt x="14719" y="735609"/>
                  </a:lnTo>
                  <a:lnTo>
                    <a:pt x="0" y="735609"/>
                  </a:lnTo>
                  <a:lnTo>
                    <a:pt x="0" y="740143"/>
                  </a:lnTo>
                  <a:lnTo>
                    <a:pt x="14719" y="740143"/>
                  </a:lnTo>
                  <a:lnTo>
                    <a:pt x="29425" y="740143"/>
                  </a:lnTo>
                  <a:lnTo>
                    <a:pt x="29425" y="735609"/>
                  </a:lnTo>
                  <a:close/>
                </a:path>
                <a:path w="29845" h="861694">
                  <a:moveTo>
                    <a:pt x="29425" y="711847"/>
                  </a:moveTo>
                  <a:lnTo>
                    <a:pt x="14719" y="711847"/>
                  </a:lnTo>
                  <a:lnTo>
                    <a:pt x="0" y="711847"/>
                  </a:lnTo>
                  <a:lnTo>
                    <a:pt x="0" y="716368"/>
                  </a:lnTo>
                  <a:lnTo>
                    <a:pt x="14719" y="716368"/>
                  </a:lnTo>
                  <a:lnTo>
                    <a:pt x="29425" y="716368"/>
                  </a:lnTo>
                  <a:lnTo>
                    <a:pt x="29425" y="711847"/>
                  </a:lnTo>
                  <a:close/>
                </a:path>
                <a:path w="29845" h="861694">
                  <a:moveTo>
                    <a:pt x="29425" y="692607"/>
                  </a:moveTo>
                  <a:lnTo>
                    <a:pt x="14719" y="692607"/>
                  </a:lnTo>
                  <a:lnTo>
                    <a:pt x="0" y="692607"/>
                  </a:lnTo>
                  <a:lnTo>
                    <a:pt x="0" y="697128"/>
                  </a:lnTo>
                  <a:lnTo>
                    <a:pt x="14719" y="697128"/>
                  </a:lnTo>
                  <a:lnTo>
                    <a:pt x="29425" y="697128"/>
                  </a:lnTo>
                  <a:lnTo>
                    <a:pt x="29425" y="692607"/>
                  </a:lnTo>
                  <a:close/>
                </a:path>
                <a:path w="29845" h="861694">
                  <a:moveTo>
                    <a:pt x="29425" y="677887"/>
                  </a:moveTo>
                  <a:lnTo>
                    <a:pt x="14719" y="677887"/>
                  </a:lnTo>
                  <a:lnTo>
                    <a:pt x="0" y="677887"/>
                  </a:lnTo>
                  <a:lnTo>
                    <a:pt x="0" y="682421"/>
                  </a:lnTo>
                  <a:lnTo>
                    <a:pt x="14719" y="682421"/>
                  </a:lnTo>
                  <a:lnTo>
                    <a:pt x="29425" y="682421"/>
                  </a:lnTo>
                  <a:lnTo>
                    <a:pt x="29425" y="677887"/>
                  </a:lnTo>
                  <a:close/>
                </a:path>
                <a:path w="29845" h="861694">
                  <a:moveTo>
                    <a:pt x="29425" y="664311"/>
                  </a:moveTo>
                  <a:lnTo>
                    <a:pt x="14719" y="664311"/>
                  </a:lnTo>
                  <a:lnTo>
                    <a:pt x="0" y="664311"/>
                  </a:lnTo>
                  <a:lnTo>
                    <a:pt x="0" y="668845"/>
                  </a:lnTo>
                  <a:lnTo>
                    <a:pt x="14719" y="668845"/>
                  </a:lnTo>
                  <a:lnTo>
                    <a:pt x="29425" y="668845"/>
                  </a:lnTo>
                  <a:lnTo>
                    <a:pt x="29425" y="664311"/>
                  </a:lnTo>
                  <a:close/>
                </a:path>
                <a:path w="29845" h="861694">
                  <a:moveTo>
                    <a:pt x="29425" y="652995"/>
                  </a:moveTo>
                  <a:lnTo>
                    <a:pt x="14719" y="652995"/>
                  </a:lnTo>
                  <a:lnTo>
                    <a:pt x="0" y="652995"/>
                  </a:lnTo>
                  <a:lnTo>
                    <a:pt x="0" y="657517"/>
                  </a:lnTo>
                  <a:lnTo>
                    <a:pt x="14719" y="657517"/>
                  </a:lnTo>
                  <a:lnTo>
                    <a:pt x="29425" y="657517"/>
                  </a:lnTo>
                  <a:lnTo>
                    <a:pt x="29425" y="652995"/>
                  </a:lnTo>
                  <a:close/>
                </a:path>
                <a:path w="29845" h="861694">
                  <a:moveTo>
                    <a:pt x="29425" y="643940"/>
                  </a:moveTo>
                  <a:lnTo>
                    <a:pt x="17246" y="643940"/>
                  </a:lnTo>
                  <a:lnTo>
                    <a:pt x="16738" y="644956"/>
                  </a:lnTo>
                  <a:lnTo>
                    <a:pt x="14719" y="646201"/>
                  </a:lnTo>
                  <a:lnTo>
                    <a:pt x="14719" y="643940"/>
                  </a:lnTo>
                  <a:lnTo>
                    <a:pt x="0" y="643940"/>
                  </a:lnTo>
                  <a:lnTo>
                    <a:pt x="0" y="648474"/>
                  </a:lnTo>
                  <a:lnTo>
                    <a:pt x="14719" y="648474"/>
                  </a:lnTo>
                  <a:lnTo>
                    <a:pt x="29425" y="648474"/>
                  </a:lnTo>
                  <a:lnTo>
                    <a:pt x="29425" y="643940"/>
                  </a:lnTo>
                  <a:close/>
                </a:path>
                <a:path w="29845" h="861694">
                  <a:moveTo>
                    <a:pt x="29425" y="577164"/>
                  </a:moveTo>
                  <a:lnTo>
                    <a:pt x="14719" y="577164"/>
                  </a:lnTo>
                  <a:lnTo>
                    <a:pt x="0" y="577164"/>
                  </a:lnTo>
                  <a:lnTo>
                    <a:pt x="0" y="581698"/>
                  </a:lnTo>
                  <a:lnTo>
                    <a:pt x="14719" y="581698"/>
                  </a:lnTo>
                  <a:lnTo>
                    <a:pt x="29425" y="581698"/>
                  </a:lnTo>
                  <a:lnTo>
                    <a:pt x="29425" y="577164"/>
                  </a:lnTo>
                  <a:close/>
                </a:path>
                <a:path w="29845" h="861694">
                  <a:moveTo>
                    <a:pt x="29425" y="543217"/>
                  </a:moveTo>
                  <a:lnTo>
                    <a:pt x="14719" y="543217"/>
                  </a:lnTo>
                  <a:lnTo>
                    <a:pt x="0" y="543217"/>
                  </a:lnTo>
                  <a:lnTo>
                    <a:pt x="0" y="547751"/>
                  </a:lnTo>
                  <a:lnTo>
                    <a:pt x="14719" y="547751"/>
                  </a:lnTo>
                  <a:lnTo>
                    <a:pt x="29425" y="547751"/>
                  </a:lnTo>
                  <a:lnTo>
                    <a:pt x="29425" y="543217"/>
                  </a:lnTo>
                  <a:close/>
                </a:path>
                <a:path w="29845" h="861694">
                  <a:moveTo>
                    <a:pt x="29425" y="519455"/>
                  </a:moveTo>
                  <a:lnTo>
                    <a:pt x="14719" y="519455"/>
                  </a:lnTo>
                  <a:lnTo>
                    <a:pt x="0" y="519455"/>
                  </a:lnTo>
                  <a:lnTo>
                    <a:pt x="0" y="523976"/>
                  </a:lnTo>
                  <a:lnTo>
                    <a:pt x="14719" y="523976"/>
                  </a:lnTo>
                  <a:lnTo>
                    <a:pt x="29425" y="523976"/>
                  </a:lnTo>
                  <a:lnTo>
                    <a:pt x="29425" y="519455"/>
                  </a:lnTo>
                  <a:close/>
                </a:path>
                <a:path w="29845" h="861694">
                  <a:moveTo>
                    <a:pt x="29425" y="500214"/>
                  </a:moveTo>
                  <a:lnTo>
                    <a:pt x="14719" y="500214"/>
                  </a:lnTo>
                  <a:lnTo>
                    <a:pt x="0" y="500214"/>
                  </a:lnTo>
                  <a:lnTo>
                    <a:pt x="0" y="504736"/>
                  </a:lnTo>
                  <a:lnTo>
                    <a:pt x="14719" y="504736"/>
                  </a:lnTo>
                  <a:lnTo>
                    <a:pt x="29425" y="504736"/>
                  </a:lnTo>
                  <a:lnTo>
                    <a:pt x="29425" y="500214"/>
                  </a:lnTo>
                  <a:close/>
                </a:path>
                <a:path w="29845" h="861694">
                  <a:moveTo>
                    <a:pt x="29425" y="485495"/>
                  </a:moveTo>
                  <a:lnTo>
                    <a:pt x="14719" y="485495"/>
                  </a:lnTo>
                  <a:lnTo>
                    <a:pt x="0" y="485495"/>
                  </a:lnTo>
                  <a:lnTo>
                    <a:pt x="0" y="490029"/>
                  </a:lnTo>
                  <a:lnTo>
                    <a:pt x="14719" y="490029"/>
                  </a:lnTo>
                  <a:lnTo>
                    <a:pt x="29425" y="490029"/>
                  </a:lnTo>
                  <a:lnTo>
                    <a:pt x="29425" y="485495"/>
                  </a:lnTo>
                  <a:close/>
                </a:path>
                <a:path w="29845" h="861694">
                  <a:moveTo>
                    <a:pt x="29425" y="471919"/>
                  </a:moveTo>
                  <a:lnTo>
                    <a:pt x="22631" y="471919"/>
                  </a:lnTo>
                  <a:lnTo>
                    <a:pt x="20459" y="476440"/>
                  </a:lnTo>
                  <a:lnTo>
                    <a:pt x="29425" y="476440"/>
                  </a:lnTo>
                  <a:lnTo>
                    <a:pt x="29425" y="471919"/>
                  </a:lnTo>
                  <a:close/>
                </a:path>
                <a:path w="29845" h="861694">
                  <a:moveTo>
                    <a:pt x="29425" y="460603"/>
                  </a:moveTo>
                  <a:lnTo>
                    <a:pt x="28028" y="460603"/>
                  </a:lnTo>
                  <a:lnTo>
                    <a:pt x="25869" y="465124"/>
                  </a:lnTo>
                  <a:lnTo>
                    <a:pt x="29425" y="465124"/>
                  </a:lnTo>
                  <a:lnTo>
                    <a:pt x="29425" y="460603"/>
                  </a:lnTo>
                  <a:close/>
                </a:path>
                <a:path w="29845" h="861694">
                  <a:moveTo>
                    <a:pt x="29425" y="384784"/>
                  </a:moveTo>
                  <a:lnTo>
                    <a:pt x="14719" y="384784"/>
                  </a:lnTo>
                  <a:lnTo>
                    <a:pt x="0" y="384784"/>
                  </a:lnTo>
                  <a:lnTo>
                    <a:pt x="0" y="389305"/>
                  </a:lnTo>
                  <a:lnTo>
                    <a:pt x="14719" y="389305"/>
                  </a:lnTo>
                  <a:lnTo>
                    <a:pt x="29425" y="389305"/>
                  </a:lnTo>
                  <a:lnTo>
                    <a:pt x="29425" y="384784"/>
                  </a:lnTo>
                  <a:close/>
                </a:path>
                <a:path w="29845" h="861694">
                  <a:moveTo>
                    <a:pt x="29425" y="350824"/>
                  </a:moveTo>
                  <a:lnTo>
                    <a:pt x="14719" y="350824"/>
                  </a:lnTo>
                  <a:lnTo>
                    <a:pt x="0" y="350824"/>
                  </a:lnTo>
                  <a:lnTo>
                    <a:pt x="0" y="355346"/>
                  </a:lnTo>
                  <a:lnTo>
                    <a:pt x="14719" y="355346"/>
                  </a:lnTo>
                  <a:lnTo>
                    <a:pt x="29425" y="355346"/>
                  </a:lnTo>
                  <a:lnTo>
                    <a:pt x="29425" y="350824"/>
                  </a:lnTo>
                  <a:close/>
                </a:path>
                <a:path w="29845" h="861694">
                  <a:moveTo>
                    <a:pt x="29425" y="327063"/>
                  </a:moveTo>
                  <a:lnTo>
                    <a:pt x="14719" y="327063"/>
                  </a:lnTo>
                  <a:lnTo>
                    <a:pt x="0" y="327063"/>
                  </a:lnTo>
                  <a:lnTo>
                    <a:pt x="0" y="331597"/>
                  </a:lnTo>
                  <a:lnTo>
                    <a:pt x="14719" y="331597"/>
                  </a:lnTo>
                  <a:lnTo>
                    <a:pt x="29425" y="331597"/>
                  </a:lnTo>
                  <a:lnTo>
                    <a:pt x="29425" y="327063"/>
                  </a:lnTo>
                  <a:close/>
                </a:path>
                <a:path w="29845" h="861694">
                  <a:moveTo>
                    <a:pt x="29425" y="307822"/>
                  </a:moveTo>
                  <a:lnTo>
                    <a:pt x="14719" y="307822"/>
                  </a:lnTo>
                  <a:lnTo>
                    <a:pt x="0" y="307822"/>
                  </a:lnTo>
                  <a:lnTo>
                    <a:pt x="0" y="312343"/>
                  </a:lnTo>
                  <a:lnTo>
                    <a:pt x="14719" y="312343"/>
                  </a:lnTo>
                  <a:lnTo>
                    <a:pt x="29425" y="312343"/>
                  </a:lnTo>
                  <a:lnTo>
                    <a:pt x="29425" y="307822"/>
                  </a:lnTo>
                  <a:close/>
                </a:path>
                <a:path w="29845" h="861694">
                  <a:moveTo>
                    <a:pt x="29425" y="293116"/>
                  </a:moveTo>
                  <a:lnTo>
                    <a:pt x="14719" y="293116"/>
                  </a:lnTo>
                  <a:lnTo>
                    <a:pt x="0" y="293116"/>
                  </a:lnTo>
                  <a:lnTo>
                    <a:pt x="0" y="297637"/>
                  </a:lnTo>
                  <a:lnTo>
                    <a:pt x="14719" y="297637"/>
                  </a:lnTo>
                  <a:lnTo>
                    <a:pt x="29425" y="297637"/>
                  </a:lnTo>
                  <a:lnTo>
                    <a:pt x="29425" y="293116"/>
                  </a:lnTo>
                  <a:close/>
                </a:path>
                <a:path w="29845" h="861694">
                  <a:moveTo>
                    <a:pt x="29425" y="279527"/>
                  </a:moveTo>
                  <a:lnTo>
                    <a:pt x="14719" y="279527"/>
                  </a:lnTo>
                  <a:lnTo>
                    <a:pt x="0" y="279527"/>
                  </a:lnTo>
                  <a:lnTo>
                    <a:pt x="0" y="284048"/>
                  </a:lnTo>
                  <a:lnTo>
                    <a:pt x="14719" y="284048"/>
                  </a:lnTo>
                  <a:lnTo>
                    <a:pt x="29425" y="284048"/>
                  </a:lnTo>
                  <a:lnTo>
                    <a:pt x="29425" y="279527"/>
                  </a:lnTo>
                  <a:close/>
                </a:path>
                <a:path w="29845" h="861694">
                  <a:moveTo>
                    <a:pt x="29425" y="268224"/>
                  </a:moveTo>
                  <a:lnTo>
                    <a:pt x="14719" y="268224"/>
                  </a:lnTo>
                  <a:lnTo>
                    <a:pt x="0" y="268224"/>
                  </a:lnTo>
                  <a:lnTo>
                    <a:pt x="0" y="272757"/>
                  </a:lnTo>
                  <a:lnTo>
                    <a:pt x="14719" y="272757"/>
                  </a:lnTo>
                  <a:lnTo>
                    <a:pt x="29425" y="272757"/>
                  </a:lnTo>
                  <a:lnTo>
                    <a:pt x="29425" y="268224"/>
                  </a:lnTo>
                  <a:close/>
                </a:path>
                <a:path w="29845" h="861694">
                  <a:moveTo>
                    <a:pt x="29425" y="259156"/>
                  </a:moveTo>
                  <a:lnTo>
                    <a:pt x="14719" y="259156"/>
                  </a:lnTo>
                  <a:lnTo>
                    <a:pt x="0" y="259156"/>
                  </a:lnTo>
                  <a:lnTo>
                    <a:pt x="0" y="263690"/>
                  </a:lnTo>
                  <a:lnTo>
                    <a:pt x="14719" y="263690"/>
                  </a:lnTo>
                  <a:lnTo>
                    <a:pt x="29425" y="263690"/>
                  </a:lnTo>
                  <a:lnTo>
                    <a:pt x="29425" y="259156"/>
                  </a:lnTo>
                  <a:close/>
                </a:path>
                <a:path w="29845" h="861694">
                  <a:moveTo>
                    <a:pt x="29425" y="192392"/>
                  </a:moveTo>
                  <a:lnTo>
                    <a:pt x="14719" y="192392"/>
                  </a:lnTo>
                  <a:lnTo>
                    <a:pt x="0" y="192392"/>
                  </a:lnTo>
                  <a:lnTo>
                    <a:pt x="0" y="196926"/>
                  </a:lnTo>
                  <a:lnTo>
                    <a:pt x="14719" y="196926"/>
                  </a:lnTo>
                  <a:lnTo>
                    <a:pt x="29425" y="196926"/>
                  </a:lnTo>
                  <a:lnTo>
                    <a:pt x="29425" y="192392"/>
                  </a:lnTo>
                  <a:close/>
                </a:path>
                <a:path w="29845" h="861694">
                  <a:moveTo>
                    <a:pt x="29425" y="158445"/>
                  </a:moveTo>
                  <a:lnTo>
                    <a:pt x="14719" y="158445"/>
                  </a:lnTo>
                  <a:lnTo>
                    <a:pt x="0" y="158445"/>
                  </a:lnTo>
                  <a:lnTo>
                    <a:pt x="0" y="162966"/>
                  </a:lnTo>
                  <a:lnTo>
                    <a:pt x="14719" y="162966"/>
                  </a:lnTo>
                  <a:lnTo>
                    <a:pt x="29425" y="162966"/>
                  </a:lnTo>
                  <a:lnTo>
                    <a:pt x="29425" y="158445"/>
                  </a:lnTo>
                  <a:close/>
                </a:path>
                <a:path w="29845" h="861694">
                  <a:moveTo>
                    <a:pt x="29425" y="134670"/>
                  </a:moveTo>
                  <a:lnTo>
                    <a:pt x="14719" y="134670"/>
                  </a:lnTo>
                  <a:lnTo>
                    <a:pt x="0" y="134670"/>
                  </a:lnTo>
                  <a:lnTo>
                    <a:pt x="0" y="139192"/>
                  </a:lnTo>
                  <a:lnTo>
                    <a:pt x="14719" y="139192"/>
                  </a:lnTo>
                  <a:lnTo>
                    <a:pt x="29425" y="139192"/>
                  </a:lnTo>
                  <a:lnTo>
                    <a:pt x="29425" y="134670"/>
                  </a:lnTo>
                  <a:close/>
                </a:path>
                <a:path w="29845" h="861694">
                  <a:moveTo>
                    <a:pt x="29425" y="115430"/>
                  </a:moveTo>
                  <a:lnTo>
                    <a:pt x="14719" y="115430"/>
                  </a:lnTo>
                  <a:lnTo>
                    <a:pt x="0" y="115430"/>
                  </a:lnTo>
                  <a:lnTo>
                    <a:pt x="0" y="119951"/>
                  </a:lnTo>
                  <a:lnTo>
                    <a:pt x="14719" y="119951"/>
                  </a:lnTo>
                  <a:lnTo>
                    <a:pt x="29425" y="119951"/>
                  </a:lnTo>
                  <a:lnTo>
                    <a:pt x="29425" y="115430"/>
                  </a:lnTo>
                  <a:close/>
                </a:path>
                <a:path w="29845" h="861694">
                  <a:moveTo>
                    <a:pt x="29425" y="100723"/>
                  </a:moveTo>
                  <a:lnTo>
                    <a:pt x="14719" y="100723"/>
                  </a:lnTo>
                  <a:lnTo>
                    <a:pt x="0" y="100723"/>
                  </a:lnTo>
                  <a:lnTo>
                    <a:pt x="0" y="105244"/>
                  </a:lnTo>
                  <a:lnTo>
                    <a:pt x="14719" y="105244"/>
                  </a:lnTo>
                  <a:lnTo>
                    <a:pt x="29425" y="105244"/>
                  </a:lnTo>
                  <a:lnTo>
                    <a:pt x="29425" y="100723"/>
                  </a:lnTo>
                  <a:close/>
                </a:path>
                <a:path w="29845" h="861694">
                  <a:moveTo>
                    <a:pt x="29425" y="87147"/>
                  </a:moveTo>
                  <a:lnTo>
                    <a:pt x="14719" y="87147"/>
                  </a:lnTo>
                  <a:lnTo>
                    <a:pt x="0" y="87147"/>
                  </a:lnTo>
                  <a:lnTo>
                    <a:pt x="0" y="91681"/>
                  </a:lnTo>
                  <a:lnTo>
                    <a:pt x="14719" y="91681"/>
                  </a:lnTo>
                  <a:lnTo>
                    <a:pt x="29425" y="91681"/>
                  </a:lnTo>
                  <a:lnTo>
                    <a:pt x="29425" y="87147"/>
                  </a:lnTo>
                  <a:close/>
                </a:path>
                <a:path w="29845" h="861694">
                  <a:moveTo>
                    <a:pt x="29425" y="75831"/>
                  </a:moveTo>
                  <a:lnTo>
                    <a:pt x="14719" y="75831"/>
                  </a:lnTo>
                  <a:lnTo>
                    <a:pt x="0" y="75831"/>
                  </a:lnTo>
                  <a:lnTo>
                    <a:pt x="0" y="80352"/>
                  </a:lnTo>
                  <a:lnTo>
                    <a:pt x="14719" y="80352"/>
                  </a:lnTo>
                  <a:lnTo>
                    <a:pt x="29425" y="80352"/>
                  </a:lnTo>
                  <a:lnTo>
                    <a:pt x="29425" y="75831"/>
                  </a:lnTo>
                  <a:close/>
                </a:path>
                <a:path w="29845" h="861694">
                  <a:moveTo>
                    <a:pt x="29425" y="66776"/>
                  </a:moveTo>
                  <a:lnTo>
                    <a:pt x="14719" y="66776"/>
                  </a:lnTo>
                  <a:lnTo>
                    <a:pt x="0" y="66776"/>
                  </a:lnTo>
                  <a:lnTo>
                    <a:pt x="0" y="71297"/>
                  </a:lnTo>
                  <a:lnTo>
                    <a:pt x="14719" y="71297"/>
                  </a:lnTo>
                  <a:lnTo>
                    <a:pt x="29425" y="71297"/>
                  </a:lnTo>
                  <a:lnTo>
                    <a:pt x="29425" y="66776"/>
                  </a:lnTo>
                  <a:close/>
                </a:path>
                <a:path w="29845" h="861694">
                  <a:moveTo>
                    <a:pt x="29425" y="0"/>
                  </a:moveTo>
                  <a:lnTo>
                    <a:pt x="14719" y="0"/>
                  </a:lnTo>
                  <a:lnTo>
                    <a:pt x="0" y="0"/>
                  </a:lnTo>
                  <a:lnTo>
                    <a:pt x="0" y="4521"/>
                  </a:lnTo>
                  <a:lnTo>
                    <a:pt x="14719" y="4521"/>
                  </a:lnTo>
                  <a:lnTo>
                    <a:pt x="29425" y="4521"/>
                  </a:lnTo>
                  <a:lnTo>
                    <a:pt x="29425" y="0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bject 10">
              <a:extLst>
                <a:ext uri="{FF2B5EF4-FFF2-40B4-BE49-F238E27FC236}">
                  <a16:creationId xmlns:a16="http://schemas.microsoft.com/office/drawing/2014/main" id="{A774B570-588E-A04A-1092-5EE66C2A1310}"/>
                </a:ext>
              </a:extLst>
            </p:cNvPr>
            <p:cNvSpPr/>
            <p:nvPr/>
          </p:nvSpPr>
          <p:spPr>
            <a:xfrm>
              <a:off x="4911344" y="1210842"/>
              <a:ext cx="61594" cy="1919605"/>
            </a:xfrm>
            <a:custGeom>
              <a:avLst/>
              <a:gdLst/>
              <a:ahLst/>
              <a:cxnLst/>
              <a:rect l="l" t="t" r="r" b="b"/>
              <a:pathLst>
                <a:path w="61595" h="1919605">
                  <a:moveTo>
                    <a:pt x="21501" y="192392"/>
                  </a:moveTo>
                  <a:lnTo>
                    <a:pt x="15836" y="192392"/>
                  </a:lnTo>
                  <a:lnTo>
                    <a:pt x="15836" y="196913"/>
                  </a:lnTo>
                  <a:lnTo>
                    <a:pt x="21501" y="196913"/>
                  </a:lnTo>
                  <a:lnTo>
                    <a:pt x="21501" y="192392"/>
                  </a:lnTo>
                  <a:close/>
                </a:path>
                <a:path w="61595" h="1919605">
                  <a:moveTo>
                    <a:pt x="21602" y="212750"/>
                  </a:moveTo>
                  <a:lnTo>
                    <a:pt x="15836" y="212750"/>
                  </a:lnTo>
                  <a:lnTo>
                    <a:pt x="15836" y="217284"/>
                  </a:lnTo>
                  <a:lnTo>
                    <a:pt x="19634" y="217284"/>
                  </a:lnTo>
                  <a:lnTo>
                    <a:pt x="21602" y="212750"/>
                  </a:lnTo>
                  <a:close/>
                </a:path>
                <a:path w="61595" h="1919605">
                  <a:moveTo>
                    <a:pt x="22555" y="227406"/>
                  </a:moveTo>
                  <a:lnTo>
                    <a:pt x="22098" y="226339"/>
                  </a:lnTo>
                  <a:lnTo>
                    <a:pt x="15836" y="226339"/>
                  </a:lnTo>
                  <a:lnTo>
                    <a:pt x="15836" y="229323"/>
                  </a:lnTo>
                  <a:lnTo>
                    <a:pt x="22555" y="227406"/>
                  </a:lnTo>
                  <a:close/>
                </a:path>
                <a:path w="61595" h="1919605">
                  <a:moveTo>
                    <a:pt x="24993" y="33947"/>
                  </a:moveTo>
                  <a:lnTo>
                    <a:pt x="15836" y="33947"/>
                  </a:lnTo>
                  <a:lnTo>
                    <a:pt x="15836" y="38417"/>
                  </a:lnTo>
                  <a:lnTo>
                    <a:pt x="24130" y="38023"/>
                  </a:lnTo>
                  <a:lnTo>
                    <a:pt x="23837" y="36944"/>
                  </a:lnTo>
                  <a:lnTo>
                    <a:pt x="24993" y="33947"/>
                  </a:lnTo>
                  <a:close/>
                </a:path>
                <a:path w="61595" h="1919605">
                  <a:moveTo>
                    <a:pt x="26416" y="201434"/>
                  </a:moveTo>
                  <a:lnTo>
                    <a:pt x="21501" y="201434"/>
                  </a:lnTo>
                  <a:lnTo>
                    <a:pt x="15836" y="201434"/>
                  </a:lnTo>
                  <a:lnTo>
                    <a:pt x="15836" y="203454"/>
                  </a:lnTo>
                  <a:lnTo>
                    <a:pt x="26416" y="201434"/>
                  </a:lnTo>
                  <a:close/>
                </a:path>
                <a:path w="61595" h="1919605">
                  <a:moveTo>
                    <a:pt x="28956" y="91655"/>
                  </a:moveTo>
                  <a:lnTo>
                    <a:pt x="15836" y="91655"/>
                  </a:lnTo>
                  <a:lnTo>
                    <a:pt x="15836" y="96177"/>
                  </a:lnTo>
                  <a:lnTo>
                    <a:pt x="24422" y="96177"/>
                  </a:lnTo>
                  <a:lnTo>
                    <a:pt x="28956" y="91655"/>
                  </a:lnTo>
                  <a:close/>
                </a:path>
                <a:path w="61595" h="1919605">
                  <a:moveTo>
                    <a:pt x="29171" y="23075"/>
                  </a:moveTo>
                  <a:lnTo>
                    <a:pt x="25107" y="20370"/>
                  </a:lnTo>
                  <a:lnTo>
                    <a:pt x="15836" y="20370"/>
                  </a:lnTo>
                  <a:lnTo>
                    <a:pt x="15836" y="24892"/>
                  </a:lnTo>
                  <a:lnTo>
                    <a:pt x="28473" y="24892"/>
                  </a:lnTo>
                  <a:lnTo>
                    <a:pt x="29171" y="23075"/>
                  </a:lnTo>
                  <a:close/>
                </a:path>
                <a:path w="61595" h="1919605">
                  <a:moveTo>
                    <a:pt x="32550" y="1337665"/>
                  </a:moveTo>
                  <a:lnTo>
                    <a:pt x="30556" y="1337665"/>
                  </a:lnTo>
                  <a:lnTo>
                    <a:pt x="0" y="1337665"/>
                  </a:lnTo>
                  <a:lnTo>
                    <a:pt x="0" y="1342199"/>
                  </a:lnTo>
                  <a:lnTo>
                    <a:pt x="30556" y="1342199"/>
                  </a:lnTo>
                  <a:lnTo>
                    <a:pt x="30556" y="1341666"/>
                  </a:lnTo>
                  <a:lnTo>
                    <a:pt x="32550" y="1337665"/>
                  </a:lnTo>
                  <a:close/>
                </a:path>
                <a:path w="61595" h="1919605">
                  <a:moveTo>
                    <a:pt x="33350" y="9042"/>
                  </a:moveTo>
                  <a:lnTo>
                    <a:pt x="30556" y="9042"/>
                  </a:lnTo>
                  <a:lnTo>
                    <a:pt x="15836" y="9042"/>
                  </a:lnTo>
                  <a:lnTo>
                    <a:pt x="15836" y="13563"/>
                  </a:lnTo>
                  <a:lnTo>
                    <a:pt x="16014" y="13563"/>
                  </a:lnTo>
                  <a:lnTo>
                    <a:pt x="15887" y="13246"/>
                  </a:lnTo>
                  <a:lnTo>
                    <a:pt x="16979" y="12446"/>
                  </a:lnTo>
                  <a:lnTo>
                    <a:pt x="30556" y="12446"/>
                  </a:lnTo>
                  <a:lnTo>
                    <a:pt x="32042" y="12446"/>
                  </a:lnTo>
                  <a:lnTo>
                    <a:pt x="33350" y="9042"/>
                  </a:lnTo>
                  <a:close/>
                </a:path>
                <a:path w="61595" h="1919605">
                  <a:moveTo>
                    <a:pt x="36830" y="0"/>
                  </a:moveTo>
                  <a:lnTo>
                    <a:pt x="30556" y="0"/>
                  </a:lnTo>
                  <a:lnTo>
                    <a:pt x="15836" y="0"/>
                  </a:lnTo>
                  <a:lnTo>
                    <a:pt x="15836" y="4521"/>
                  </a:lnTo>
                  <a:lnTo>
                    <a:pt x="30556" y="4521"/>
                  </a:lnTo>
                  <a:lnTo>
                    <a:pt x="35090" y="4521"/>
                  </a:lnTo>
                  <a:lnTo>
                    <a:pt x="36830" y="0"/>
                  </a:lnTo>
                  <a:close/>
                </a:path>
                <a:path w="61595" h="1919605">
                  <a:moveTo>
                    <a:pt x="45250" y="212763"/>
                  </a:moveTo>
                  <a:lnTo>
                    <a:pt x="37338" y="212763"/>
                  </a:lnTo>
                  <a:lnTo>
                    <a:pt x="37338" y="217284"/>
                  </a:lnTo>
                  <a:lnTo>
                    <a:pt x="45250" y="217284"/>
                  </a:lnTo>
                  <a:lnTo>
                    <a:pt x="45250" y="212763"/>
                  </a:lnTo>
                  <a:close/>
                </a:path>
                <a:path w="61595" h="1919605">
                  <a:moveTo>
                    <a:pt x="45250" y="192392"/>
                  </a:moveTo>
                  <a:lnTo>
                    <a:pt x="37338" y="192392"/>
                  </a:lnTo>
                  <a:lnTo>
                    <a:pt x="37338" y="196913"/>
                  </a:lnTo>
                  <a:lnTo>
                    <a:pt x="45250" y="196913"/>
                  </a:lnTo>
                  <a:lnTo>
                    <a:pt x="45250" y="192392"/>
                  </a:lnTo>
                  <a:close/>
                </a:path>
                <a:path w="61595" h="1919605">
                  <a:moveTo>
                    <a:pt x="45250" y="91668"/>
                  </a:moveTo>
                  <a:lnTo>
                    <a:pt x="37338" y="91668"/>
                  </a:lnTo>
                  <a:lnTo>
                    <a:pt x="37338" y="96189"/>
                  </a:lnTo>
                  <a:lnTo>
                    <a:pt x="45250" y="96189"/>
                  </a:lnTo>
                  <a:lnTo>
                    <a:pt x="45250" y="91668"/>
                  </a:lnTo>
                  <a:close/>
                </a:path>
                <a:path w="61595" h="1919605">
                  <a:moveTo>
                    <a:pt x="45250" y="20370"/>
                  </a:moveTo>
                  <a:lnTo>
                    <a:pt x="37338" y="20370"/>
                  </a:lnTo>
                  <a:lnTo>
                    <a:pt x="37338" y="24892"/>
                  </a:lnTo>
                  <a:lnTo>
                    <a:pt x="45250" y="24892"/>
                  </a:lnTo>
                  <a:lnTo>
                    <a:pt x="45250" y="20370"/>
                  </a:lnTo>
                  <a:close/>
                </a:path>
                <a:path w="61595" h="1919605">
                  <a:moveTo>
                    <a:pt x="45262" y="702779"/>
                  </a:moveTo>
                  <a:lnTo>
                    <a:pt x="30556" y="702779"/>
                  </a:lnTo>
                  <a:lnTo>
                    <a:pt x="30556" y="707301"/>
                  </a:lnTo>
                  <a:lnTo>
                    <a:pt x="45262" y="707301"/>
                  </a:lnTo>
                  <a:lnTo>
                    <a:pt x="45262" y="702779"/>
                  </a:lnTo>
                  <a:close/>
                </a:path>
                <a:path w="61595" h="1919605">
                  <a:moveTo>
                    <a:pt x="45262" y="668832"/>
                  </a:moveTo>
                  <a:lnTo>
                    <a:pt x="30556" y="668832"/>
                  </a:lnTo>
                  <a:lnTo>
                    <a:pt x="15836" y="668832"/>
                  </a:lnTo>
                  <a:lnTo>
                    <a:pt x="15836" y="673366"/>
                  </a:lnTo>
                  <a:lnTo>
                    <a:pt x="30556" y="673366"/>
                  </a:lnTo>
                  <a:lnTo>
                    <a:pt x="45262" y="673366"/>
                  </a:lnTo>
                  <a:lnTo>
                    <a:pt x="45262" y="668832"/>
                  </a:lnTo>
                  <a:close/>
                </a:path>
                <a:path w="61595" h="1919605">
                  <a:moveTo>
                    <a:pt x="45262" y="645071"/>
                  </a:moveTo>
                  <a:lnTo>
                    <a:pt x="30556" y="645071"/>
                  </a:lnTo>
                  <a:lnTo>
                    <a:pt x="15836" y="645071"/>
                  </a:lnTo>
                  <a:lnTo>
                    <a:pt x="15836" y="649592"/>
                  </a:lnTo>
                  <a:lnTo>
                    <a:pt x="30556" y="649592"/>
                  </a:lnTo>
                  <a:lnTo>
                    <a:pt x="45262" y="649592"/>
                  </a:lnTo>
                  <a:lnTo>
                    <a:pt x="45262" y="645071"/>
                  </a:lnTo>
                  <a:close/>
                </a:path>
                <a:path w="61595" h="1919605">
                  <a:moveTo>
                    <a:pt x="45262" y="625830"/>
                  </a:moveTo>
                  <a:lnTo>
                    <a:pt x="30556" y="625830"/>
                  </a:lnTo>
                  <a:lnTo>
                    <a:pt x="15836" y="625830"/>
                  </a:lnTo>
                  <a:lnTo>
                    <a:pt x="15836" y="630364"/>
                  </a:lnTo>
                  <a:lnTo>
                    <a:pt x="30556" y="630364"/>
                  </a:lnTo>
                  <a:lnTo>
                    <a:pt x="45262" y="630364"/>
                  </a:lnTo>
                  <a:lnTo>
                    <a:pt x="45262" y="625830"/>
                  </a:lnTo>
                  <a:close/>
                </a:path>
                <a:path w="61595" h="1919605">
                  <a:moveTo>
                    <a:pt x="45262" y="611111"/>
                  </a:moveTo>
                  <a:lnTo>
                    <a:pt x="30556" y="611111"/>
                  </a:lnTo>
                  <a:lnTo>
                    <a:pt x="15836" y="611111"/>
                  </a:lnTo>
                  <a:lnTo>
                    <a:pt x="15836" y="615645"/>
                  </a:lnTo>
                  <a:lnTo>
                    <a:pt x="30556" y="615645"/>
                  </a:lnTo>
                  <a:lnTo>
                    <a:pt x="45262" y="615645"/>
                  </a:lnTo>
                  <a:lnTo>
                    <a:pt x="45262" y="611111"/>
                  </a:lnTo>
                  <a:close/>
                </a:path>
                <a:path w="61595" h="1919605">
                  <a:moveTo>
                    <a:pt x="45262" y="597535"/>
                  </a:moveTo>
                  <a:lnTo>
                    <a:pt x="30556" y="597535"/>
                  </a:lnTo>
                  <a:lnTo>
                    <a:pt x="15836" y="597535"/>
                  </a:lnTo>
                  <a:lnTo>
                    <a:pt x="15836" y="602056"/>
                  </a:lnTo>
                  <a:lnTo>
                    <a:pt x="30556" y="602056"/>
                  </a:lnTo>
                  <a:lnTo>
                    <a:pt x="45262" y="602056"/>
                  </a:lnTo>
                  <a:lnTo>
                    <a:pt x="45262" y="597535"/>
                  </a:lnTo>
                  <a:close/>
                </a:path>
                <a:path w="61595" h="1919605">
                  <a:moveTo>
                    <a:pt x="45262" y="586219"/>
                  </a:moveTo>
                  <a:lnTo>
                    <a:pt x="30556" y="586219"/>
                  </a:lnTo>
                  <a:lnTo>
                    <a:pt x="15836" y="586219"/>
                  </a:lnTo>
                  <a:lnTo>
                    <a:pt x="15836" y="590740"/>
                  </a:lnTo>
                  <a:lnTo>
                    <a:pt x="30556" y="590740"/>
                  </a:lnTo>
                  <a:lnTo>
                    <a:pt x="45262" y="590740"/>
                  </a:lnTo>
                  <a:lnTo>
                    <a:pt x="45262" y="586219"/>
                  </a:lnTo>
                  <a:close/>
                </a:path>
                <a:path w="61595" h="1919605">
                  <a:moveTo>
                    <a:pt x="45262" y="577164"/>
                  </a:moveTo>
                  <a:lnTo>
                    <a:pt x="30556" y="577164"/>
                  </a:lnTo>
                  <a:lnTo>
                    <a:pt x="15836" y="577164"/>
                  </a:lnTo>
                  <a:lnTo>
                    <a:pt x="15836" y="581685"/>
                  </a:lnTo>
                  <a:lnTo>
                    <a:pt x="30556" y="581685"/>
                  </a:lnTo>
                  <a:lnTo>
                    <a:pt x="45262" y="581685"/>
                  </a:lnTo>
                  <a:lnTo>
                    <a:pt x="45262" y="577164"/>
                  </a:lnTo>
                  <a:close/>
                </a:path>
                <a:path w="61595" h="1919605">
                  <a:moveTo>
                    <a:pt x="45262" y="510400"/>
                  </a:moveTo>
                  <a:lnTo>
                    <a:pt x="30556" y="510400"/>
                  </a:lnTo>
                  <a:lnTo>
                    <a:pt x="15836" y="510400"/>
                  </a:lnTo>
                  <a:lnTo>
                    <a:pt x="15836" y="514921"/>
                  </a:lnTo>
                  <a:lnTo>
                    <a:pt x="30556" y="514921"/>
                  </a:lnTo>
                  <a:lnTo>
                    <a:pt x="45262" y="514921"/>
                  </a:lnTo>
                  <a:lnTo>
                    <a:pt x="45262" y="510400"/>
                  </a:lnTo>
                  <a:close/>
                </a:path>
                <a:path w="61595" h="1919605">
                  <a:moveTo>
                    <a:pt x="45262" y="476440"/>
                  </a:moveTo>
                  <a:lnTo>
                    <a:pt x="30556" y="476440"/>
                  </a:lnTo>
                  <a:lnTo>
                    <a:pt x="15836" y="476440"/>
                  </a:lnTo>
                  <a:lnTo>
                    <a:pt x="15836" y="480974"/>
                  </a:lnTo>
                  <a:lnTo>
                    <a:pt x="30556" y="480974"/>
                  </a:lnTo>
                  <a:lnTo>
                    <a:pt x="45262" y="480974"/>
                  </a:lnTo>
                  <a:lnTo>
                    <a:pt x="45262" y="476440"/>
                  </a:lnTo>
                  <a:close/>
                </a:path>
                <a:path w="61595" h="1919605">
                  <a:moveTo>
                    <a:pt x="45262" y="452678"/>
                  </a:moveTo>
                  <a:lnTo>
                    <a:pt x="30556" y="452678"/>
                  </a:lnTo>
                  <a:lnTo>
                    <a:pt x="15836" y="452678"/>
                  </a:lnTo>
                  <a:lnTo>
                    <a:pt x="15836" y="457212"/>
                  </a:lnTo>
                  <a:lnTo>
                    <a:pt x="30556" y="457212"/>
                  </a:lnTo>
                  <a:lnTo>
                    <a:pt x="45262" y="457212"/>
                  </a:lnTo>
                  <a:lnTo>
                    <a:pt x="45262" y="452678"/>
                  </a:lnTo>
                  <a:close/>
                </a:path>
                <a:path w="61595" h="1919605">
                  <a:moveTo>
                    <a:pt x="45262" y="433438"/>
                  </a:moveTo>
                  <a:lnTo>
                    <a:pt x="30556" y="433438"/>
                  </a:lnTo>
                  <a:lnTo>
                    <a:pt x="15836" y="433438"/>
                  </a:lnTo>
                  <a:lnTo>
                    <a:pt x="15836" y="437959"/>
                  </a:lnTo>
                  <a:lnTo>
                    <a:pt x="30556" y="437959"/>
                  </a:lnTo>
                  <a:lnTo>
                    <a:pt x="45262" y="437959"/>
                  </a:lnTo>
                  <a:lnTo>
                    <a:pt x="45262" y="433438"/>
                  </a:lnTo>
                  <a:close/>
                </a:path>
                <a:path w="61595" h="1919605">
                  <a:moveTo>
                    <a:pt x="45262" y="418719"/>
                  </a:moveTo>
                  <a:lnTo>
                    <a:pt x="30556" y="418719"/>
                  </a:lnTo>
                  <a:lnTo>
                    <a:pt x="15836" y="418719"/>
                  </a:lnTo>
                  <a:lnTo>
                    <a:pt x="15836" y="423240"/>
                  </a:lnTo>
                  <a:lnTo>
                    <a:pt x="30556" y="423240"/>
                  </a:lnTo>
                  <a:lnTo>
                    <a:pt x="45262" y="423240"/>
                  </a:lnTo>
                  <a:lnTo>
                    <a:pt x="45262" y="418719"/>
                  </a:lnTo>
                  <a:close/>
                </a:path>
                <a:path w="61595" h="1919605">
                  <a:moveTo>
                    <a:pt x="45262" y="405142"/>
                  </a:moveTo>
                  <a:lnTo>
                    <a:pt x="30556" y="405142"/>
                  </a:lnTo>
                  <a:lnTo>
                    <a:pt x="15836" y="405142"/>
                  </a:lnTo>
                  <a:lnTo>
                    <a:pt x="15836" y="409663"/>
                  </a:lnTo>
                  <a:lnTo>
                    <a:pt x="30556" y="409663"/>
                  </a:lnTo>
                  <a:lnTo>
                    <a:pt x="45262" y="409663"/>
                  </a:lnTo>
                  <a:lnTo>
                    <a:pt x="45262" y="405142"/>
                  </a:lnTo>
                  <a:close/>
                </a:path>
                <a:path w="61595" h="1919605">
                  <a:moveTo>
                    <a:pt x="45262" y="393827"/>
                  </a:moveTo>
                  <a:lnTo>
                    <a:pt x="30556" y="393827"/>
                  </a:lnTo>
                  <a:lnTo>
                    <a:pt x="15836" y="393827"/>
                  </a:lnTo>
                  <a:lnTo>
                    <a:pt x="15836" y="398348"/>
                  </a:lnTo>
                  <a:lnTo>
                    <a:pt x="30556" y="398348"/>
                  </a:lnTo>
                  <a:lnTo>
                    <a:pt x="45262" y="398348"/>
                  </a:lnTo>
                  <a:lnTo>
                    <a:pt x="45262" y="393827"/>
                  </a:lnTo>
                  <a:close/>
                </a:path>
                <a:path w="61595" h="1919605">
                  <a:moveTo>
                    <a:pt x="45262" y="384771"/>
                  </a:moveTo>
                  <a:lnTo>
                    <a:pt x="30556" y="384771"/>
                  </a:lnTo>
                  <a:lnTo>
                    <a:pt x="15836" y="384771"/>
                  </a:lnTo>
                  <a:lnTo>
                    <a:pt x="15836" y="389293"/>
                  </a:lnTo>
                  <a:lnTo>
                    <a:pt x="30556" y="389293"/>
                  </a:lnTo>
                  <a:lnTo>
                    <a:pt x="45262" y="389293"/>
                  </a:lnTo>
                  <a:lnTo>
                    <a:pt x="45262" y="384771"/>
                  </a:lnTo>
                  <a:close/>
                </a:path>
                <a:path w="61595" h="1919605">
                  <a:moveTo>
                    <a:pt x="45262" y="318008"/>
                  </a:moveTo>
                  <a:lnTo>
                    <a:pt x="30556" y="318008"/>
                  </a:lnTo>
                  <a:lnTo>
                    <a:pt x="15836" y="318008"/>
                  </a:lnTo>
                  <a:lnTo>
                    <a:pt x="15836" y="322529"/>
                  </a:lnTo>
                  <a:lnTo>
                    <a:pt x="30556" y="322529"/>
                  </a:lnTo>
                  <a:lnTo>
                    <a:pt x="45262" y="322529"/>
                  </a:lnTo>
                  <a:lnTo>
                    <a:pt x="45262" y="318008"/>
                  </a:lnTo>
                  <a:close/>
                </a:path>
                <a:path w="61595" h="1919605">
                  <a:moveTo>
                    <a:pt x="45262" y="284048"/>
                  </a:moveTo>
                  <a:lnTo>
                    <a:pt x="30556" y="284048"/>
                  </a:lnTo>
                  <a:lnTo>
                    <a:pt x="15836" y="284048"/>
                  </a:lnTo>
                  <a:lnTo>
                    <a:pt x="15836" y="288569"/>
                  </a:lnTo>
                  <a:lnTo>
                    <a:pt x="30556" y="288569"/>
                  </a:lnTo>
                  <a:lnTo>
                    <a:pt x="45262" y="288569"/>
                  </a:lnTo>
                  <a:lnTo>
                    <a:pt x="45262" y="284048"/>
                  </a:lnTo>
                  <a:close/>
                </a:path>
                <a:path w="61595" h="1919605">
                  <a:moveTo>
                    <a:pt x="45262" y="260286"/>
                  </a:moveTo>
                  <a:lnTo>
                    <a:pt x="30556" y="260286"/>
                  </a:lnTo>
                  <a:lnTo>
                    <a:pt x="15836" y="260286"/>
                  </a:lnTo>
                  <a:lnTo>
                    <a:pt x="15836" y="264807"/>
                  </a:lnTo>
                  <a:lnTo>
                    <a:pt x="30556" y="264807"/>
                  </a:lnTo>
                  <a:lnTo>
                    <a:pt x="45262" y="264807"/>
                  </a:lnTo>
                  <a:lnTo>
                    <a:pt x="45262" y="260286"/>
                  </a:lnTo>
                  <a:close/>
                </a:path>
                <a:path w="61595" h="1919605">
                  <a:moveTo>
                    <a:pt x="45262" y="241046"/>
                  </a:moveTo>
                  <a:lnTo>
                    <a:pt x="30556" y="241046"/>
                  </a:lnTo>
                  <a:lnTo>
                    <a:pt x="15836" y="241046"/>
                  </a:lnTo>
                  <a:lnTo>
                    <a:pt x="15836" y="245567"/>
                  </a:lnTo>
                  <a:lnTo>
                    <a:pt x="30556" y="245567"/>
                  </a:lnTo>
                  <a:lnTo>
                    <a:pt x="45262" y="245567"/>
                  </a:lnTo>
                  <a:lnTo>
                    <a:pt x="45262" y="241046"/>
                  </a:lnTo>
                  <a:close/>
                </a:path>
                <a:path w="61595" h="1919605">
                  <a:moveTo>
                    <a:pt x="45262" y="226339"/>
                  </a:moveTo>
                  <a:lnTo>
                    <a:pt x="37338" y="226339"/>
                  </a:lnTo>
                  <a:lnTo>
                    <a:pt x="37338" y="230860"/>
                  </a:lnTo>
                  <a:lnTo>
                    <a:pt x="45262" y="230860"/>
                  </a:lnTo>
                  <a:lnTo>
                    <a:pt x="45262" y="226339"/>
                  </a:lnTo>
                  <a:close/>
                </a:path>
                <a:path w="61595" h="1919605">
                  <a:moveTo>
                    <a:pt x="45262" y="201434"/>
                  </a:moveTo>
                  <a:lnTo>
                    <a:pt x="37338" y="201434"/>
                  </a:lnTo>
                  <a:lnTo>
                    <a:pt x="37338" y="205955"/>
                  </a:lnTo>
                  <a:lnTo>
                    <a:pt x="45262" y="205955"/>
                  </a:lnTo>
                  <a:lnTo>
                    <a:pt x="45262" y="201434"/>
                  </a:lnTo>
                  <a:close/>
                </a:path>
                <a:path w="61595" h="1919605">
                  <a:moveTo>
                    <a:pt x="45262" y="125615"/>
                  </a:moveTo>
                  <a:lnTo>
                    <a:pt x="37338" y="125615"/>
                  </a:lnTo>
                  <a:lnTo>
                    <a:pt x="37338" y="129489"/>
                  </a:lnTo>
                  <a:lnTo>
                    <a:pt x="33477" y="125615"/>
                  </a:lnTo>
                  <a:lnTo>
                    <a:pt x="30556" y="125615"/>
                  </a:lnTo>
                  <a:lnTo>
                    <a:pt x="15836" y="125615"/>
                  </a:lnTo>
                  <a:lnTo>
                    <a:pt x="15836" y="130136"/>
                  </a:lnTo>
                  <a:lnTo>
                    <a:pt x="30556" y="130136"/>
                  </a:lnTo>
                  <a:lnTo>
                    <a:pt x="45262" y="130136"/>
                  </a:lnTo>
                  <a:lnTo>
                    <a:pt x="45262" y="125615"/>
                  </a:lnTo>
                  <a:close/>
                </a:path>
                <a:path w="61595" h="1919605">
                  <a:moveTo>
                    <a:pt x="45262" y="67894"/>
                  </a:moveTo>
                  <a:lnTo>
                    <a:pt x="30556" y="67894"/>
                  </a:lnTo>
                  <a:lnTo>
                    <a:pt x="15836" y="67894"/>
                  </a:lnTo>
                  <a:lnTo>
                    <a:pt x="15836" y="72415"/>
                  </a:lnTo>
                  <a:lnTo>
                    <a:pt x="30556" y="72415"/>
                  </a:lnTo>
                  <a:lnTo>
                    <a:pt x="45262" y="72415"/>
                  </a:lnTo>
                  <a:lnTo>
                    <a:pt x="45262" y="67894"/>
                  </a:lnTo>
                  <a:close/>
                </a:path>
                <a:path w="61595" h="1919605">
                  <a:moveTo>
                    <a:pt x="45262" y="48653"/>
                  </a:moveTo>
                  <a:lnTo>
                    <a:pt x="30556" y="48653"/>
                  </a:lnTo>
                  <a:lnTo>
                    <a:pt x="15836" y="48653"/>
                  </a:lnTo>
                  <a:lnTo>
                    <a:pt x="15836" y="53174"/>
                  </a:lnTo>
                  <a:lnTo>
                    <a:pt x="30556" y="53174"/>
                  </a:lnTo>
                  <a:lnTo>
                    <a:pt x="45262" y="53174"/>
                  </a:lnTo>
                  <a:lnTo>
                    <a:pt x="45262" y="48653"/>
                  </a:lnTo>
                  <a:close/>
                </a:path>
                <a:path w="61595" h="1919605">
                  <a:moveTo>
                    <a:pt x="45262" y="33947"/>
                  </a:moveTo>
                  <a:lnTo>
                    <a:pt x="32029" y="33947"/>
                  </a:lnTo>
                  <a:lnTo>
                    <a:pt x="30556" y="34937"/>
                  </a:lnTo>
                  <a:lnTo>
                    <a:pt x="26365" y="37719"/>
                  </a:lnTo>
                  <a:lnTo>
                    <a:pt x="30556" y="37719"/>
                  </a:lnTo>
                  <a:lnTo>
                    <a:pt x="37338" y="37388"/>
                  </a:lnTo>
                  <a:lnTo>
                    <a:pt x="37338" y="38468"/>
                  </a:lnTo>
                  <a:lnTo>
                    <a:pt x="45262" y="38468"/>
                  </a:lnTo>
                  <a:lnTo>
                    <a:pt x="45262" y="33947"/>
                  </a:lnTo>
                  <a:close/>
                </a:path>
                <a:path w="61595" h="1919605">
                  <a:moveTo>
                    <a:pt x="45262" y="9042"/>
                  </a:moveTo>
                  <a:lnTo>
                    <a:pt x="37338" y="9042"/>
                  </a:lnTo>
                  <a:lnTo>
                    <a:pt x="37338" y="13563"/>
                  </a:lnTo>
                  <a:lnTo>
                    <a:pt x="45262" y="13563"/>
                  </a:lnTo>
                  <a:lnTo>
                    <a:pt x="45262" y="9042"/>
                  </a:lnTo>
                  <a:close/>
                </a:path>
                <a:path w="61595" h="1919605">
                  <a:moveTo>
                    <a:pt x="45262" y="0"/>
                  </a:moveTo>
                  <a:lnTo>
                    <a:pt x="37338" y="0"/>
                  </a:lnTo>
                  <a:lnTo>
                    <a:pt x="37338" y="4521"/>
                  </a:lnTo>
                  <a:lnTo>
                    <a:pt x="45262" y="4521"/>
                  </a:lnTo>
                  <a:lnTo>
                    <a:pt x="45262" y="0"/>
                  </a:lnTo>
                  <a:close/>
                </a:path>
                <a:path w="61595" h="1919605">
                  <a:moveTo>
                    <a:pt x="61112" y="1914829"/>
                  </a:moveTo>
                  <a:lnTo>
                    <a:pt x="30556" y="1914829"/>
                  </a:lnTo>
                  <a:lnTo>
                    <a:pt x="0" y="1914829"/>
                  </a:lnTo>
                  <a:lnTo>
                    <a:pt x="0" y="1919363"/>
                  </a:lnTo>
                  <a:lnTo>
                    <a:pt x="30556" y="1919363"/>
                  </a:lnTo>
                  <a:lnTo>
                    <a:pt x="61112" y="1919363"/>
                  </a:lnTo>
                  <a:lnTo>
                    <a:pt x="61112" y="1914829"/>
                  </a:lnTo>
                  <a:close/>
                </a:path>
                <a:path w="61595" h="1919605">
                  <a:moveTo>
                    <a:pt x="61112" y="1722450"/>
                  </a:moveTo>
                  <a:lnTo>
                    <a:pt x="30556" y="1722450"/>
                  </a:lnTo>
                  <a:lnTo>
                    <a:pt x="0" y="1722450"/>
                  </a:lnTo>
                  <a:lnTo>
                    <a:pt x="0" y="1726971"/>
                  </a:lnTo>
                  <a:lnTo>
                    <a:pt x="30556" y="1726971"/>
                  </a:lnTo>
                  <a:lnTo>
                    <a:pt x="61112" y="1726971"/>
                  </a:lnTo>
                  <a:lnTo>
                    <a:pt x="61112" y="1722450"/>
                  </a:lnTo>
                  <a:close/>
                </a:path>
                <a:path w="61595" h="1919605">
                  <a:moveTo>
                    <a:pt x="61112" y="1530057"/>
                  </a:moveTo>
                  <a:lnTo>
                    <a:pt x="30556" y="1530057"/>
                  </a:lnTo>
                  <a:lnTo>
                    <a:pt x="0" y="1530057"/>
                  </a:lnTo>
                  <a:lnTo>
                    <a:pt x="0" y="1534579"/>
                  </a:lnTo>
                  <a:lnTo>
                    <a:pt x="30556" y="1534579"/>
                  </a:lnTo>
                  <a:lnTo>
                    <a:pt x="61112" y="1534579"/>
                  </a:lnTo>
                  <a:lnTo>
                    <a:pt x="61112" y="1530057"/>
                  </a:lnTo>
                  <a:close/>
                </a:path>
                <a:path w="61595" h="1919605">
                  <a:moveTo>
                    <a:pt x="61112" y="1337665"/>
                  </a:moveTo>
                  <a:lnTo>
                    <a:pt x="37604" y="1337665"/>
                  </a:lnTo>
                  <a:lnTo>
                    <a:pt x="35344" y="1342199"/>
                  </a:lnTo>
                  <a:lnTo>
                    <a:pt x="61112" y="1342199"/>
                  </a:lnTo>
                  <a:lnTo>
                    <a:pt x="61112" y="1337665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bject 11">
              <a:extLst>
                <a:ext uri="{FF2B5EF4-FFF2-40B4-BE49-F238E27FC236}">
                  <a16:creationId xmlns:a16="http://schemas.microsoft.com/office/drawing/2014/main" id="{FA377043-FBB6-12AD-E45C-F1FEAFD1A958}"/>
                </a:ext>
              </a:extLst>
            </p:cNvPr>
            <p:cNvSpPr/>
            <p:nvPr/>
          </p:nvSpPr>
          <p:spPr>
            <a:xfrm>
              <a:off x="4911344" y="1201787"/>
              <a:ext cx="1917700" cy="1928495"/>
            </a:xfrm>
            <a:custGeom>
              <a:avLst/>
              <a:gdLst/>
              <a:ahLst/>
              <a:cxnLst/>
              <a:rect l="l" t="t" r="r" b="b"/>
              <a:pathLst>
                <a:path w="1917700" h="1928495">
                  <a:moveTo>
                    <a:pt x="21501" y="192392"/>
                  </a:moveTo>
                  <a:lnTo>
                    <a:pt x="0" y="192392"/>
                  </a:lnTo>
                  <a:lnTo>
                    <a:pt x="0" y="196913"/>
                  </a:lnTo>
                  <a:lnTo>
                    <a:pt x="21501" y="196913"/>
                  </a:lnTo>
                  <a:lnTo>
                    <a:pt x="21501" y="192392"/>
                  </a:lnTo>
                  <a:close/>
                </a:path>
                <a:path w="1917700" h="1928495">
                  <a:moveTo>
                    <a:pt x="32550" y="1346720"/>
                  </a:moveTo>
                  <a:lnTo>
                    <a:pt x="30556" y="1346720"/>
                  </a:lnTo>
                  <a:lnTo>
                    <a:pt x="30556" y="1350721"/>
                  </a:lnTo>
                  <a:lnTo>
                    <a:pt x="32550" y="1346720"/>
                  </a:lnTo>
                  <a:close/>
                </a:path>
                <a:path w="1917700" h="1928495">
                  <a:moveTo>
                    <a:pt x="47498" y="1154328"/>
                  </a:moveTo>
                  <a:lnTo>
                    <a:pt x="30556" y="1154328"/>
                  </a:lnTo>
                  <a:lnTo>
                    <a:pt x="0" y="1154328"/>
                  </a:lnTo>
                  <a:lnTo>
                    <a:pt x="0" y="1158849"/>
                  </a:lnTo>
                  <a:lnTo>
                    <a:pt x="30556" y="1158849"/>
                  </a:lnTo>
                  <a:lnTo>
                    <a:pt x="45326" y="1158849"/>
                  </a:lnTo>
                  <a:lnTo>
                    <a:pt x="47498" y="1154328"/>
                  </a:lnTo>
                  <a:close/>
                </a:path>
                <a:path w="1917700" h="1928495">
                  <a:moveTo>
                    <a:pt x="61112" y="1346720"/>
                  </a:moveTo>
                  <a:lnTo>
                    <a:pt x="37604" y="1346720"/>
                  </a:lnTo>
                  <a:lnTo>
                    <a:pt x="35344" y="1351254"/>
                  </a:lnTo>
                  <a:lnTo>
                    <a:pt x="61112" y="1351254"/>
                  </a:lnTo>
                  <a:lnTo>
                    <a:pt x="61112" y="1346720"/>
                  </a:lnTo>
                  <a:close/>
                </a:path>
                <a:path w="1917700" h="1928495">
                  <a:moveTo>
                    <a:pt x="61112" y="1154328"/>
                  </a:moveTo>
                  <a:lnTo>
                    <a:pt x="52514" y="1154328"/>
                  </a:lnTo>
                  <a:lnTo>
                    <a:pt x="50342" y="1158849"/>
                  </a:lnTo>
                  <a:lnTo>
                    <a:pt x="61112" y="1158849"/>
                  </a:lnTo>
                  <a:lnTo>
                    <a:pt x="61112" y="1154328"/>
                  </a:lnTo>
                  <a:close/>
                </a:path>
                <a:path w="1917700" h="1928495">
                  <a:moveTo>
                    <a:pt x="61112" y="961936"/>
                  </a:moveTo>
                  <a:lnTo>
                    <a:pt x="30556" y="961936"/>
                  </a:lnTo>
                  <a:lnTo>
                    <a:pt x="0" y="961936"/>
                  </a:lnTo>
                  <a:lnTo>
                    <a:pt x="0" y="966470"/>
                  </a:lnTo>
                  <a:lnTo>
                    <a:pt x="30556" y="966470"/>
                  </a:lnTo>
                  <a:lnTo>
                    <a:pt x="61112" y="966470"/>
                  </a:lnTo>
                  <a:lnTo>
                    <a:pt x="61112" y="961936"/>
                  </a:lnTo>
                  <a:close/>
                </a:path>
                <a:path w="1917700" h="1928495">
                  <a:moveTo>
                    <a:pt x="61112" y="769543"/>
                  </a:moveTo>
                  <a:lnTo>
                    <a:pt x="30556" y="769543"/>
                  </a:lnTo>
                  <a:lnTo>
                    <a:pt x="0" y="769543"/>
                  </a:lnTo>
                  <a:lnTo>
                    <a:pt x="0" y="774077"/>
                  </a:lnTo>
                  <a:lnTo>
                    <a:pt x="30556" y="774077"/>
                  </a:lnTo>
                  <a:lnTo>
                    <a:pt x="61112" y="774077"/>
                  </a:lnTo>
                  <a:lnTo>
                    <a:pt x="61112" y="769543"/>
                  </a:lnTo>
                  <a:close/>
                </a:path>
                <a:path w="1917700" h="1928495">
                  <a:moveTo>
                    <a:pt x="61112" y="577164"/>
                  </a:moveTo>
                  <a:lnTo>
                    <a:pt x="30556" y="577164"/>
                  </a:lnTo>
                  <a:lnTo>
                    <a:pt x="0" y="577164"/>
                  </a:lnTo>
                  <a:lnTo>
                    <a:pt x="0" y="581685"/>
                  </a:lnTo>
                  <a:lnTo>
                    <a:pt x="30556" y="581685"/>
                  </a:lnTo>
                  <a:lnTo>
                    <a:pt x="61112" y="581685"/>
                  </a:lnTo>
                  <a:lnTo>
                    <a:pt x="61112" y="577164"/>
                  </a:lnTo>
                  <a:close/>
                </a:path>
                <a:path w="1917700" h="1928495">
                  <a:moveTo>
                    <a:pt x="61112" y="384771"/>
                  </a:moveTo>
                  <a:lnTo>
                    <a:pt x="30556" y="384771"/>
                  </a:lnTo>
                  <a:lnTo>
                    <a:pt x="0" y="384771"/>
                  </a:lnTo>
                  <a:lnTo>
                    <a:pt x="0" y="389293"/>
                  </a:lnTo>
                  <a:lnTo>
                    <a:pt x="30556" y="389293"/>
                  </a:lnTo>
                  <a:lnTo>
                    <a:pt x="61112" y="389293"/>
                  </a:lnTo>
                  <a:lnTo>
                    <a:pt x="61112" y="384771"/>
                  </a:lnTo>
                  <a:close/>
                </a:path>
                <a:path w="1917700" h="1928495">
                  <a:moveTo>
                    <a:pt x="61112" y="192392"/>
                  </a:moveTo>
                  <a:lnTo>
                    <a:pt x="37338" y="192392"/>
                  </a:lnTo>
                  <a:lnTo>
                    <a:pt x="37338" y="196913"/>
                  </a:lnTo>
                  <a:lnTo>
                    <a:pt x="61112" y="196913"/>
                  </a:lnTo>
                  <a:lnTo>
                    <a:pt x="61112" y="192392"/>
                  </a:lnTo>
                  <a:close/>
                </a:path>
                <a:path w="1917700" h="1928495">
                  <a:moveTo>
                    <a:pt x="61112" y="0"/>
                  </a:moveTo>
                  <a:lnTo>
                    <a:pt x="30556" y="0"/>
                  </a:lnTo>
                  <a:lnTo>
                    <a:pt x="0" y="0"/>
                  </a:lnTo>
                  <a:lnTo>
                    <a:pt x="0" y="4521"/>
                  </a:lnTo>
                  <a:lnTo>
                    <a:pt x="30556" y="4521"/>
                  </a:lnTo>
                  <a:lnTo>
                    <a:pt x="61112" y="4521"/>
                  </a:lnTo>
                  <a:lnTo>
                    <a:pt x="61112" y="0"/>
                  </a:lnTo>
                  <a:close/>
                </a:path>
                <a:path w="1917700" h="1928495">
                  <a:moveTo>
                    <a:pt x="1917103" y="10718"/>
                  </a:moveTo>
                  <a:lnTo>
                    <a:pt x="1914842" y="10718"/>
                  </a:lnTo>
                  <a:lnTo>
                    <a:pt x="1914842" y="23418"/>
                  </a:lnTo>
                  <a:lnTo>
                    <a:pt x="1915972" y="23418"/>
                  </a:lnTo>
                  <a:lnTo>
                    <a:pt x="1915972" y="36118"/>
                  </a:lnTo>
                  <a:lnTo>
                    <a:pt x="1912569" y="36118"/>
                  </a:lnTo>
                  <a:lnTo>
                    <a:pt x="1912569" y="61518"/>
                  </a:lnTo>
                  <a:lnTo>
                    <a:pt x="1914842" y="61518"/>
                  </a:lnTo>
                  <a:lnTo>
                    <a:pt x="1914842" y="74218"/>
                  </a:lnTo>
                  <a:lnTo>
                    <a:pt x="1912569" y="74218"/>
                  </a:lnTo>
                  <a:lnTo>
                    <a:pt x="1912569" y="112318"/>
                  </a:lnTo>
                  <a:lnTo>
                    <a:pt x="1915972" y="112318"/>
                  </a:lnTo>
                  <a:lnTo>
                    <a:pt x="1915972" y="125018"/>
                  </a:lnTo>
                  <a:lnTo>
                    <a:pt x="1912569" y="125018"/>
                  </a:lnTo>
                  <a:lnTo>
                    <a:pt x="1912569" y="137718"/>
                  </a:lnTo>
                  <a:lnTo>
                    <a:pt x="1914842" y="137718"/>
                  </a:lnTo>
                  <a:lnTo>
                    <a:pt x="1914842" y="150418"/>
                  </a:lnTo>
                  <a:lnTo>
                    <a:pt x="1912569" y="150418"/>
                  </a:lnTo>
                  <a:lnTo>
                    <a:pt x="1912569" y="213918"/>
                  </a:lnTo>
                  <a:lnTo>
                    <a:pt x="1914842" y="213918"/>
                  </a:lnTo>
                  <a:lnTo>
                    <a:pt x="1914842" y="226618"/>
                  </a:lnTo>
                  <a:lnTo>
                    <a:pt x="1913305" y="226618"/>
                  </a:lnTo>
                  <a:lnTo>
                    <a:pt x="1913610" y="239318"/>
                  </a:lnTo>
                  <a:lnTo>
                    <a:pt x="1914842" y="239318"/>
                  </a:lnTo>
                  <a:lnTo>
                    <a:pt x="1914842" y="264718"/>
                  </a:lnTo>
                  <a:lnTo>
                    <a:pt x="1912569" y="264718"/>
                  </a:lnTo>
                  <a:lnTo>
                    <a:pt x="1912569" y="328218"/>
                  </a:lnTo>
                  <a:lnTo>
                    <a:pt x="1914842" y="328218"/>
                  </a:lnTo>
                  <a:lnTo>
                    <a:pt x="1914842" y="340918"/>
                  </a:lnTo>
                  <a:lnTo>
                    <a:pt x="1912569" y="340918"/>
                  </a:lnTo>
                  <a:lnTo>
                    <a:pt x="1912569" y="404418"/>
                  </a:lnTo>
                  <a:lnTo>
                    <a:pt x="1914842" y="404418"/>
                  </a:lnTo>
                  <a:lnTo>
                    <a:pt x="1914842" y="455218"/>
                  </a:lnTo>
                  <a:lnTo>
                    <a:pt x="1912569" y="455218"/>
                  </a:lnTo>
                  <a:lnTo>
                    <a:pt x="1912569" y="595274"/>
                  </a:lnTo>
                  <a:lnTo>
                    <a:pt x="1900135" y="595274"/>
                  </a:lnTo>
                  <a:lnTo>
                    <a:pt x="1900135" y="599795"/>
                  </a:lnTo>
                  <a:lnTo>
                    <a:pt x="1912569" y="599795"/>
                  </a:lnTo>
                  <a:lnTo>
                    <a:pt x="1912569" y="606590"/>
                  </a:lnTo>
                  <a:lnTo>
                    <a:pt x="1900135" y="606590"/>
                  </a:lnTo>
                  <a:lnTo>
                    <a:pt x="1900135" y="611111"/>
                  </a:lnTo>
                  <a:lnTo>
                    <a:pt x="1914842" y="611111"/>
                  </a:lnTo>
                  <a:lnTo>
                    <a:pt x="1914842" y="620166"/>
                  </a:lnTo>
                  <a:lnTo>
                    <a:pt x="1900135" y="620166"/>
                  </a:lnTo>
                  <a:lnTo>
                    <a:pt x="1900135" y="624700"/>
                  </a:lnTo>
                  <a:lnTo>
                    <a:pt x="1914842" y="624700"/>
                  </a:lnTo>
                  <a:lnTo>
                    <a:pt x="1914842" y="633018"/>
                  </a:lnTo>
                  <a:lnTo>
                    <a:pt x="1912569" y="633018"/>
                  </a:lnTo>
                  <a:lnTo>
                    <a:pt x="1912569" y="634885"/>
                  </a:lnTo>
                  <a:lnTo>
                    <a:pt x="1900135" y="634885"/>
                  </a:lnTo>
                  <a:lnTo>
                    <a:pt x="1900135" y="639419"/>
                  </a:lnTo>
                  <a:lnTo>
                    <a:pt x="1912569" y="639419"/>
                  </a:lnTo>
                  <a:lnTo>
                    <a:pt x="1912569" y="654126"/>
                  </a:lnTo>
                  <a:lnTo>
                    <a:pt x="1900135" y="654126"/>
                  </a:lnTo>
                  <a:lnTo>
                    <a:pt x="1900135" y="658647"/>
                  </a:lnTo>
                  <a:lnTo>
                    <a:pt x="1914842" y="658647"/>
                  </a:lnTo>
                  <a:lnTo>
                    <a:pt x="1914842" y="671118"/>
                  </a:lnTo>
                  <a:lnTo>
                    <a:pt x="1912569" y="671118"/>
                  </a:lnTo>
                  <a:lnTo>
                    <a:pt x="1912569" y="677887"/>
                  </a:lnTo>
                  <a:lnTo>
                    <a:pt x="1900135" y="677887"/>
                  </a:lnTo>
                  <a:lnTo>
                    <a:pt x="1900135" y="682421"/>
                  </a:lnTo>
                  <a:lnTo>
                    <a:pt x="1912569" y="682421"/>
                  </a:lnTo>
                  <a:lnTo>
                    <a:pt x="1912569" y="711835"/>
                  </a:lnTo>
                  <a:lnTo>
                    <a:pt x="1900135" y="711835"/>
                  </a:lnTo>
                  <a:lnTo>
                    <a:pt x="1900135" y="716356"/>
                  </a:lnTo>
                  <a:lnTo>
                    <a:pt x="1912569" y="716356"/>
                  </a:lnTo>
                  <a:lnTo>
                    <a:pt x="1912569" y="772718"/>
                  </a:lnTo>
                  <a:lnTo>
                    <a:pt x="1914842" y="772718"/>
                  </a:lnTo>
                  <a:lnTo>
                    <a:pt x="1914842" y="778611"/>
                  </a:lnTo>
                  <a:lnTo>
                    <a:pt x="1900135" y="778611"/>
                  </a:lnTo>
                  <a:lnTo>
                    <a:pt x="1900135" y="783132"/>
                  </a:lnTo>
                  <a:lnTo>
                    <a:pt x="1914842" y="783132"/>
                  </a:lnTo>
                  <a:lnTo>
                    <a:pt x="1914842" y="785418"/>
                  </a:lnTo>
                  <a:lnTo>
                    <a:pt x="1912569" y="785418"/>
                  </a:lnTo>
                  <a:lnTo>
                    <a:pt x="1912569" y="787666"/>
                  </a:lnTo>
                  <a:lnTo>
                    <a:pt x="1900135" y="787666"/>
                  </a:lnTo>
                  <a:lnTo>
                    <a:pt x="1900135" y="792187"/>
                  </a:lnTo>
                  <a:lnTo>
                    <a:pt x="1912569" y="792187"/>
                  </a:lnTo>
                  <a:lnTo>
                    <a:pt x="1912569" y="798982"/>
                  </a:lnTo>
                  <a:lnTo>
                    <a:pt x="1900135" y="798982"/>
                  </a:lnTo>
                  <a:lnTo>
                    <a:pt x="1900135" y="803516"/>
                  </a:lnTo>
                  <a:lnTo>
                    <a:pt x="1912569" y="803516"/>
                  </a:lnTo>
                  <a:lnTo>
                    <a:pt x="1912569" y="812558"/>
                  </a:lnTo>
                  <a:lnTo>
                    <a:pt x="1900135" y="812558"/>
                  </a:lnTo>
                  <a:lnTo>
                    <a:pt x="1900135" y="817079"/>
                  </a:lnTo>
                  <a:lnTo>
                    <a:pt x="1912569" y="817079"/>
                  </a:lnTo>
                  <a:lnTo>
                    <a:pt x="1912569" y="827265"/>
                  </a:lnTo>
                  <a:lnTo>
                    <a:pt x="1900135" y="827265"/>
                  </a:lnTo>
                  <a:lnTo>
                    <a:pt x="1900135" y="831786"/>
                  </a:lnTo>
                  <a:lnTo>
                    <a:pt x="1912569" y="831786"/>
                  </a:lnTo>
                  <a:lnTo>
                    <a:pt x="1912569" y="846505"/>
                  </a:lnTo>
                  <a:lnTo>
                    <a:pt x="1900135" y="846505"/>
                  </a:lnTo>
                  <a:lnTo>
                    <a:pt x="1900135" y="851027"/>
                  </a:lnTo>
                  <a:lnTo>
                    <a:pt x="1914842" y="851027"/>
                  </a:lnTo>
                  <a:lnTo>
                    <a:pt x="1914842" y="861618"/>
                  </a:lnTo>
                  <a:lnTo>
                    <a:pt x="1912569" y="861618"/>
                  </a:lnTo>
                  <a:lnTo>
                    <a:pt x="1912569" y="870280"/>
                  </a:lnTo>
                  <a:lnTo>
                    <a:pt x="1900135" y="870280"/>
                  </a:lnTo>
                  <a:lnTo>
                    <a:pt x="1900135" y="874801"/>
                  </a:lnTo>
                  <a:lnTo>
                    <a:pt x="1914842" y="874801"/>
                  </a:lnTo>
                  <a:lnTo>
                    <a:pt x="1914842" y="887018"/>
                  </a:lnTo>
                  <a:lnTo>
                    <a:pt x="1912569" y="887018"/>
                  </a:lnTo>
                  <a:lnTo>
                    <a:pt x="1912569" y="904227"/>
                  </a:lnTo>
                  <a:lnTo>
                    <a:pt x="1900135" y="904227"/>
                  </a:lnTo>
                  <a:lnTo>
                    <a:pt x="1900135" y="908761"/>
                  </a:lnTo>
                  <a:lnTo>
                    <a:pt x="1912569" y="908761"/>
                  </a:lnTo>
                  <a:lnTo>
                    <a:pt x="1912569" y="963218"/>
                  </a:lnTo>
                  <a:lnTo>
                    <a:pt x="1914842" y="963218"/>
                  </a:lnTo>
                  <a:lnTo>
                    <a:pt x="1914842" y="970991"/>
                  </a:lnTo>
                  <a:lnTo>
                    <a:pt x="1900135" y="970991"/>
                  </a:lnTo>
                  <a:lnTo>
                    <a:pt x="1900135" y="975525"/>
                  </a:lnTo>
                  <a:lnTo>
                    <a:pt x="1914842" y="975525"/>
                  </a:lnTo>
                  <a:lnTo>
                    <a:pt x="1914842" y="975918"/>
                  </a:lnTo>
                  <a:lnTo>
                    <a:pt x="1912569" y="975918"/>
                  </a:lnTo>
                  <a:lnTo>
                    <a:pt x="1912569" y="980059"/>
                  </a:lnTo>
                  <a:lnTo>
                    <a:pt x="1900135" y="980059"/>
                  </a:lnTo>
                  <a:lnTo>
                    <a:pt x="1900135" y="984592"/>
                  </a:lnTo>
                  <a:lnTo>
                    <a:pt x="1912569" y="984592"/>
                  </a:lnTo>
                  <a:lnTo>
                    <a:pt x="1912569" y="991362"/>
                  </a:lnTo>
                  <a:lnTo>
                    <a:pt x="1900135" y="991362"/>
                  </a:lnTo>
                  <a:lnTo>
                    <a:pt x="1900135" y="995883"/>
                  </a:lnTo>
                  <a:lnTo>
                    <a:pt x="1912569" y="995883"/>
                  </a:lnTo>
                  <a:lnTo>
                    <a:pt x="1912569" y="1004951"/>
                  </a:lnTo>
                  <a:lnTo>
                    <a:pt x="1900135" y="1004951"/>
                  </a:lnTo>
                  <a:lnTo>
                    <a:pt x="1900135" y="1009472"/>
                  </a:lnTo>
                  <a:lnTo>
                    <a:pt x="1912569" y="1009472"/>
                  </a:lnTo>
                  <a:lnTo>
                    <a:pt x="1912569" y="1019657"/>
                  </a:lnTo>
                  <a:lnTo>
                    <a:pt x="1900135" y="1019657"/>
                  </a:lnTo>
                  <a:lnTo>
                    <a:pt x="1900135" y="1024178"/>
                  </a:lnTo>
                  <a:lnTo>
                    <a:pt x="1912569" y="1024178"/>
                  </a:lnTo>
                  <a:lnTo>
                    <a:pt x="1912569" y="1038898"/>
                  </a:lnTo>
                  <a:lnTo>
                    <a:pt x="1900135" y="1038898"/>
                  </a:lnTo>
                  <a:lnTo>
                    <a:pt x="1900135" y="1043432"/>
                  </a:lnTo>
                  <a:lnTo>
                    <a:pt x="1914842" y="1043432"/>
                  </a:lnTo>
                  <a:lnTo>
                    <a:pt x="1914842" y="1052118"/>
                  </a:lnTo>
                  <a:lnTo>
                    <a:pt x="1912569" y="1052118"/>
                  </a:lnTo>
                  <a:lnTo>
                    <a:pt x="1912569" y="1062659"/>
                  </a:lnTo>
                  <a:lnTo>
                    <a:pt x="1900135" y="1062659"/>
                  </a:lnTo>
                  <a:lnTo>
                    <a:pt x="1900135" y="1067181"/>
                  </a:lnTo>
                  <a:lnTo>
                    <a:pt x="1914842" y="1067181"/>
                  </a:lnTo>
                  <a:lnTo>
                    <a:pt x="1914842" y="1077518"/>
                  </a:lnTo>
                  <a:lnTo>
                    <a:pt x="1912569" y="1077518"/>
                  </a:lnTo>
                  <a:lnTo>
                    <a:pt x="1912569" y="1096619"/>
                  </a:lnTo>
                  <a:lnTo>
                    <a:pt x="1900135" y="1096619"/>
                  </a:lnTo>
                  <a:lnTo>
                    <a:pt x="1900135" y="1101140"/>
                  </a:lnTo>
                  <a:lnTo>
                    <a:pt x="1912569" y="1101140"/>
                  </a:lnTo>
                  <a:lnTo>
                    <a:pt x="1912569" y="1163383"/>
                  </a:lnTo>
                  <a:lnTo>
                    <a:pt x="1900135" y="1163383"/>
                  </a:lnTo>
                  <a:lnTo>
                    <a:pt x="1900135" y="1167904"/>
                  </a:lnTo>
                  <a:lnTo>
                    <a:pt x="1914842" y="1167904"/>
                  </a:lnTo>
                  <a:lnTo>
                    <a:pt x="1914842" y="1172438"/>
                  </a:lnTo>
                  <a:lnTo>
                    <a:pt x="1900135" y="1172438"/>
                  </a:lnTo>
                  <a:lnTo>
                    <a:pt x="1900135" y="1176959"/>
                  </a:lnTo>
                  <a:lnTo>
                    <a:pt x="1914842" y="1176959"/>
                  </a:lnTo>
                  <a:lnTo>
                    <a:pt x="1914842" y="1179118"/>
                  </a:lnTo>
                  <a:lnTo>
                    <a:pt x="1912569" y="1179118"/>
                  </a:lnTo>
                  <a:lnTo>
                    <a:pt x="1912569" y="1183754"/>
                  </a:lnTo>
                  <a:lnTo>
                    <a:pt x="1900135" y="1183754"/>
                  </a:lnTo>
                  <a:lnTo>
                    <a:pt x="1900135" y="1188275"/>
                  </a:lnTo>
                  <a:lnTo>
                    <a:pt x="1912569" y="1188275"/>
                  </a:lnTo>
                  <a:lnTo>
                    <a:pt x="1912569" y="1197330"/>
                  </a:lnTo>
                  <a:lnTo>
                    <a:pt x="1900135" y="1197330"/>
                  </a:lnTo>
                  <a:lnTo>
                    <a:pt x="1900135" y="1201864"/>
                  </a:lnTo>
                  <a:lnTo>
                    <a:pt x="1912569" y="1201864"/>
                  </a:lnTo>
                  <a:lnTo>
                    <a:pt x="1912569" y="1212049"/>
                  </a:lnTo>
                  <a:lnTo>
                    <a:pt x="1900135" y="1212049"/>
                  </a:lnTo>
                  <a:lnTo>
                    <a:pt x="1900135" y="1216571"/>
                  </a:lnTo>
                  <a:lnTo>
                    <a:pt x="1912569" y="1216571"/>
                  </a:lnTo>
                  <a:lnTo>
                    <a:pt x="1912569" y="1231290"/>
                  </a:lnTo>
                  <a:lnTo>
                    <a:pt x="1900135" y="1231290"/>
                  </a:lnTo>
                  <a:lnTo>
                    <a:pt x="1900135" y="1235811"/>
                  </a:lnTo>
                  <a:lnTo>
                    <a:pt x="1912569" y="1235811"/>
                  </a:lnTo>
                  <a:lnTo>
                    <a:pt x="1912569" y="1255052"/>
                  </a:lnTo>
                  <a:lnTo>
                    <a:pt x="1900135" y="1255052"/>
                  </a:lnTo>
                  <a:lnTo>
                    <a:pt x="1900135" y="1259586"/>
                  </a:lnTo>
                  <a:lnTo>
                    <a:pt x="1914842" y="1259586"/>
                  </a:lnTo>
                  <a:lnTo>
                    <a:pt x="1914842" y="1268018"/>
                  </a:lnTo>
                  <a:lnTo>
                    <a:pt x="1912569" y="1268018"/>
                  </a:lnTo>
                  <a:lnTo>
                    <a:pt x="1912569" y="1288999"/>
                  </a:lnTo>
                  <a:lnTo>
                    <a:pt x="1900135" y="1288999"/>
                  </a:lnTo>
                  <a:lnTo>
                    <a:pt x="1900135" y="1293533"/>
                  </a:lnTo>
                  <a:lnTo>
                    <a:pt x="1914842" y="1293533"/>
                  </a:lnTo>
                  <a:lnTo>
                    <a:pt x="1914842" y="1306118"/>
                  </a:lnTo>
                  <a:lnTo>
                    <a:pt x="1912569" y="1306118"/>
                  </a:lnTo>
                  <a:lnTo>
                    <a:pt x="1912569" y="1355775"/>
                  </a:lnTo>
                  <a:lnTo>
                    <a:pt x="1900135" y="1355775"/>
                  </a:lnTo>
                  <a:lnTo>
                    <a:pt x="1900135" y="1360309"/>
                  </a:lnTo>
                  <a:lnTo>
                    <a:pt x="1914842" y="1360309"/>
                  </a:lnTo>
                  <a:lnTo>
                    <a:pt x="1914842" y="1364830"/>
                  </a:lnTo>
                  <a:lnTo>
                    <a:pt x="1900135" y="1364830"/>
                  </a:lnTo>
                  <a:lnTo>
                    <a:pt x="1900135" y="1369352"/>
                  </a:lnTo>
                  <a:lnTo>
                    <a:pt x="1914842" y="1369352"/>
                  </a:lnTo>
                  <a:lnTo>
                    <a:pt x="1914842" y="1369618"/>
                  </a:lnTo>
                  <a:lnTo>
                    <a:pt x="1912569" y="1369618"/>
                  </a:lnTo>
                  <a:lnTo>
                    <a:pt x="1912569" y="1376146"/>
                  </a:lnTo>
                  <a:lnTo>
                    <a:pt x="1900135" y="1376146"/>
                  </a:lnTo>
                  <a:lnTo>
                    <a:pt x="1900135" y="1380680"/>
                  </a:lnTo>
                  <a:lnTo>
                    <a:pt x="1912569" y="1380680"/>
                  </a:lnTo>
                  <a:lnTo>
                    <a:pt x="1912569" y="1389722"/>
                  </a:lnTo>
                  <a:lnTo>
                    <a:pt x="1900135" y="1389722"/>
                  </a:lnTo>
                  <a:lnTo>
                    <a:pt x="1900135" y="1394256"/>
                  </a:lnTo>
                  <a:lnTo>
                    <a:pt x="1912569" y="1394256"/>
                  </a:lnTo>
                  <a:lnTo>
                    <a:pt x="1912569" y="1404442"/>
                  </a:lnTo>
                  <a:lnTo>
                    <a:pt x="1900135" y="1404442"/>
                  </a:lnTo>
                  <a:lnTo>
                    <a:pt x="1900135" y="1408963"/>
                  </a:lnTo>
                  <a:lnTo>
                    <a:pt x="1914842" y="1408963"/>
                  </a:lnTo>
                  <a:lnTo>
                    <a:pt x="1914842" y="1420418"/>
                  </a:lnTo>
                  <a:lnTo>
                    <a:pt x="1912569" y="1420418"/>
                  </a:lnTo>
                  <a:lnTo>
                    <a:pt x="1912569" y="1423682"/>
                  </a:lnTo>
                  <a:lnTo>
                    <a:pt x="1900135" y="1423682"/>
                  </a:lnTo>
                  <a:lnTo>
                    <a:pt x="1900135" y="1428203"/>
                  </a:lnTo>
                  <a:lnTo>
                    <a:pt x="1912569" y="1428203"/>
                  </a:lnTo>
                  <a:lnTo>
                    <a:pt x="1912569" y="1447444"/>
                  </a:lnTo>
                  <a:lnTo>
                    <a:pt x="1900135" y="1447444"/>
                  </a:lnTo>
                  <a:lnTo>
                    <a:pt x="1900135" y="1451978"/>
                  </a:lnTo>
                  <a:lnTo>
                    <a:pt x="1912569" y="1451978"/>
                  </a:lnTo>
                  <a:lnTo>
                    <a:pt x="1912569" y="1481391"/>
                  </a:lnTo>
                  <a:lnTo>
                    <a:pt x="1900135" y="1481391"/>
                  </a:lnTo>
                  <a:lnTo>
                    <a:pt x="1900135" y="1485925"/>
                  </a:lnTo>
                  <a:lnTo>
                    <a:pt x="1914842" y="1485925"/>
                  </a:lnTo>
                  <a:lnTo>
                    <a:pt x="1914842" y="1496618"/>
                  </a:lnTo>
                  <a:lnTo>
                    <a:pt x="1912569" y="1496618"/>
                  </a:lnTo>
                  <a:lnTo>
                    <a:pt x="1912569" y="1548168"/>
                  </a:lnTo>
                  <a:lnTo>
                    <a:pt x="1900135" y="1548168"/>
                  </a:lnTo>
                  <a:lnTo>
                    <a:pt x="1900135" y="1552689"/>
                  </a:lnTo>
                  <a:lnTo>
                    <a:pt x="1912569" y="1552689"/>
                  </a:lnTo>
                  <a:lnTo>
                    <a:pt x="1912569" y="1557223"/>
                  </a:lnTo>
                  <a:lnTo>
                    <a:pt x="1900135" y="1557223"/>
                  </a:lnTo>
                  <a:lnTo>
                    <a:pt x="1900135" y="1561744"/>
                  </a:lnTo>
                  <a:lnTo>
                    <a:pt x="1914842" y="1561744"/>
                  </a:lnTo>
                  <a:lnTo>
                    <a:pt x="1914842" y="1568538"/>
                  </a:lnTo>
                  <a:lnTo>
                    <a:pt x="1900135" y="1568538"/>
                  </a:lnTo>
                  <a:lnTo>
                    <a:pt x="1900135" y="1573060"/>
                  </a:lnTo>
                  <a:lnTo>
                    <a:pt x="1914842" y="1573060"/>
                  </a:lnTo>
                  <a:lnTo>
                    <a:pt x="1914842" y="1582115"/>
                  </a:lnTo>
                  <a:lnTo>
                    <a:pt x="1900135" y="1582115"/>
                  </a:lnTo>
                  <a:lnTo>
                    <a:pt x="1900135" y="1586649"/>
                  </a:lnTo>
                  <a:lnTo>
                    <a:pt x="1914842" y="1586649"/>
                  </a:lnTo>
                  <a:lnTo>
                    <a:pt x="1914842" y="1596834"/>
                  </a:lnTo>
                  <a:lnTo>
                    <a:pt x="1900135" y="1596834"/>
                  </a:lnTo>
                  <a:lnTo>
                    <a:pt x="1900135" y="1601355"/>
                  </a:lnTo>
                  <a:lnTo>
                    <a:pt x="1914842" y="1601355"/>
                  </a:lnTo>
                  <a:lnTo>
                    <a:pt x="1914842" y="1610918"/>
                  </a:lnTo>
                  <a:lnTo>
                    <a:pt x="1912569" y="1610918"/>
                  </a:lnTo>
                  <a:lnTo>
                    <a:pt x="1912569" y="1616075"/>
                  </a:lnTo>
                  <a:lnTo>
                    <a:pt x="1900135" y="1616075"/>
                  </a:lnTo>
                  <a:lnTo>
                    <a:pt x="1900135" y="1620596"/>
                  </a:lnTo>
                  <a:lnTo>
                    <a:pt x="1912569" y="1620596"/>
                  </a:lnTo>
                  <a:lnTo>
                    <a:pt x="1912569" y="1639836"/>
                  </a:lnTo>
                  <a:lnTo>
                    <a:pt x="1900135" y="1639836"/>
                  </a:lnTo>
                  <a:lnTo>
                    <a:pt x="1900135" y="1644357"/>
                  </a:lnTo>
                  <a:lnTo>
                    <a:pt x="1912569" y="1644357"/>
                  </a:lnTo>
                  <a:lnTo>
                    <a:pt x="1912569" y="1673783"/>
                  </a:lnTo>
                  <a:lnTo>
                    <a:pt x="1900135" y="1673783"/>
                  </a:lnTo>
                  <a:lnTo>
                    <a:pt x="1900135" y="1678317"/>
                  </a:lnTo>
                  <a:lnTo>
                    <a:pt x="1914842" y="1678317"/>
                  </a:lnTo>
                  <a:lnTo>
                    <a:pt x="1914842" y="1687118"/>
                  </a:lnTo>
                  <a:lnTo>
                    <a:pt x="1912569" y="1687118"/>
                  </a:lnTo>
                  <a:lnTo>
                    <a:pt x="1912569" y="1740560"/>
                  </a:lnTo>
                  <a:lnTo>
                    <a:pt x="1900135" y="1740560"/>
                  </a:lnTo>
                  <a:lnTo>
                    <a:pt x="1900135" y="1745081"/>
                  </a:lnTo>
                  <a:lnTo>
                    <a:pt x="1912569" y="1745081"/>
                  </a:lnTo>
                  <a:lnTo>
                    <a:pt x="1912569" y="1749602"/>
                  </a:lnTo>
                  <a:lnTo>
                    <a:pt x="1900135" y="1749602"/>
                  </a:lnTo>
                  <a:lnTo>
                    <a:pt x="1900135" y="1754136"/>
                  </a:lnTo>
                  <a:lnTo>
                    <a:pt x="1914842" y="1754136"/>
                  </a:lnTo>
                  <a:lnTo>
                    <a:pt x="1914842" y="1760918"/>
                  </a:lnTo>
                  <a:lnTo>
                    <a:pt x="1900135" y="1760918"/>
                  </a:lnTo>
                  <a:lnTo>
                    <a:pt x="1900135" y="1765452"/>
                  </a:lnTo>
                  <a:lnTo>
                    <a:pt x="1914842" y="1765452"/>
                  </a:lnTo>
                  <a:lnTo>
                    <a:pt x="1914842" y="1774507"/>
                  </a:lnTo>
                  <a:lnTo>
                    <a:pt x="1900135" y="1774507"/>
                  </a:lnTo>
                  <a:lnTo>
                    <a:pt x="1900135" y="1779028"/>
                  </a:lnTo>
                  <a:lnTo>
                    <a:pt x="1914842" y="1779028"/>
                  </a:lnTo>
                  <a:lnTo>
                    <a:pt x="1914842" y="1788718"/>
                  </a:lnTo>
                  <a:lnTo>
                    <a:pt x="1912569" y="1788718"/>
                  </a:lnTo>
                  <a:lnTo>
                    <a:pt x="1912569" y="1789214"/>
                  </a:lnTo>
                  <a:lnTo>
                    <a:pt x="1900135" y="1789214"/>
                  </a:lnTo>
                  <a:lnTo>
                    <a:pt x="1900135" y="1793748"/>
                  </a:lnTo>
                  <a:lnTo>
                    <a:pt x="1912569" y="1793748"/>
                  </a:lnTo>
                  <a:lnTo>
                    <a:pt x="1912569" y="1808454"/>
                  </a:lnTo>
                  <a:lnTo>
                    <a:pt x="1900135" y="1808454"/>
                  </a:lnTo>
                  <a:lnTo>
                    <a:pt x="1900135" y="1812988"/>
                  </a:lnTo>
                  <a:lnTo>
                    <a:pt x="1912569" y="1812988"/>
                  </a:lnTo>
                  <a:lnTo>
                    <a:pt x="1912569" y="1832229"/>
                  </a:lnTo>
                  <a:lnTo>
                    <a:pt x="1900135" y="1832229"/>
                  </a:lnTo>
                  <a:lnTo>
                    <a:pt x="1900135" y="1836750"/>
                  </a:lnTo>
                  <a:lnTo>
                    <a:pt x="1912569" y="1836750"/>
                  </a:lnTo>
                  <a:lnTo>
                    <a:pt x="1912569" y="1866176"/>
                  </a:lnTo>
                  <a:lnTo>
                    <a:pt x="1900135" y="1866176"/>
                  </a:lnTo>
                  <a:lnTo>
                    <a:pt x="1900135" y="1870710"/>
                  </a:lnTo>
                  <a:lnTo>
                    <a:pt x="1912569" y="1870710"/>
                  </a:lnTo>
                  <a:lnTo>
                    <a:pt x="1912569" y="1928418"/>
                  </a:lnTo>
                  <a:lnTo>
                    <a:pt x="1917103" y="1928418"/>
                  </a:lnTo>
                  <a:lnTo>
                    <a:pt x="1917103" y="10718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bject 12">
              <a:extLst>
                <a:ext uri="{FF2B5EF4-FFF2-40B4-BE49-F238E27FC236}">
                  <a16:creationId xmlns:a16="http://schemas.microsoft.com/office/drawing/2014/main" id="{074708BB-2387-3010-06C2-C39D4C0FC69E}"/>
                </a:ext>
              </a:extLst>
            </p:cNvPr>
            <p:cNvSpPr/>
            <p:nvPr/>
          </p:nvSpPr>
          <p:spPr>
            <a:xfrm>
              <a:off x="3345891" y="1201787"/>
              <a:ext cx="3548379" cy="2042795"/>
            </a:xfrm>
            <a:custGeom>
              <a:avLst/>
              <a:gdLst/>
              <a:ahLst/>
              <a:cxnLst/>
              <a:rect l="l" t="t" r="r" b="b"/>
              <a:pathLst>
                <a:path w="3548379" h="2042795">
                  <a:moveTo>
                    <a:pt x="30441" y="1349806"/>
                  </a:moveTo>
                  <a:lnTo>
                    <a:pt x="30162" y="1349171"/>
                  </a:lnTo>
                  <a:lnTo>
                    <a:pt x="29565" y="1348587"/>
                  </a:lnTo>
                  <a:lnTo>
                    <a:pt x="22682" y="1345590"/>
                  </a:lnTo>
                  <a:lnTo>
                    <a:pt x="17716" y="1343418"/>
                  </a:lnTo>
                  <a:lnTo>
                    <a:pt x="15709" y="1343418"/>
                  </a:lnTo>
                  <a:lnTo>
                    <a:pt x="5816" y="1347736"/>
                  </a:lnTo>
                  <a:lnTo>
                    <a:pt x="4508" y="1352016"/>
                  </a:lnTo>
                  <a:lnTo>
                    <a:pt x="2476" y="1358696"/>
                  </a:lnTo>
                  <a:lnTo>
                    <a:pt x="990" y="1363865"/>
                  </a:lnTo>
                  <a:lnTo>
                    <a:pt x="0" y="1367282"/>
                  </a:lnTo>
                  <a:lnTo>
                    <a:pt x="3276" y="1374825"/>
                  </a:lnTo>
                  <a:lnTo>
                    <a:pt x="3860" y="1375410"/>
                  </a:lnTo>
                  <a:lnTo>
                    <a:pt x="15709" y="1380578"/>
                  </a:lnTo>
                  <a:lnTo>
                    <a:pt x="17716" y="1380578"/>
                  </a:lnTo>
                  <a:lnTo>
                    <a:pt x="21170" y="1379080"/>
                  </a:lnTo>
                  <a:lnTo>
                    <a:pt x="21374" y="1378407"/>
                  </a:lnTo>
                  <a:lnTo>
                    <a:pt x="22034" y="1376222"/>
                  </a:lnTo>
                  <a:lnTo>
                    <a:pt x="29387" y="1353096"/>
                  </a:lnTo>
                  <a:lnTo>
                    <a:pt x="30441" y="1349806"/>
                  </a:lnTo>
                  <a:close/>
                </a:path>
                <a:path w="3548379" h="2042795">
                  <a:moveTo>
                    <a:pt x="35293" y="1361020"/>
                  </a:moveTo>
                  <a:lnTo>
                    <a:pt x="33172" y="1356118"/>
                  </a:lnTo>
                  <a:lnTo>
                    <a:pt x="32131" y="1359408"/>
                  </a:lnTo>
                  <a:lnTo>
                    <a:pt x="27635" y="1373517"/>
                  </a:lnTo>
                  <a:lnTo>
                    <a:pt x="27546" y="1373822"/>
                  </a:lnTo>
                  <a:lnTo>
                    <a:pt x="26631" y="1376692"/>
                  </a:lnTo>
                  <a:lnTo>
                    <a:pt x="29565" y="1375410"/>
                  </a:lnTo>
                  <a:lnTo>
                    <a:pt x="30162" y="1374825"/>
                  </a:lnTo>
                  <a:lnTo>
                    <a:pt x="35293" y="1362989"/>
                  </a:lnTo>
                  <a:lnTo>
                    <a:pt x="35293" y="1361020"/>
                  </a:lnTo>
                  <a:close/>
                </a:path>
                <a:path w="3548379" h="2042795">
                  <a:moveTo>
                    <a:pt x="245605" y="932357"/>
                  </a:moveTo>
                  <a:lnTo>
                    <a:pt x="243357" y="931379"/>
                  </a:lnTo>
                  <a:lnTo>
                    <a:pt x="238404" y="929220"/>
                  </a:lnTo>
                  <a:lnTo>
                    <a:pt x="236397" y="929220"/>
                  </a:lnTo>
                  <a:lnTo>
                    <a:pt x="224548" y="934377"/>
                  </a:lnTo>
                  <a:lnTo>
                    <a:pt x="223951" y="934961"/>
                  </a:lnTo>
                  <a:lnTo>
                    <a:pt x="218821" y="946810"/>
                  </a:lnTo>
                  <a:lnTo>
                    <a:pt x="218821" y="948778"/>
                  </a:lnTo>
                  <a:lnTo>
                    <a:pt x="220421" y="952461"/>
                  </a:lnTo>
                  <a:lnTo>
                    <a:pt x="222262" y="951077"/>
                  </a:lnTo>
                  <a:lnTo>
                    <a:pt x="234276" y="942073"/>
                  </a:lnTo>
                  <a:lnTo>
                    <a:pt x="243700" y="934008"/>
                  </a:lnTo>
                  <a:lnTo>
                    <a:pt x="237705" y="931392"/>
                  </a:lnTo>
                  <a:lnTo>
                    <a:pt x="237083" y="931392"/>
                  </a:lnTo>
                  <a:lnTo>
                    <a:pt x="225844" y="936282"/>
                  </a:lnTo>
                  <a:lnTo>
                    <a:pt x="237083" y="931379"/>
                  </a:lnTo>
                  <a:lnTo>
                    <a:pt x="237705" y="931379"/>
                  </a:lnTo>
                  <a:lnTo>
                    <a:pt x="243700" y="933996"/>
                  </a:lnTo>
                  <a:lnTo>
                    <a:pt x="245605" y="932357"/>
                  </a:lnTo>
                  <a:close/>
                </a:path>
                <a:path w="3548379" h="2042795">
                  <a:moveTo>
                    <a:pt x="255981" y="946810"/>
                  </a:moveTo>
                  <a:lnTo>
                    <a:pt x="250837" y="934961"/>
                  </a:lnTo>
                  <a:lnTo>
                    <a:pt x="250253" y="934377"/>
                  </a:lnTo>
                  <a:lnTo>
                    <a:pt x="249529" y="934961"/>
                  </a:lnTo>
                  <a:lnTo>
                    <a:pt x="248323" y="936002"/>
                  </a:lnTo>
                  <a:lnTo>
                    <a:pt x="248945" y="936269"/>
                  </a:lnTo>
                  <a:lnTo>
                    <a:pt x="253809" y="947496"/>
                  </a:lnTo>
                  <a:lnTo>
                    <a:pt x="251688" y="942632"/>
                  </a:lnTo>
                  <a:lnTo>
                    <a:pt x="251688" y="952969"/>
                  </a:lnTo>
                  <a:lnTo>
                    <a:pt x="248945" y="959307"/>
                  </a:lnTo>
                  <a:lnTo>
                    <a:pt x="251688" y="952969"/>
                  </a:lnTo>
                  <a:lnTo>
                    <a:pt x="251688" y="942632"/>
                  </a:lnTo>
                  <a:lnTo>
                    <a:pt x="248932" y="936282"/>
                  </a:lnTo>
                  <a:lnTo>
                    <a:pt x="248310" y="936015"/>
                  </a:lnTo>
                  <a:lnTo>
                    <a:pt x="237172" y="945565"/>
                  </a:lnTo>
                  <a:lnTo>
                    <a:pt x="224129" y="955344"/>
                  </a:lnTo>
                  <a:lnTo>
                    <a:pt x="222275" y="956729"/>
                  </a:lnTo>
                  <a:lnTo>
                    <a:pt x="223951" y="960615"/>
                  </a:lnTo>
                  <a:lnTo>
                    <a:pt x="224548" y="961199"/>
                  </a:lnTo>
                  <a:lnTo>
                    <a:pt x="236397" y="966368"/>
                  </a:lnTo>
                  <a:lnTo>
                    <a:pt x="238404" y="966368"/>
                  </a:lnTo>
                  <a:lnTo>
                    <a:pt x="243344" y="964209"/>
                  </a:lnTo>
                  <a:lnTo>
                    <a:pt x="250253" y="961199"/>
                  </a:lnTo>
                  <a:lnTo>
                    <a:pt x="250837" y="960615"/>
                  </a:lnTo>
                  <a:lnTo>
                    <a:pt x="255981" y="948778"/>
                  </a:lnTo>
                  <a:lnTo>
                    <a:pt x="255981" y="946810"/>
                  </a:lnTo>
                  <a:close/>
                </a:path>
                <a:path w="3548379" h="2042795">
                  <a:moveTo>
                    <a:pt x="367436" y="817232"/>
                  </a:moveTo>
                  <a:lnTo>
                    <a:pt x="364007" y="809345"/>
                  </a:lnTo>
                  <a:lnTo>
                    <a:pt x="363423" y="808761"/>
                  </a:lnTo>
                  <a:lnTo>
                    <a:pt x="356539" y="805764"/>
                  </a:lnTo>
                  <a:lnTo>
                    <a:pt x="351574" y="803592"/>
                  </a:lnTo>
                  <a:lnTo>
                    <a:pt x="349567" y="803592"/>
                  </a:lnTo>
                  <a:lnTo>
                    <a:pt x="337718" y="808761"/>
                  </a:lnTo>
                  <a:lnTo>
                    <a:pt x="337134" y="809345"/>
                  </a:lnTo>
                  <a:lnTo>
                    <a:pt x="331990" y="821194"/>
                  </a:lnTo>
                  <a:lnTo>
                    <a:pt x="331990" y="823163"/>
                  </a:lnTo>
                  <a:lnTo>
                    <a:pt x="337134" y="834999"/>
                  </a:lnTo>
                  <a:lnTo>
                    <a:pt x="337718" y="835583"/>
                  </a:lnTo>
                  <a:lnTo>
                    <a:pt x="345897" y="839152"/>
                  </a:lnTo>
                  <a:lnTo>
                    <a:pt x="347662" y="837476"/>
                  </a:lnTo>
                  <a:lnTo>
                    <a:pt x="352933" y="832472"/>
                  </a:lnTo>
                  <a:lnTo>
                    <a:pt x="365734" y="819023"/>
                  </a:lnTo>
                  <a:lnTo>
                    <a:pt x="362115" y="810666"/>
                  </a:lnTo>
                  <a:lnTo>
                    <a:pt x="350888" y="805776"/>
                  </a:lnTo>
                  <a:lnTo>
                    <a:pt x="350266" y="805776"/>
                  </a:lnTo>
                  <a:lnTo>
                    <a:pt x="339026" y="810666"/>
                  </a:lnTo>
                  <a:lnTo>
                    <a:pt x="336588" y="816279"/>
                  </a:lnTo>
                  <a:lnTo>
                    <a:pt x="339026" y="810653"/>
                  </a:lnTo>
                  <a:lnTo>
                    <a:pt x="350266" y="805764"/>
                  </a:lnTo>
                  <a:lnTo>
                    <a:pt x="350888" y="805764"/>
                  </a:lnTo>
                  <a:lnTo>
                    <a:pt x="362115" y="810653"/>
                  </a:lnTo>
                  <a:lnTo>
                    <a:pt x="365734" y="819010"/>
                  </a:lnTo>
                  <a:lnTo>
                    <a:pt x="367436" y="817232"/>
                  </a:lnTo>
                  <a:close/>
                </a:path>
                <a:path w="3548379" h="2042795">
                  <a:moveTo>
                    <a:pt x="369239" y="821893"/>
                  </a:moveTo>
                  <a:lnTo>
                    <a:pt x="365556" y="825766"/>
                  </a:lnTo>
                  <a:lnTo>
                    <a:pt x="356158" y="835634"/>
                  </a:lnTo>
                  <a:lnTo>
                    <a:pt x="354888" y="836841"/>
                  </a:lnTo>
                  <a:lnTo>
                    <a:pt x="350685" y="840854"/>
                  </a:lnTo>
                  <a:lnTo>
                    <a:pt x="351332" y="840854"/>
                  </a:lnTo>
                  <a:lnTo>
                    <a:pt x="363423" y="835583"/>
                  </a:lnTo>
                  <a:lnTo>
                    <a:pt x="364007" y="834999"/>
                  </a:lnTo>
                  <a:lnTo>
                    <a:pt x="369150" y="823163"/>
                  </a:lnTo>
                  <a:lnTo>
                    <a:pt x="369239" y="821893"/>
                  </a:lnTo>
                  <a:close/>
                </a:path>
                <a:path w="3548379" h="2042795">
                  <a:moveTo>
                    <a:pt x="489648" y="698906"/>
                  </a:moveTo>
                  <a:lnTo>
                    <a:pt x="485559" y="697128"/>
                  </a:lnTo>
                  <a:lnTo>
                    <a:pt x="480580" y="694956"/>
                  </a:lnTo>
                  <a:lnTo>
                    <a:pt x="478574" y="694956"/>
                  </a:lnTo>
                  <a:lnTo>
                    <a:pt x="466725" y="700125"/>
                  </a:lnTo>
                  <a:lnTo>
                    <a:pt x="466140" y="700709"/>
                  </a:lnTo>
                  <a:lnTo>
                    <a:pt x="460997" y="712558"/>
                  </a:lnTo>
                  <a:lnTo>
                    <a:pt x="460997" y="714540"/>
                  </a:lnTo>
                  <a:lnTo>
                    <a:pt x="464578" y="722795"/>
                  </a:lnTo>
                  <a:lnTo>
                    <a:pt x="466318" y="721118"/>
                  </a:lnTo>
                  <a:lnTo>
                    <a:pt x="463169" y="713854"/>
                  </a:lnTo>
                  <a:lnTo>
                    <a:pt x="463169" y="713244"/>
                  </a:lnTo>
                  <a:lnTo>
                    <a:pt x="468033" y="702017"/>
                  </a:lnTo>
                  <a:lnTo>
                    <a:pt x="479259" y="697128"/>
                  </a:lnTo>
                  <a:lnTo>
                    <a:pt x="468045" y="702017"/>
                  </a:lnTo>
                  <a:lnTo>
                    <a:pt x="463181" y="713232"/>
                  </a:lnTo>
                  <a:lnTo>
                    <a:pt x="463181" y="713854"/>
                  </a:lnTo>
                  <a:lnTo>
                    <a:pt x="466318" y="721118"/>
                  </a:lnTo>
                  <a:lnTo>
                    <a:pt x="487768" y="700709"/>
                  </a:lnTo>
                  <a:lnTo>
                    <a:pt x="489648" y="698906"/>
                  </a:lnTo>
                  <a:close/>
                </a:path>
                <a:path w="3548379" h="2042795">
                  <a:moveTo>
                    <a:pt x="498157" y="712558"/>
                  </a:moveTo>
                  <a:lnTo>
                    <a:pt x="493395" y="701586"/>
                  </a:lnTo>
                  <a:lnTo>
                    <a:pt x="491655" y="703249"/>
                  </a:lnTo>
                  <a:lnTo>
                    <a:pt x="468541" y="725271"/>
                  </a:lnTo>
                  <a:lnTo>
                    <a:pt x="479272" y="729945"/>
                  </a:lnTo>
                  <a:lnTo>
                    <a:pt x="479894" y="729945"/>
                  </a:lnTo>
                  <a:lnTo>
                    <a:pt x="491121" y="725055"/>
                  </a:lnTo>
                  <a:lnTo>
                    <a:pt x="479882" y="729957"/>
                  </a:lnTo>
                  <a:lnTo>
                    <a:pt x="479272" y="729957"/>
                  </a:lnTo>
                  <a:lnTo>
                    <a:pt x="468528" y="725271"/>
                  </a:lnTo>
                  <a:lnTo>
                    <a:pt x="466750" y="726960"/>
                  </a:lnTo>
                  <a:lnTo>
                    <a:pt x="478574" y="732129"/>
                  </a:lnTo>
                  <a:lnTo>
                    <a:pt x="480580" y="732129"/>
                  </a:lnTo>
                  <a:lnTo>
                    <a:pt x="485546" y="729957"/>
                  </a:lnTo>
                  <a:lnTo>
                    <a:pt x="492391" y="726960"/>
                  </a:lnTo>
                  <a:lnTo>
                    <a:pt x="493014" y="726363"/>
                  </a:lnTo>
                  <a:lnTo>
                    <a:pt x="498157" y="714540"/>
                  </a:lnTo>
                  <a:lnTo>
                    <a:pt x="498157" y="712558"/>
                  </a:lnTo>
                  <a:close/>
                </a:path>
                <a:path w="3548379" h="2042795">
                  <a:moveTo>
                    <a:pt x="654977" y="562140"/>
                  </a:moveTo>
                  <a:lnTo>
                    <a:pt x="653719" y="559244"/>
                  </a:lnTo>
                  <a:lnTo>
                    <a:pt x="653135" y="558660"/>
                  </a:lnTo>
                  <a:lnTo>
                    <a:pt x="646252" y="555663"/>
                  </a:lnTo>
                  <a:lnTo>
                    <a:pt x="641286" y="553491"/>
                  </a:lnTo>
                  <a:lnTo>
                    <a:pt x="639292" y="553491"/>
                  </a:lnTo>
                  <a:lnTo>
                    <a:pt x="627430" y="558660"/>
                  </a:lnTo>
                  <a:lnTo>
                    <a:pt x="626846" y="559244"/>
                  </a:lnTo>
                  <a:lnTo>
                    <a:pt x="621703" y="571093"/>
                  </a:lnTo>
                  <a:lnTo>
                    <a:pt x="621703" y="573062"/>
                  </a:lnTo>
                  <a:lnTo>
                    <a:pt x="625868" y="582663"/>
                  </a:lnTo>
                  <a:lnTo>
                    <a:pt x="627748" y="581317"/>
                  </a:lnTo>
                  <a:lnTo>
                    <a:pt x="636143" y="575322"/>
                  </a:lnTo>
                  <a:lnTo>
                    <a:pt x="653084" y="563473"/>
                  </a:lnTo>
                  <a:lnTo>
                    <a:pt x="654977" y="562140"/>
                  </a:lnTo>
                  <a:close/>
                </a:path>
                <a:path w="3548379" h="2042795">
                  <a:moveTo>
                    <a:pt x="658863" y="571093"/>
                  </a:moveTo>
                  <a:lnTo>
                    <a:pt x="656818" y="566369"/>
                  </a:lnTo>
                  <a:lnTo>
                    <a:pt x="654926" y="567702"/>
                  </a:lnTo>
                  <a:lnTo>
                    <a:pt x="638771" y="579005"/>
                  </a:lnTo>
                  <a:lnTo>
                    <a:pt x="630986" y="584568"/>
                  </a:lnTo>
                  <a:lnTo>
                    <a:pt x="628840" y="586105"/>
                  </a:lnTo>
                  <a:lnTo>
                    <a:pt x="639279" y="590651"/>
                  </a:lnTo>
                  <a:lnTo>
                    <a:pt x="641286" y="590651"/>
                  </a:lnTo>
                  <a:lnTo>
                    <a:pt x="646252" y="588479"/>
                  </a:lnTo>
                  <a:lnTo>
                    <a:pt x="653135" y="585482"/>
                  </a:lnTo>
                  <a:lnTo>
                    <a:pt x="653719" y="584898"/>
                  </a:lnTo>
                  <a:lnTo>
                    <a:pt x="658863" y="573062"/>
                  </a:lnTo>
                  <a:lnTo>
                    <a:pt x="658863" y="571093"/>
                  </a:lnTo>
                  <a:close/>
                </a:path>
                <a:path w="3548379" h="2042795">
                  <a:moveTo>
                    <a:pt x="807656" y="502246"/>
                  </a:moveTo>
                  <a:lnTo>
                    <a:pt x="805370" y="496989"/>
                  </a:lnTo>
                  <a:lnTo>
                    <a:pt x="804786" y="496404"/>
                  </a:lnTo>
                  <a:lnTo>
                    <a:pt x="797915" y="493420"/>
                  </a:lnTo>
                  <a:lnTo>
                    <a:pt x="792937" y="491248"/>
                  </a:lnTo>
                  <a:lnTo>
                    <a:pt x="791616" y="491248"/>
                  </a:lnTo>
                  <a:lnTo>
                    <a:pt x="791616" y="493420"/>
                  </a:lnTo>
                  <a:lnTo>
                    <a:pt x="780389" y="498309"/>
                  </a:lnTo>
                  <a:lnTo>
                    <a:pt x="775525" y="509524"/>
                  </a:lnTo>
                  <a:lnTo>
                    <a:pt x="780389" y="498297"/>
                  </a:lnTo>
                  <a:lnTo>
                    <a:pt x="791616" y="493420"/>
                  </a:lnTo>
                  <a:lnTo>
                    <a:pt x="791616" y="491248"/>
                  </a:lnTo>
                  <a:lnTo>
                    <a:pt x="790930" y="491248"/>
                  </a:lnTo>
                  <a:lnTo>
                    <a:pt x="779081" y="496404"/>
                  </a:lnTo>
                  <a:lnTo>
                    <a:pt x="778497" y="496989"/>
                  </a:lnTo>
                  <a:lnTo>
                    <a:pt x="773353" y="508838"/>
                  </a:lnTo>
                  <a:lnTo>
                    <a:pt x="773353" y="510806"/>
                  </a:lnTo>
                  <a:lnTo>
                    <a:pt x="775195" y="515048"/>
                  </a:lnTo>
                  <a:lnTo>
                    <a:pt x="777303" y="514248"/>
                  </a:lnTo>
                  <a:lnTo>
                    <a:pt x="800709" y="504901"/>
                  </a:lnTo>
                  <a:lnTo>
                    <a:pt x="805535" y="503059"/>
                  </a:lnTo>
                  <a:lnTo>
                    <a:pt x="803465" y="498309"/>
                  </a:lnTo>
                  <a:lnTo>
                    <a:pt x="792251" y="493420"/>
                  </a:lnTo>
                  <a:lnTo>
                    <a:pt x="803465" y="498297"/>
                  </a:lnTo>
                  <a:lnTo>
                    <a:pt x="805535" y="503047"/>
                  </a:lnTo>
                  <a:lnTo>
                    <a:pt x="807656" y="502246"/>
                  </a:lnTo>
                  <a:close/>
                </a:path>
                <a:path w="3548379" h="2042795">
                  <a:moveTo>
                    <a:pt x="810514" y="508838"/>
                  </a:moveTo>
                  <a:lnTo>
                    <a:pt x="809459" y="506412"/>
                  </a:lnTo>
                  <a:lnTo>
                    <a:pt x="807339" y="507212"/>
                  </a:lnTo>
                  <a:lnTo>
                    <a:pt x="802373" y="509104"/>
                  </a:lnTo>
                  <a:lnTo>
                    <a:pt x="779119" y="518401"/>
                  </a:lnTo>
                  <a:lnTo>
                    <a:pt x="776998" y="519201"/>
                  </a:lnTo>
                  <a:lnTo>
                    <a:pt x="778497" y="522643"/>
                  </a:lnTo>
                  <a:lnTo>
                    <a:pt x="779081" y="523227"/>
                  </a:lnTo>
                  <a:lnTo>
                    <a:pt x="790930" y="528408"/>
                  </a:lnTo>
                  <a:lnTo>
                    <a:pt x="792937" y="528408"/>
                  </a:lnTo>
                  <a:lnTo>
                    <a:pt x="797902" y="526237"/>
                  </a:lnTo>
                  <a:lnTo>
                    <a:pt x="804786" y="523227"/>
                  </a:lnTo>
                  <a:lnTo>
                    <a:pt x="805370" y="522643"/>
                  </a:lnTo>
                  <a:lnTo>
                    <a:pt x="810514" y="510806"/>
                  </a:lnTo>
                  <a:lnTo>
                    <a:pt x="810514" y="508838"/>
                  </a:lnTo>
                  <a:close/>
                </a:path>
                <a:path w="3548379" h="2042795">
                  <a:moveTo>
                    <a:pt x="1003020" y="433933"/>
                  </a:moveTo>
                  <a:lnTo>
                    <a:pt x="1000137" y="434886"/>
                  </a:lnTo>
                  <a:lnTo>
                    <a:pt x="991298" y="437832"/>
                  </a:lnTo>
                  <a:lnTo>
                    <a:pt x="976769" y="443369"/>
                  </a:lnTo>
                  <a:lnTo>
                    <a:pt x="976909" y="443433"/>
                  </a:lnTo>
                  <a:lnTo>
                    <a:pt x="976591" y="443433"/>
                  </a:lnTo>
                  <a:lnTo>
                    <a:pt x="973759" y="444525"/>
                  </a:lnTo>
                  <a:lnTo>
                    <a:pt x="984453" y="449186"/>
                  </a:lnTo>
                  <a:lnTo>
                    <a:pt x="986459" y="449186"/>
                  </a:lnTo>
                  <a:lnTo>
                    <a:pt x="991425" y="447014"/>
                  </a:lnTo>
                  <a:lnTo>
                    <a:pt x="998308" y="444017"/>
                  </a:lnTo>
                  <a:lnTo>
                    <a:pt x="998893" y="443433"/>
                  </a:lnTo>
                  <a:lnTo>
                    <a:pt x="1003020" y="433933"/>
                  </a:lnTo>
                  <a:close/>
                </a:path>
                <a:path w="3548379" h="2042795">
                  <a:moveTo>
                    <a:pt x="1003731" y="428917"/>
                  </a:moveTo>
                  <a:lnTo>
                    <a:pt x="998893" y="417766"/>
                  </a:lnTo>
                  <a:lnTo>
                    <a:pt x="998308" y="417195"/>
                  </a:lnTo>
                  <a:lnTo>
                    <a:pt x="991425" y="414197"/>
                  </a:lnTo>
                  <a:lnTo>
                    <a:pt x="986459" y="412026"/>
                  </a:lnTo>
                  <a:lnTo>
                    <a:pt x="984453" y="412026"/>
                  </a:lnTo>
                  <a:lnTo>
                    <a:pt x="972604" y="417195"/>
                  </a:lnTo>
                  <a:lnTo>
                    <a:pt x="972007" y="417766"/>
                  </a:lnTo>
                  <a:lnTo>
                    <a:pt x="966876" y="429641"/>
                  </a:lnTo>
                  <a:lnTo>
                    <a:pt x="966876" y="431596"/>
                  </a:lnTo>
                  <a:lnTo>
                    <a:pt x="970864" y="440778"/>
                  </a:lnTo>
                  <a:lnTo>
                    <a:pt x="972972" y="439978"/>
                  </a:lnTo>
                  <a:lnTo>
                    <a:pt x="969048" y="430911"/>
                  </a:lnTo>
                  <a:lnTo>
                    <a:pt x="972972" y="439966"/>
                  </a:lnTo>
                  <a:lnTo>
                    <a:pt x="989736" y="433578"/>
                  </a:lnTo>
                  <a:lnTo>
                    <a:pt x="1001572" y="429641"/>
                  </a:lnTo>
                  <a:lnTo>
                    <a:pt x="1003731" y="428917"/>
                  </a:lnTo>
                  <a:close/>
                </a:path>
                <a:path w="3548379" h="2042795">
                  <a:moveTo>
                    <a:pt x="1144168" y="378345"/>
                  </a:moveTo>
                  <a:lnTo>
                    <a:pt x="1142619" y="374777"/>
                  </a:lnTo>
                  <a:lnTo>
                    <a:pt x="1142034" y="374192"/>
                  </a:lnTo>
                  <a:lnTo>
                    <a:pt x="1135151" y="371195"/>
                  </a:lnTo>
                  <a:lnTo>
                    <a:pt x="1130173" y="369023"/>
                  </a:lnTo>
                  <a:lnTo>
                    <a:pt x="1128179" y="369023"/>
                  </a:lnTo>
                  <a:lnTo>
                    <a:pt x="1116330" y="374192"/>
                  </a:lnTo>
                  <a:lnTo>
                    <a:pt x="1115745" y="374777"/>
                  </a:lnTo>
                  <a:lnTo>
                    <a:pt x="1110602" y="386613"/>
                  </a:lnTo>
                  <a:lnTo>
                    <a:pt x="1110602" y="388594"/>
                  </a:lnTo>
                  <a:lnTo>
                    <a:pt x="1111313" y="390232"/>
                  </a:lnTo>
                  <a:lnTo>
                    <a:pt x="1113434" y="389432"/>
                  </a:lnTo>
                  <a:lnTo>
                    <a:pt x="1131189" y="382663"/>
                  </a:lnTo>
                  <a:lnTo>
                    <a:pt x="1142009" y="379056"/>
                  </a:lnTo>
                  <a:lnTo>
                    <a:pt x="1144168" y="378345"/>
                  </a:lnTo>
                  <a:close/>
                </a:path>
                <a:path w="3548379" h="2042795">
                  <a:moveTo>
                    <a:pt x="1147762" y="386613"/>
                  </a:moveTo>
                  <a:lnTo>
                    <a:pt x="1145984" y="382498"/>
                  </a:lnTo>
                  <a:lnTo>
                    <a:pt x="1143825" y="383222"/>
                  </a:lnTo>
                  <a:lnTo>
                    <a:pt x="1132763" y="386905"/>
                  </a:lnTo>
                  <a:lnTo>
                    <a:pt x="1115237" y="393585"/>
                  </a:lnTo>
                  <a:lnTo>
                    <a:pt x="1113116" y="394398"/>
                  </a:lnTo>
                  <a:lnTo>
                    <a:pt x="1115745" y="400431"/>
                  </a:lnTo>
                  <a:lnTo>
                    <a:pt x="1116330" y="401015"/>
                  </a:lnTo>
                  <a:lnTo>
                    <a:pt x="1128179" y="406184"/>
                  </a:lnTo>
                  <a:lnTo>
                    <a:pt x="1130173" y="406184"/>
                  </a:lnTo>
                  <a:lnTo>
                    <a:pt x="1135151" y="404012"/>
                  </a:lnTo>
                  <a:lnTo>
                    <a:pt x="1142034" y="401015"/>
                  </a:lnTo>
                  <a:lnTo>
                    <a:pt x="1142619" y="400431"/>
                  </a:lnTo>
                  <a:lnTo>
                    <a:pt x="1147762" y="388594"/>
                  </a:lnTo>
                  <a:lnTo>
                    <a:pt x="1147762" y="386613"/>
                  </a:lnTo>
                  <a:close/>
                </a:path>
                <a:path w="3548379" h="2042795">
                  <a:moveTo>
                    <a:pt x="1471206" y="271284"/>
                  </a:moveTo>
                  <a:lnTo>
                    <a:pt x="1466748" y="269341"/>
                  </a:lnTo>
                  <a:lnTo>
                    <a:pt x="1461770" y="267169"/>
                  </a:lnTo>
                  <a:lnTo>
                    <a:pt x="1459776" y="267169"/>
                  </a:lnTo>
                  <a:lnTo>
                    <a:pt x="1447914" y="272338"/>
                  </a:lnTo>
                  <a:lnTo>
                    <a:pt x="1447330" y="272923"/>
                  </a:lnTo>
                  <a:lnTo>
                    <a:pt x="1444345" y="279793"/>
                  </a:lnTo>
                  <a:lnTo>
                    <a:pt x="1447228" y="278828"/>
                  </a:lnTo>
                  <a:lnTo>
                    <a:pt x="1461744" y="273989"/>
                  </a:lnTo>
                  <a:lnTo>
                    <a:pt x="1467523" y="272338"/>
                  </a:lnTo>
                  <a:lnTo>
                    <a:pt x="1467777" y="272275"/>
                  </a:lnTo>
                  <a:lnTo>
                    <a:pt x="1471206" y="271284"/>
                  </a:lnTo>
                  <a:close/>
                </a:path>
                <a:path w="3548379" h="2042795">
                  <a:moveTo>
                    <a:pt x="1479346" y="284772"/>
                  </a:moveTo>
                  <a:lnTo>
                    <a:pt x="1475066" y="274891"/>
                  </a:lnTo>
                  <a:lnTo>
                    <a:pt x="1472869" y="275526"/>
                  </a:lnTo>
                  <a:lnTo>
                    <a:pt x="1463141" y="278307"/>
                  </a:lnTo>
                  <a:lnTo>
                    <a:pt x="1444815" y="284403"/>
                  </a:lnTo>
                  <a:lnTo>
                    <a:pt x="1442097" y="285318"/>
                  </a:lnTo>
                  <a:lnTo>
                    <a:pt x="1442186" y="286740"/>
                  </a:lnTo>
                  <a:lnTo>
                    <a:pt x="1447330" y="298577"/>
                  </a:lnTo>
                  <a:lnTo>
                    <a:pt x="1447914" y="299161"/>
                  </a:lnTo>
                  <a:lnTo>
                    <a:pt x="1459776" y="304330"/>
                  </a:lnTo>
                  <a:lnTo>
                    <a:pt x="1461770" y="304330"/>
                  </a:lnTo>
                  <a:lnTo>
                    <a:pt x="1466735" y="302158"/>
                  </a:lnTo>
                  <a:lnTo>
                    <a:pt x="1473619" y="299161"/>
                  </a:lnTo>
                  <a:lnTo>
                    <a:pt x="1474203" y="298577"/>
                  </a:lnTo>
                  <a:lnTo>
                    <a:pt x="1479346" y="286740"/>
                  </a:lnTo>
                  <a:lnTo>
                    <a:pt x="1479346" y="284772"/>
                  </a:lnTo>
                  <a:close/>
                </a:path>
                <a:path w="3548379" h="2042795">
                  <a:moveTo>
                    <a:pt x="1580934" y="2019642"/>
                  </a:moveTo>
                  <a:lnTo>
                    <a:pt x="1575066" y="1988921"/>
                  </a:lnTo>
                  <a:lnTo>
                    <a:pt x="1574444" y="1987956"/>
                  </a:lnTo>
                  <a:lnTo>
                    <a:pt x="1573555" y="1987130"/>
                  </a:lnTo>
                  <a:lnTo>
                    <a:pt x="1573555" y="2003221"/>
                  </a:lnTo>
                  <a:lnTo>
                    <a:pt x="1573542" y="2022360"/>
                  </a:lnTo>
                  <a:lnTo>
                    <a:pt x="1572399" y="2028736"/>
                  </a:lnTo>
                  <a:lnTo>
                    <a:pt x="1567942" y="2035073"/>
                  </a:lnTo>
                  <a:lnTo>
                    <a:pt x="1565160" y="2036660"/>
                  </a:lnTo>
                  <a:lnTo>
                    <a:pt x="1558569" y="2036660"/>
                  </a:lnTo>
                  <a:lnTo>
                    <a:pt x="1555800" y="2035073"/>
                  </a:lnTo>
                  <a:lnTo>
                    <a:pt x="1551305" y="2028736"/>
                  </a:lnTo>
                  <a:lnTo>
                    <a:pt x="1550174" y="2022360"/>
                  </a:lnTo>
                  <a:lnTo>
                    <a:pt x="1550174" y="2003221"/>
                  </a:lnTo>
                  <a:lnTo>
                    <a:pt x="1551381" y="1996808"/>
                  </a:lnTo>
                  <a:lnTo>
                    <a:pt x="1551419" y="1996655"/>
                  </a:lnTo>
                  <a:lnTo>
                    <a:pt x="1555851" y="1990305"/>
                  </a:lnTo>
                  <a:lnTo>
                    <a:pt x="1558493" y="1988921"/>
                  </a:lnTo>
                  <a:lnTo>
                    <a:pt x="1565135" y="1988921"/>
                  </a:lnTo>
                  <a:lnTo>
                    <a:pt x="1567942" y="1990496"/>
                  </a:lnTo>
                  <a:lnTo>
                    <a:pt x="1572310" y="1996655"/>
                  </a:lnTo>
                  <a:lnTo>
                    <a:pt x="1572425" y="1996808"/>
                  </a:lnTo>
                  <a:lnTo>
                    <a:pt x="1565008" y="1982990"/>
                  </a:lnTo>
                  <a:lnTo>
                    <a:pt x="1557616" y="1982990"/>
                  </a:lnTo>
                  <a:lnTo>
                    <a:pt x="1542796" y="2005901"/>
                  </a:lnTo>
                  <a:lnTo>
                    <a:pt x="1542796" y="2023745"/>
                  </a:lnTo>
                  <a:lnTo>
                    <a:pt x="1544726" y="2031644"/>
                  </a:lnTo>
                  <a:lnTo>
                    <a:pt x="1551800" y="2040534"/>
                  </a:lnTo>
                  <a:lnTo>
                    <a:pt x="1556232" y="2042553"/>
                  </a:lnTo>
                  <a:lnTo>
                    <a:pt x="1566151" y="2042553"/>
                  </a:lnTo>
                  <a:lnTo>
                    <a:pt x="1569694" y="2041398"/>
                  </a:lnTo>
                  <a:lnTo>
                    <a:pt x="1575308" y="2036813"/>
                  </a:lnTo>
                  <a:lnTo>
                    <a:pt x="1575396" y="2036660"/>
                  </a:lnTo>
                  <a:lnTo>
                    <a:pt x="1577403" y="2033562"/>
                  </a:lnTo>
                  <a:lnTo>
                    <a:pt x="1580222" y="2025154"/>
                  </a:lnTo>
                  <a:lnTo>
                    <a:pt x="1580934" y="2019642"/>
                  </a:lnTo>
                  <a:close/>
                </a:path>
                <a:path w="3548379" h="2042795">
                  <a:moveTo>
                    <a:pt x="1584261" y="228130"/>
                  </a:moveTo>
                  <a:lnTo>
                    <a:pt x="1583791" y="227076"/>
                  </a:lnTo>
                  <a:lnTo>
                    <a:pt x="1583778" y="229235"/>
                  </a:lnTo>
                  <a:lnTo>
                    <a:pt x="1584172" y="228333"/>
                  </a:lnTo>
                  <a:lnTo>
                    <a:pt x="1584261" y="228130"/>
                  </a:lnTo>
                  <a:close/>
                </a:path>
                <a:path w="3548379" h="2042795">
                  <a:moveTo>
                    <a:pt x="1599920" y="2033409"/>
                  </a:moveTo>
                  <a:lnTo>
                    <a:pt x="1591741" y="2033409"/>
                  </a:lnTo>
                  <a:lnTo>
                    <a:pt x="1591741" y="2041563"/>
                  </a:lnTo>
                  <a:lnTo>
                    <a:pt x="1599920" y="2041563"/>
                  </a:lnTo>
                  <a:lnTo>
                    <a:pt x="1599920" y="2033409"/>
                  </a:lnTo>
                  <a:close/>
                </a:path>
                <a:path w="3548379" h="2042795">
                  <a:moveTo>
                    <a:pt x="1602790" y="236943"/>
                  </a:moveTo>
                  <a:lnTo>
                    <a:pt x="1592567" y="239877"/>
                  </a:lnTo>
                  <a:lnTo>
                    <a:pt x="1589824" y="240639"/>
                  </a:lnTo>
                  <a:lnTo>
                    <a:pt x="1589925" y="240855"/>
                  </a:lnTo>
                  <a:lnTo>
                    <a:pt x="1590509" y="241439"/>
                  </a:lnTo>
                  <a:lnTo>
                    <a:pt x="1602600" y="246710"/>
                  </a:lnTo>
                  <a:lnTo>
                    <a:pt x="1602790" y="246710"/>
                  </a:lnTo>
                  <a:lnTo>
                    <a:pt x="1602790" y="244335"/>
                  </a:lnTo>
                  <a:lnTo>
                    <a:pt x="1602790" y="236943"/>
                  </a:lnTo>
                  <a:close/>
                </a:path>
                <a:path w="3548379" h="2042795">
                  <a:moveTo>
                    <a:pt x="1602790" y="213029"/>
                  </a:moveTo>
                  <a:lnTo>
                    <a:pt x="1597533" y="214033"/>
                  </a:lnTo>
                  <a:lnTo>
                    <a:pt x="1591830" y="216509"/>
                  </a:lnTo>
                  <a:lnTo>
                    <a:pt x="1597533" y="214020"/>
                  </a:lnTo>
                  <a:lnTo>
                    <a:pt x="1589798" y="215493"/>
                  </a:lnTo>
                  <a:lnTo>
                    <a:pt x="1587055" y="221805"/>
                  </a:lnTo>
                  <a:lnTo>
                    <a:pt x="1584439" y="227736"/>
                  </a:lnTo>
                  <a:lnTo>
                    <a:pt x="1584350" y="228333"/>
                  </a:lnTo>
                  <a:lnTo>
                    <a:pt x="1587550" y="235394"/>
                  </a:lnTo>
                  <a:lnTo>
                    <a:pt x="1588008" y="236461"/>
                  </a:lnTo>
                  <a:lnTo>
                    <a:pt x="1590192" y="235839"/>
                  </a:lnTo>
                  <a:lnTo>
                    <a:pt x="1602790" y="232244"/>
                  </a:lnTo>
                  <a:lnTo>
                    <a:pt x="1602790" y="213029"/>
                  </a:lnTo>
                  <a:close/>
                </a:path>
                <a:path w="3548379" h="2042795">
                  <a:moveTo>
                    <a:pt x="1637639" y="1982990"/>
                  </a:moveTo>
                  <a:lnTo>
                    <a:pt x="1633016" y="1982990"/>
                  </a:lnTo>
                  <a:lnTo>
                    <a:pt x="1631772" y="1985518"/>
                  </a:lnTo>
                  <a:lnTo>
                    <a:pt x="1629651" y="1988108"/>
                  </a:lnTo>
                  <a:lnTo>
                    <a:pt x="1623631" y="1993468"/>
                  </a:lnTo>
                  <a:lnTo>
                    <a:pt x="1620126" y="1995754"/>
                  </a:lnTo>
                  <a:lnTo>
                    <a:pt x="1616113" y="1997633"/>
                  </a:lnTo>
                  <a:lnTo>
                    <a:pt x="1616113" y="2004555"/>
                  </a:lnTo>
                  <a:lnTo>
                    <a:pt x="1630464" y="1995919"/>
                  </a:lnTo>
                  <a:lnTo>
                    <a:pt x="1630464" y="2041563"/>
                  </a:lnTo>
                  <a:lnTo>
                    <a:pt x="1637639" y="2041563"/>
                  </a:lnTo>
                  <a:lnTo>
                    <a:pt x="1637639" y="1995919"/>
                  </a:lnTo>
                  <a:lnTo>
                    <a:pt x="1637639" y="1982990"/>
                  </a:lnTo>
                  <a:close/>
                </a:path>
                <a:path w="3548379" h="2042795">
                  <a:moveTo>
                    <a:pt x="2069769" y="1982990"/>
                  </a:moveTo>
                  <a:lnTo>
                    <a:pt x="2065147" y="1982990"/>
                  </a:lnTo>
                  <a:lnTo>
                    <a:pt x="2063889" y="1985518"/>
                  </a:lnTo>
                  <a:lnTo>
                    <a:pt x="2061768" y="1988108"/>
                  </a:lnTo>
                  <a:lnTo>
                    <a:pt x="2055761" y="1993468"/>
                  </a:lnTo>
                  <a:lnTo>
                    <a:pt x="2052243" y="1995754"/>
                  </a:lnTo>
                  <a:lnTo>
                    <a:pt x="2048230" y="1997633"/>
                  </a:lnTo>
                  <a:lnTo>
                    <a:pt x="2048230" y="2004555"/>
                  </a:lnTo>
                  <a:lnTo>
                    <a:pt x="2062594" y="1995919"/>
                  </a:lnTo>
                  <a:lnTo>
                    <a:pt x="2062594" y="2041563"/>
                  </a:lnTo>
                  <a:lnTo>
                    <a:pt x="2069769" y="2041563"/>
                  </a:lnTo>
                  <a:lnTo>
                    <a:pt x="2069769" y="1995919"/>
                  </a:lnTo>
                  <a:lnTo>
                    <a:pt x="2069769" y="1982990"/>
                  </a:lnTo>
                  <a:close/>
                </a:path>
                <a:path w="3548379" h="2042795">
                  <a:moveTo>
                    <a:pt x="2513342" y="1982990"/>
                  </a:moveTo>
                  <a:lnTo>
                    <a:pt x="2508720" y="1982990"/>
                  </a:lnTo>
                  <a:lnTo>
                    <a:pt x="2507462" y="1985518"/>
                  </a:lnTo>
                  <a:lnTo>
                    <a:pt x="2505341" y="1988108"/>
                  </a:lnTo>
                  <a:lnTo>
                    <a:pt x="2499334" y="1993468"/>
                  </a:lnTo>
                  <a:lnTo>
                    <a:pt x="2495816" y="1995754"/>
                  </a:lnTo>
                  <a:lnTo>
                    <a:pt x="2491803" y="1997633"/>
                  </a:lnTo>
                  <a:lnTo>
                    <a:pt x="2491803" y="2004555"/>
                  </a:lnTo>
                  <a:lnTo>
                    <a:pt x="2506167" y="1995919"/>
                  </a:lnTo>
                  <a:lnTo>
                    <a:pt x="2506167" y="2041563"/>
                  </a:lnTo>
                  <a:lnTo>
                    <a:pt x="2513342" y="2041563"/>
                  </a:lnTo>
                  <a:lnTo>
                    <a:pt x="2513342" y="1995919"/>
                  </a:lnTo>
                  <a:lnTo>
                    <a:pt x="2513342" y="1982990"/>
                  </a:lnTo>
                  <a:close/>
                </a:path>
                <a:path w="3548379" h="2042795">
                  <a:moveTo>
                    <a:pt x="2570162" y="2019642"/>
                  </a:moveTo>
                  <a:lnTo>
                    <a:pt x="2570048" y="2005901"/>
                  </a:lnTo>
                  <a:lnTo>
                    <a:pt x="2569794" y="2003221"/>
                  </a:lnTo>
                  <a:lnTo>
                    <a:pt x="2569730" y="2002421"/>
                  </a:lnTo>
                  <a:lnTo>
                    <a:pt x="2567965" y="1995589"/>
                  </a:lnTo>
                  <a:lnTo>
                    <a:pt x="2566759" y="1992706"/>
                  </a:lnTo>
                  <a:lnTo>
                    <a:pt x="2564295" y="1988921"/>
                  </a:lnTo>
                  <a:lnTo>
                    <a:pt x="2563672" y="1987956"/>
                  </a:lnTo>
                  <a:lnTo>
                    <a:pt x="2562783" y="1987130"/>
                  </a:lnTo>
                  <a:lnTo>
                    <a:pt x="2562783" y="2003221"/>
                  </a:lnTo>
                  <a:lnTo>
                    <a:pt x="2562771" y="2022360"/>
                  </a:lnTo>
                  <a:lnTo>
                    <a:pt x="2561640" y="2028736"/>
                  </a:lnTo>
                  <a:lnTo>
                    <a:pt x="2557157" y="2035073"/>
                  </a:lnTo>
                  <a:lnTo>
                    <a:pt x="2554389" y="2036660"/>
                  </a:lnTo>
                  <a:lnTo>
                    <a:pt x="2547797" y="2036660"/>
                  </a:lnTo>
                  <a:lnTo>
                    <a:pt x="2545029" y="2035073"/>
                  </a:lnTo>
                  <a:lnTo>
                    <a:pt x="2542768" y="2031911"/>
                  </a:lnTo>
                  <a:lnTo>
                    <a:pt x="2540533" y="2028736"/>
                  </a:lnTo>
                  <a:lnTo>
                    <a:pt x="2539403" y="2022360"/>
                  </a:lnTo>
                  <a:lnTo>
                    <a:pt x="2539403" y="2003221"/>
                  </a:lnTo>
                  <a:lnTo>
                    <a:pt x="2540597" y="1996808"/>
                  </a:lnTo>
                  <a:lnTo>
                    <a:pt x="2540635" y="1996655"/>
                  </a:lnTo>
                  <a:lnTo>
                    <a:pt x="2545080" y="1990305"/>
                  </a:lnTo>
                  <a:lnTo>
                    <a:pt x="2547709" y="1988921"/>
                  </a:lnTo>
                  <a:lnTo>
                    <a:pt x="2554376" y="1988921"/>
                  </a:lnTo>
                  <a:lnTo>
                    <a:pt x="2557157" y="1990496"/>
                  </a:lnTo>
                  <a:lnTo>
                    <a:pt x="2561552" y="1996655"/>
                  </a:lnTo>
                  <a:lnTo>
                    <a:pt x="2561666" y="1996808"/>
                  </a:lnTo>
                  <a:lnTo>
                    <a:pt x="2554236" y="1982990"/>
                  </a:lnTo>
                  <a:lnTo>
                    <a:pt x="2546845" y="1982990"/>
                  </a:lnTo>
                  <a:lnTo>
                    <a:pt x="2532037" y="2005901"/>
                  </a:lnTo>
                  <a:lnTo>
                    <a:pt x="2532037" y="2023745"/>
                  </a:lnTo>
                  <a:lnTo>
                    <a:pt x="2533954" y="2031644"/>
                  </a:lnTo>
                  <a:lnTo>
                    <a:pt x="2541028" y="2040534"/>
                  </a:lnTo>
                  <a:lnTo>
                    <a:pt x="2545448" y="2042553"/>
                  </a:lnTo>
                  <a:lnTo>
                    <a:pt x="2555379" y="2042553"/>
                  </a:lnTo>
                  <a:lnTo>
                    <a:pt x="2558923" y="2041398"/>
                  </a:lnTo>
                  <a:lnTo>
                    <a:pt x="2564523" y="2036813"/>
                  </a:lnTo>
                  <a:lnTo>
                    <a:pt x="2564612" y="2036660"/>
                  </a:lnTo>
                  <a:lnTo>
                    <a:pt x="2566632" y="2033562"/>
                  </a:lnTo>
                  <a:lnTo>
                    <a:pt x="2569451" y="2025154"/>
                  </a:lnTo>
                  <a:lnTo>
                    <a:pt x="2570162" y="2019642"/>
                  </a:lnTo>
                  <a:close/>
                </a:path>
                <a:path w="3548379" h="2042795">
                  <a:moveTo>
                    <a:pt x="2956890" y="1982990"/>
                  </a:moveTo>
                  <a:lnTo>
                    <a:pt x="2952267" y="1982990"/>
                  </a:lnTo>
                  <a:lnTo>
                    <a:pt x="2951010" y="1985518"/>
                  </a:lnTo>
                  <a:lnTo>
                    <a:pt x="2948889" y="1988108"/>
                  </a:lnTo>
                  <a:lnTo>
                    <a:pt x="2942869" y="1993468"/>
                  </a:lnTo>
                  <a:lnTo>
                    <a:pt x="2939364" y="1995754"/>
                  </a:lnTo>
                  <a:lnTo>
                    <a:pt x="2935351" y="1997633"/>
                  </a:lnTo>
                  <a:lnTo>
                    <a:pt x="2935351" y="2004555"/>
                  </a:lnTo>
                  <a:lnTo>
                    <a:pt x="2949702" y="1995919"/>
                  </a:lnTo>
                  <a:lnTo>
                    <a:pt x="2949702" y="2041563"/>
                  </a:lnTo>
                  <a:lnTo>
                    <a:pt x="2956890" y="2041563"/>
                  </a:lnTo>
                  <a:lnTo>
                    <a:pt x="2956890" y="1995919"/>
                  </a:lnTo>
                  <a:lnTo>
                    <a:pt x="2956890" y="1982990"/>
                  </a:lnTo>
                  <a:close/>
                </a:path>
                <a:path w="3548379" h="2042795">
                  <a:moveTo>
                    <a:pt x="3013710" y="2019642"/>
                  </a:moveTo>
                  <a:lnTo>
                    <a:pt x="3007842" y="1988921"/>
                  </a:lnTo>
                  <a:lnTo>
                    <a:pt x="3007220" y="1987956"/>
                  </a:lnTo>
                  <a:lnTo>
                    <a:pt x="3006318" y="1987130"/>
                  </a:lnTo>
                  <a:lnTo>
                    <a:pt x="3006318" y="2003221"/>
                  </a:lnTo>
                  <a:lnTo>
                    <a:pt x="3006306" y="2022360"/>
                  </a:lnTo>
                  <a:lnTo>
                    <a:pt x="3005188" y="2028736"/>
                  </a:lnTo>
                  <a:lnTo>
                    <a:pt x="3000718" y="2035073"/>
                  </a:lnTo>
                  <a:lnTo>
                    <a:pt x="2997936" y="2036660"/>
                  </a:lnTo>
                  <a:lnTo>
                    <a:pt x="2991345" y="2036660"/>
                  </a:lnTo>
                  <a:lnTo>
                    <a:pt x="2988576" y="2035073"/>
                  </a:lnTo>
                  <a:lnTo>
                    <a:pt x="2984081" y="2028736"/>
                  </a:lnTo>
                  <a:lnTo>
                    <a:pt x="2982963" y="2022360"/>
                  </a:lnTo>
                  <a:lnTo>
                    <a:pt x="2982963" y="2003221"/>
                  </a:lnTo>
                  <a:lnTo>
                    <a:pt x="2984157" y="1996808"/>
                  </a:lnTo>
                  <a:lnTo>
                    <a:pt x="2984195" y="1996655"/>
                  </a:lnTo>
                  <a:lnTo>
                    <a:pt x="2988640" y="1990305"/>
                  </a:lnTo>
                  <a:lnTo>
                    <a:pt x="2991269" y="1988921"/>
                  </a:lnTo>
                  <a:lnTo>
                    <a:pt x="2997911" y="1988921"/>
                  </a:lnTo>
                  <a:lnTo>
                    <a:pt x="3000718" y="1990496"/>
                  </a:lnTo>
                  <a:lnTo>
                    <a:pt x="3005099" y="1996655"/>
                  </a:lnTo>
                  <a:lnTo>
                    <a:pt x="3005213" y="1996808"/>
                  </a:lnTo>
                  <a:lnTo>
                    <a:pt x="2997784" y="1982990"/>
                  </a:lnTo>
                  <a:lnTo>
                    <a:pt x="2990392" y="1982990"/>
                  </a:lnTo>
                  <a:lnTo>
                    <a:pt x="2975584" y="2005901"/>
                  </a:lnTo>
                  <a:lnTo>
                    <a:pt x="2975584" y="2023745"/>
                  </a:lnTo>
                  <a:lnTo>
                    <a:pt x="2977502" y="2031644"/>
                  </a:lnTo>
                  <a:lnTo>
                    <a:pt x="2981363" y="2036508"/>
                  </a:lnTo>
                  <a:lnTo>
                    <a:pt x="2984589" y="2040534"/>
                  </a:lnTo>
                  <a:lnTo>
                    <a:pt x="2989008" y="2042553"/>
                  </a:lnTo>
                  <a:lnTo>
                    <a:pt x="2998914" y="2042553"/>
                  </a:lnTo>
                  <a:lnTo>
                    <a:pt x="3002470" y="2041398"/>
                  </a:lnTo>
                  <a:lnTo>
                    <a:pt x="3008084" y="2036813"/>
                  </a:lnTo>
                  <a:lnTo>
                    <a:pt x="3008172" y="2036660"/>
                  </a:lnTo>
                  <a:lnTo>
                    <a:pt x="3010179" y="2033562"/>
                  </a:lnTo>
                  <a:lnTo>
                    <a:pt x="3013011" y="2025154"/>
                  </a:lnTo>
                  <a:lnTo>
                    <a:pt x="3013710" y="2019642"/>
                  </a:lnTo>
                  <a:close/>
                </a:path>
                <a:path w="3548379" h="2042795">
                  <a:moveTo>
                    <a:pt x="3058630" y="2019642"/>
                  </a:moveTo>
                  <a:lnTo>
                    <a:pt x="3052762" y="1988921"/>
                  </a:lnTo>
                  <a:lnTo>
                    <a:pt x="3052140" y="1987956"/>
                  </a:lnTo>
                  <a:lnTo>
                    <a:pt x="3051251" y="1987130"/>
                  </a:lnTo>
                  <a:lnTo>
                    <a:pt x="3051251" y="2003221"/>
                  </a:lnTo>
                  <a:lnTo>
                    <a:pt x="3051238" y="2022360"/>
                  </a:lnTo>
                  <a:lnTo>
                    <a:pt x="3050095" y="2028736"/>
                  </a:lnTo>
                  <a:lnTo>
                    <a:pt x="3045625" y="2035073"/>
                  </a:lnTo>
                  <a:lnTo>
                    <a:pt x="3042843" y="2036660"/>
                  </a:lnTo>
                  <a:lnTo>
                    <a:pt x="3036265" y="2036660"/>
                  </a:lnTo>
                  <a:lnTo>
                    <a:pt x="3033484" y="2035073"/>
                  </a:lnTo>
                  <a:lnTo>
                    <a:pt x="3029000" y="2028736"/>
                  </a:lnTo>
                  <a:lnTo>
                    <a:pt x="3027870" y="2022360"/>
                  </a:lnTo>
                  <a:lnTo>
                    <a:pt x="3027870" y="2003221"/>
                  </a:lnTo>
                  <a:lnTo>
                    <a:pt x="3029064" y="1996808"/>
                  </a:lnTo>
                  <a:lnTo>
                    <a:pt x="3029102" y="1996655"/>
                  </a:lnTo>
                  <a:lnTo>
                    <a:pt x="3033547" y="1990305"/>
                  </a:lnTo>
                  <a:lnTo>
                    <a:pt x="3036176" y="1988921"/>
                  </a:lnTo>
                  <a:lnTo>
                    <a:pt x="3042818" y="1988921"/>
                  </a:lnTo>
                  <a:lnTo>
                    <a:pt x="3045625" y="1990496"/>
                  </a:lnTo>
                  <a:lnTo>
                    <a:pt x="3050006" y="1996655"/>
                  </a:lnTo>
                  <a:lnTo>
                    <a:pt x="3050121" y="1996808"/>
                  </a:lnTo>
                  <a:lnTo>
                    <a:pt x="3042704" y="1982990"/>
                  </a:lnTo>
                  <a:lnTo>
                    <a:pt x="3035312" y="1982990"/>
                  </a:lnTo>
                  <a:lnTo>
                    <a:pt x="3020491" y="2005901"/>
                  </a:lnTo>
                  <a:lnTo>
                    <a:pt x="3020491" y="2023745"/>
                  </a:lnTo>
                  <a:lnTo>
                    <a:pt x="3022422" y="2031644"/>
                  </a:lnTo>
                  <a:lnTo>
                    <a:pt x="3029496" y="2040534"/>
                  </a:lnTo>
                  <a:lnTo>
                    <a:pt x="3033915" y="2042553"/>
                  </a:lnTo>
                  <a:lnTo>
                    <a:pt x="3043847" y="2042553"/>
                  </a:lnTo>
                  <a:lnTo>
                    <a:pt x="3047377" y="2041398"/>
                  </a:lnTo>
                  <a:lnTo>
                    <a:pt x="3050197" y="2039112"/>
                  </a:lnTo>
                  <a:lnTo>
                    <a:pt x="3052991" y="2036813"/>
                  </a:lnTo>
                  <a:lnTo>
                    <a:pt x="3053080" y="2036660"/>
                  </a:lnTo>
                  <a:lnTo>
                    <a:pt x="3055099" y="2033562"/>
                  </a:lnTo>
                  <a:lnTo>
                    <a:pt x="3057918" y="2025154"/>
                  </a:lnTo>
                  <a:lnTo>
                    <a:pt x="3058630" y="2019642"/>
                  </a:lnTo>
                  <a:close/>
                </a:path>
                <a:path w="3548379" h="2042795">
                  <a:moveTo>
                    <a:pt x="3400425" y="1982990"/>
                  </a:moveTo>
                  <a:lnTo>
                    <a:pt x="3395789" y="1982990"/>
                  </a:lnTo>
                  <a:lnTo>
                    <a:pt x="3394545" y="1985518"/>
                  </a:lnTo>
                  <a:lnTo>
                    <a:pt x="3392424" y="1988108"/>
                  </a:lnTo>
                  <a:lnTo>
                    <a:pt x="3386404" y="1993468"/>
                  </a:lnTo>
                  <a:lnTo>
                    <a:pt x="3382899" y="1995754"/>
                  </a:lnTo>
                  <a:lnTo>
                    <a:pt x="3378873" y="1997633"/>
                  </a:lnTo>
                  <a:lnTo>
                    <a:pt x="3378873" y="2004555"/>
                  </a:lnTo>
                  <a:lnTo>
                    <a:pt x="3393236" y="1995919"/>
                  </a:lnTo>
                  <a:lnTo>
                    <a:pt x="3393236" y="2041563"/>
                  </a:lnTo>
                  <a:lnTo>
                    <a:pt x="3400425" y="2041563"/>
                  </a:lnTo>
                  <a:lnTo>
                    <a:pt x="3400425" y="1995919"/>
                  </a:lnTo>
                  <a:lnTo>
                    <a:pt x="3400425" y="1982990"/>
                  </a:lnTo>
                  <a:close/>
                </a:path>
                <a:path w="3548379" h="2042795">
                  <a:moveTo>
                    <a:pt x="3457232" y="2019642"/>
                  </a:moveTo>
                  <a:lnTo>
                    <a:pt x="3457117" y="2005901"/>
                  </a:lnTo>
                  <a:lnTo>
                    <a:pt x="3456863" y="2003221"/>
                  </a:lnTo>
                  <a:lnTo>
                    <a:pt x="3456800" y="2002421"/>
                  </a:lnTo>
                  <a:lnTo>
                    <a:pt x="3455047" y="1995589"/>
                  </a:lnTo>
                  <a:lnTo>
                    <a:pt x="3453841" y="1992706"/>
                  </a:lnTo>
                  <a:lnTo>
                    <a:pt x="3451377" y="1988921"/>
                  </a:lnTo>
                  <a:lnTo>
                    <a:pt x="3450755" y="1987956"/>
                  </a:lnTo>
                  <a:lnTo>
                    <a:pt x="3449866" y="1987130"/>
                  </a:lnTo>
                  <a:lnTo>
                    <a:pt x="3449866" y="2003221"/>
                  </a:lnTo>
                  <a:lnTo>
                    <a:pt x="3449853" y="2022360"/>
                  </a:lnTo>
                  <a:lnTo>
                    <a:pt x="3448710" y="2028736"/>
                  </a:lnTo>
                  <a:lnTo>
                    <a:pt x="3444252" y="2035073"/>
                  </a:lnTo>
                  <a:lnTo>
                    <a:pt x="3441471" y="2036660"/>
                  </a:lnTo>
                  <a:lnTo>
                    <a:pt x="3434880" y="2036660"/>
                  </a:lnTo>
                  <a:lnTo>
                    <a:pt x="3432111" y="2035073"/>
                  </a:lnTo>
                  <a:lnTo>
                    <a:pt x="3427603" y="2028736"/>
                  </a:lnTo>
                  <a:lnTo>
                    <a:pt x="3426485" y="2022360"/>
                  </a:lnTo>
                  <a:lnTo>
                    <a:pt x="3426485" y="2003221"/>
                  </a:lnTo>
                  <a:lnTo>
                    <a:pt x="3434804" y="1988921"/>
                  </a:lnTo>
                  <a:lnTo>
                    <a:pt x="3441446" y="1988921"/>
                  </a:lnTo>
                  <a:lnTo>
                    <a:pt x="3444252" y="1990496"/>
                  </a:lnTo>
                  <a:lnTo>
                    <a:pt x="3448621" y="1996655"/>
                  </a:lnTo>
                  <a:lnTo>
                    <a:pt x="3448735" y="1996808"/>
                  </a:lnTo>
                  <a:lnTo>
                    <a:pt x="3441306" y="1982990"/>
                  </a:lnTo>
                  <a:lnTo>
                    <a:pt x="3433915" y="1982990"/>
                  </a:lnTo>
                  <a:lnTo>
                    <a:pt x="3419106" y="2005901"/>
                  </a:lnTo>
                  <a:lnTo>
                    <a:pt x="3419106" y="2023745"/>
                  </a:lnTo>
                  <a:lnTo>
                    <a:pt x="3421037" y="2031644"/>
                  </a:lnTo>
                  <a:lnTo>
                    <a:pt x="3424885" y="2036508"/>
                  </a:lnTo>
                  <a:lnTo>
                    <a:pt x="3428111" y="2040534"/>
                  </a:lnTo>
                  <a:lnTo>
                    <a:pt x="3432543" y="2042553"/>
                  </a:lnTo>
                  <a:lnTo>
                    <a:pt x="3442449" y="2042553"/>
                  </a:lnTo>
                  <a:lnTo>
                    <a:pt x="3446005" y="2041398"/>
                  </a:lnTo>
                  <a:lnTo>
                    <a:pt x="3451618" y="2036813"/>
                  </a:lnTo>
                  <a:lnTo>
                    <a:pt x="3451707" y="2036660"/>
                  </a:lnTo>
                  <a:lnTo>
                    <a:pt x="3453714" y="2033562"/>
                  </a:lnTo>
                  <a:lnTo>
                    <a:pt x="3456546" y="2025154"/>
                  </a:lnTo>
                  <a:lnTo>
                    <a:pt x="3457232" y="2019642"/>
                  </a:lnTo>
                  <a:close/>
                </a:path>
                <a:path w="3548379" h="2042795">
                  <a:moveTo>
                    <a:pt x="3480295" y="1923884"/>
                  </a:moveTo>
                  <a:lnTo>
                    <a:pt x="3449739" y="1923884"/>
                  </a:lnTo>
                  <a:lnTo>
                    <a:pt x="3449739" y="1928418"/>
                  </a:lnTo>
                  <a:lnTo>
                    <a:pt x="3480295" y="1928418"/>
                  </a:lnTo>
                  <a:lnTo>
                    <a:pt x="3480295" y="1923884"/>
                  </a:lnTo>
                  <a:close/>
                </a:path>
                <a:path w="3548379" h="2042795">
                  <a:moveTo>
                    <a:pt x="3480295" y="1731505"/>
                  </a:moveTo>
                  <a:lnTo>
                    <a:pt x="3449739" y="1731505"/>
                  </a:lnTo>
                  <a:lnTo>
                    <a:pt x="3449739" y="1736026"/>
                  </a:lnTo>
                  <a:lnTo>
                    <a:pt x="3480295" y="1736026"/>
                  </a:lnTo>
                  <a:lnTo>
                    <a:pt x="3480295" y="1731505"/>
                  </a:lnTo>
                  <a:close/>
                </a:path>
                <a:path w="3548379" h="2042795">
                  <a:moveTo>
                    <a:pt x="3480295" y="1539113"/>
                  </a:moveTo>
                  <a:lnTo>
                    <a:pt x="3449739" y="1539113"/>
                  </a:lnTo>
                  <a:lnTo>
                    <a:pt x="3449739" y="1543634"/>
                  </a:lnTo>
                  <a:lnTo>
                    <a:pt x="3480295" y="1543634"/>
                  </a:lnTo>
                  <a:lnTo>
                    <a:pt x="3480295" y="1539113"/>
                  </a:lnTo>
                  <a:close/>
                </a:path>
                <a:path w="3548379" h="2042795">
                  <a:moveTo>
                    <a:pt x="3480295" y="1346720"/>
                  </a:moveTo>
                  <a:lnTo>
                    <a:pt x="3449739" y="1346720"/>
                  </a:lnTo>
                  <a:lnTo>
                    <a:pt x="3449739" y="1351254"/>
                  </a:lnTo>
                  <a:lnTo>
                    <a:pt x="3480295" y="1351254"/>
                  </a:lnTo>
                  <a:lnTo>
                    <a:pt x="3480295" y="1346720"/>
                  </a:lnTo>
                  <a:close/>
                </a:path>
                <a:path w="3548379" h="2042795">
                  <a:moveTo>
                    <a:pt x="3480295" y="1154328"/>
                  </a:moveTo>
                  <a:lnTo>
                    <a:pt x="3449739" y="1154328"/>
                  </a:lnTo>
                  <a:lnTo>
                    <a:pt x="3449739" y="1158849"/>
                  </a:lnTo>
                  <a:lnTo>
                    <a:pt x="3480295" y="1158849"/>
                  </a:lnTo>
                  <a:lnTo>
                    <a:pt x="3480295" y="1154328"/>
                  </a:lnTo>
                  <a:close/>
                </a:path>
                <a:path w="3548379" h="2042795">
                  <a:moveTo>
                    <a:pt x="3480295" y="961936"/>
                  </a:moveTo>
                  <a:lnTo>
                    <a:pt x="3449739" y="961936"/>
                  </a:lnTo>
                  <a:lnTo>
                    <a:pt x="3449739" y="966470"/>
                  </a:lnTo>
                  <a:lnTo>
                    <a:pt x="3480295" y="966470"/>
                  </a:lnTo>
                  <a:lnTo>
                    <a:pt x="3480295" y="961936"/>
                  </a:lnTo>
                  <a:close/>
                </a:path>
                <a:path w="3548379" h="2042795">
                  <a:moveTo>
                    <a:pt x="3480295" y="769543"/>
                  </a:moveTo>
                  <a:lnTo>
                    <a:pt x="3449739" y="769543"/>
                  </a:lnTo>
                  <a:lnTo>
                    <a:pt x="3449739" y="774077"/>
                  </a:lnTo>
                  <a:lnTo>
                    <a:pt x="3480295" y="774077"/>
                  </a:lnTo>
                  <a:lnTo>
                    <a:pt x="3480295" y="769543"/>
                  </a:lnTo>
                  <a:close/>
                </a:path>
                <a:path w="3548379" h="2042795">
                  <a:moveTo>
                    <a:pt x="3480295" y="595274"/>
                  </a:moveTo>
                  <a:lnTo>
                    <a:pt x="3465588" y="595274"/>
                  </a:lnTo>
                  <a:lnTo>
                    <a:pt x="3465588" y="599795"/>
                  </a:lnTo>
                  <a:lnTo>
                    <a:pt x="3480295" y="599795"/>
                  </a:lnTo>
                  <a:lnTo>
                    <a:pt x="3480295" y="595274"/>
                  </a:lnTo>
                  <a:close/>
                </a:path>
                <a:path w="3548379" h="2042795">
                  <a:moveTo>
                    <a:pt x="3480295" y="586219"/>
                  </a:moveTo>
                  <a:lnTo>
                    <a:pt x="3465588" y="586219"/>
                  </a:lnTo>
                  <a:lnTo>
                    <a:pt x="3465588" y="590740"/>
                  </a:lnTo>
                  <a:lnTo>
                    <a:pt x="3480295" y="590740"/>
                  </a:lnTo>
                  <a:lnTo>
                    <a:pt x="3480295" y="586219"/>
                  </a:lnTo>
                  <a:close/>
                </a:path>
                <a:path w="3548379" h="2042795">
                  <a:moveTo>
                    <a:pt x="3480295" y="577164"/>
                  </a:moveTo>
                  <a:lnTo>
                    <a:pt x="3449739" y="577164"/>
                  </a:lnTo>
                  <a:lnTo>
                    <a:pt x="3449739" y="581685"/>
                  </a:lnTo>
                  <a:lnTo>
                    <a:pt x="3480295" y="581685"/>
                  </a:lnTo>
                  <a:lnTo>
                    <a:pt x="3480295" y="577164"/>
                  </a:lnTo>
                  <a:close/>
                </a:path>
                <a:path w="3548379" h="2042795">
                  <a:moveTo>
                    <a:pt x="3480295" y="519455"/>
                  </a:moveTo>
                  <a:lnTo>
                    <a:pt x="3465588" y="519455"/>
                  </a:lnTo>
                  <a:lnTo>
                    <a:pt x="3465588" y="523976"/>
                  </a:lnTo>
                  <a:lnTo>
                    <a:pt x="3480295" y="523976"/>
                  </a:lnTo>
                  <a:lnTo>
                    <a:pt x="3480295" y="519455"/>
                  </a:lnTo>
                  <a:close/>
                </a:path>
                <a:path w="3548379" h="2042795">
                  <a:moveTo>
                    <a:pt x="3480295" y="485495"/>
                  </a:moveTo>
                  <a:lnTo>
                    <a:pt x="3465588" y="485495"/>
                  </a:lnTo>
                  <a:lnTo>
                    <a:pt x="3465588" y="490029"/>
                  </a:lnTo>
                  <a:lnTo>
                    <a:pt x="3480295" y="490029"/>
                  </a:lnTo>
                  <a:lnTo>
                    <a:pt x="3480295" y="485495"/>
                  </a:lnTo>
                  <a:close/>
                </a:path>
                <a:path w="3548379" h="2042795">
                  <a:moveTo>
                    <a:pt x="3480295" y="461733"/>
                  </a:moveTo>
                  <a:lnTo>
                    <a:pt x="3465588" y="461733"/>
                  </a:lnTo>
                  <a:lnTo>
                    <a:pt x="3465588" y="466267"/>
                  </a:lnTo>
                  <a:lnTo>
                    <a:pt x="3480295" y="466267"/>
                  </a:lnTo>
                  <a:lnTo>
                    <a:pt x="3480295" y="461733"/>
                  </a:lnTo>
                  <a:close/>
                </a:path>
                <a:path w="3548379" h="2042795">
                  <a:moveTo>
                    <a:pt x="3480295" y="442493"/>
                  </a:moveTo>
                  <a:lnTo>
                    <a:pt x="3465588" y="442493"/>
                  </a:lnTo>
                  <a:lnTo>
                    <a:pt x="3465588" y="447014"/>
                  </a:lnTo>
                  <a:lnTo>
                    <a:pt x="3480295" y="447014"/>
                  </a:lnTo>
                  <a:lnTo>
                    <a:pt x="3480295" y="442493"/>
                  </a:lnTo>
                  <a:close/>
                </a:path>
                <a:path w="3548379" h="2042795">
                  <a:moveTo>
                    <a:pt x="3480295" y="427774"/>
                  </a:moveTo>
                  <a:lnTo>
                    <a:pt x="3465588" y="427774"/>
                  </a:lnTo>
                  <a:lnTo>
                    <a:pt x="3465588" y="432295"/>
                  </a:lnTo>
                  <a:lnTo>
                    <a:pt x="3480295" y="432295"/>
                  </a:lnTo>
                  <a:lnTo>
                    <a:pt x="3480295" y="427774"/>
                  </a:lnTo>
                  <a:close/>
                </a:path>
                <a:path w="3548379" h="2042795">
                  <a:moveTo>
                    <a:pt x="3480295" y="414197"/>
                  </a:moveTo>
                  <a:lnTo>
                    <a:pt x="3465588" y="414197"/>
                  </a:lnTo>
                  <a:lnTo>
                    <a:pt x="3465588" y="418719"/>
                  </a:lnTo>
                  <a:lnTo>
                    <a:pt x="3480295" y="418719"/>
                  </a:lnTo>
                  <a:lnTo>
                    <a:pt x="3480295" y="414197"/>
                  </a:lnTo>
                  <a:close/>
                </a:path>
                <a:path w="3548379" h="2042795">
                  <a:moveTo>
                    <a:pt x="3480295" y="402882"/>
                  </a:moveTo>
                  <a:lnTo>
                    <a:pt x="3465588" y="402882"/>
                  </a:lnTo>
                  <a:lnTo>
                    <a:pt x="3465588" y="407403"/>
                  </a:lnTo>
                  <a:lnTo>
                    <a:pt x="3480295" y="407403"/>
                  </a:lnTo>
                  <a:lnTo>
                    <a:pt x="3480295" y="402882"/>
                  </a:lnTo>
                  <a:close/>
                </a:path>
                <a:path w="3548379" h="2042795">
                  <a:moveTo>
                    <a:pt x="3480295" y="393827"/>
                  </a:moveTo>
                  <a:lnTo>
                    <a:pt x="3465588" y="393827"/>
                  </a:lnTo>
                  <a:lnTo>
                    <a:pt x="3465588" y="398348"/>
                  </a:lnTo>
                  <a:lnTo>
                    <a:pt x="3480295" y="398348"/>
                  </a:lnTo>
                  <a:lnTo>
                    <a:pt x="3480295" y="393827"/>
                  </a:lnTo>
                  <a:close/>
                </a:path>
                <a:path w="3548379" h="2042795">
                  <a:moveTo>
                    <a:pt x="3480295" y="384771"/>
                  </a:moveTo>
                  <a:lnTo>
                    <a:pt x="3449739" y="384771"/>
                  </a:lnTo>
                  <a:lnTo>
                    <a:pt x="3449739" y="389293"/>
                  </a:lnTo>
                  <a:lnTo>
                    <a:pt x="3480295" y="389293"/>
                  </a:lnTo>
                  <a:lnTo>
                    <a:pt x="3480295" y="384771"/>
                  </a:lnTo>
                  <a:close/>
                </a:path>
                <a:path w="3548379" h="2042795">
                  <a:moveTo>
                    <a:pt x="3480295" y="327063"/>
                  </a:moveTo>
                  <a:lnTo>
                    <a:pt x="3465588" y="327063"/>
                  </a:lnTo>
                  <a:lnTo>
                    <a:pt x="3465588" y="331584"/>
                  </a:lnTo>
                  <a:lnTo>
                    <a:pt x="3480295" y="331584"/>
                  </a:lnTo>
                  <a:lnTo>
                    <a:pt x="3480295" y="327063"/>
                  </a:lnTo>
                  <a:close/>
                </a:path>
                <a:path w="3548379" h="2042795">
                  <a:moveTo>
                    <a:pt x="3480295" y="293103"/>
                  </a:moveTo>
                  <a:lnTo>
                    <a:pt x="3465588" y="293103"/>
                  </a:lnTo>
                  <a:lnTo>
                    <a:pt x="3465588" y="297624"/>
                  </a:lnTo>
                  <a:lnTo>
                    <a:pt x="3480295" y="297624"/>
                  </a:lnTo>
                  <a:lnTo>
                    <a:pt x="3480295" y="293103"/>
                  </a:lnTo>
                  <a:close/>
                </a:path>
                <a:path w="3548379" h="2042795">
                  <a:moveTo>
                    <a:pt x="3480295" y="269341"/>
                  </a:moveTo>
                  <a:lnTo>
                    <a:pt x="3465588" y="269341"/>
                  </a:lnTo>
                  <a:lnTo>
                    <a:pt x="3465588" y="273862"/>
                  </a:lnTo>
                  <a:lnTo>
                    <a:pt x="3480295" y="273862"/>
                  </a:lnTo>
                  <a:lnTo>
                    <a:pt x="3480295" y="269341"/>
                  </a:lnTo>
                  <a:close/>
                </a:path>
                <a:path w="3548379" h="2042795">
                  <a:moveTo>
                    <a:pt x="3480295" y="250101"/>
                  </a:moveTo>
                  <a:lnTo>
                    <a:pt x="3465588" y="250101"/>
                  </a:lnTo>
                  <a:lnTo>
                    <a:pt x="3465588" y="254622"/>
                  </a:lnTo>
                  <a:lnTo>
                    <a:pt x="3480295" y="254622"/>
                  </a:lnTo>
                  <a:lnTo>
                    <a:pt x="3480295" y="250101"/>
                  </a:lnTo>
                  <a:close/>
                </a:path>
                <a:path w="3548379" h="2042795">
                  <a:moveTo>
                    <a:pt x="3480295" y="235394"/>
                  </a:moveTo>
                  <a:lnTo>
                    <a:pt x="3476294" y="235394"/>
                  </a:lnTo>
                  <a:lnTo>
                    <a:pt x="3474339" y="239915"/>
                  </a:lnTo>
                  <a:lnTo>
                    <a:pt x="3480295" y="239915"/>
                  </a:lnTo>
                  <a:lnTo>
                    <a:pt x="3480295" y="235394"/>
                  </a:lnTo>
                  <a:close/>
                </a:path>
                <a:path w="3548379" h="2042795">
                  <a:moveTo>
                    <a:pt x="3480295" y="221805"/>
                  </a:moveTo>
                  <a:lnTo>
                    <a:pt x="3476790" y="221805"/>
                  </a:lnTo>
                  <a:lnTo>
                    <a:pt x="3478758" y="226339"/>
                  </a:lnTo>
                  <a:lnTo>
                    <a:pt x="3480295" y="226339"/>
                  </a:lnTo>
                  <a:lnTo>
                    <a:pt x="3480295" y="221805"/>
                  </a:lnTo>
                  <a:close/>
                </a:path>
                <a:path w="3548379" h="2042795">
                  <a:moveTo>
                    <a:pt x="3480295" y="210489"/>
                  </a:moveTo>
                  <a:lnTo>
                    <a:pt x="3465588" y="210489"/>
                  </a:lnTo>
                  <a:lnTo>
                    <a:pt x="3465588" y="211239"/>
                  </a:lnTo>
                  <a:lnTo>
                    <a:pt x="3473335" y="214617"/>
                  </a:lnTo>
                  <a:lnTo>
                    <a:pt x="3473742" y="215011"/>
                  </a:lnTo>
                  <a:lnTo>
                    <a:pt x="3480295" y="215011"/>
                  </a:lnTo>
                  <a:lnTo>
                    <a:pt x="3480295" y="210489"/>
                  </a:lnTo>
                  <a:close/>
                </a:path>
                <a:path w="3548379" h="2042795">
                  <a:moveTo>
                    <a:pt x="3480295" y="201434"/>
                  </a:moveTo>
                  <a:lnTo>
                    <a:pt x="3476891" y="201434"/>
                  </a:lnTo>
                  <a:lnTo>
                    <a:pt x="3476891" y="205968"/>
                  </a:lnTo>
                  <a:lnTo>
                    <a:pt x="3480295" y="205968"/>
                  </a:lnTo>
                  <a:lnTo>
                    <a:pt x="3480295" y="201434"/>
                  </a:lnTo>
                  <a:close/>
                </a:path>
                <a:path w="3548379" h="2042795">
                  <a:moveTo>
                    <a:pt x="3480295" y="192379"/>
                  </a:moveTo>
                  <a:lnTo>
                    <a:pt x="3476891" y="192379"/>
                  </a:lnTo>
                  <a:lnTo>
                    <a:pt x="3476891" y="196900"/>
                  </a:lnTo>
                  <a:lnTo>
                    <a:pt x="3480295" y="196900"/>
                  </a:lnTo>
                  <a:lnTo>
                    <a:pt x="3480295" y="192379"/>
                  </a:lnTo>
                  <a:close/>
                </a:path>
                <a:path w="3548379" h="2042795">
                  <a:moveTo>
                    <a:pt x="3480295" y="134670"/>
                  </a:moveTo>
                  <a:lnTo>
                    <a:pt x="3466058" y="134670"/>
                  </a:lnTo>
                  <a:lnTo>
                    <a:pt x="3465588" y="135140"/>
                  </a:lnTo>
                  <a:lnTo>
                    <a:pt x="3465588" y="139192"/>
                  </a:lnTo>
                  <a:lnTo>
                    <a:pt x="3480295" y="139192"/>
                  </a:lnTo>
                  <a:lnTo>
                    <a:pt x="3480295" y="134670"/>
                  </a:lnTo>
                  <a:close/>
                </a:path>
                <a:path w="3548379" h="2042795">
                  <a:moveTo>
                    <a:pt x="3480295" y="100711"/>
                  </a:moveTo>
                  <a:lnTo>
                    <a:pt x="3470567" y="100711"/>
                  </a:lnTo>
                  <a:lnTo>
                    <a:pt x="3475101" y="105232"/>
                  </a:lnTo>
                  <a:lnTo>
                    <a:pt x="3480295" y="105232"/>
                  </a:lnTo>
                  <a:lnTo>
                    <a:pt x="3480295" y="100711"/>
                  </a:lnTo>
                  <a:close/>
                </a:path>
                <a:path w="3548379" h="2042795">
                  <a:moveTo>
                    <a:pt x="3480295" y="76949"/>
                  </a:moveTo>
                  <a:lnTo>
                    <a:pt x="3465588" y="76949"/>
                  </a:lnTo>
                  <a:lnTo>
                    <a:pt x="3465588" y="81470"/>
                  </a:lnTo>
                  <a:lnTo>
                    <a:pt x="3480295" y="81470"/>
                  </a:lnTo>
                  <a:lnTo>
                    <a:pt x="3480295" y="76949"/>
                  </a:lnTo>
                  <a:close/>
                </a:path>
                <a:path w="3548379" h="2042795">
                  <a:moveTo>
                    <a:pt x="3480295" y="57708"/>
                  </a:moveTo>
                  <a:lnTo>
                    <a:pt x="3465588" y="57708"/>
                  </a:lnTo>
                  <a:lnTo>
                    <a:pt x="3465588" y="62230"/>
                  </a:lnTo>
                  <a:lnTo>
                    <a:pt x="3480295" y="62230"/>
                  </a:lnTo>
                  <a:lnTo>
                    <a:pt x="3480295" y="57708"/>
                  </a:lnTo>
                  <a:close/>
                </a:path>
                <a:path w="3548379" h="2042795">
                  <a:moveTo>
                    <a:pt x="3480295" y="43002"/>
                  </a:moveTo>
                  <a:lnTo>
                    <a:pt x="3473412" y="43002"/>
                  </a:lnTo>
                  <a:lnTo>
                    <a:pt x="3474567" y="45999"/>
                  </a:lnTo>
                  <a:lnTo>
                    <a:pt x="3474186" y="47294"/>
                  </a:lnTo>
                  <a:lnTo>
                    <a:pt x="3472840" y="47307"/>
                  </a:lnTo>
                  <a:lnTo>
                    <a:pt x="3466909" y="43002"/>
                  </a:lnTo>
                  <a:lnTo>
                    <a:pt x="3465588" y="43002"/>
                  </a:lnTo>
                  <a:lnTo>
                    <a:pt x="3465588" y="47523"/>
                  </a:lnTo>
                  <a:lnTo>
                    <a:pt x="3480295" y="47523"/>
                  </a:lnTo>
                  <a:lnTo>
                    <a:pt x="3480295" y="43002"/>
                  </a:lnTo>
                  <a:close/>
                </a:path>
                <a:path w="3548379" h="2042795">
                  <a:moveTo>
                    <a:pt x="3480295" y="29425"/>
                  </a:moveTo>
                  <a:lnTo>
                    <a:pt x="3473285" y="29425"/>
                  </a:lnTo>
                  <a:lnTo>
                    <a:pt x="3469221" y="32131"/>
                  </a:lnTo>
                  <a:lnTo>
                    <a:pt x="3469919" y="33947"/>
                  </a:lnTo>
                  <a:lnTo>
                    <a:pt x="3480295" y="33947"/>
                  </a:lnTo>
                  <a:lnTo>
                    <a:pt x="3480295" y="29425"/>
                  </a:lnTo>
                  <a:close/>
                </a:path>
                <a:path w="3548379" h="2042795">
                  <a:moveTo>
                    <a:pt x="3480295" y="18097"/>
                  </a:moveTo>
                  <a:lnTo>
                    <a:pt x="3465588" y="18097"/>
                  </a:lnTo>
                  <a:lnTo>
                    <a:pt x="3465588" y="18770"/>
                  </a:lnTo>
                  <a:lnTo>
                    <a:pt x="3466414" y="21501"/>
                  </a:lnTo>
                  <a:lnTo>
                    <a:pt x="3480295" y="21501"/>
                  </a:lnTo>
                  <a:lnTo>
                    <a:pt x="3480295" y="18097"/>
                  </a:lnTo>
                  <a:close/>
                </a:path>
                <a:path w="3548379" h="2042795">
                  <a:moveTo>
                    <a:pt x="3480295" y="9055"/>
                  </a:moveTo>
                  <a:lnTo>
                    <a:pt x="3465588" y="9055"/>
                  </a:lnTo>
                  <a:lnTo>
                    <a:pt x="3465588" y="13576"/>
                  </a:lnTo>
                  <a:lnTo>
                    <a:pt x="3480295" y="13576"/>
                  </a:lnTo>
                  <a:lnTo>
                    <a:pt x="3480295" y="9055"/>
                  </a:lnTo>
                  <a:close/>
                </a:path>
                <a:path w="3548379" h="2042795">
                  <a:moveTo>
                    <a:pt x="3480295" y="0"/>
                  </a:moveTo>
                  <a:lnTo>
                    <a:pt x="3449739" y="0"/>
                  </a:lnTo>
                  <a:lnTo>
                    <a:pt x="3449739" y="4521"/>
                  </a:lnTo>
                  <a:lnTo>
                    <a:pt x="3480295" y="4521"/>
                  </a:lnTo>
                  <a:lnTo>
                    <a:pt x="3480295" y="0"/>
                  </a:lnTo>
                  <a:close/>
                </a:path>
                <a:path w="3548379" h="2042795">
                  <a:moveTo>
                    <a:pt x="3502152" y="2019642"/>
                  </a:moveTo>
                  <a:lnTo>
                    <a:pt x="3502037" y="2005901"/>
                  </a:lnTo>
                  <a:lnTo>
                    <a:pt x="3501783" y="2003221"/>
                  </a:lnTo>
                  <a:lnTo>
                    <a:pt x="3501720" y="2002421"/>
                  </a:lnTo>
                  <a:lnTo>
                    <a:pt x="3499967" y="1995589"/>
                  </a:lnTo>
                  <a:lnTo>
                    <a:pt x="3498761" y="1992706"/>
                  </a:lnTo>
                  <a:lnTo>
                    <a:pt x="3496297" y="1988921"/>
                  </a:lnTo>
                  <a:lnTo>
                    <a:pt x="3495675" y="1987956"/>
                  </a:lnTo>
                  <a:lnTo>
                    <a:pt x="3494773" y="1987130"/>
                  </a:lnTo>
                  <a:lnTo>
                    <a:pt x="3494773" y="2003221"/>
                  </a:lnTo>
                  <a:lnTo>
                    <a:pt x="3494760" y="2022360"/>
                  </a:lnTo>
                  <a:lnTo>
                    <a:pt x="3493630" y="2028736"/>
                  </a:lnTo>
                  <a:lnTo>
                    <a:pt x="3489160" y="2035073"/>
                  </a:lnTo>
                  <a:lnTo>
                    <a:pt x="3486391" y="2036660"/>
                  </a:lnTo>
                  <a:lnTo>
                    <a:pt x="3479800" y="2036660"/>
                  </a:lnTo>
                  <a:lnTo>
                    <a:pt x="3477018" y="2035073"/>
                  </a:lnTo>
                  <a:lnTo>
                    <a:pt x="3472523" y="2028736"/>
                  </a:lnTo>
                  <a:lnTo>
                    <a:pt x="3471405" y="2022360"/>
                  </a:lnTo>
                  <a:lnTo>
                    <a:pt x="3471405" y="2003221"/>
                  </a:lnTo>
                  <a:lnTo>
                    <a:pt x="3472599" y="1996808"/>
                  </a:lnTo>
                  <a:lnTo>
                    <a:pt x="3472637" y="1996655"/>
                  </a:lnTo>
                  <a:lnTo>
                    <a:pt x="3477082" y="1990305"/>
                  </a:lnTo>
                  <a:lnTo>
                    <a:pt x="3479711" y="1988921"/>
                  </a:lnTo>
                  <a:lnTo>
                    <a:pt x="3486353" y="1988921"/>
                  </a:lnTo>
                  <a:lnTo>
                    <a:pt x="3489160" y="1990496"/>
                  </a:lnTo>
                  <a:lnTo>
                    <a:pt x="3493541" y="1996655"/>
                  </a:lnTo>
                  <a:lnTo>
                    <a:pt x="3493655" y="1996808"/>
                  </a:lnTo>
                  <a:lnTo>
                    <a:pt x="3486239" y="1982990"/>
                  </a:lnTo>
                  <a:lnTo>
                    <a:pt x="3478847" y="1982990"/>
                  </a:lnTo>
                  <a:lnTo>
                    <a:pt x="3464026" y="2005901"/>
                  </a:lnTo>
                  <a:lnTo>
                    <a:pt x="3464026" y="2023745"/>
                  </a:lnTo>
                  <a:lnTo>
                    <a:pt x="3465957" y="2031644"/>
                  </a:lnTo>
                  <a:lnTo>
                    <a:pt x="3473031" y="2040534"/>
                  </a:lnTo>
                  <a:lnTo>
                    <a:pt x="3477450" y="2042553"/>
                  </a:lnTo>
                  <a:lnTo>
                    <a:pt x="3487369" y="2042553"/>
                  </a:lnTo>
                  <a:lnTo>
                    <a:pt x="3490925" y="2041398"/>
                  </a:lnTo>
                  <a:lnTo>
                    <a:pt x="3496526" y="2036813"/>
                  </a:lnTo>
                  <a:lnTo>
                    <a:pt x="3496614" y="2036660"/>
                  </a:lnTo>
                  <a:lnTo>
                    <a:pt x="3498634" y="2033562"/>
                  </a:lnTo>
                  <a:lnTo>
                    <a:pt x="3501453" y="2025154"/>
                  </a:lnTo>
                  <a:lnTo>
                    <a:pt x="3502152" y="2019642"/>
                  </a:lnTo>
                  <a:close/>
                </a:path>
                <a:path w="3548379" h="2042795">
                  <a:moveTo>
                    <a:pt x="3547884" y="2019642"/>
                  </a:moveTo>
                  <a:lnTo>
                    <a:pt x="3547770" y="2005901"/>
                  </a:lnTo>
                  <a:lnTo>
                    <a:pt x="3547516" y="2003221"/>
                  </a:lnTo>
                  <a:lnTo>
                    <a:pt x="3547453" y="2002421"/>
                  </a:lnTo>
                  <a:lnTo>
                    <a:pt x="3545687" y="1995589"/>
                  </a:lnTo>
                  <a:lnTo>
                    <a:pt x="3544481" y="1992706"/>
                  </a:lnTo>
                  <a:lnTo>
                    <a:pt x="3542017" y="1988921"/>
                  </a:lnTo>
                  <a:lnTo>
                    <a:pt x="3541395" y="1987956"/>
                  </a:lnTo>
                  <a:lnTo>
                    <a:pt x="3540506" y="1987130"/>
                  </a:lnTo>
                  <a:lnTo>
                    <a:pt x="3540506" y="2003221"/>
                  </a:lnTo>
                  <a:lnTo>
                    <a:pt x="3540493" y="2022360"/>
                  </a:lnTo>
                  <a:lnTo>
                    <a:pt x="3539363" y="2028736"/>
                  </a:lnTo>
                  <a:lnTo>
                    <a:pt x="3537127" y="2031885"/>
                  </a:lnTo>
                  <a:lnTo>
                    <a:pt x="3534892" y="2035073"/>
                  </a:lnTo>
                  <a:lnTo>
                    <a:pt x="3532124" y="2036660"/>
                  </a:lnTo>
                  <a:lnTo>
                    <a:pt x="3525520" y="2036660"/>
                  </a:lnTo>
                  <a:lnTo>
                    <a:pt x="3522751" y="2035073"/>
                  </a:lnTo>
                  <a:lnTo>
                    <a:pt x="3518255" y="2028736"/>
                  </a:lnTo>
                  <a:lnTo>
                    <a:pt x="3517138" y="2022360"/>
                  </a:lnTo>
                  <a:lnTo>
                    <a:pt x="3517138" y="2003221"/>
                  </a:lnTo>
                  <a:lnTo>
                    <a:pt x="3518331" y="1996808"/>
                  </a:lnTo>
                  <a:lnTo>
                    <a:pt x="3518370" y="1996655"/>
                  </a:lnTo>
                  <a:lnTo>
                    <a:pt x="3522802" y="1990305"/>
                  </a:lnTo>
                  <a:lnTo>
                    <a:pt x="3525443" y="1988921"/>
                  </a:lnTo>
                  <a:lnTo>
                    <a:pt x="3532098" y="1988921"/>
                  </a:lnTo>
                  <a:lnTo>
                    <a:pt x="3534892" y="1990496"/>
                  </a:lnTo>
                  <a:lnTo>
                    <a:pt x="3537127" y="1993658"/>
                  </a:lnTo>
                  <a:lnTo>
                    <a:pt x="3539274" y="1996655"/>
                  </a:lnTo>
                  <a:lnTo>
                    <a:pt x="3539388" y="1996808"/>
                  </a:lnTo>
                  <a:lnTo>
                    <a:pt x="3540506" y="2003221"/>
                  </a:lnTo>
                  <a:lnTo>
                    <a:pt x="3540506" y="1987130"/>
                  </a:lnTo>
                  <a:lnTo>
                    <a:pt x="3539439" y="1986140"/>
                  </a:lnTo>
                  <a:lnTo>
                    <a:pt x="3534714" y="1983625"/>
                  </a:lnTo>
                  <a:lnTo>
                    <a:pt x="3531959" y="1982990"/>
                  </a:lnTo>
                  <a:lnTo>
                    <a:pt x="3524567" y="1982990"/>
                  </a:lnTo>
                  <a:lnTo>
                    <a:pt x="3509746" y="2005901"/>
                  </a:lnTo>
                  <a:lnTo>
                    <a:pt x="3509746" y="2023745"/>
                  </a:lnTo>
                  <a:lnTo>
                    <a:pt x="3511677" y="2031644"/>
                  </a:lnTo>
                  <a:lnTo>
                    <a:pt x="3518751" y="2040534"/>
                  </a:lnTo>
                  <a:lnTo>
                    <a:pt x="3523183" y="2042553"/>
                  </a:lnTo>
                  <a:lnTo>
                    <a:pt x="3533102" y="2042553"/>
                  </a:lnTo>
                  <a:lnTo>
                    <a:pt x="3536645" y="2041398"/>
                  </a:lnTo>
                  <a:lnTo>
                    <a:pt x="3542258" y="2036813"/>
                  </a:lnTo>
                  <a:lnTo>
                    <a:pt x="3542347" y="2036660"/>
                  </a:lnTo>
                  <a:lnTo>
                    <a:pt x="3544366" y="2033562"/>
                  </a:lnTo>
                  <a:lnTo>
                    <a:pt x="3547173" y="2025154"/>
                  </a:lnTo>
                  <a:lnTo>
                    <a:pt x="3547884" y="2019642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bject 13">
              <a:extLst>
                <a:ext uri="{FF2B5EF4-FFF2-40B4-BE49-F238E27FC236}">
                  <a16:creationId xmlns:a16="http://schemas.microsoft.com/office/drawing/2014/main" id="{DD32945D-EADE-D5D2-65E0-88ED135C7A91}"/>
                </a:ext>
              </a:extLst>
            </p:cNvPr>
            <p:cNvSpPr/>
            <p:nvPr/>
          </p:nvSpPr>
          <p:spPr>
            <a:xfrm>
              <a:off x="3219437" y="1379460"/>
              <a:ext cx="1729739" cy="1670685"/>
            </a:xfrm>
            <a:custGeom>
              <a:avLst/>
              <a:gdLst/>
              <a:ahLst/>
              <a:cxnLst/>
              <a:rect l="l" t="t" r="r" b="b"/>
              <a:pathLst>
                <a:path w="1729739" h="1670685">
                  <a:moveTo>
                    <a:pt x="8839" y="1637576"/>
                  </a:moveTo>
                  <a:lnTo>
                    <a:pt x="0" y="1637576"/>
                  </a:lnTo>
                  <a:lnTo>
                    <a:pt x="0" y="1670392"/>
                  </a:lnTo>
                  <a:lnTo>
                    <a:pt x="1498" y="1670392"/>
                  </a:lnTo>
                  <a:lnTo>
                    <a:pt x="2273" y="1666875"/>
                  </a:lnTo>
                  <a:lnTo>
                    <a:pt x="2273" y="1639836"/>
                  </a:lnTo>
                  <a:lnTo>
                    <a:pt x="8318" y="1639836"/>
                  </a:lnTo>
                  <a:lnTo>
                    <a:pt x="8839" y="1637576"/>
                  </a:lnTo>
                  <a:close/>
                </a:path>
                <a:path w="1729739" h="1670685">
                  <a:moveTo>
                    <a:pt x="27686" y="1668132"/>
                  </a:moveTo>
                  <a:lnTo>
                    <a:pt x="6629" y="1668132"/>
                  </a:lnTo>
                  <a:lnTo>
                    <a:pt x="6121" y="1670392"/>
                  </a:lnTo>
                  <a:lnTo>
                    <a:pt x="27178" y="1670392"/>
                  </a:lnTo>
                  <a:lnTo>
                    <a:pt x="27686" y="1668132"/>
                  </a:lnTo>
                  <a:close/>
                </a:path>
                <a:path w="1729739" h="1670685">
                  <a:moveTo>
                    <a:pt x="32829" y="1665922"/>
                  </a:moveTo>
                  <a:lnTo>
                    <a:pt x="31813" y="1670392"/>
                  </a:lnTo>
                  <a:lnTo>
                    <a:pt x="32829" y="1670392"/>
                  </a:lnTo>
                  <a:lnTo>
                    <a:pt x="32829" y="1665922"/>
                  </a:lnTo>
                  <a:close/>
                </a:path>
                <a:path w="1729739" h="1670685">
                  <a:moveTo>
                    <a:pt x="32829" y="1637576"/>
                  </a:moveTo>
                  <a:lnTo>
                    <a:pt x="13474" y="1637576"/>
                  </a:lnTo>
                  <a:lnTo>
                    <a:pt x="12954" y="1639836"/>
                  </a:lnTo>
                  <a:lnTo>
                    <a:pt x="30568" y="1639836"/>
                  </a:lnTo>
                  <a:lnTo>
                    <a:pt x="30568" y="1655406"/>
                  </a:lnTo>
                  <a:lnTo>
                    <a:pt x="32829" y="1645716"/>
                  </a:lnTo>
                  <a:lnTo>
                    <a:pt x="32829" y="1638706"/>
                  </a:lnTo>
                  <a:lnTo>
                    <a:pt x="32829" y="1637576"/>
                  </a:lnTo>
                  <a:close/>
                </a:path>
                <a:path w="1729739" h="1670685">
                  <a:moveTo>
                    <a:pt x="159575" y="1081951"/>
                  </a:moveTo>
                  <a:lnTo>
                    <a:pt x="157314" y="1088859"/>
                  </a:lnTo>
                  <a:lnTo>
                    <a:pt x="157314" y="1094359"/>
                  </a:lnTo>
                  <a:lnTo>
                    <a:pt x="155511" y="1094359"/>
                  </a:lnTo>
                  <a:lnTo>
                    <a:pt x="154762" y="1096619"/>
                  </a:lnTo>
                  <a:lnTo>
                    <a:pt x="159575" y="1096619"/>
                  </a:lnTo>
                  <a:lnTo>
                    <a:pt x="159575" y="1081951"/>
                  </a:lnTo>
                  <a:close/>
                </a:path>
                <a:path w="1729739" h="1670685">
                  <a:moveTo>
                    <a:pt x="159575" y="1063802"/>
                  </a:moveTo>
                  <a:lnTo>
                    <a:pt x="126758" y="1063802"/>
                  </a:lnTo>
                  <a:lnTo>
                    <a:pt x="126758" y="1096619"/>
                  </a:lnTo>
                  <a:lnTo>
                    <a:pt x="149999" y="1096619"/>
                  </a:lnTo>
                  <a:lnTo>
                    <a:pt x="150749" y="1094359"/>
                  </a:lnTo>
                  <a:lnTo>
                    <a:pt x="129019" y="1094359"/>
                  </a:lnTo>
                  <a:lnTo>
                    <a:pt x="129019" y="1066063"/>
                  </a:lnTo>
                  <a:lnTo>
                    <a:pt x="157314" y="1066063"/>
                  </a:lnTo>
                  <a:lnTo>
                    <a:pt x="157314" y="1074343"/>
                  </a:lnTo>
                  <a:lnTo>
                    <a:pt x="159575" y="1067435"/>
                  </a:lnTo>
                  <a:lnTo>
                    <a:pt x="159575" y="1064933"/>
                  </a:lnTo>
                  <a:lnTo>
                    <a:pt x="159575" y="1063802"/>
                  </a:lnTo>
                  <a:close/>
                </a:path>
                <a:path w="1729739" h="1670685">
                  <a:moveTo>
                    <a:pt x="377736" y="671106"/>
                  </a:moveTo>
                  <a:lnTo>
                    <a:pt x="347433" y="671106"/>
                  </a:lnTo>
                  <a:lnTo>
                    <a:pt x="347433" y="694029"/>
                  </a:lnTo>
                  <a:lnTo>
                    <a:pt x="349707" y="692327"/>
                  </a:lnTo>
                  <a:lnTo>
                    <a:pt x="349707" y="673366"/>
                  </a:lnTo>
                  <a:lnTo>
                    <a:pt x="374764" y="673366"/>
                  </a:lnTo>
                  <a:lnTo>
                    <a:pt x="377736" y="671106"/>
                  </a:lnTo>
                  <a:close/>
                </a:path>
                <a:path w="1729739" h="1670685">
                  <a:moveTo>
                    <a:pt x="380263" y="674878"/>
                  </a:moveTo>
                  <a:lnTo>
                    <a:pt x="378002" y="676605"/>
                  </a:lnTo>
                  <a:lnTo>
                    <a:pt x="378002" y="701662"/>
                  </a:lnTo>
                  <a:lnTo>
                    <a:pt x="349707" y="701662"/>
                  </a:lnTo>
                  <a:lnTo>
                    <a:pt x="349707" y="697992"/>
                  </a:lnTo>
                  <a:lnTo>
                    <a:pt x="347433" y="699681"/>
                  </a:lnTo>
                  <a:lnTo>
                    <a:pt x="347433" y="703922"/>
                  </a:lnTo>
                  <a:lnTo>
                    <a:pt x="380263" y="703922"/>
                  </a:lnTo>
                  <a:lnTo>
                    <a:pt x="380263" y="701662"/>
                  </a:lnTo>
                  <a:lnTo>
                    <a:pt x="380263" y="674878"/>
                  </a:lnTo>
                  <a:close/>
                </a:path>
                <a:path w="1729739" h="1670685">
                  <a:moveTo>
                    <a:pt x="493433" y="574141"/>
                  </a:moveTo>
                  <a:lnTo>
                    <a:pt x="491172" y="576287"/>
                  </a:lnTo>
                  <a:lnTo>
                    <a:pt x="491172" y="583958"/>
                  </a:lnTo>
                  <a:lnTo>
                    <a:pt x="483095" y="583958"/>
                  </a:lnTo>
                  <a:lnTo>
                    <a:pt x="482549" y="584479"/>
                  </a:lnTo>
                  <a:lnTo>
                    <a:pt x="480618" y="586219"/>
                  </a:lnTo>
                  <a:lnTo>
                    <a:pt x="493433" y="586219"/>
                  </a:lnTo>
                  <a:lnTo>
                    <a:pt x="493433" y="574141"/>
                  </a:lnTo>
                  <a:close/>
                </a:path>
                <a:path w="1729739" h="1670685">
                  <a:moveTo>
                    <a:pt x="493433" y="553402"/>
                  </a:moveTo>
                  <a:lnTo>
                    <a:pt x="460603" y="553402"/>
                  </a:lnTo>
                  <a:lnTo>
                    <a:pt x="460603" y="586219"/>
                  </a:lnTo>
                  <a:lnTo>
                    <a:pt x="473875" y="586219"/>
                  </a:lnTo>
                  <a:lnTo>
                    <a:pt x="476364" y="583958"/>
                  </a:lnTo>
                  <a:lnTo>
                    <a:pt x="462876" y="583958"/>
                  </a:lnTo>
                  <a:lnTo>
                    <a:pt x="462876" y="555663"/>
                  </a:lnTo>
                  <a:lnTo>
                    <a:pt x="491172" y="555663"/>
                  </a:lnTo>
                  <a:lnTo>
                    <a:pt x="491172" y="570039"/>
                  </a:lnTo>
                  <a:lnTo>
                    <a:pt x="493433" y="567893"/>
                  </a:lnTo>
                  <a:lnTo>
                    <a:pt x="493433" y="554532"/>
                  </a:lnTo>
                  <a:lnTo>
                    <a:pt x="493433" y="553402"/>
                  </a:lnTo>
                  <a:close/>
                </a:path>
                <a:path w="1729739" h="1670685">
                  <a:moveTo>
                    <a:pt x="619086" y="451548"/>
                  </a:moveTo>
                  <a:lnTo>
                    <a:pt x="589635" y="451548"/>
                  </a:lnTo>
                  <a:lnTo>
                    <a:pt x="589635" y="478205"/>
                  </a:lnTo>
                  <a:lnTo>
                    <a:pt x="591896" y="476148"/>
                  </a:lnTo>
                  <a:lnTo>
                    <a:pt x="591896" y="453809"/>
                  </a:lnTo>
                  <a:lnTo>
                    <a:pt x="616585" y="453809"/>
                  </a:lnTo>
                  <a:lnTo>
                    <a:pt x="619086" y="451548"/>
                  </a:lnTo>
                  <a:close/>
                </a:path>
                <a:path w="1729739" h="1670685">
                  <a:moveTo>
                    <a:pt x="622452" y="454609"/>
                  </a:moveTo>
                  <a:lnTo>
                    <a:pt x="620191" y="456666"/>
                  </a:lnTo>
                  <a:lnTo>
                    <a:pt x="620191" y="482104"/>
                  </a:lnTo>
                  <a:lnTo>
                    <a:pt x="592061" y="482104"/>
                  </a:lnTo>
                  <a:lnTo>
                    <a:pt x="589572" y="484365"/>
                  </a:lnTo>
                  <a:lnTo>
                    <a:pt x="622452" y="484365"/>
                  </a:lnTo>
                  <a:lnTo>
                    <a:pt x="622452" y="454609"/>
                  </a:lnTo>
                  <a:close/>
                </a:path>
                <a:path w="1729739" h="1670685">
                  <a:moveTo>
                    <a:pt x="783145" y="326555"/>
                  </a:moveTo>
                  <a:lnTo>
                    <a:pt x="780884" y="328129"/>
                  </a:lnTo>
                  <a:lnTo>
                    <a:pt x="780884" y="345173"/>
                  </a:lnTo>
                  <a:lnTo>
                    <a:pt x="756119" y="345173"/>
                  </a:lnTo>
                  <a:lnTo>
                    <a:pt x="752729" y="347446"/>
                  </a:lnTo>
                  <a:lnTo>
                    <a:pt x="783145" y="347446"/>
                  </a:lnTo>
                  <a:lnTo>
                    <a:pt x="783145" y="326555"/>
                  </a:lnTo>
                  <a:close/>
                </a:path>
                <a:path w="1729739" h="1670685">
                  <a:moveTo>
                    <a:pt x="783145" y="314617"/>
                  </a:moveTo>
                  <a:lnTo>
                    <a:pt x="750328" y="314617"/>
                  </a:lnTo>
                  <a:lnTo>
                    <a:pt x="750328" y="343598"/>
                  </a:lnTo>
                  <a:lnTo>
                    <a:pt x="752589" y="342087"/>
                  </a:lnTo>
                  <a:lnTo>
                    <a:pt x="752589" y="316877"/>
                  </a:lnTo>
                  <a:lnTo>
                    <a:pt x="780884" y="316877"/>
                  </a:lnTo>
                  <a:lnTo>
                    <a:pt x="780884" y="322618"/>
                  </a:lnTo>
                  <a:lnTo>
                    <a:pt x="783145" y="321030"/>
                  </a:lnTo>
                  <a:lnTo>
                    <a:pt x="783145" y="315747"/>
                  </a:lnTo>
                  <a:lnTo>
                    <a:pt x="783145" y="314617"/>
                  </a:lnTo>
                  <a:close/>
                </a:path>
                <a:path w="1729739" h="1670685">
                  <a:moveTo>
                    <a:pt x="934796" y="270598"/>
                  </a:moveTo>
                  <a:lnTo>
                    <a:pt x="932535" y="271360"/>
                  </a:lnTo>
                  <a:lnTo>
                    <a:pt x="932535" y="286321"/>
                  </a:lnTo>
                  <a:lnTo>
                    <a:pt x="904240" y="286321"/>
                  </a:lnTo>
                  <a:lnTo>
                    <a:pt x="904240" y="282295"/>
                  </a:lnTo>
                  <a:lnTo>
                    <a:pt x="901979" y="283044"/>
                  </a:lnTo>
                  <a:lnTo>
                    <a:pt x="901979" y="288594"/>
                  </a:lnTo>
                  <a:lnTo>
                    <a:pt x="934796" y="288594"/>
                  </a:lnTo>
                  <a:lnTo>
                    <a:pt x="934796" y="286321"/>
                  </a:lnTo>
                  <a:lnTo>
                    <a:pt x="934796" y="270598"/>
                  </a:lnTo>
                  <a:close/>
                </a:path>
                <a:path w="1729739" h="1670685">
                  <a:moveTo>
                    <a:pt x="934796" y="255765"/>
                  </a:moveTo>
                  <a:lnTo>
                    <a:pt x="901979" y="255765"/>
                  </a:lnTo>
                  <a:lnTo>
                    <a:pt x="901979" y="278282"/>
                  </a:lnTo>
                  <a:lnTo>
                    <a:pt x="904240" y="277533"/>
                  </a:lnTo>
                  <a:lnTo>
                    <a:pt x="904240" y="258025"/>
                  </a:lnTo>
                  <a:lnTo>
                    <a:pt x="932535" y="258025"/>
                  </a:lnTo>
                  <a:lnTo>
                    <a:pt x="932535" y="266598"/>
                  </a:lnTo>
                  <a:lnTo>
                    <a:pt x="934796" y="265836"/>
                  </a:lnTo>
                  <a:lnTo>
                    <a:pt x="934796" y="256895"/>
                  </a:lnTo>
                  <a:lnTo>
                    <a:pt x="934796" y="255765"/>
                  </a:lnTo>
                  <a:close/>
                </a:path>
                <a:path w="1729739" h="1670685">
                  <a:moveTo>
                    <a:pt x="1021930" y="240436"/>
                  </a:moveTo>
                  <a:lnTo>
                    <a:pt x="1019670" y="241185"/>
                  </a:lnTo>
                  <a:lnTo>
                    <a:pt x="1019670" y="258038"/>
                  </a:lnTo>
                  <a:lnTo>
                    <a:pt x="991387" y="258038"/>
                  </a:lnTo>
                  <a:lnTo>
                    <a:pt x="991387" y="251028"/>
                  </a:lnTo>
                  <a:lnTo>
                    <a:pt x="989114" y="251891"/>
                  </a:lnTo>
                  <a:lnTo>
                    <a:pt x="989114" y="260299"/>
                  </a:lnTo>
                  <a:lnTo>
                    <a:pt x="1021930" y="260299"/>
                  </a:lnTo>
                  <a:lnTo>
                    <a:pt x="1021930" y="258038"/>
                  </a:lnTo>
                  <a:lnTo>
                    <a:pt x="1021930" y="240436"/>
                  </a:lnTo>
                  <a:close/>
                </a:path>
                <a:path w="1729739" h="1670685">
                  <a:moveTo>
                    <a:pt x="1021930" y="227482"/>
                  </a:moveTo>
                  <a:lnTo>
                    <a:pt x="989114" y="227482"/>
                  </a:lnTo>
                  <a:lnTo>
                    <a:pt x="989114" y="247053"/>
                  </a:lnTo>
                  <a:lnTo>
                    <a:pt x="991387" y="246189"/>
                  </a:lnTo>
                  <a:lnTo>
                    <a:pt x="991387" y="229743"/>
                  </a:lnTo>
                  <a:lnTo>
                    <a:pt x="1019670" y="229743"/>
                  </a:lnTo>
                  <a:lnTo>
                    <a:pt x="1019670" y="236423"/>
                  </a:lnTo>
                  <a:lnTo>
                    <a:pt x="1021930" y="235661"/>
                  </a:lnTo>
                  <a:lnTo>
                    <a:pt x="1021930" y="228612"/>
                  </a:lnTo>
                  <a:lnTo>
                    <a:pt x="1021930" y="227482"/>
                  </a:lnTo>
                  <a:close/>
                </a:path>
                <a:path w="1729739" h="1670685">
                  <a:moveTo>
                    <a:pt x="1128318" y="204597"/>
                  </a:moveTo>
                  <a:lnTo>
                    <a:pt x="1126058" y="205346"/>
                  </a:lnTo>
                  <a:lnTo>
                    <a:pt x="1126058" y="212763"/>
                  </a:lnTo>
                  <a:lnTo>
                    <a:pt x="1103820" y="212763"/>
                  </a:lnTo>
                  <a:lnTo>
                    <a:pt x="1097026" y="215023"/>
                  </a:lnTo>
                  <a:lnTo>
                    <a:pt x="1128318" y="215023"/>
                  </a:lnTo>
                  <a:lnTo>
                    <a:pt x="1128318" y="204597"/>
                  </a:lnTo>
                  <a:close/>
                </a:path>
                <a:path w="1729739" h="1670685">
                  <a:moveTo>
                    <a:pt x="1128318" y="182206"/>
                  </a:moveTo>
                  <a:lnTo>
                    <a:pt x="1095502" y="182206"/>
                  </a:lnTo>
                  <a:lnTo>
                    <a:pt x="1095502" y="210756"/>
                  </a:lnTo>
                  <a:lnTo>
                    <a:pt x="1097762" y="210007"/>
                  </a:lnTo>
                  <a:lnTo>
                    <a:pt x="1097762" y="184467"/>
                  </a:lnTo>
                  <a:lnTo>
                    <a:pt x="1126058" y="184467"/>
                  </a:lnTo>
                  <a:lnTo>
                    <a:pt x="1126058" y="200571"/>
                  </a:lnTo>
                  <a:lnTo>
                    <a:pt x="1128318" y="199821"/>
                  </a:lnTo>
                  <a:lnTo>
                    <a:pt x="1128318" y="183337"/>
                  </a:lnTo>
                  <a:lnTo>
                    <a:pt x="1128318" y="182206"/>
                  </a:lnTo>
                  <a:close/>
                </a:path>
                <a:path w="1729739" h="1670685">
                  <a:moveTo>
                    <a:pt x="1198486" y="181533"/>
                  </a:moveTo>
                  <a:lnTo>
                    <a:pt x="1196225" y="182219"/>
                  </a:lnTo>
                  <a:lnTo>
                    <a:pt x="1196225" y="196926"/>
                  </a:lnTo>
                  <a:lnTo>
                    <a:pt x="1167930" y="196926"/>
                  </a:lnTo>
                  <a:lnTo>
                    <a:pt x="1167930" y="191401"/>
                  </a:lnTo>
                  <a:lnTo>
                    <a:pt x="1165656" y="192151"/>
                  </a:lnTo>
                  <a:lnTo>
                    <a:pt x="1165656" y="199186"/>
                  </a:lnTo>
                  <a:lnTo>
                    <a:pt x="1198486" y="199186"/>
                  </a:lnTo>
                  <a:lnTo>
                    <a:pt x="1198486" y="196926"/>
                  </a:lnTo>
                  <a:lnTo>
                    <a:pt x="1198486" y="181533"/>
                  </a:lnTo>
                  <a:close/>
                </a:path>
                <a:path w="1729739" h="1670685">
                  <a:moveTo>
                    <a:pt x="1198486" y="166370"/>
                  </a:moveTo>
                  <a:lnTo>
                    <a:pt x="1165656" y="166370"/>
                  </a:lnTo>
                  <a:lnTo>
                    <a:pt x="1165656" y="187375"/>
                  </a:lnTo>
                  <a:lnTo>
                    <a:pt x="1167930" y="186626"/>
                  </a:lnTo>
                  <a:lnTo>
                    <a:pt x="1167930" y="168630"/>
                  </a:lnTo>
                  <a:lnTo>
                    <a:pt x="1196225" y="168630"/>
                  </a:lnTo>
                  <a:lnTo>
                    <a:pt x="1196225" y="177482"/>
                  </a:lnTo>
                  <a:lnTo>
                    <a:pt x="1198486" y="176796"/>
                  </a:lnTo>
                  <a:lnTo>
                    <a:pt x="1198486" y="167500"/>
                  </a:lnTo>
                  <a:lnTo>
                    <a:pt x="1198486" y="166370"/>
                  </a:lnTo>
                  <a:close/>
                </a:path>
                <a:path w="1729739" h="1670685">
                  <a:moveTo>
                    <a:pt x="1272044" y="158038"/>
                  </a:moveTo>
                  <a:lnTo>
                    <a:pt x="1269784" y="158699"/>
                  </a:lnTo>
                  <a:lnTo>
                    <a:pt x="1269784" y="177673"/>
                  </a:lnTo>
                  <a:lnTo>
                    <a:pt x="1241488" y="177673"/>
                  </a:lnTo>
                  <a:lnTo>
                    <a:pt x="1241488" y="167614"/>
                  </a:lnTo>
                  <a:lnTo>
                    <a:pt x="1239227" y="168363"/>
                  </a:lnTo>
                  <a:lnTo>
                    <a:pt x="1239227" y="179933"/>
                  </a:lnTo>
                  <a:lnTo>
                    <a:pt x="1272044" y="179933"/>
                  </a:lnTo>
                  <a:lnTo>
                    <a:pt x="1272044" y="177673"/>
                  </a:lnTo>
                  <a:lnTo>
                    <a:pt x="1272044" y="158038"/>
                  </a:lnTo>
                  <a:close/>
                </a:path>
                <a:path w="1729739" h="1670685">
                  <a:moveTo>
                    <a:pt x="1272044" y="147116"/>
                  </a:moveTo>
                  <a:lnTo>
                    <a:pt x="1239227" y="147116"/>
                  </a:lnTo>
                  <a:lnTo>
                    <a:pt x="1239227" y="163601"/>
                  </a:lnTo>
                  <a:lnTo>
                    <a:pt x="1241488" y="162852"/>
                  </a:lnTo>
                  <a:lnTo>
                    <a:pt x="1241488" y="149377"/>
                  </a:lnTo>
                  <a:lnTo>
                    <a:pt x="1269784" y="149377"/>
                  </a:lnTo>
                  <a:lnTo>
                    <a:pt x="1269784" y="153987"/>
                  </a:lnTo>
                  <a:lnTo>
                    <a:pt x="1272044" y="153339"/>
                  </a:lnTo>
                  <a:lnTo>
                    <a:pt x="1272044" y="148247"/>
                  </a:lnTo>
                  <a:lnTo>
                    <a:pt x="1272044" y="147116"/>
                  </a:lnTo>
                  <a:close/>
                </a:path>
                <a:path w="1729739" h="1670685">
                  <a:moveTo>
                    <a:pt x="1498384" y="91605"/>
                  </a:moveTo>
                  <a:lnTo>
                    <a:pt x="1496123" y="92252"/>
                  </a:lnTo>
                  <a:lnTo>
                    <a:pt x="1496123" y="108648"/>
                  </a:lnTo>
                  <a:lnTo>
                    <a:pt x="1467827" y="108648"/>
                  </a:lnTo>
                  <a:lnTo>
                    <a:pt x="1467827" y="100469"/>
                  </a:lnTo>
                  <a:lnTo>
                    <a:pt x="1465567" y="101015"/>
                  </a:lnTo>
                  <a:lnTo>
                    <a:pt x="1465567" y="110909"/>
                  </a:lnTo>
                  <a:lnTo>
                    <a:pt x="1498384" y="110909"/>
                  </a:lnTo>
                  <a:lnTo>
                    <a:pt x="1498384" y="108648"/>
                  </a:lnTo>
                  <a:lnTo>
                    <a:pt x="1498384" y="91605"/>
                  </a:lnTo>
                  <a:close/>
                </a:path>
                <a:path w="1729739" h="1670685">
                  <a:moveTo>
                    <a:pt x="1498384" y="78092"/>
                  </a:moveTo>
                  <a:lnTo>
                    <a:pt x="1465567" y="78092"/>
                  </a:lnTo>
                  <a:lnTo>
                    <a:pt x="1465567" y="96354"/>
                  </a:lnTo>
                  <a:lnTo>
                    <a:pt x="1467827" y="95821"/>
                  </a:lnTo>
                  <a:lnTo>
                    <a:pt x="1467827" y="80352"/>
                  </a:lnTo>
                  <a:lnTo>
                    <a:pt x="1496123" y="80352"/>
                  </a:lnTo>
                  <a:lnTo>
                    <a:pt x="1496123" y="87553"/>
                  </a:lnTo>
                  <a:lnTo>
                    <a:pt x="1498384" y="86893"/>
                  </a:lnTo>
                  <a:lnTo>
                    <a:pt x="1498384" y="79222"/>
                  </a:lnTo>
                  <a:lnTo>
                    <a:pt x="1498384" y="78092"/>
                  </a:lnTo>
                  <a:close/>
                </a:path>
                <a:path w="1729739" h="1670685">
                  <a:moveTo>
                    <a:pt x="1603629" y="64477"/>
                  </a:moveTo>
                  <a:lnTo>
                    <a:pt x="1601368" y="65011"/>
                  </a:lnTo>
                  <a:lnTo>
                    <a:pt x="1601368" y="84886"/>
                  </a:lnTo>
                  <a:lnTo>
                    <a:pt x="1573072" y="84886"/>
                  </a:lnTo>
                  <a:lnTo>
                    <a:pt x="1573072" y="71755"/>
                  </a:lnTo>
                  <a:lnTo>
                    <a:pt x="1570812" y="72288"/>
                  </a:lnTo>
                  <a:lnTo>
                    <a:pt x="1570812" y="87147"/>
                  </a:lnTo>
                  <a:lnTo>
                    <a:pt x="1603629" y="87147"/>
                  </a:lnTo>
                  <a:lnTo>
                    <a:pt x="1603629" y="84886"/>
                  </a:lnTo>
                  <a:lnTo>
                    <a:pt x="1603629" y="64477"/>
                  </a:lnTo>
                  <a:close/>
                </a:path>
                <a:path w="1729739" h="1670685">
                  <a:moveTo>
                    <a:pt x="1603629" y="54330"/>
                  </a:moveTo>
                  <a:lnTo>
                    <a:pt x="1570812" y="54330"/>
                  </a:lnTo>
                  <a:lnTo>
                    <a:pt x="1570812" y="67627"/>
                  </a:lnTo>
                  <a:lnTo>
                    <a:pt x="1573072" y="67094"/>
                  </a:lnTo>
                  <a:lnTo>
                    <a:pt x="1573072" y="56591"/>
                  </a:lnTo>
                  <a:lnTo>
                    <a:pt x="1601368" y="56591"/>
                  </a:lnTo>
                  <a:lnTo>
                    <a:pt x="1601368" y="60363"/>
                  </a:lnTo>
                  <a:lnTo>
                    <a:pt x="1603629" y="59829"/>
                  </a:lnTo>
                  <a:lnTo>
                    <a:pt x="1603629" y="55460"/>
                  </a:lnTo>
                  <a:lnTo>
                    <a:pt x="1603629" y="54330"/>
                  </a:lnTo>
                  <a:close/>
                </a:path>
                <a:path w="1729739" h="1670685">
                  <a:moveTo>
                    <a:pt x="1672666" y="47764"/>
                  </a:moveTo>
                  <a:lnTo>
                    <a:pt x="1670392" y="48298"/>
                  </a:lnTo>
                  <a:lnTo>
                    <a:pt x="1670392" y="66763"/>
                  </a:lnTo>
                  <a:lnTo>
                    <a:pt x="1642110" y="66763"/>
                  </a:lnTo>
                  <a:lnTo>
                    <a:pt x="1642110" y="54203"/>
                  </a:lnTo>
                  <a:lnTo>
                    <a:pt x="1639849" y="54635"/>
                  </a:lnTo>
                  <a:lnTo>
                    <a:pt x="1639849" y="69037"/>
                  </a:lnTo>
                  <a:lnTo>
                    <a:pt x="1672666" y="69037"/>
                  </a:lnTo>
                  <a:lnTo>
                    <a:pt x="1672666" y="66763"/>
                  </a:lnTo>
                  <a:lnTo>
                    <a:pt x="1672666" y="47764"/>
                  </a:lnTo>
                  <a:close/>
                </a:path>
                <a:path w="1729739" h="1670685">
                  <a:moveTo>
                    <a:pt x="1672666" y="36207"/>
                  </a:moveTo>
                  <a:lnTo>
                    <a:pt x="1639849" y="36207"/>
                  </a:lnTo>
                  <a:lnTo>
                    <a:pt x="1639849" y="50025"/>
                  </a:lnTo>
                  <a:lnTo>
                    <a:pt x="1642110" y="49593"/>
                  </a:lnTo>
                  <a:lnTo>
                    <a:pt x="1642110" y="38468"/>
                  </a:lnTo>
                  <a:lnTo>
                    <a:pt x="1670392" y="38468"/>
                  </a:lnTo>
                  <a:lnTo>
                    <a:pt x="1670392" y="43649"/>
                  </a:lnTo>
                  <a:lnTo>
                    <a:pt x="1672666" y="43116"/>
                  </a:lnTo>
                  <a:lnTo>
                    <a:pt x="1672666" y="37338"/>
                  </a:lnTo>
                  <a:lnTo>
                    <a:pt x="1672666" y="36207"/>
                  </a:lnTo>
                  <a:close/>
                </a:path>
                <a:path w="1729739" h="1670685">
                  <a:moveTo>
                    <a:pt x="1729244" y="0"/>
                  </a:moveTo>
                  <a:lnTo>
                    <a:pt x="1713407" y="0"/>
                  </a:lnTo>
                  <a:lnTo>
                    <a:pt x="1713407" y="32816"/>
                  </a:lnTo>
                  <a:lnTo>
                    <a:pt x="1718322" y="32816"/>
                  </a:lnTo>
                  <a:lnTo>
                    <a:pt x="1729244" y="30734"/>
                  </a:lnTo>
                  <a:lnTo>
                    <a:pt x="1729244" y="30556"/>
                  </a:lnTo>
                  <a:lnTo>
                    <a:pt x="1715668" y="30556"/>
                  </a:lnTo>
                  <a:lnTo>
                    <a:pt x="1715668" y="2260"/>
                  </a:lnTo>
                  <a:lnTo>
                    <a:pt x="1729244" y="2260"/>
                  </a:lnTo>
                  <a:lnTo>
                    <a:pt x="1729244" y="0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bject 14">
              <a:extLst>
                <a:ext uri="{FF2B5EF4-FFF2-40B4-BE49-F238E27FC236}">
                  <a16:creationId xmlns:a16="http://schemas.microsoft.com/office/drawing/2014/main" id="{F98965C7-40C7-2DB9-158C-2615544D52FA}"/>
                </a:ext>
              </a:extLst>
            </p:cNvPr>
            <p:cNvSpPr/>
            <p:nvPr/>
          </p:nvSpPr>
          <p:spPr>
            <a:xfrm>
              <a:off x="3212655" y="1294116"/>
              <a:ext cx="1736089" cy="1551940"/>
            </a:xfrm>
            <a:custGeom>
              <a:avLst/>
              <a:gdLst/>
              <a:ahLst/>
              <a:cxnLst/>
              <a:rect l="l" t="t" r="r" b="b"/>
              <a:pathLst>
                <a:path w="1736089" h="1551939">
                  <a:moveTo>
                    <a:pt x="14376" y="1513433"/>
                  </a:moveTo>
                  <a:lnTo>
                    <a:pt x="342" y="1527467"/>
                  </a:lnTo>
                  <a:lnTo>
                    <a:pt x="0" y="1528267"/>
                  </a:lnTo>
                  <a:lnTo>
                    <a:pt x="342" y="1529067"/>
                  </a:lnTo>
                  <a:lnTo>
                    <a:pt x="8775" y="1537512"/>
                  </a:lnTo>
                  <a:lnTo>
                    <a:pt x="9385" y="1534909"/>
                  </a:lnTo>
                  <a:lnTo>
                    <a:pt x="13373" y="1517637"/>
                  </a:lnTo>
                  <a:lnTo>
                    <a:pt x="13639" y="1516443"/>
                  </a:lnTo>
                  <a:lnTo>
                    <a:pt x="14376" y="1513433"/>
                  </a:lnTo>
                  <a:close/>
                </a:path>
                <a:path w="1736089" h="1551939">
                  <a:moveTo>
                    <a:pt x="47536" y="1528267"/>
                  </a:moveTo>
                  <a:lnTo>
                    <a:pt x="47205" y="1527467"/>
                  </a:lnTo>
                  <a:lnTo>
                    <a:pt x="27025" y="1507286"/>
                  </a:lnTo>
                  <a:lnTo>
                    <a:pt x="24574" y="1504835"/>
                  </a:lnTo>
                  <a:lnTo>
                    <a:pt x="23774" y="1504505"/>
                  </a:lnTo>
                  <a:lnTo>
                    <a:pt x="22974" y="1504835"/>
                  </a:lnTo>
                  <a:lnTo>
                    <a:pt x="20523" y="1507286"/>
                  </a:lnTo>
                  <a:lnTo>
                    <a:pt x="19494" y="1511503"/>
                  </a:lnTo>
                  <a:lnTo>
                    <a:pt x="18059" y="1517484"/>
                  </a:lnTo>
                  <a:lnTo>
                    <a:pt x="13157" y="1538693"/>
                  </a:lnTo>
                  <a:lnTo>
                    <a:pt x="12560" y="1541297"/>
                  </a:lnTo>
                  <a:lnTo>
                    <a:pt x="22974" y="1551698"/>
                  </a:lnTo>
                  <a:lnTo>
                    <a:pt x="24574" y="1551698"/>
                  </a:lnTo>
                  <a:lnTo>
                    <a:pt x="26974" y="1549298"/>
                  </a:lnTo>
                  <a:lnTo>
                    <a:pt x="47205" y="1529067"/>
                  </a:lnTo>
                  <a:lnTo>
                    <a:pt x="47536" y="1528267"/>
                  </a:lnTo>
                  <a:close/>
                </a:path>
                <a:path w="1736089" h="1551939">
                  <a:moveTo>
                    <a:pt x="165925" y="964895"/>
                  </a:moveTo>
                  <a:lnTo>
                    <a:pt x="153720" y="952690"/>
                  </a:lnTo>
                  <a:lnTo>
                    <a:pt x="151320" y="950290"/>
                  </a:lnTo>
                  <a:lnTo>
                    <a:pt x="150520" y="949960"/>
                  </a:lnTo>
                  <a:lnTo>
                    <a:pt x="149720" y="950290"/>
                  </a:lnTo>
                  <a:lnTo>
                    <a:pt x="127088" y="972934"/>
                  </a:lnTo>
                  <a:lnTo>
                    <a:pt x="126746" y="973734"/>
                  </a:lnTo>
                  <a:lnTo>
                    <a:pt x="127088" y="974521"/>
                  </a:lnTo>
                  <a:lnTo>
                    <a:pt x="149720" y="997165"/>
                  </a:lnTo>
                  <a:lnTo>
                    <a:pt x="151320" y="997165"/>
                  </a:lnTo>
                  <a:lnTo>
                    <a:pt x="153733" y="994752"/>
                  </a:lnTo>
                  <a:lnTo>
                    <a:pt x="156425" y="992060"/>
                  </a:lnTo>
                  <a:lnTo>
                    <a:pt x="158153" y="987132"/>
                  </a:lnTo>
                  <a:lnTo>
                    <a:pt x="165087" y="967282"/>
                  </a:lnTo>
                  <a:lnTo>
                    <a:pt x="150520" y="952703"/>
                  </a:lnTo>
                  <a:lnTo>
                    <a:pt x="129489" y="973734"/>
                  </a:lnTo>
                  <a:lnTo>
                    <a:pt x="150520" y="952690"/>
                  </a:lnTo>
                  <a:lnTo>
                    <a:pt x="165087" y="967270"/>
                  </a:lnTo>
                  <a:lnTo>
                    <a:pt x="165925" y="964895"/>
                  </a:lnTo>
                  <a:close/>
                </a:path>
                <a:path w="1736089" h="1551939">
                  <a:moveTo>
                    <a:pt x="174269" y="973734"/>
                  </a:moveTo>
                  <a:lnTo>
                    <a:pt x="173951" y="972934"/>
                  </a:lnTo>
                  <a:lnTo>
                    <a:pt x="169481" y="968451"/>
                  </a:lnTo>
                  <a:lnTo>
                    <a:pt x="168643" y="970826"/>
                  </a:lnTo>
                  <a:lnTo>
                    <a:pt x="165519" y="979754"/>
                  </a:lnTo>
                  <a:lnTo>
                    <a:pt x="163804" y="984681"/>
                  </a:lnTo>
                  <a:lnTo>
                    <a:pt x="173951" y="974521"/>
                  </a:lnTo>
                  <a:lnTo>
                    <a:pt x="174269" y="973734"/>
                  </a:lnTo>
                  <a:close/>
                </a:path>
                <a:path w="1736089" h="1551939">
                  <a:moveTo>
                    <a:pt x="383895" y="598906"/>
                  </a:moveTo>
                  <a:lnTo>
                    <a:pt x="374408" y="589419"/>
                  </a:lnTo>
                  <a:lnTo>
                    <a:pt x="372008" y="587019"/>
                  </a:lnTo>
                  <a:lnTo>
                    <a:pt x="371208" y="586689"/>
                  </a:lnTo>
                  <a:lnTo>
                    <a:pt x="370408" y="587019"/>
                  </a:lnTo>
                  <a:lnTo>
                    <a:pt x="347776" y="609663"/>
                  </a:lnTo>
                  <a:lnTo>
                    <a:pt x="347433" y="610463"/>
                  </a:lnTo>
                  <a:lnTo>
                    <a:pt x="347776" y="611263"/>
                  </a:lnTo>
                  <a:lnTo>
                    <a:pt x="354279" y="617766"/>
                  </a:lnTo>
                  <a:lnTo>
                    <a:pt x="356273" y="616559"/>
                  </a:lnTo>
                  <a:lnTo>
                    <a:pt x="367741" y="609676"/>
                  </a:lnTo>
                  <a:lnTo>
                    <a:pt x="381977" y="600189"/>
                  </a:lnTo>
                  <a:lnTo>
                    <a:pt x="383895" y="598906"/>
                  </a:lnTo>
                  <a:close/>
                </a:path>
                <a:path w="1736089" h="1551939">
                  <a:moveTo>
                    <a:pt x="394970" y="610463"/>
                  </a:moveTo>
                  <a:lnTo>
                    <a:pt x="394639" y="609663"/>
                  </a:lnTo>
                  <a:lnTo>
                    <a:pt x="387146" y="602170"/>
                  </a:lnTo>
                  <a:lnTo>
                    <a:pt x="385229" y="603453"/>
                  </a:lnTo>
                  <a:lnTo>
                    <a:pt x="370192" y="613473"/>
                  </a:lnTo>
                  <a:lnTo>
                    <a:pt x="359562" y="619848"/>
                  </a:lnTo>
                  <a:lnTo>
                    <a:pt x="371208" y="631482"/>
                  </a:lnTo>
                  <a:lnTo>
                    <a:pt x="392226" y="610463"/>
                  </a:lnTo>
                  <a:lnTo>
                    <a:pt x="371208" y="631494"/>
                  </a:lnTo>
                  <a:lnTo>
                    <a:pt x="359562" y="619848"/>
                  </a:lnTo>
                  <a:lnTo>
                    <a:pt x="357568" y="621055"/>
                  </a:lnTo>
                  <a:lnTo>
                    <a:pt x="370408" y="633895"/>
                  </a:lnTo>
                  <a:lnTo>
                    <a:pt x="372008" y="633895"/>
                  </a:lnTo>
                  <a:lnTo>
                    <a:pt x="374408" y="631494"/>
                  </a:lnTo>
                  <a:lnTo>
                    <a:pt x="394639" y="611263"/>
                  </a:lnTo>
                  <a:lnTo>
                    <a:pt x="394970" y="610463"/>
                  </a:lnTo>
                  <a:close/>
                </a:path>
                <a:path w="1736089" h="1551939">
                  <a:moveTo>
                    <a:pt x="487819" y="525043"/>
                  </a:moveTo>
                  <a:lnTo>
                    <a:pt x="484009" y="528142"/>
                  </a:lnTo>
                  <a:lnTo>
                    <a:pt x="484720" y="528142"/>
                  </a:lnTo>
                  <a:lnTo>
                    <a:pt x="487819" y="525043"/>
                  </a:lnTo>
                  <a:close/>
                </a:path>
                <a:path w="1736089" h="1551939">
                  <a:moveTo>
                    <a:pt x="505383" y="504253"/>
                  </a:moveTo>
                  <a:lnTo>
                    <a:pt x="487565" y="486435"/>
                  </a:lnTo>
                  <a:lnTo>
                    <a:pt x="485178" y="484035"/>
                  </a:lnTo>
                  <a:lnTo>
                    <a:pt x="484365" y="483704"/>
                  </a:lnTo>
                  <a:lnTo>
                    <a:pt x="483565" y="484035"/>
                  </a:lnTo>
                  <a:lnTo>
                    <a:pt x="460933" y="506666"/>
                  </a:lnTo>
                  <a:lnTo>
                    <a:pt x="460692" y="507250"/>
                  </a:lnTo>
                  <a:lnTo>
                    <a:pt x="460603" y="507479"/>
                  </a:lnTo>
                  <a:lnTo>
                    <a:pt x="460832" y="508038"/>
                  </a:lnTo>
                  <a:lnTo>
                    <a:pt x="460933" y="508279"/>
                  </a:lnTo>
                  <a:lnTo>
                    <a:pt x="479018" y="526351"/>
                  </a:lnTo>
                  <a:lnTo>
                    <a:pt x="480783" y="524929"/>
                  </a:lnTo>
                  <a:lnTo>
                    <a:pt x="463334" y="507479"/>
                  </a:lnTo>
                  <a:lnTo>
                    <a:pt x="480783" y="524916"/>
                  </a:lnTo>
                  <a:lnTo>
                    <a:pt x="486321" y="520446"/>
                  </a:lnTo>
                  <a:lnTo>
                    <a:pt x="503656" y="505714"/>
                  </a:lnTo>
                  <a:lnTo>
                    <a:pt x="505383" y="504253"/>
                  </a:lnTo>
                  <a:close/>
                </a:path>
                <a:path w="1736089" h="1551939">
                  <a:moveTo>
                    <a:pt x="508584" y="507479"/>
                  </a:moveTo>
                  <a:lnTo>
                    <a:pt x="507898" y="508038"/>
                  </a:lnTo>
                  <a:lnTo>
                    <a:pt x="489229" y="523913"/>
                  </a:lnTo>
                  <a:lnTo>
                    <a:pt x="487819" y="525056"/>
                  </a:lnTo>
                  <a:lnTo>
                    <a:pt x="484720" y="528142"/>
                  </a:lnTo>
                  <a:lnTo>
                    <a:pt x="484365" y="528497"/>
                  </a:lnTo>
                  <a:lnTo>
                    <a:pt x="484009" y="528142"/>
                  </a:lnTo>
                  <a:lnTo>
                    <a:pt x="482244" y="529577"/>
                  </a:lnTo>
                  <a:lnTo>
                    <a:pt x="483565" y="530910"/>
                  </a:lnTo>
                  <a:lnTo>
                    <a:pt x="485178" y="530910"/>
                  </a:lnTo>
                  <a:lnTo>
                    <a:pt x="487578" y="528497"/>
                  </a:lnTo>
                  <a:lnTo>
                    <a:pt x="508584" y="507479"/>
                  </a:lnTo>
                  <a:close/>
                </a:path>
                <a:path w="1736089" h="1551939">
                  <a:moveTo>
                    <a:pt x="624128" y="406844"/>
                  </a:moveTo>
                  <a:lnTo>
                    <a:pt x="616572" y="399288"/>
                  </a:lnTo>
                  <a:lnTo>
                    <a:pt x="614184" y="396887"/>
                  </a:lnTo>
                  <a:lnTo>
                    <a:pt x="613384" y="396557"/>
                  </a:lnTo>
                  <a:lnTo>
                    <a:pt x="612584" y="396887"/>
                  </a:lnTo>
                  <a:lnTo>
                    <a:pt x="589953" y="419531"/>
                  </a:lnTo>
                  <a:lnTo>
                    <a:pt x="589622" y="420331"/>
                  </a:lnTo>
                  <a:lnTo>
                    <a:pt x="589953" y="421132"/>
                  </a:lnTo>
                  <a:lnTo>
                    <a:pt x="597344" y="428523"/>
                  </a:lnTo>
                  <a:lnTo>
                    <a:pt x="599109" y="427088"/>
                  </a:lnTo>
                  <a:lnTo>
                    <a:pt x="622363" y="408279"/>
                  </a:lnTo>
                  <a:lnTo>
                    <a:pt x="613384" y="399300"/>
                  </a:lnTo>
                  <a:lnTo>
                    <a:pt x="592353" y="420331"/>
                  </a:lnTo>
                  <a:lnTo>
                    <a:pt x="613384" y="399288"/>
                  </a:lnTo>
                  <a:lnTo>
                    <a:pt x="622363" y="408266"/>
                  </a:lnTo>
                  <a:lnTo>
                    <a:pt x="624128" y="406844"/>
                  </a:lnTo>
                  <a:close/>
                </a:path>
                <a:path w="1736089" h="1551939">
                  <a:moveTo>
                    <a:pt x="637159" y="420331"/>
                  </a:moveTo>
                  <a:lnTo>
                    <a:pt x="636816" y="419531"/>
                  </a:lnTo>
                  <a:lnTo>
                    <a:pt x="627354" y="410044"/>
                  </a:lnTo>
                  <a:lnTo>
                    <a:pt x="625576" y="411480"/>
                  </a:lnTo>
                  <a:lnTo>
                    <a:pt x="602335" y="430314"/>
                  </a:lnTo>
                  <a:lnTo>
                    <a:pt x="600570" y="431736"/>
                  </a:lnTo>
                  <a:lnTo>
                    <a:pt x="612584" y="443763"/>
                  </a:lnTo>
                  <a:lnTo>
                    <a:pt x="614184" y="443763"/>
                  </a:lnTo>
                  <a:lnTo>
                    <a:pt x="616585" y="441363"/>
                  </a:lnTo>
                  <a:lnTo>
                    <a:pt x="636816" y="421132"/>
                  </a:lnTo>
                  <a:lnTo>
                    <a:pt x="637159" y="420331"/>
                  </a:lnTo>
                  <a:close/>
                </a:path>
                <a:path w="1736089" h="1551939">
                  <a:moveTo>
                    <a:pt x="789152" y="288937"/>
                  </a:moveTo>
                  <a:lnTo>
                    <a:pt x="777290" y="277075"/>
                  </a:lnTo>
                  <a:lnTo>
                    <a:pt x="774890" y="274675"/>
                  </a:lnTo>
                  <a:lnTo>
                    <a:pt x="774090" y="274345"/>
                  </a:lnTo>
                  <a:lnTo>
                    <a:pt x="773290" y="274675"/>
                  </a:lnTo>
                  <a:lnTo>
                    <a:pt x="750646" y="297307"/>
                  </a:lnTo>
                  <a:lnTo>
                    <a:pt x="750316" y="298107"/>
                  </a:lnTo>
                  <a:lnTo>
                    <a:pt x="750646" y="298907"/>
                  </a:lnTo>
                  <a:lnTo>
                    <a:pt x="758977" y="307225"/>
                  </a:lnTo>
                  <a:lnTo>
                    <a:pt x="760945" y="306006"/>
                  </a:lnTo>
                  <a:lnTo>
                    <a:pt x="769505" y="300710"/>
                  </a:lnTo>
                  <a:lnTo>
                    <a:pt x="787146" y="290131"/>
                  </a:lnTo>
                  <a:lnTo>
                    <a:pt x="789152" y="288937"/>
                  </a:lnTo>
                  <a:close/>
                </a:path>
                <a:path w="1736089" h="1551939">
                  <a:moveTo>
                    <a:pt x="797852" y="298107"/>
                  </a:moveTo>
                  <a:lnTo>
                    <a:pt x="797521" y="297307"/>
                  </a:lnTo>
                  <a:lnTo>
                    <a:pt x="792441" y="292227"/>
                  </a:lnTo>
                  <a:lnTo>
                    <a:pt x="790435" y="293433"/>
                  </a:lnTo>
                  <a:lnTo>
                    <a:pt x="771867" y="304571"/>
                  </a:lnTo>
                  <a:lnTo>
                    <a:pt x="764235" y="309295"/>
                  </a:lnTo>
                  <a:lnTo>
                    <a:pt x="762254" y="310515"/>
                  </a:lnTo>
                  <a:lnTo>
                    <a:pt x="773290" y="321538"/>
                  </a:lnTo>
                  <a:lnTo>
                    <a:pt x="774890" y="321538"/>
                  </a:lnTo>
                  <a:lnTo>
                    <a:pt x="777290" y="319138"/>
                  </a:lnTo>
                  <a:lnTo>
                    <a:pt x="797521" y="298907"/>
                  </a:lnTo>
                  <a:lnTo>
                    <a:pt x="797852" y="298107"/>
                  </a:lnTo>
                  <a:close/>
                </a:path>
                <a:path w="1736089" h="1551939">
                  <a:moveTo>
                    <a:pt x="943000" y="242481"/>
                  </a:moveTo>
                  <a:lnTo>
                    <a:pt x="928928" y="228409"/>
                  </a:lnTo>
                  <a:lnTo>
                    <a:pt x="926541" y="226009"/>
                  </a:lnTo>
                  <a:lnTo>
                    <a:pt x="925741" y="225679"/>
                  </a:lnTo>
                  <a:lnTo>
                    <a:pt x="924941" y="226009"/>
                  </a:lnTo>
                  <a:lnTo>
                    <a:pt x="902296" y="248653"/>
                  </a:lnTo>
                  <a:lnTo>
                    <a:pt x="901966" y="249453"/>
                  </a:lnTo>
                  <a:lnTo>
                    <a:pt x="902296" y="250253"/>
                  </a:lnTo>
                  <a:lnTo>
                    <a:pt x="905776" y="253720"/>
                  </a:lnTo>
                  <a:lnTo>
                    <a:pt x="908177" y="252920"/>
                  </a:lnTo>
                  <a:lnTo>
                    <a:pt x="911440" y="251828"/>
                  </a:lnTo>
                  <a:lnTo>
                    <a:pt x="934135" y="245021"/>
                  </a:lnTo>
                  <a:lnTo>
                    <a:pt x="940523" y="243192"/>
                  </a:lnTo>
                  <a:lnTo>
                    <a:pt x="943000" y="242481"/>
                  </a:lnTo>
                  <a:close/>
                </a:path>
                <a:path w="1736089" h="1551939">
                  <a:moveTo>
                    <a:pt x="949502" y="249453"/>
                  </a:moveTo>
                  <a:lnTo>
                    <a:pt x="949172" y="248653"/>
                  </a:lnTo>
                  <a:lnTo>
                    <a:pt x="946772" y="246253"/>
                  </a:lnTo>
                  <a:lnTo>
                    <a:pt x="946772" y="249453"/>
                  </a:lnTo>
                  <a:lnTo>
                    <a:pt x="925741" y="270484"/>
                  </a:lnTo>
                  <a:lnTo>
                    <a:pt x="946759" y="249453"/>
                  </a:lnTo>
                  <a:lnTo>
                    <a:pt x="946772" y="246253"/>
                  </a:lnTo>
                  <a:lnTo>
                    <a:pt x="944181" y="246862"/>
                  </a:lnTo>
                  <a:lnTo>
                    <a:pt x="935126" y="249440"/>
                  </a:lnTo>
                  <a:lnTo>
                    <a:pt x="912825" y="256133"/>
                  </a:lnTo>
                  <a:lnTo>
                    <a:pt x="911745" y="256489"/>
                  </a:lnTo>
                  <a:lnTo>
                    <a:pt x="909358" y="257289"/>
                  </a:lnTo>
                  <a:lnTo>
                    <a:pt x="924941" y="272884"/>
                  </a:lnTo>
                  <a:lnTo>
                    <a:pt x="926541" y="272884"/>
                  </a:lnTo>
                  <a:lnTo>
                    <a:pt x="928941" y="270484"/>
                  </a:lnTo>
                  <a:lnTo>
                    <a:pt x="949172" y="250253"/>
                  </a:lnTo>
                  <a:lnTo>
                    <a:pt x="949502" y="249453"/>
                  </a:lnTo>
                  <a:close/>
                </a:path>
                <a:path w="1736089" h="1551939">
                  <a:moveTo>
                    <a:pt x="1028395" y="216966"/>
                  </a:moveTo>
                  <a:lnTo>
                    <a:pt x="1016076" y="204647"/>
                  </a:lnTo>
                  <a:lnTo>
                    <a:pt x="1013675" y="202247"/>
                  </a:lnTo>
                  <a:lnTo>
                    <a:pt x="1012875" y="201917"/>
                  </a:lnTo>
                  <a:lnTo>
                    <a:pt x="1012075" y="202247"/>
                  </a:lnTo>
                  <a:lnTo>
                    <a:pt x="989444" y="224878"/>
                  </a:lnTo>
                  <a:lnTo>
                    <a:pt x="989114" y="225679"/>
                  </a:lnTo>
                  <a:lnTo>
                    <a:pt x="989444" y="226479"/>
                  </a:lnTo>
                  <a:lnTo>
                    <a:pt x="991209" y="228257"/>
                  </a:lnTo>
                  <a:lnTo>
                    <a:pt x="993609" y="227457"/>
                  </a:lnTo>
                  <a:lnTo>
                    <a:pt x="991844" y="225679"/>
                  </a:lnTo>
                  <a:lnTo>
                    <a:pt x="993609" y="227444"/>
                  </a:lnTo>
                  <a:lnTo>
                    <a:pt x="1005370" y="223532"/>
                  </a:lnTo>
                  <a:lnTo>
                    <a:pt x="1025880" y="217678"/>
                  </a:lnTo>
                  <a:lnTo>
                    <a:pt x="1028395" y="216966"/>
                  </a:lnTo>
                  <a:close/>
                </a:path>
                <a:path w="1736089" h="1551939">
                  <a:moveTo>
                    <a:pt x="1036637" y="225679"/>
                  </a:moveTo>
                  <a:lnTo>
                    <a:pt x="1036307" y="224878"/>
                  </a:lnTo>
                  <a:lnTo>
                    <a:pt x="1032052" y="220624"/>
                  </a:lnTo>
                  <a:lnTo>
                    <a:pt x="1029563" y="221335"/>
                  </a:lnTo>
                  <a:lnTo>
                    <a:pt x="1006754" y="227850"/>
                  </a:lnTo>
                  <a:lnTo>
                    <a:pt x="997204" y="231038"/>
                  </a:lnTo>
                  <a:lnTo>
                    <a:pt x="994791" y="231838"/>
                  </a:lnTo>
                  <a:lnTo>
                    <a:pt x="1012075" y="249110"/>
                  </a:lnTo>
                  <a:lnTo>
                    <a:pt x="1013675" y="249110"/>
                  </a:lnTo>
                  <a:lnTo>
                    <a:pt x="1016076" y="246710"/>
                  </a:lnTo>
                  <a:lnTo>
                    <a:pt x="1036307" y="226479"/>
                  </a:lnTo>
                  <a:lnTo>
                    <a:pt x="1036637" y="225679"/>
                  </a:lnTo>
                  <a:close/>
                </a:path>
                <a:path w="1736089" h="1551939">
                  <a:moveTo>
                    <a:pt x="1136980" y="190322"/>
                  </a:moveTo>
                  <a:lnTo>
                    <a:pt x="1132497" y="191592"/>
                  </a:lnTo>
                  <a:lnTo>
                    <a:pt x="1111897" y="197485"/>
                  </a:lnTo>
                  <a:lnTo>
                    <a:pt x="1109408" y="198196"/>
                  </a:lnTo>
                  <a:lnTo>
                    <a:pt x="1118450" y="207238"/>
                  </a:lnTo>
                  <a:lnTo>
                    <a:pt x="1120051" y="207238"/>
                  </a:lnTo>
                  <a:lnTo>
                    <a:pt x="1122451" y="204838"/>
                  </a:lnTo>
                  <a:lnTo>
                    <a:pt x="1136980" y="190322"/>
                  </a:lnTo>
                  <a:close/>
                </a:path>
                <a:path w="1736089" h="1551939">
                  <a:moveTo>
                    <a:pt x="1142987" y="183896"/>
                  </a:moveTo>
                  <a:lnTo>
                    <a:pt x="1142695" y="183007"/>
                  </a:lnTo>
                  <a:lnTo>
                    <a:pt x="1140383" y="180708"/>
                  </a:lnTo>
                  <a:lnTo>
                    <a:pt x="1140383" y="183896"/>
                  </a:lnTo>
                  <a:lnTo>
                    <a:pt x="1140193" y="183896"/>
                  </a:lnTo>
                  <a:lnTo>
                    <a:pt x="1140383" y="183896"/>
                  </a:lnTo>
                  <a:lnTo>
                    <a:pt x="1140383" y="180708"/>
                  </a:lnTo>
                  <a:lnTo>
                    <a:pt x="1122451" y="162775"/>
                  </a:lnTo>
                  <a:lnTo>
                    <a:pt x="1120051" y="160375"/>
                  </a:lnTo>
                  <a:lnTo>
                    <a:pt x="1119251" y="160045"/>
                  </a:lnTo>
                  <a:lnTo>
                    <a:pt x="1118450" y="160375"/>
                  </a:lnTo>
                  <a:lnTo>
                    <a:pt x="1098308" y="180517"/>
                  </a:lnTo>
                  <a:lnTo>
                    <a:pt x="1098308" y="183896"/>
                  </a:lnTo>
                  <a:lnTo>
                    <a:pt x="1098130" y="183896"/>
                  </a:lnTo>
                  <a:lnTo>
                    <a:pt x="1098308" y="183896"/>
                  </a:lnTo>
                  <a:lnTo>
                    <a:pt x="1098308" y="180517"/>
                  </a:lnTo>
                  <a:lnTo>
                    <a:pt x="1095819" y="183007"/>
                  </a:lnTo>
                  <a:lnTo>
                    <a:pt x="1095514" y="183896"/>
                  </a:lnTo>
                  <a:lnTo>
                    <a:pt x="1095819" y="184607"/>
                  </a:lnTo>
                  <a:lnTo>
                    <a:pt x="1105750" y="194538"/>
                  </a:lnTo>
                  <a:lnTo>
                    <a:pt x="1108240" y="193827"/>
                  </a:lnTo>
                  <a:lnTo>
                    <a:pt x="1139088" y="185000"/>
                  </a:lnTo>
                  <a:lnTo>
                    <a:pt x="1142987" y="183896"/>
                  </a:lnTo>
                  <a:close/>
                </a:path>
                <a:path w="1736089" h="1551939">
                  <a:moveTo>
                    <a:pt x="1207554" y="165252"/>
                  </a:moveTo>
                  <a:lnTo>
                    <a:pt x="1192618" y="150317"/>
                  </a:lnTo>
                  <a:lnTo>
                    <a:pt x="1190218" y="147916"/>
                  </a:lnTo>
                  <a:lnTo>
                    <a:pt x="1189418" y="147586"/>
                  </a:lnTo>
                  <a:lnTo>
                    <a:pt x="1188618" y="147916"/>
                  </a:lnTo>
                  <a:lnTo>
                    <a:pt x="1165987" y="170548"/>
                  </a:lnTo>
                  <a:lnTo>
                    <a:pt x="1165656" y="171361"/>
                  </a:lnTo>
                  <a:lnTo>
                    <a:pt x="1165987" y="172148"/>
                  </a:lnTo>
                  <a:lnTo>
                    <a:pt x="1170000" y="176161"/>
                  </a:lnTo>
                  <a:lnTo>
                    <a:pt x="1172476" y="175463"/>
                  </a:lnTo>
                  <a:lnTo>
                    <a:pt x="1194447" y="169189"/>
                  </a:lnTo>
                  <a:lnTo>
                    <a:pt x="1205090" y="166001"/>
                  </a:lnTo>
                  <a:lnTo>
                    <a:pt x="1189418" y="150329"/>
                  </a:lnTo>
                  <a:lnTo>
                    <a:pt x="1168793" y="170954"/>
                  </a:lnTo>
                  <a:lnTo>
                    <a:pt x="1169187" y="170548"/>
                  </a:lnTo>
                  <a:lnTo>
                    <a:pt x="1189418" y="150317"/>
                  </a:lnTo>
                  <a:lnTo>
                    <a:pt x="1205090" y="165989"/>
                  </a:lnTo>
                  <a:lnTo>
                    <a:pt x="1207554" y="165252"/>
                  </a:lnTo>
                  <a:close/>
                </a:path>
                <a:path w="1736089" h="1551939">
                  <a:moveTo>
                    <a:pt x="1213167" y="171361"/>
                  </a:moveTo>
                  <a:lnTo>
                    <a:pt x="1212850" y="170548"/>
                  </a:lnTo>
                  <a:lnTo>
                    <a:pt x="1211186" y="168884"/>
                  </a:lnTo>
                  <a:lnTo>
                    <a:pt x="1208722" y="169621"/>
                  </a:lnTo>
                  <a:lnTo>
                    <a:pt x="1195730" y="173532"/>
                  </a:lnTo>
                  <a:lnTo>
                    <a:pt x="1176147" y="179133"/>
                  </a:lnTo>
                  <a:lnTo>
                    <a:pt x="1173670" y="179832"/>
                  </a:lnTo>
                  <a:lnTo>
                    <a:pt x="1188618" y="194779"/>
                  </a:lnTo>
                  <a:lnTo>
                    <a:pt x="1190218" y="194779"/>
                  </a:lnTo>
                  <a:lnTo>
                    <a:pt x="1192618" y="192379"/>
                  </a:lnTo>
                  <a:lnTo>
                    <a:pt x="1212850" y="172148"/>
                  </a:lnTo>
                  <a:lnTo>
                    <a:pt x="1213167" y="171361"/>
                  </a:lnTo>
                  <a:close/>
                </a:path>
                <a:path w="1736089" h="1551939">
                  <a:moveTo>
                    <a:pt x="1277874" y="145021"/>
                  </a:moveTo>
                  <a:lnTo>
                    <a:pt x="1266177" y="133337"/>
                  </a:lnTo>
                  <a:lnTo>
                    <a:pt x="1263777" y="130937"/>
                  </a:lnTo>
                  <a:lnTo>
                    <a:pt x="1262976" y="130606"/>
                  </a:lnTo>
                  <a:lnTo>
                    <a:pt x="1262176" y="130937"/>
                  </a:lnTo>
                  <a:lnTo>
                    <a:pt x="1239545" y="153581"/>
                  </a:lnTo>
                  <a:lnTo>
                    <a:pt x="1239215" y="154381"/>
                  </a:lnTo>
                  <a:lnTo>
                    <a:pt x="1239545" y="155181"/>
                  </a:lnTo>
                  <a:lnTo>
                    <a:pt x="1240167" y="155790"/>
                  </a:lnTo>
                  <a:lnTo>
                    <a:pt x="1242339" y="155181"/>
                  </a:lnTo>
                  <a:lnTo>
                    <a:pt x="1242745" y="155181"/>
                  </a:lnTo>
                  <a:lnTo>
                    <a:pt x="1275372" y="145745"/>
                  </a:lnTo>
                  <a:lnTo>
                    <a:pt x="1262976" y="133350"/>
                  </a:lnTo>
                  <a:lnTo>
                    <a:pt x="1241945" y="154381"/>
                  </a:lnTo>
                  <a:lnTo>
                    <a:pt x="1262976" y="133337"/>
                  </a:lnTo>
                  <a:lnTo>
                    <a:pt x="1275372" y="145732"/>
                  </a:lnTo>
                  <a:lnTo>
                    <a:pt x="1277874" y="145021"/>
                  </a:lnTo>
                  <a:close/>
                </a:path>
                <a:path w="1736089" h="1551939">
                  <a:moveTo>
                    <a:pt x="1286751" y="154381"/>
                  </a:moveTo>
                  <a:lnTo>
                    <a:pt x="1286408" y="153581"/>
                  </a:lnTo>
                  <a:lnTo>
                    <a:pt x="1281531" y="148691"/>
                  </a:lnTo>
                  <a:lnTo>
                    <a:pt x="1279042" y="149402"/>
                  </a:lnTo>
                  <a:lnTo>
                    <a:pt x="1246327" y="158750"/>
                  </a:lnTo>
                  <a:lnTo>
                    <a:pt x="1243825" y="159461"/>
                  </a:lnTo>
                  <a:lnTo>
                    <a:pt x="1262176" y="177812"/>
                  </a:lnTo>
                  <a:lnTo>
                    <a:pt x="1263777" y="177812"/>
                  </a:lnTo>
                  <a:lnTo>
                    <a:pt x="1266177" y="175412"/>
                  </a:lnTo>
                  <a:lnTo>
                    <a:pt x="1286408" y="155181"/>
                  </a:lnTo>
                  <a:lnTo>
                    <a:pt x="1286751" y="154381"/>
                  </a:lnTo>
                  <a:close/>
                </a:path>
                <a:path w="1736089" h="1551939">
                  <a:moveTo>
                    <a:pt x="1509191" y="86652"/>
                  </a:moveTo>
                  <a:lnTo>
                    <a:pt x="1492516" y="69977"/>
                  </a:lnTo>
                  <a:lnTo>
                    <a:pt x="1490116" y="67576"/>
                  </a:lnTo>
                  <a:lnTo>
                    <a:pt x="1489329" y="67246"/>
                  </a:lnTo>
                  <a:lnTo>
                    <a:pt x="1488528" y="67576"/>
                  </a:lnTo>
                  <a:lnTo>
                    <a:pt x="1465884" y="90208"/>
                  </a:lnTo>
                  <a:lnTo>
                    <a:pt x="1465884" y="91808"/>
                  </a:lnTo>
                  <a:lnTo>
                    <a:pt x="1470266" y="96189"/>
                  </a:lnTo>
                  <a:lnTo>
                    <a:pt x="1472844" y="95567"/>
                  </a:lnTo>
                  <a:lnTo>
                    <a:pt x="1477467" y="94462"/>
                  </a:lnTo>
                  <a:lnTo>
                    <a:pt x="1500085" y="88811"/>
                  </a:lnTo>
                  <a:lnTo>
                    <a:pt x="1506601" y="87261"/>
                  </a:lnTo>
                  <a:lnTo>
                    <a:pt x="1509191" y="86652"/>
                  </a:lnTo>
                  <a:close/>
                </a:path>
                <a:path w="1736089" h="1551939">
                  <a:moveTo>
                    <a:pt x="1510322" y="91020"/>
                  </a:moveTo>
                  <a:lnTo>
                    <a:pt x="1501178" y="93205"/>
                  </a:lnTo>
                  <a:lnTo>
                    <a:pt x="1476616" y="99326"/>
                  </a:lnTo>
                  <a:lnTo>
                    <a:pt x="1489329" y="112026"/>
                  </a:lnTo>
                  <a:lnTo>
                    <a:pt x="1510322" y="91020"/>
                  </a:lnTo>
                  <a:close/>
                </a:path>
                <a:path w="1736089" h="1551939">
                  <a:moveTo>
                    <a:pt x="1513078" y="91033"/>
                  </a:moveTo>
                  <a:lnTo>
                    <a:pt x="1512849" y="90436"/>
                  </a:lnTo>
                  <a:lnTo>
                    <a:pt x="1510322" y="91033"/>
                  </a:lnTo>
                  <a:lnTo>
                    <a:pt x="1489329" y="112026"/>
                  </a:lnTo>
                  <a:lnTo>
                    <a:pt x="1476616" y="99326"/>
                  </a:lnTo>
                  <a:lnTo>
                    <a:pt x="1474025" y="99949"/>
                  </a:lnTo>
                  <a:lnTo>
                    <a:pt x="1488528" y="114439"/>
                  </a:lnTo>
                  <a:lnTo>
                    <a:pt x="1490116" y="114439"/>
                  </a:lnTo>
                  <a:lnTo>
                    <a:pt x="1492516" y="112039"/>
                  </a:lnTo>
                  <a:lnTo>
                    <a:pt x="1512760" y="91808"/>
                  </a:lnTo>
                  <a:lnTo>
                    <a:pt x="1513078" y="91033"/>
                  </a:lnTo>
                  <a:close/>
                </a:path>
                <a:path w="1736089" h="1551939">
                  <a:moveTo>
                    <a:pt x="1614131" y="65963"/>
                  </a:moveTo>
                  <a:lnTo>
                    <a:pt x="1597774" y="49606"/>
                  </a:lnTo>
                  <a:lnTo>
                    <a:pt x="1595374" y="47205"/>
                  </a:lnTo>
                  <a:lnTo>
                    <a:pt x="1594573" y="46875"/>
                  </a:lnTo>
                  <a:lnTo>
                    <a:pt x="1593773" y="47205"/>
                  </a:lnTo>
                  <a:lnTo>
                    <a:pt x="1571129" y="69837"/>
                  </a:lnTo>
                  <a:lnTo>
                    <a:pt x="1571129" y="71437"/>
                  </a:lnTo>
                  <a:lnTo>
                    <a:pt x="1573415" y="73723"/>
                  </a:lnTo>
                  <a:lnTo>
                    <a:pt x="1576108" y="73202"/>
                  </a:lnTo>
                  <a:lnTo>
                    <a:pt x="1573530" y="70637"/>
                  </a:lnTo>
                  <a:lnTo>
                    <a:pt x="1576108" y="73190"/>
                  </a:lnTo>
                  <a:lnTo>
                    <a:pt x="1611439" y="66471"/>
                  </a:lnTo>
                  <a:lnTo>
                    <a:pt x="1614131" y="65963"/>
                  </a:lnTo>
                  <a:close/>
                </a:path>
                <a:path w="1736089" h="1551939">
                  <a:moveTo>
                    <a:pt x="1618335" y="70637"/>
                  </a:moveTo>
                  <a:lnTo>
                    <a:pt x="1618005" y="69837"/>
                  </a:lnTo>
                  <a:lnTo>
                    <a:pt x="1615300" y="70345"/>
                  </a:lnTo>
                  <a:lnTo>
                    <a:pt x="1579968" y="77063"/>
                  </a:lnTo>
                  <a:lnTo>
                    <a:pt x="1594573" y="91655"/>
                  </a:lnTo>
                  <a:lnTo>
                    <a:pt x="1615592" y="70637"/>
                  </a:lnTo>
                  <a:lnTo>
                    <a:pt x="1594573" y="91668"/>
                  </a:lnTo>
                  <a:lnTo>
                    <a:pt x="1579968" y="77076"/>
                  </a:lnTo>
                  <a:lnTo>
                    <a:pt x="1577276" y="77584"/>
                  </a:lnTo>
                  <a:lnTo>
                    <a:pt x="1593773" y="94068"/>
                  </a:lnTo>
                  <a:lnTo>
                    <a:pt x="1595374" y="94068"/>
                  </a:lnTo>
                  <a:lnTo>
                    <a:pt x="1597774" y="91668"/>
                  </a:lnTo>
                  <a:lnTo>
                    <a:pt x="1618005" y="71437"/>
                  </a:lnTo>
                  <a:lnTo>
                    <a:pt x="1618335" y="70637"/>
                  </a:lnTo>
                  <a:close/>
                </a:path>
                <a:path w="1736089" h="1551939">
                  <a:moveTo>
                    <a:pt x="1685074" y="54292"/>
                  </a:moveTo>
                  <a:lnTo>
                    <a:pt x="1666798" y="36017"/>
                  </a:lnTo>
                  <a:lnTo>
                    <a:pt x="1664411" y="33616"/>
                  </a:lnTo>
                  <a:lnTo>
                    <a:pt x="1663611" y="33286"/>
                  </a:lnTo>
                  <a:lnTo>
                    <a:pt x="1662798" y="33616"/>
                  </a:lnTo>
                  <a:lnTo>
                    <a:pt x="1640166" y="56248"/>
                  </a:lnTo>
                  <a:lnTo>
                    <a:pt x="1640166" y="57848"/>
                  </a:lnTo>
                  <a:lnTo>
                    <a:pt x="1642668" y="60350"/>
                  </a:lnTo>
                  <a:lnTo>
                    <a:pt x="1645462" y="59944"/>
                  </a:lnTo>
                  <a:lnTo>
                    <a:pt x="1682267" y="54686"/>
                  </a:lnTo>
                  <a:lnTo>
                    <a:pt x="1685074" y="54292"/>
                  </a:lnTo>
                  <a:close/>
                </a:path>
                <a:path w="1736089" h="1551939">
                  <a:moveTo>
                    <a:pt x="1686179" y="58699"/>
                  </a:moveTo>
                  <a:lnTo>
                    <a:pt x="1682457" y="59245"/>
                  </a:lnTo>
                  <a:lnTo>
                    <a:pt x="1649463" y="63944"/>
                  </a:lnTo>
                  <a:lnTo>
                    <a:pt x="1646669" y="64350"/>
                  </a:lnTo>
                  <a:lnTo>
                    <a:pt x="1662798" y="80479"/>
                  </a:lnTo>
                  <a:lnTo>
                    <a:pt x="1664411" y="80479"/>
                  </a:lnTo>
                  <a:lnTo>
                    <a:pt x="1666798" y="78079"/>
                  </a:lnTo>
                  <a:lnTo>
                    <a:pt x="1686179" y="58699"/>
                  </a:lnTo>
                  <a:close/>
                </a:path>
                <a:path w="1736089" h="1551939">
                  <a:moveTo>
                    <a:pt x="1736026" y="0"/>
                  </a:moveTo>
                  <a:lnTo>
                    <a:pt x="1713725" y="22301"/>
                  </a:lnTo>
                  <a:lnTo>
                    <a:pt x="1713725" y="23901"/>
                  </a:lnTo>
                  <a:lnTo>
                    <a:pt x="1736026" y="46215"/>
                  </a:lnTo>
                  <a:lnTo>
                    <a:pt x="1736026" y="43014"/>
                  </a:lnTo>
                  <a:lnTo>
                    <a:pt x="1716125" y="23101"/>
                  </a:lnTo>
                  <a:lnTo>
                    <a:pt x="1736026" y="43002"/>
                  </a:lnTo>
                  <a:lnTo>
                    <a:pt x="1736026" y="3213"/>
                  </a:lnTo>
                  <a:lnTo>
                    <a:pt x="1736026" y="0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object 15">
              <a:extLst>
                <a:ext uri="{FF2B5EF4-FFF2-40B4-BE49-F238E27FC236}">
                  <a16:creationId xmlns:a16="http://schemas.microsoft.com/office/drawing/2014/main" id="{9DA74B00-FAB7-3A94-96BE-7A94A7511D37}"/>
                </a:ext>
              </a:extLst>
            </p:cNvPr>
            <p:cNvSpPr/>
            <p:nvPr/>
          </p:nvSpPr>
          <p:spPr>
            <a:xfrm>
              <a:off x="3213849" y="1209496"/>
              <a:ext cx="1735455" cy="1433195"/>
            </a:xfrm>
            <a:custGeom>
              <a:avLst/>
              <a:gdLst/>
              <a:ahLst/>
              <a:cxnLst/>
              <a:rect l="l" t="t" r="r" b="b"/>
              <a:pathLst>
                <a:path w="1735454" h="1433195">
                  <a:moveTo>
                    <a:pt x="11798" y="1406918"/>
                  </a:moveTo>
                  <a:lnTo>
                    <a:pt x="1079" y="1406918"/>
                  </a:lnTo>
                  <a:lnTo>
                    <a:pt x="0" y="1407718"/>
                  </a:lnTo>
                  <a:lnTo>
                    <a:pt x="444" y="1408988"/>
                  </a:lnTo>
                  <a:lnTo>
                    <a:pt x="9855" y="1415262"/>
                  </a:lnTo>
                  <a:lnTo>
                    <a:pt x="10401" y="1412913"/>
                  </a:lnTo>
                  <a:lnTo>
                    <a:pt x="4813" y="1409179"/>
                  </a:lnTo>
                  <a:lnTo>
                    <a:pt x="11264" y="1409179"/>
                  </a:lnTo>
                  <a:lnTo>
                    <a:pt x="11798" y="1406918"/>
                  </a:lnTo>
                  <a:close/>
                </a:path>
                <a:path w="1735454" h="1433195">
                  <a:moveTo>
                    <a:pt x="15684" y="1417548"/>
                  </a:moveTo>
                  <a:lnTo>
                    <a:pt x="15290" y="1416164"/>
                  </a:lnTo>
                  <a:lnTo>
                    <a:pt x="14427" y="1415580"/>
                  </a:lnTo>
                  <a:lnTo>
                    <a:pt x="11366" y="1428648"/>
                  </a:lnTo>
                  <a:lnTo>
                    <a:pt x="13157" y="1424139"/>
                  </a:lnTo>
                  <a:lnTo>
                    <a:pt x="15684" y="1417548"/>
                  </a:lnTo>
                  <a:close/>
                </a:path>
                <a:path w="1735454" h="1433195">
                  <a:moveTo>
                    <a:pt x="44030" y="1407718"/>
                  </a:moveTo>
                  <a:lnTo>
                    <a:pt x="42951" y="1406918"/>
                  </a:lnTo>
                  <a:lnTo>
                    <a:pt x="27940" y="1406918"/>
                  </a:lnTo>
                  <a:lnTo>
                    <a:pt x="24815" y="1396796"/>
                  </a:lnTo>
                  <a:lnTo>
                    <a:pt x="23888" y="1393748"/>
                  </a:lnTo>
                  <a:lnTo>
                    <a:pt x="23761" y="1393342"/>
                  </a:lnTo>
                  <a:lnTo>
                    <a:pt x="23660" y="1392999"/>
                  </a:lnTo>
                  <a:lnTo>
                    <a:pt x="22618" y="1392212"/>
                  </a:lnTo>
                  <a:lnTo>
                    <a:pt x="21488" y="1392999"/>
                  </a:lnTo>
                  <a:lnTo>
                    <a:pt x="16929" y="1404874"/>
                  </a:lnTo>
                  <a:lnTo>
                    <a:pt x="16090" y="1408455"/>
                  </a:lnTo>
                  <a:lnTo>
                    <a:pt x="15963" y="1408988"/>
                  </a:lnTo>
                  <a:lnTo>
                    <a:pt x="15925" y="1409179"/>
                  </a:lnTo>
                  <a:lnTo>
                    <a:pt x="16916" y="1409179"/>
                  </a:lnTo>
                  <a:lnTo>
                    <a:pt x="17983" y="1408455"/>
                  </a:lnTo>
                  <a:lnTo>
                    <a:pt x="22466" y="1396796"/>
                  </a:lnTo>
                  <a:lnTo>
                    <a:pt x="25819" y="1407718"/>
                  </a:lnTo>
                  <a:lnTo>
                    <a:pt x="26123" y="1408455"/>
                  </a:lnTo>
                  <a:lnTo>
                    <a:pt x="27114" y="1409179"/>
                  </a:lnTo>
                  <a:lnTo>
                    <a:pt x="39217" y="1409179"/>
                  </a:lnTo>
                  <a:lnTo>
                    <a:pt x="28740" y="1416164"/>
                  </a:lnTo>
                  <a:lnTo>
                    <a:pt x="28333" y="1417548"/>
                  </a:lnTo>
                  <a:lnTo>
                    <a:pt x="32600" y="1428648"/>
                  </a:lnTo>
                  <a:lnTo>
                    <a:pt x="26390" y="1424139"/>
                  </a:lnTo>
                  <a:lnTo>
                    <a:pt x="23241" y="1421841"/>
                  </a:lnTo>
                  <a:lnTo>
                    <a:pt x="21907" y="1421841"/>
                  </a:lnTo>
                  <a:lnTo>
                    <a:pt x="11696" y="1428648"/>
                  </a:lnTo>
                  <a:lnTo>
                    <a:pt x="11303" y="1428965"/>
                  </a:lnTo>
                  <a:lnTo>
                    <a:pt x="10566" y="1432128"/>
                  </a:lnTo>
                  <a:lnTo>
                    <a:pt x="22555" y="1424139"/>
                  </a:lnTo>
                  <a:lnTo>
                    <a:pt x="34366" y="1432737"/>
                  </a:lnTo>
                  <a:lnTo>
                    <a:pt x="35712" y="1432737"/>
                  </a:lnTo>
                  <a:lnTo>
                    <a:pt x="36093" y="1431417"/>
                  </a:lnTo>
                  <a:lnTo>
                    <a:pt x="35140" y="1428965"/>
                  </a:lnTo>
                  <a:lnTo>
                    <a:pt x="35013" y="1428648"/>
                  </a:lnTo>
                  <a:lnTo>
                    <a:pt x="30746" y="1417548"/>
                  </a:lnTo>
                  <a:lnTo>
                    <a:pt x="43573" y="1408988"/>
                  </a:lnTo>
                  <a:lnTo>
                    <a:pt x="44030" y="1407718"/>
                  </a:lnTo>
                  <a:close/>
                </a:path>
                <a:path w="1735454" h="1433195">
                  <a:moveTo>
                    <a:pt x="162826" y="890447"/>
                  </a:moveTo>
                  <a:lnTo>
                    <a:pt x="161861" y="887945"/>
                  </a:lnTo>
                  <a:lnTo>
                    <a:pt x="161747" y="887628"/>
                  </a:lnTo>
                  <a:lnTo>
                    <a:pt x="160426" y="891273"/>
                  </a:lnTo>
                  <a:lnTo>
                    <a:pt x="161137" y="891794"/>
                  </a:lnTo>
                  <a:lnTo>
                    <a:pt x="162445" y="891794"/>
                  </a:lnTo>
                  <a:lnTo>
                    <a:pt x="162826" y="890447"/>
                  </a:lnTo>
                  <a:close/>
                </a:path>
                <a:path w="1735454" h="1433195">
                  <a:moveTo>
                    <a:pt x="163309" y="869988"/>
                  </a:moveTo>
                  <a:lnTo>
                    <a:pt x="155486" y="875207"/>
                  </a:lnTo>
                  <a:lnTo>
                    <a:pt x="155054" y="876579"/>
                  </a:lnTo>
                  <a:lnTo>
                    <a:pt x="158076" y="884415"/>
                  </a:lnTo>
                  <a:lnTo>
                    <a:pt x="159258" y="881164"/>
                  </a:lnTo>
                  <a:lnTo>
                    <a:pt x="157492" y="876579"/>
                  </a:lnTo>
                  <a:lnTo>
                    <a:pt x="162013" y="873569"/>
                  </a:lnTo>
                  <a:lnTo>
                    <a:pt x="163309" y="869988"/>
                  </a:lnTo>
                  <a:close/>
                </a:path>
                <a:path w="1735454" h="1433195">
                  <a:moveTo>
                    <a:pt x="164769" y="865962"/>
                  </a:moveTo>
                  <a:lnTo>
                    <a:pt x="154686" y="865962"/>
                  </a:lnTo>
                  <a:lnTo>
                    <a:pt x="151561" y="855840"/>
                  </a:lnTo>
                  <a:lnTo>
                    <a:pt x="150634" y="852792"/>
                  </a:lnTo>
                  <a:lnTo>
                    <a:pt x="150495" y="852373"/>
                  </a:lnTo>
                  <a:lnTo>
                    <a:pt x="150406" y="852043"/>
                  </a:lnTo>
                  <a:lnTo>
                    <a:pt x="149364" y="851242"/>
                  </a:lnTo>
                  <a:lnTo>
                    <a:pt x="148234" y="852043"/>
                  </a:lnTo>
                  <a:lnTo>
                    <a:pt x="142887" y="865962"/>
                  </a:lnTo>
                  <a:lnTo>
                    <a:pt x="127825" y="865962"/>
                  </a:lnTo>
                  <a:lnTo>
                    <a:pt x="126733" y="866762"/>
                  </a:lnTo>
                  <a:lnTo>
                    <a:pt x="127190" y="868032"/>
                  </a:lnTo>
                  <a:lnTo>
                    <a:pt x="140017" y="876579"/>
                  </a:lnTo>
                  <a:lnTo>
                    <a:pt x="134683" y="890447"/>
                  </a:lnTo>
                  <a:lnTo>
                    <a:pt x="135051" y="891794"/>
                  </a:lnTo>
                  <a:lnTo>
                    <a:pt x="136372" y="891794"/>
                  </a:lnTo>
                  <a:lnTo>
                    <a:pt x="142138" y="887945"/>
                  </a:lnTo>
                  <a:lnTo>
                    <a:pt x="149301" y="883183"/>
                  </a:lnTo>
                  <a:lnTo>
                    <a:pt x="156603" y="888504"/>
                  </a:lnTo>
                  <a:lnTo>
                    <a:pt x="157403" y="886282"/>
                  </a:lnTo>
                  <a:lnTo>
                    <a:pt x="153136" y="883183"/>
                  </a:lnTo>
                  <a:lnTo>
                    <a:pt x="149987" y="880884"/>
                  </a:lnTo>
                  <a:lnTo>
                    <a:pt x="148653" y="880884"/>
                  </a:lnTo>
                  <a:lnTo>
                    <a:pt x="138074" y="887945"/>
                  </a:lnTo>
                  <a:lnTo>
                    <a:pt x="142443" y="876579"/>
                  </a:lnTo>
                  <a:lnTo>
                    <a:pt x="142024" y="875207"/>
                  </a:lnTo>
                  <a:lnTo>
                    <a:pt x="131559" y="868222"/>
                  </a:lnTo>
                  <a:lnTo>
                    <a:pt x="143662" y="868222"/>
                  </a:lnTo>
                  <a:lnTo>
                    <a:pt x="144716" y="867498"/>
                  </a:lnTo>
                  <a:lnTo>
                    <a:pt x="149199" y="855840"/>
                  </a:lnTo>
                  <a:lnTo>
                    <a:pt x="152552" y="866762"/>
                  </a:lnTo>
                  <a:lnTo>
                    <a:pt x="152869" y="867498"/>
                  </a:lnTo>
                  <a:lnTo>
                    <a:pt x="153860" y="868222"/>
                  </a:lnTo>
                  <a:lnTo>
                    <a:pt x="163944" y="868222"/>
                  </a:lnTo>
                  <a:lnTo>
                    <a:pt x="164769" y="865962"/>
                  </a:lnTo>
                  <a:close/>
                </a:path>
                <a:path w="1735454" h="1433195">
                  <a:moveTo>
                    <a:pt x="170776" y="866762"/>
                  </a:moveTo>
                  <a:lnTo>
                    <a:pt x="169697" y="865962"/>
                  </a:lnTo>
                  <a:lnTo>
                    <a:pt x="168363" y="869340"/>
                  </a:lnTo>
                  <a:lnTo>
                    <a:pt x="170319" y="868032"/>
                  </a:lnTo>
                  <a:lnTo>
                    <a:pt x="170776" y="866762"/>
                  </a:lnTo>
                  <a:close/>
                </a:path>
                <a:path w="1735454" h="1433195">
                  <a:moveTo>
                    <a:pt x="375818" y="528713"/>
                  </a:moveTo>
                  <a:lnTo>
                    <a:pt x="375361" y="528713"/>
                  </a:lnTo>
                  <a:lnTo>
                    <a:pt x="372249" y="518604"/>
                  </a:lnTo>
                  <a:lnTo>
                    <a:pt x="371297" y="515543"/>
                  </a:lnTo>
                  <a:lnTo>
                    <a:pt x="371182" y="515137"/>
                  </a:lnTo>
                  <a:lnTo>
                    <a:pt x="371081" y="514807"/>
                  </a:lnTo>
                  <a:lnTo>
                    <a:pt x="370039" y="514007"/>
                  </a:lnTo>
                  <a:lnTo>
                    <a:pt x="368909" y="514807"/>
                  </a:lnTo>
                  <a:lnTo>
                    <a:pt x="363562" y="528713"/>
                  </a:lnTo>
                  <a:lnTo>
                    <a:pt x="348500" y="528713"/>
                  </a:lnTo>
                  <a:lnTo>
                    <a:pt x="347408" y="529526"/>
                  </a:lnTo>
                  <a:lnTo>
                    <a:pt x="347865" y="530796"/>
                  </a:lnTo>
                  <a:lnTo>
                    <a:pt x="358254" y="537718"/>
                  </a:lnTo>
                  <a:lnTo>
                    <a:pt x="360591" y="536549"/>
                  </a:lnTo>
                  <a:lnTo>
                    <a:pt x="352247" y="530987"/>
                  </a:lnTo>
                  <a:lnTo>
                    <a:pt x="364312" y="530987"/>
                  </a:lnTo>
                  <a:lnTo>
                    <a:pt x="365391" y="530250"/>
                  </a:lnTo>
                  <a:lnTo>
                    <a:pt x="369887" y="518604"/>
                  </a:lnTo>
                  <a:lnTo>
                    <a:pt x="373392" y="529996"/>
                  </a:lnTo>
                  <a:lnTo>
                    <a:pt x="375818" y="528713"/>
                  </a:lnTo>
                  <a:close/>
                </a:path>
                <a:path w="1735454" h="1433195">
                  <a:moveTo>
                    <a:pt x="391452" y="529526"/>
                  </a:moveTo>
                  <a:lnTo>
                    <a:pt x="390372" y="528713"/>
                  </a:lnTo>
                  <a:lnTo>
                    <a:pt x="385559" y="528713"/>
                  </a:lnTo>
                  <a:lnTo>
                    <a:pt x="381241" y="530987"/>
                  </a:lnTo>
                  <a:lnTo>
                    <a:pt x="386638" y="530987"/>
                  </a:lnTo>
                  <a:lnTo>
                    <a:pt x="376161" y="537959"/>
                  </a:lnTo>
                  <a:lnTo>
                    <a:pt x="375729" y="539343"/>
                  </a:lnTo>
                  <a:lnTo>
                    <a:pt x="380022" y="550456"/>
                  </a:lnTo>
                  <a:lnTo>
                    <a:pt x="373811" y="545947"/>
                  </a:lnTo>
                  <a:lnTo>
                    <a:pt x="370662" y="543648"/>
                  </a:lnTo>
                  <a:lnTo>
                    <a:pt x="369316" y="543648"/>
                  </a:lnTo>
                  <a:lnTo>
                    <a:pt x="358749" y="550697"/>
                  </a:lnTo>
                  <a:lnTo>
                    <a:pt x="362648" y="540575"/>
                  </a:lnTo>
                  <a:lnTo>
                    <a:pt x="359651" y="542074"/>
                  </a:lnTo>
                  <a:lnTo>
                    <a:pt x="355358" y="553212"/>
                  </a:lnTo>
                  <a:lnTo>
                    <a:pt x="355727" y="554558"/>
                  </a:lnTo>
                  <a:lnTo>
                    <a:pt x="357047" y="554558"/>
                  </a:lnTo>
                  <a:lnTo>
                    <a:pt x="362839" y="550697"/>
                  </a:lnTo>
                  <a:lnTo>
                    <a:pt x="369976" y="545947"/>
                  </a:lnTo>
                  <a:lnTo>
                    <a:pt x="381812" y="554558"/>
                  </a:lnTo>
                  <a:lnTo>
                    <a:pt x="383108" y="554558"/>
                  </a:lnTo>
                  <a:lnTo>
                    <a:pt x="383501" y="553212"/>
                  </a:lnTo>
                  <a:lnTo>
                    <a:pt x="382524" y="550697"/>
                  </a:lnTo>
                  <a:lnTo>
                    <a:pt x="382435" y="550456"/>
                  </a:lnTo>
                  <a:lnTo>
                    <a:pt x="378167" y="539343"/>
                  </a:lnTo>
                  <a:lnTo>
                    <a:pt x="390994" y="530796"/>
                  </a:lnTo>
                  <a:lnTo>
                    <a:pt x="391452" y="529526"/>
                  </a:lnTo>
                  <a:close/>
                </a:path>
                <a:path w="1735454" h="1433195">
                  <a:moveTo>
                    <a:pt x="496684" y="464934"/>
                  </a:moveTo>
                  <a:lnTo>
                    <a:pt x="495719" y="462419"/>
                  </a:lnTo>
                  <a:lnTo>
                    <a:pt x="495617" y="462178"/>
                  </a:lnTo>
                  <a:lnTo>
                    <a:pt x="494715" y="459803"/>
                  </a:lnTo>
                  <a:lnTo>
                    <a:pt x="492836" y="461213"/>
                  </a:lnTo>
                  <a:lnTo>
                    <a:pt x="493204" y="462178"/>
                  </a:lnTo>
                  <a:lnTo>
                    <a:pt x="492366" y="461568"/>
                  </a:lnTo>
                  <a:lnTo>
                    <a:pt x="490474" y="462991"/>
                  </a:lnTo>
                  <a:lnTo>
                    <a:pt x="494995" y="466280"/>
                  </a:lnTo>
                  <a:lnTo>
                    <a:pt x="496290" y="466280"/>
                  </a:lnTo>
                  <a:lnTo>
                    <a:pt x="496684" y="464934"/>
                  </a:lnTo>
                  <a:close/>
                </a:path>
                <a:path w="1735454" h="1433195">
                  <a:moveTo>
                    <a:pt x="504634" y="441248"/>
                  </a:moveTo>
                  <a:lnTo>
                    <a:pt x="503542" y="440448"/>
                  </a:lnTo>
                  <a:lnTo>
                    <a:pt x="488543" y="440448"/>
                  </a:lnTo>
                  <a:lnTo>
                    <a:pt x="485419" y="430326"/>
                  </a:lnTo>
                  <a:lnTo>
                    <a:pt x="484479" y="427266"/>
                  </a:lnTo>
                  <a:lnTo>
                    <a:pt x="484238" y="427266"/>
                  </a:lnTo>
                  <a:lnTo>
                    <a:pt x="484352" y="426859"/>
                  </a:lnTo>
                  <a:lnTo>
                    <a:pt x="484263" y="426529"/>
                  </a:lnTo>
                  <a:lnTo>
                    <a:pt x="483222" y="425729"/>
                  </a:lnTo>
                  <a:lnTo>
                    <a:pt x="482092" y="426529"/>
                  </a:lnTo>
                  <a:lnTo>
                    <a:pt x="476745" y="440448"/>
                  </a:lnTo>
                  <a:lnTo>
                    <a:pt x="461683" y="440448"/>
                  </a:lnTo>
                  <a:lnTo>
                    <a:pt x="460590" y="441248"/>
                  </a:lnTo>
                  <a:lnTo>
                    <a:pt x="461048" y="442518"/>
                  </a:lnTo>
                  <a:lnTo>
                    <a:pt x="473875" y="451065"/>
                  </a:lnTo>
                  <a:lnTo>
                    <a:pt x="468541" y="464934"/>
                  </a:lnTo>
                  <a:lnTo>
                    <a:pt x="468896" y="466280"/>
                  </a:lnTo>
                  <a:lnTo>
                    <a:pt x="470230" y="466280"/>
                  </a:lnTo>
                  <a:lnTo>
                    <a:pt x="476021" y="462419"/>
                  </a:lnTo>
                  <a:lnTo>
                    <a:pt x="483158" y="457669"/>
                  </a:lnTo>
                  <a:lnTo>
                    <a:pt x="486638" y="460197"/>
                  </a:lnTo>
                  <a:lnTo>
                    <a:pt x="488530" y="458787"/>
                  </a:lnTo>
                  <a:lnTo>
                    <a:pt x="486994" y="457669"/>
                  </a:lnTo>
                  <a:lnTo>
                    <a:pt x="483895" y="455409"/>
                  </a:lnTo>
                  <a:lnTo>
                    <a:pt x="482447" y="455409"/>
                  </a:lnTo>
                  <a:lnTo>
                    <a:pt x="471932" y="462419"/>
                  </a:lnTo>
                  <a:lnTo>
                    <a:pt x="476300" y="451065"/>
                  </a:lnTo>
                  <a:lnTo>
                    <a:pt x="475881" y="449681"/>
                  </a:lnTo>
                  <a:lnTo>
                    <a:pt x="465416" y="442709"/>
                  </a:lnTo>
                  <a:lnTo>
                    <a:pt x="477520" y="442709"/>
                  </a:lnTo>
                  <a:lnTo>
                    <a:pt x="478574" y="441985"/>
                  </a:lnTo>
                  <a:lnTo>
                    <a:pt x="483057" y="430326"/>
                  </a:lnTo>
                  <a:lnTo>
                    <a:pt x="486410" y="441248"/>
                  </a:lnTo>
                  <a:lnTo>
                    <a:pt x="486727" y="441985"/>
                  </a:lnTo>
                  <a:lnTo>
                    <a:pt x="487705" y="442709"/>
                  </a:lnTo>
                  <a:lnTo>
                    <a:pt x="499821" y="442709"/>
                  </a:lnTo>
                  <a:lnTo>
                    <a:pt x="489343" y="449681"/>
                  </a:lnTo>
                  <a:lnTo>
                    <a:pt x="488924" y="451065"/>
                  </a:lnTo>
                  <a:lnTo>
                    <a:pt x="491147" y="456819"/>
                  </a:lnTo>
                  <a:lnTo>
                    <a:pt x="493026" y="455409"/>
                  </a:lnTo>
                  <a:lnTo>
                    <a:pt x="491350" y="451065"/>
                  </a:lnTo>
                  <a:lnTo>
                    <a:pt x="504177" y="442518"/>
                  </a:lnTo>
                  <a:lnTo>
                    <a:pt x="504634" y="441248"/>
                  </a:lnTo>
                  <a:close/>
                </a:path>
                <a:path w="1735454" h="1433195">
                  <a:moveTo>
                    <a:pt x="617308" y="368363"/>
                  </a:moveTo>
                  <a:lnTo>
                    <a:pt x="614426" y="359029"/>
                  </a:lnTo>
                  <a:lnTo>
                    <a:pt x="613486" y="355968"/>
                  </a:lnTo>
                  <a:lnTo>
                    <a:pt x="613244" y="355968"/>
                  </a:lnTo>
                  <a:lnTo>
                    <a:pt x="613359" y="355561"/>
                  </a:lnTo>
                  <a:lnTo>
                    <a:pt x="613270" y="355231"/>
                  </a:lnTo>
                  <a:lnTo>
                    <a:pt x="612228" y="354431"/>
                  </a:lnTo>
                  <a:lnTo>
                    <a:pt x="611098" y="355231"/>
                  </a:lnTo>
                  <a:lnTo>
                    <a:pt x="605751" y="369138"/>
                  </a:lnTo>
                  <a:lnTo>
                    <a:pt x="590689" y="369138"/>
                  </a:lnTo>
                  <a:lnTo>
                    <a:pt x="589597" y="369951"/>
                  </a:lnTo>
                  <a:lnTo>
                    <a:pt x="590054" y="371221"/>
                  </a:lnTo>
                  <a:lnTo>
                    <a:pt x="602056" y="379209"/>
                  </a:lnTo>
                  <a:lnTo>
                    <a:pt x="602983" y="378587"/>
                  </a:lnTo>
                  <a:lnTo>
                    <a:pt x="604062" y="377825"/>
                  </a:lnTo>
                  <a:lnTo>
                    <a:pt x="594423" y="371398"/>
                  </a:lnTo>
                  <a:lnTo>
                    <a:pt x="606526" y="371398"/>
                  </a:lnTo>
                  <a:lnTo>
                    <a:pt x="607580" y="370674"/>
                  </a:lnTo>
                  <a:lnTo>
                    <a:pt x="612063" y="359029"/>
                  </a:lnTo>
                  <a:lnTo>
                    <a:pt x="615365" y="369747"/>
                  </a:lnTo>
                  <a:lnTo>
                    <a:pt x="617308" y="368363"/>
                  </a:lnTo>
                  <a:close/>
                </a:path>
                <a:path w="1735454" h="1433195">
                  <a:moveTo>
                    <a:pt x="633641" y="369951"/>
                  </a:moveTo>
                  <a:lnTo>
                    <a:pt x="632561" y="369138"/>
                  </a:lnTo>
                  <a:lnTo>
                    <a:pt x="623989" y="369138"/>
                  </a:lnTo>
                  <a:lnTo>
                    <a:pt x="620826" y="371398"/>
                  </a:lnTo>
                  <a:lnTo>
                    <a:pt x="628815" y="371398"/>
                  </a:lnTo>
                  <a:lnTo>
                    <a:pt x="618350" y="378383"/>
                  </a:lnTo>
                  <a:lnTo>
                    <a:pt x="618083" y="379209"/>
                  </a:lnTo>
                  <a:lnTo>
                    <a:pt x="617931" y="379768"/>
                  </a:lnTo>
                  <a:lnTo>
                    <a:pt x="622211" y="390880"/>
                  </a:lnTo>
                  <a:lnTo>
                    <a:pt x="616000" y="386372"/>
                  </a:lnTo>
                  <a:lnTo>
                    <a:pt x="612851" y="384073"/>
                  </a:lnTo>
                  <a:lnTo>
                    <a:pt x="611505" y="384073"/>
                  </a:lnTo>
                  <a:lnTo>
                    <a:pt x="600938" y="391121"/>
                  </a:lnTo>
                  <a:lnTo>
                    <a:pt x="603910" y="383413"/>
                  </a:lnTo>
                  <a:lnTo>
                    <a:pt x="600646" y="385584"/>
                  </a:lnTo>
                  <a:lnTo>
                    <a:pt x="597547" y="393636"/>
                  </a:lnTo>
                  <a:lnTo>
                    <a:pt x="597916" y="394982"/>
                  </a:lnTo>
                  <a:lnTo>
                    <a:pt x="599236" y="394982"/>
                  </a:lnTo>
                  <a:lnTo>
                    <a:pt x="605028" y="391121"/>
                  </a:lnTo>
                  <a:lnTo>
                    <a:pt x="612165" y="386372"/>
                  </a:lnTo>
                  <a:lnTo>
                    <a:pt x="623989" y="394982"/>
                  </a:lnTo>
                  <a:lnTo>
                    <a:pt x="625297" y="394982"/>
                  </a:lnTo>
                  <a:lnTo>
                    <a:pt x="625690" y="393636"/>
                  </a:lnTo>
                  <a:lnTo>
                    <a:pt x="624713" y="391121"/>
                  </a:lnTo>
                  <a:lnTo>
                    <a:pt x="624624" y="390880"/>
                  </a:lnTo>
                  <a:lnTo>
                    <a:pt x="620356" y="379768"/>
                  </a:lnTo>
                  <a:lnTo>
                    <a:pt x="633183" y="371221"/>
                  </a:lnTo>
                  <a:lnTo>
                    <a:pt x="633641" y="369951"/>
                  </a:lnTo>
                  <a:close/>
                </a:path>
                <a:path w="1735454" h="1433195">
                  <a:moveTo>
                    <a:pt x="789330" y="263893"/>
                  </a:moveTo>
                  <a:lnTo>
                    <a:pt x="778256" y="263893"/>
                  </a:lnTo>
                  <a:lnTo>
                    <a:pt x="775131" y="253771"/>
                  </a:lnTo>
                  <a:lnTo>
                    <a:pt x="774204" y="250723"/>
                  </a:lnTo>
                  <a:lnTo>
                    <a:pt x="774077" y="250317"/>
                  </a:lnTo>
                  <a:lnTo>
                    <a:pt x="773976" y="249974"/>
                  </a:lnTo>
                  <a:lnTo>
                    <a:pt x="772934" y="249186"/>
                  </a:lnTo>
                  <a:lnTo>
                    <a:pt x="771817" y="249974"/>
                  </a:lnTo>
                  <a:lnTo>
                    <a:pt x="766457" y="263893"/>
                  </a:lnTo>
                  <a:lnTo>
                    <a:pt x="751382" y="263893"/>
                  </a:lnTo>
                  <a:lnTo>
                    <a:pt x="750303" y="264706"/>
                  </a:lnTo>
                  <a:lnTo>
                    <a:pt x="750760" y="265963"/>
                  </a:lnTo>
                  <a:lnTo>
                    <a:pt x="763587" y="274523"/>
                  </a:lnTo>
                  <a:lnTo>
                    <a:pt x="762444" y="277482"/>
                  </a:lnTo>
                  <a:lnTo>
                    <a:pt x="765492" y="275894"/>
                  </a:lnTo>
                  <a:lnTo>
                    <a:pt x="766000" y="274523"/>
                  </a:lnTo>
                  <a:lnTo>
                    <a:pt x="765949" y="274269"/>
                  </a:lnTo>
                  <a:lnTo>
                    <a:pt x="765594" y="273138"/>
                  </a:lnTo>
                  <a:lnTo>
                    <a:pt x="755129" y="266153"/>
                  </a:lnTo>
                  <a:lnTo>
                    <a:pt x="767232" y="266153"/>
                  </a:lnTo>
                  <a:lnTo>
                    <a:pt x="768286" y="265430"/>
                  </a:lnTo>
                  <a:lnTo>
                    <a:pt x="772769" y="253771"/>
                  </a:lnTo>
                  <a:lnTo>
                    <a:pt x="776135" y="264706"/>
                  </a:lnTo>
                  <a:lnTo>
                    <a:pt x="776439" y="265430"/>
                  </a:lnTo>
                  <a:lnTo>
                    <a:pt x="777417" y="266153"/>
                  </a:lnTo>
                  <a:lnTo>
                    <a:pt x="784796" y="266153"/>
                  </a:lnTo>
                  <a:lnTo>
                    <a:pt x="789330" y="263893"/>
                  </a:lnTo>
                  <a:close/>
                </a:path>
                <a:path w="1735454" h="1433195">
                  <a:moveTo>
                    <a:pt x="789647" y="268782"/>
                  </a:moveTo>
                  <a:lnTo>
                    <a:pt x="778700" y="274269"/>
                  </a:lnTo>
                  <a:lnTo>
                    <a:pt x="778637" y="274523"/>
                  </a:lnTo>
                  <a:lnTo>
                    <a:pt x="782904" y="285623"/>
                  </a:lnTo>
                  <a:lnTo>
                    <a:pt x="776706" y="281114"/>
                  </a:lnTo>
                  <a:lnTo>
                    <a:pt x="773557" y="278815"/>
                  </a:lnTo>
                  <a:lnTo>
                    <a:pt x="772236" y="278815"/>
                  </a:lnTo>
                  <a:lnTo>
                    <a:pt x="761644" y="285877"/>
                  </a:lnTo>
                  <a:lnTo>
                    <a:pt x="763028" y="282270"/>
                  </a:lnTo>
                  <a:lnTo>
                    <a:pt x="759993" y="283870"/>
                  </a:lnTo>
                  <a:lnTo>
                    <a:pt x="758253" y="288378"/>
                  </a:lnTo>
                  <a:lnTo>
                    <a:pt x="758621" y="289737"/>
                  </a:lnTo>
                  <a:lnTo>
                    <a:pt x="759942" y="289737"/>
                  </a:lnTo>
                  <a:lnTo>
                    <a:pt x="765721" y="285877"/>
                  </a:lnTo>
                  <a:lnTo>
                    <a:pt x="772871" y="281114"/>
                  </a:lnTo>
                  <a:lnTo>
                    <a:pt x="784694" y="289737"/>
                  </a:lnTo>
                  <a:lnTo>
                    <a:pt x="786003" y="289737"/>
                  </a:lnTo>
                  <a:lnTo>
                    <a:pt x="786396" y="288378"/>
                  </a:lnTo>
                  <a:lnTo>
                    <a:pt x="785431" y="285877"/>
                  </a:lnTo>
                  <a:lnTo>
                    <a:pt x="785329" y="285623"/>
                  </a:lnTo>
                  <a:lnTo>
                    <a:pt x="781062" y="274523"/>
                  </a:lnTo>
                  <a:lnTo>
                    <a:pt x="789647" y="268782"/>
                  </a:lnTo>
                  <a:close/>
                </a:path>
                <a:path w="1735454" h="1433195">
                  <a:moveTo>
                    <a:pt x="938377" y="234530"/>
                  </a:moveTo>
                  <a:lnTo>
                    <a:pt x="931976" y="236080"/>
                  </a:lnTo>
                  <a:lnTo>
                    <a:pt x="930694" y="236931"/>
                  </a:lnTo>
                  <a:lnTo>
                    <a:pt x="930287" y="238315"/>
                  </a:lnTo>
                  <a:lnTo>
                    <a:pt x="934554" y="249415"/>
                  </a:lnTo>
                  <a:lnTo>
                    <a:pt x="928370" y="244919"/>
                  </a:lnTo>
                  <a:lnTo>
                    <a:pt x="925207" y="242608"/>
                  </a:lnTo>
                  <a:lnTo>
                    <a:pt x="923874" y="242608"/>
                  </a:lnTo>
                  <a:lnTo>
                    <a:pt x="913295" y="249669"/>
                  </a:lnTo>
                  <a:lnTo>
                    <a:pt x="917092" y="239801"/>
                  </a:lnTo>
                  <a:lnTo>
                    <a:pt x="914400" y="240474"/>
                  </a:lnTo>
                  <a:lnTo>
                    <a:pt x="909904" y="252183"/>
                  </a:lnTo>
                  <a:lnTo>
                    <a:pt x="910272" y="253530"/>
                  </a:lnTo>
                  <a:lnTo>
                    <a:pt x="911593" y="253530"/>
                  </a:lnTo>
                  <a:lnTo>
                    <a:pt x="917384" y="249669"/>
                  </a:lnTo>
                  <a:lnTo>
                    <a:pt x="924509" y="244919"/>
                  </a:lnTo>
                  <a:lnTo>
                    <a:pt x="936371" y="253530"/>
                  </a:lnTo>
                  <a:lnTo>
                    <a:pt x="937653" y="253530"/>
                  </a:lnTo>
                  <a:lnTo>
                    <a:pt x="938047" y="252183"/>
                  </a:lnTo>
                  <a:lnTo>
                    <a:pt x="937069" y="249669"/>
                  </a:lnTo>
                  <a:lnTo>
                    <a:pt x="936980" y="249415"/>
                  </a:lnTo>
                  <a:lnTo>
                    <a:pt x="932713" y="238315"/>
                  </a:lnTo>
                  <a:lnTo>
                    <a:pt x="938377" y="234530"/>
                  </a:lnTo>
                  <a:close/>
                </a:path>
                <a:path w="1735454" h="1433195">
                  <a:moveTo>
                    <a:pt x="945553" y="228168"/>
                  </a:moveTo>
                  <a:lnTo>
                    <a:pt x="944918" y="227685"/>
                  </a:lnTo>
                  <a:lnTo>
                    <a:pt x="929894" y="227685"/>
                  </a:lnTo>
                  <a:lnTo>
                    <a:pt x="926782" y="217563"/>
                  </a:lnTo>
                  <a:lnTo>
                    <a:pt x="925855" y="214515"/>
                  </a:lnTo>
                  <a:lnTo>
                    <a:pt x="925728" y="214109"/>
                  </a:lnTo>
                  <a:lnTo>
                    <a:pt x="925626" y="213766"/>
                  </a:lnTo>
                  <a:lnTo>
                    <a:pt x="924572" y="212979"/>
                  </a:lnTo>
                  <a:lnTo>
                    <a:pt x="923455" y="213766"/>
                  </a:lnTo>
                  <a:lnTo>
                    <a:pt x="918108" y="227685"/>
                  </a:lnTo>
                  <a:lnTo>
                    <a:pt x="903033" y="227685"/>
                  </a:lnTo>
                  <a:lnTo>
                    <a:pt x="901954" y="228498"/>
                  </a:lnTo>
                  <a:lnTo>
                    <a:pt x="902411" y="229755"/>
                  </a:lnTo>
                  <a:lnTo>
                    <a:pt x="912279" y="236334"/>
                  </a:lnTo>
                  <a:lnTo>
                    <a:pt x="915250" y="235597"/>
                  </a:lnTo>
                  <a:lnTo>
                    <a:pt x="906780" y="229946"/>
                  </a:lnTo>
                  <a:lnTo>
                    <a:pt x="918883" y="229946"/>
                  </a:lnTo>
                  <a:lnTo>
                    <a:pt x="919937" y="229222"/>
                  </a:lnTo>
                  <a:lnTo>
                    <a:pt x="924420" y="217563"/>
                  </a:lnTo>
                  <a:lnTo>
                    <a:pt x="927684" y="228168"/>
                  </a:lnTo>
                  <a:lnTo>
                    <a:pt x="927785" y="228498"/>
                  </a:lnTo>
                  <a:lnTo>
                    <a:pt x="928090" y="229222"/>
                  </a:lnTo>
                  <a:lnTo>
                    <a:pt x="929068" y="229946"/>
                  </a:lnTo>
                  <a:lnTo>
                    <a:pt x="938060" y="229946"/>
                  </a:lnTo>
                  <a:lnTo>
                    <a:pt x="945553" y="228168"/>
                  </a:lnTo>
                  <a:close/>
                </a:path>
                <a:path w="1735454" h="1433195">
                  <a:moveTo>
                    <a:pt x="1020419" y="208432"/>
                  </a:moveTo>
                  <a:lnTo>
                    <a:pt x="1017041" y="208432"/>
                  </a:lnTo>
                  <a:lnTo>
                    <a:pt x="1013929" y="198323"/>
                  </a:lnTo>
                  <a:lnTo>
                    <a:pt x="1012977" y="195262"/>
                  </a:lnTo>
                  <a:lnTo>
                    <a:pt x="1012863" y="194856"/>
                  </a:lnTo>
                  <a:lnTo>
                    <a:pt x="1012761" y="194525"/>
                  </a:lnTo>
                  <a:lnTo>
                    <a:pt x="1011720" y="193725"/>
                  </a:lnTo>
                  <a:lnTo>
                    <a:pt x="1010589" y="194525"/>
                  </a:lnTo>
                  <a:lnTo>
                    <a:pt x="1005243" y="208432"/>
                  </a:lnTo>
                  <a:lnTo>
                    <a:pt x="990180" y="208432"/>
                  </a:lnTo>
                  <a:lnTo>
                    <a:pt x="989101" y="209245"/>
                  </a:lnTo>
                  <a:lnTo>
                    <a:pt x="989622" y="210705"/>
                  </a:lnTo>
                  <a:lnTo>
                    <a:pt x="989838" y="210705"/>
                  </a:lnTo>
                  <a:lnTo>
                    <a:pt x="996226" y="214960"/>
                  </a:lnTo>
                  <a:lnTo>
                    <a:pt x="999236" y="214249"/>
                  </a:lnTo>
                  <a:lnTo>
                    <a:pt x="993914" y="210705"/>
                  </a:lnTo>
                  <a:lnTo>
                    <a:pt x="1006030" y="210705"/>
                  </a:lnTo>
                  <a:lnTo>
                    <a:pt x="1007084" y="209969"/>
                  </a:lnTo>
                  <a:lnTo>
                    <a:pt x="1011567" y="198323"/>
                  </a:lnTo>
                  <a:lnTo>
                    <a:pt x="1015072" y="209740"/>
                  </a:lnTo>
                  <a:lnTo>
                    <a:pt x="1015111" y="209918"/>
                  </a:lnTo>
                  <a:lnTo>
                    <a:pt x="1020419" y="208432"/>
                  </a:lnTo>
                  <a:close/>
                </a:path>
                <a:path w="1735454" h="1433195">
                  <a:moveTo>
                    <a:pt x="1032954" y="209740"/>
                  </a:moveTo>
                  <a:lnTo>
                    <a:pt x="1028954" y="210705"/>
                  </a:lnTo>
                  <a:lnTo>
                    <a:pt x="1027823" y="211023"/>
                  </a:lnTo>
                  <a:lnTo>
                    <a:pt x="1017841" y="217678"/>
                  </a:lnTo>
                  <a:lnTo>
                    <a:pt x="1017422" y="219062"/>
                  </a:lnTo>
                  <a:lnTo>
                    <a:pt x="1021689" y="230174"/>
                  </a:lnTo>
                  <a:lnTo>
                    <a:pt x="1015504" y="225666"/>
                  </a:lnTo>
                  <a:lnTo>
                    <a:pt x="1012355" y="223367"/>
                  </a:lnTo>
                  <a:lnTo>
                    <a:pt x="1011008" y="223367"/>
                  </a:lnTo>
                  <a:lnTo>
                    <a:pt x="1000429" y="230416"/>
                  </a:lnTo>
                  <a:lnTo>
                    <a:pt x="1004798" y="219062"/>
                  </a:lnTo>
                  <a:lnTo>
                    <a:pt x="1004392" y="217678"/>
                  </a:lnTo>
                  <a:lnTo>
                    <a:pt x="1001369" y="218389"/>
                  </a:lnTo>
                  <a:lnTo>
                    <a:pt x="1002372" y="219062"/>
                  </a:lnTo>
                  <a:lnTo>
                    <a:pt x="997051" y="232930"/>
                  </a:lnTo>
                  <a:lnTo>
                    <a:pt x="997407" y="234276"/>
                  </a:lnTo>
                  <a:lnTo>
                    <a:pt x="998728" y="234276"/>
                  </a:lnTo>
                  <a:lnTo>
                    <a:pt x="1004519" y="230416"/>
                  </a:lnTo>
                  <a:lnTo>
                    <a:pt x="1011656" y="225666"/>
                  </a:lnTo>
                  <a:lnTo>
                    <a:pt x="1023493" y="234276"/>
                  </a:lnTo>
                  <a:lnTo>
                    <a:pt x="1024813" y="234276"/>
                  </a:lnTo>
                  <a:lnTo>
                    <a:pt x="1025182" y="232930"/>
                  </a:lnTo>
                  <a:lnTo>
                    <a:pt x="1024204" y="230416"/>
                  </a:lnTo>
                  <a:lnTo>
                    <a:pt x="1024115" y="230174"/>
                  </a:lnTo>
                  <a:lnTo>
                    <a:pt x="1019848" y="219062"/>
                  </a:lnTo>
                  <a:lnTo>
                    <a:pt x="1032383" y="210705"/>
                  </a:lnTo>
                  <a:lnTo>
                    <a:pt x="1032598" y="210705"/>
                  </a:lnTo>
                  <a:lnTo>
                    <a:pt x="1032865" y="209969"/>
                  </a:lnTo>
                  <a:lnTo>
                    <a:pt x="1032954" y="209740"/>
                  </a:lnTo>
                  <a:close/>
                </a:path>
                <a:path w="1735454" h="1433195">
                  <a:moveTo>
                    <a:pt x="1115034" y="186918"/>
                  </a:moveTo>
                  <a:lnTo>
                    <a:pt x="1107909" y="188963"/>
                  </a:lnTo>
                  <a:lnTo>
                    <a:pt x="1106817" y="189687"/>
                  </a:lnTo>
                  <a:lnTo>
                    <a:pt x="1106906" y="189433"/>
                  </a:lnTo>
                  <a:lnTo>
                    <a:pt x="1106995" y="189217"/>
                  </a:lnTo>
                  <a:lnTo>
                    <a:pt x="1104265" y="189992"/>
                  </a:lnTo>
                  <a:lnTo>
                    <a:pt x="1103426" y="192189"/>
                  </a:lnTo>
                  <a:lnTo>
                    <a:pt x="1103782" y="193535"/>
                  </a:lnTo>
                  <a:lnTo>
                    <a:pt x="1105103" y="193535"/>
                  </a:lnTo>
                  <a:lnTo>
                    <a:pt x="1110869" y="189687"/>
                  </a:lnTo>
                  <a:lnTo>
                    <a:pt x="1115034" y="186918"/>
                  </a:lnTo>
                  <a:close/>
                </a:path>
                <a:path w="1735454" h="1433195">
                  <a:moveTo>
                    <a:pt x="1131570" y="192189"/>
                  </a:moveTo>
                  <a:lnTo>
                    <a:pt x="1130719" y="189992"/>
                  </a:lnTo>
                  <a:lnTo>
                    <a:pt x="1130604" y="189687"/>
                  </a:lnTo>
                  <a:lnTo>
                    <a:pt x="1130503" y="189433"/>
                  </a:lnTo>
                  <a:lnTo>
                    <a:pt x="1128102" y="183184"/>
                  </a:lnTo>
                  <a:lnTo>
                    <a:pt x="1125461" y="183934"/>
                  </a:lnTo>
                  <a:lnTo>
                    <a:pt x="1125956" y="183934"/>
                  </a:lnTo>
                  <a:lnTo>
                    <a:pt x="1127887" y="188963"/>
                  </a:lnTo>
                  <a:lnTo>
                    <a:pt x="1127988" y="189217"/>
                  </a:lnTo>
                  <a:lnTo>
                    <a:pt x="1128077" y="189433"/>
                  </a:lnTo>
                  <a:lnTo>
                    <a:pt x="1121930" y="184950"/>
                  </a:lnTo>
                  <a:lnTo>
                    <a:pt x="1119162" y="185737"/>
                  </a:lnTo>
                  <a:lnTo>
                    <a:pt x="1129868" y="193535"/>
                  </a:lnTo>
                  <a:lnTo>
                    <a:pt x="1131189" y="193535"/>
                  </a:lnTo>
                  <a:lnTo>
                    <a:pt x="1131570" y="192189"/>
                  </a:lnTo>
                  <a:close/>
                </a:path>
                <a:path w="1735454" h="1433195">
                  <a:moveTo>
                    <a:pt x="1139520" y="168503"/>
                  </a:moveTo>
                  <a:lnTo>
                    <a:pt x="1138428" y="167703"/>
                  </a:lnTo>
                  <a:lnTo>
                    <a:pt x="1123429" y="167703"/>
                  </a:lnTo>
                  <a:lnTo>
                    <a:pt x="1120305" y="157581"/>
                  </a:lnTo>
                  <a:lnTo>
                    <a:pt x="1119352" y="154520"/>
                  </a:lnTo>
                  <a:lnTo>
                    <a:pt x="1119238" y="154114"/>
                  </a:lnTo>
                  <a:lnTo>
                    <a:pt x="1119136" y="153784"/>
                  </a:lnTo>
                  <a:lnTo>
                    <a:pt x="1118095" y="152984"/>
                  </a:lnTo>
                  <a:lnTo>
                    <a:pt x="1116965" y="153784"/>
                  </a:lnTo>
                  <a:lnTo>
                    <a:pt x="1111631" y="167703"/>
                  </a:lnTo>
                  <a:lnTo>
                    <a:pt x="1096556" y="167703"/>
                  </a:lnTo>
                  <a:lnTo>
                    <a:pt x="1095476" y="168503"/>
                  </a:lnTo>
                  <a:lnTo>
                    <a:pt x="1095933" y="169773"/>
                  </a:lnTo>
                  <a:lnTo>
                    <a:pt x="1108760" y="178320"/>
                  </a:lnTo>
                  <a:lnTo>
                    <a:pt x="1106309" y="184708"/>
                  </a:lnTo>
                  <a:lnTo>
                    <a:pt x="1109027" y="183934"/>
                  </a:lnTo>
                  <a:lnTo>
                    <a:pt x="1111186" y="178320"/>
                  </a:lnTo>
                  <a:lnTo>
                    <a:pt x="1110767" y="176936"/>
                  </a:lnTo>
                  <a:lnTo>
                    <a:pt x="1100302" y="169964"/>
                  </a:lnTo>
                  <a:lnTo>
                    <a:pt x="1112405" y="169964"/>
                  </a:lnTo>
                  <a:lnTo>
                    <a:pt x="1113459" y="169240"/>
                  </a:lnTo>
                  <a:lnTo>
                    <a:pt x="1117942" y="157581"/>
                  </a:lnTo>
                  <a:lnTo>
                    <a:pt x="1121295" y="168503"/>
                  </a:lnTo>
                  <a:lnTo>
                    <a:pt x="1121600" y="169240"/>
                  </a:lnTo>
                  <a:lnTo>
                    <a:pt x="1122591" y="169964"/>
                  </a:lnTo>
                  <a:lnTo>
                    <a:pt x="1134694" y="169964"/>
                  </a:lnTo>
                  <a:lnTo>
                    <a:pt x="1124229" y="176936"/>
                  </a:lnTo>
                  <a:lnTo>
                    <a:pt x="1123797" y="178320"/>
                  </a:lnTo>
                  <a:lnTo>
                    <a:pt x="1124292" y="179565"/>
                  </a:lnTo>
                  <a:lnTo>
                    <a:pt x="1126464" y="178943"/>
                  </a:lnTo>
                  <a:lnTo>
                    <a:pt x="1126236" y="178320"/>
                  </a:lnTo>
                  <a:lnTo>
                    <a:pt x="1139063" y="169773"/>
                  </a:lnTo>
                  <a:lnTo>
                    <a:pt x="1139520" y="168503"/>
                  </a:lnTo>
                  <a:close/>
                </a:path>
                <a:path w="1735454" h="1433195">
                  <a:moveTo>
                    <a:pt x="1201737" y="178612"/>
                  </a:moveTo>
                  <a:lnTo>
                    <a:pt x="1200759" y="176098"/>
                  </a:lnTo>
                  <a:lnTo>
                    <a:pt x="1200670" y="175856"/>
                  </a:lnTo>
                  <a:lnTo>
                    <a:pt x="1196390" y="164744"/>
                  </a:lnTo>
                  <a:lnTo>
                    <a:pt x="1199388" y="162750"/>
                  </a:lnTo>
                  <a:lnTo>
                    <a:pt x="1194079" y="164338"/>
                  </a:lnTo>
                  <a:lnTo>
                    <a:pt x="1193965" y="164744"/>
                  </a:lnTo>
                  <a:lnTo>
                    <a:pt x="1198245" y="175856"/>
                  </a:lnTo>
                  <a:lnTo>
                    <a:pt x="1192034" y="171348"/>
                  </a:lnTo>
                  <a:lnTo>
                    <a:pt x="1189024" y="169151"/>
                  </a:lnTo>
                  <a:lnTo>
                    <a:pt x="1187399" y="169151"/>
                  </a:lnTo>
                  <a:lnTo>
                    <a:pt x="1176985" y="176098"/>
                  </a:lnTo>
                  <a:lnTo>
                    <a:pt x="1179944" y="168376"/>
                  </a:lnTo>
                  <a:lnTo>
                    <a:pt x="1177226" y="169151"/>
                  </a:lnTo>
                  <a:lnTo>
                    <a:pt x="1173594" y="178612"/>
                  </a:lnTo>
                  <a:lnTo>
                    <a:pt x="1173949" y="179959"/>
                  </a:lnTo>
                  <a:lnTo>
                    <a:pt x="1175270" y="179959"/>
                  </a:lnTo>
                  <a:lnTo>
                    <a:pt x="1181061" y="176098"/>
                  </a:lnTo>
                  <a:lnTo>
                    <a:pt x="1188199" y="171348"/>
                  </a:lnTo>
                  <a:lnTo>
                    <a:pt x="1200035" y="179959"/>
                  </a:lnTo>
                  <a:lnTo>
                    <a:pt x="1201331" y="179959"/>
                  </a:lnTo>
                  <a:lnTo>
                    <a:pt x="1201737" y="178612"/>
                  </a:lnTo>
                  <a:close/>
                </a:path>
                <a:path w="1735454" h="1433195">
                  <a:moveTo>
                    <a:pt x="1209675" y="154940"/>
                  </a:moveTo>
                  <a:lnTo>
                    <a:pt x="1208595" y="154127"/>
                  </a:lnTo>
                  <a:lnTo>
                    <a:pt x="1193596" y="154127"/>
                  </a:lnTo>
                  <a:lnTo>
                    <a:pt x="1190472" y="144005"/>
                  </a:lnTo>
                  <a:lnTo>
                    <a:pt x="1189520" y="140944"/>
                  </a:lnTo>
                  <a:lnTo>
                    <a:pt x="1189405" y="140538"/>
                  </a:lnTo>
                  <a:lnTo>
                    <a:pt x="1189304" y="140208"/>
                  </a:lnTo>
                  <a:lnTo>
                    <a:pt x="1188262" y="139407"/>
                  </a:lnTo>
                  <a:lnTo>
                    <a:pt x="1187132" y="140208"/>
                  </a:lnTo>
                  <a:lnTo>
                    <a:pt x="1181785" y="154127"/>
                  </a:lnTo>
                  <a:lnTo>
                    <a:pt x="1166723" y="154127"/>
                  </a:lnTo>
                  <a:lnTo>
                    <a:pt x="1165644" y="154940"/>
                  </a:lnTo>
                  <a:lnTo>
                    <a:pt x="1166101" y="156197"/>
                  </a:lnTo>
                  <a:lnTo>
                    <a:pt x="1178090" y="164198"/>
                  </a:lnTo>
                  <a:lnTo>
                    <a:pt x="1180934" y="163385"/>
                  </a:lnTo>
                  <a:lnTo>
                    <a:pt x="1170457" y="156387"/>
                  </a:lnTo>
                  <a:lnTo>
                    <a:pt x="1182560" y="156387"/>
                  </a:lnTo>
                  <a:lnTo>
                    <a:pt x="1183627" y="155663"/>
                  </a:lnTo>
                  <a:lnTo>
                    <a:pt x="1188110" y="144005"/>
                  </a:lnTo>
                  <a:lnTo>
                    <a:pt x="1191463" y="154940"/>
                  </a:lnTo>
                  <a:lnTo>
                    <a:pt x="1191768" y="155663"/>
                  </a:lnTo>
                  <a:lnTo>
                    <a:pt x="1192758" y="156387"/>
                  </a:lnTo>
                  <a:lnTo>
                    <a:pt x="1204849" y="156387"/>
                  </a:lnTo>
                  <a:lnTo>
                    <a:pt x="1209675" y="154940"/>
                  </a:lnTo>
                  <a:close/>
                </a:path>
                <a:path w="1735454" h="1433195">
                  <a:moveTo>
                    <a:pt x="1266875" y="138506"/>
                  </a:moveTo>
                  <a:lnTo>
                    <a:pt x="1264043" y="129298"/>
                  </a:lnTo>
                  <a:lnTo>
                    <a:pt x="1263103" y="126238"/>
                  </a:lnTo>
                  <a:lnTo>
                    <a:pt x="1262976" y="125831"/>
                  </a:lnTo>
                  <a:lnTo>
                    <a:pt x="1262875" y="125488"/>
                  </a:lnTo>
                  <a:lnTo>
                    <a:pt x="1261821" y="124701"/>
                  </a:lnTo>
                  <a:lnTo>
                    <a:pt x="1260703" y="125488"/>
                  </a:lnTo>
                  <a:lnTo>
                    <a:pt x="1255458" y="139128"/>
                  </a:lnTo>
                  <a:lnTo>
                    <a:pt x="1255356" y="139407"/>
                  </a:lnTo>
                  <a:lnTo>
                    <a:pt x="1240282" y="139407"/>
                  </a:lnTo>
                  <a:lnTo>
                    <a:pt x="1239202" y="140220"/>
                  </a:lnTo>
                  <a:lnTo>
                    <a:pt x="1239456" y="140944"/>
                  </a:lnTo>
                  <a:lnTo>
                    <a:pt x="1239697" y="141516"/>
                  </a:lnTo>
                  <a:lnTo>
                    <a:pt x="1244701" y="144843"/>
                  </a:lnTo>
                  <a:lnTo>
                    <a:pt x="1247559" y="144030"/>
                  </a:lnTo>
                  <a:lnTo>
                    <a:pt x="1244015" y="141668"/>
                  </a:lnTo>
                  <a:lnTo>
                    <a:pt x="1255801" y="141668"/>
                  </a:lnTo>
                  <a:lnTo>
                    <a:pt x="1256360" y="141516"/>
                  </a:lnTo>
                  <a:lnTo>
                    <a:pt x="1257185" y="140944"/>
                  </a:lnTo>
                  <a:lnTo>
                    <a:pt x="1261668" y="129298"/>
                  </a:lnTo>
                  <a:lnTo>
                    <a:pt x="1264691" y="139128"/>
                  </a:lnTo>
                  <a:lnTo>
                    <a:pt x="1266875" y="138506"/>
                  </a:lnTo>
                  <a:close/>
                </a:path>
                <a:path w="1735454" h="1433195">
                  <a:moveTo>
                    <a:pt x="1283246" y="140220"/>
                  </a:moveTo>
                  <a:lnTo>
                    <a:pt x="1282153" y="139407"/>
                  </a:lnTo>
                  <a:lnTo>
                    <a:pt x="1280198" y="139407"/>
                  </a:lnTo>
                  <a:lnTo>
                    <a:pt x="1272273" y="141668"/>
                  </a:lnTo>
                  <a:lnTo>
                    <a:pt x="1278420" y="141668"/>
                  </a:lnTo>
                  <a:lnTo>
                    <a:pt x="1267955" y="148653"/>
                  </a:lnTo>
                  <a:lnTo>
                    <a:pt x="1267536" y="150037"/>
                  </a:lnTo>
                  <a:lnTo>
                    <a:pt x="1271803" y="161137"/>
                  </a:lnTo>
                  <a:lnTo>
                    <a:pt x="1265593" y="156629"/>
                  </a:lnTo>
                  <a:lnTo>
                    <a:pt x="1262456" y="154343"/>
                  </a:lnTo>
                  <a:lnTo>
                    <a:pt x="1261097" y="154343"/>
                  </a:lnTo>
                  <a:lnTo>
                    <a:pt x="1250543" y="161391"/>
                  </a:lnTo>
                  <a:lnTo>
                    <a:pt x="1254899" y="150037"/>
                  </a:lnTo>
                  <a:lnTo>
                    <a:pt x="1254493" y="148653"/>
                  </a:lnTo>
                  <a:lnTo>
                    <a:pt x="1252499" y="147320"/>
                  </a:lnTo>
                  <a:lnTo>
                    <a:pt x="1249641" y="148145"/>
                  </a:lnTo>
                  <a:lnTo>
                    <a:pt x="1252486" y="150037"/>
                  </a:lnTo>
                  <a:lnTo>
                    <a:pt x="1247152" y="163906"/>
                  </a:lnTo>
                  <a:lnTo>
                    <a:pt x="1247508" y="165252"/>
                  </a:lnTo>
                  <a:lnTo>
                    <a:pt x="1248841" y="165252"/>
                  </a:lnTo>
                  <a:lnTo>
                    <a:pt x="1254620" y="161391"/>
                  </a:lnTo>
                  <a:lnTo>
                    <a:pt x="1261757" y="156629"/>
                  </a:lnTo>
                  <a:lnTo>
                    <a:pt x="1273594" y="165252"/>
                  </a:lnTo>
                  <a:lnTo>
                    <a:pt x="1274902" y="165252"/>
                  </a:lnTo>
                  <a:lnTo>
                    <a:pt x="1275295" y="163906"/>
                  </a:lnTo>
                  <a:lnTo>
                    <a:pt x="1274318" y="161391"/>
                  </a:lnTo>
                  <a:lnTo>
                    <a:pt x="1274229" y="161137"/>
                  </a:lnTo>
                  <a:lnTo>
                    <a:pt x="1269961" y="150037"/>
                  </a:lnTo>
                  <a:lnTo>
                    <a:pt x="1282738" y="141516"/>
                  </a:lnTo>
                  <a:lnTo>
                    <a:pt x="1282979" y="140944"/>
                  </a:lnTo>
                  <a:lnTo>
                    <a:pt x="1283246" y="140220"/>
                  </a:lnTo>
                  <a:close/>
                </a:path>
                <a:path w="1735454" h="1433195">
                  <a:moveTo>
                    <a:pt x="1503908" y="76034"/>
                  </a:moveTo>
                  <a:lnTo>
                    <a:pt x="1493481" y="76034"/>
                  </a:lnTo>
                  <a:lnTo>
                    <a:pt x="1490370" y="65925"/>
                  </a:lnTo>
                  <a:lnTo>
                    <a:pt x="1489417" y="62865"/>
                  </a:lnTo>
                  <a:lnTo>
                    <a:pt x="1489189" y="62865"/>
                  </a:lnTo>
                  <a:lnTo>
                    <a:pt x="1489303" y="62458"/>
                  </a:lnTo>
                  <a:lnTo>
                    <a:pt x="1489202" y="62128"/>
                  </a:lnTo>
                  <a:lnTo>
                    <a:pt x="1488160" y="61328"/>
                  </a:lnTo>
                  <a:lnTo>
                    <a:pt x="1487030" y="62128"/>
                  </a:lnTo>
                  <a:lnTo>
                    <a:pt x="1481696" y="76034"/>
                  </a:lnTo>
                  <a:lnTo>
                    <a:pt x="1466621" y="76034"/>
                  </a:lnTo>
                  <a:lnTo>
                    <a:pt x="1465541" y="76847"/>
                  </a:lnTo>
                  <a:lnTo>
                    <a:pt x="1465999" y="78105"/>
                  </a:lnTo>
                  <a:lnTo>
                    <a:pt x="1473987" y="83439"/>
                  </a:lnTo>
                  <a:lnTo>
                    <a:pt x="1476984" y="82715"/>
                  </a:lnTo>
                  <a:lnTo>
                    <a:pt x="1470367" y="78295"/>
                  </a:lnTo>
                  <a:lnTo>
                    <a:pt x="1482471" y="78295"/>
                  </a:lnTo>
                  <a:lnTo>
                    <a:pt x="1483525" y="77571"/>
                  </a:lnTo>
                  <a:lnTo>
                    <a:pt x="1488008" y="65925"/>
                  </a:lnTo>
                  <a:lnTo>
                    <a:pt x="1491361" y="76847"/>
                  </a:lnTo>
                  <a:lnTo>
                    <a:pt x="1491475" y="77228"/>
                  </a:lnTo>
                  <a:lnTo>
                    <a:pt x="1491640" y="77571"/>
                  </a:lnTo>
                  <a:lnTo>
                    <a:pt x="1492656" y="78295"/>
                  </a:lnTo>
                  <a:lnTo>
                    <a:pt x="1494624" y="78295"/>
                  </a:lnTo>
                  <a:lnTo>
                    <a:pt x="1498892" y="77228"/>
                  </a:lnTo>
                  <a:lnTo>
                    <a:pt x="1503908" y="76034"/>
                  </a:lnTo>
                  <a:close/>
                </a:path>
                <a:path w="1735454" h="1433195">
                  <a:moveTo>
                    <a:pt x="1505991" y="80200"/>
                  </a:moveTo>
                  <a:lnTo>
                    <a:pt x="1499641" y="81711"/>
                  </a:lnTo>
                  <a:lnTo>
                    <a:pt x="1494294" y="85280"/>
                  </a:lnTo>
                  <a:lnTo>
                    <a:pt x="1493951" y="86334"/>
                  </a:lnTo>
                  <a:lnTo>
                    <a:pt x="1493977" y="86956"/>
                  </a:lnTo>
                  <a:lnTo>
                    <a:pt x="1498142" y="97777"/>
                  </a:lnTo>
                  <a:lnTo>
                    <a:pt x="1491945" y="93268"/>
                  </a:lnTo>
                  <a:lnTo>
                    <a:pt x="1488795" y="90970"/>
                  </a:lnTo>
                  <a:lnTo>
                    <a:pt x="1487449" y="90970"/>
                  </a:lnTo>
                  <a:lnTo>
                    <a:pt x="1476883" y="98018"/>
                  </a:lnTo>
                  <a:lnTo>
                    <a:pt x="1481137" y="86956"/>
                  </a:lnTo>
                  <a:lnTo>
                    <a:pt x="1481175" y="86334"/>
                  </a:lnTo>
                  <a:lnTo>
                    <a:pt x="1478711" y="86956"/>
                  </a:lnTo>
                  <a:lnTo>
                    <a:pt x="1473492" y="100533"/>
                  </a:lnTo>
                  <a:lnTo>
                    <a:pt x="1473860" y="101879"/>
                  </a:lnTo>
                  <a:lnTo>
                    <a:pt x="1475168" y="101879"/>
                  </a:lnTo>
                  <a:lnTo>
                    <a:pt x="1480959" y="98018"/>
                  </a:lnTo>
                  <a:lnTo>
                    <a:pt x="1488097" y="93268"/>
                  </a:lnTo>
                  <a:lnTo>
                    <a:pt x="1499933" y="101879"/>
                  </a:lnTo>
                  <a:lnTo>
                    <a:pt x="1501241" y="101879"/>
                  </a:lnTo>
                  <a:lnTo>
                    <a:pt x="1501635" y="100533"/>
                  </a:lnTo>
                  <a:lnTo>
                    <a:pt x="1500657" y="98018"/>
                  </a:lnTo>
                  <a:lnTo>
                    <a:pt x="1500568" y="97777"/>
                  </a:lnTo>
                  <a:lnTo>
                    <a:pt x="1496402" y="86956"/>
                  </a:lnTo>
                  <a:lnTo>
                    <a:pt x="1496301" y="86664"/>
                  </a:lnTo>
                  <a:lnTo>
                    <a:pt x="1505991" y="80200"/>
                  </a:lnTo>
                  <a:close/>
                </a:path>
                <a:path w="1735454" h="1433195">
                  <a:moveTo>
                    <a:pt x="1598218" y="56235"/>
                  </a:moveTo>
                  <a:lnTo>
                    <a:pt x="1595628" y="47815"/>
                  </a:lnTo>
                  <a:lnTo>
                    <a:pt x="1594675" y="44754"/>
                  </a:lnTo>
                  <a:lnTo>
                    <a:pt x="1594561" y="44348"/>
                  </a:lnTo>
                  <a:lnTo>
                    <a:pt x="1594459" y="44018"/>
                  </a:lnTo>
                  <a:lnTo>
                    <a:pt x="1593418" y="43218"/>
                  </a:lnTo>
                  <a:lnTo>
                    <a:pt x="1592287" y="44018"/>
                  </a:lnTo>
                  <a:lnTo>
                    <a:pt x="1587017" y="57721"/>
                  </a:lnTo>
                  <a:lnTo>
                    <a:pt x="1586941" y="57924"/>
                  </a:lnTo>
                  <a:lnTo>
                    <a:pt x="1571879" y="57924"/>
                  </a:lnTo>
                  <a:lnTo>
                    <a:pt x="1570786" y="58737"/>
                  </a:lnTo>
                  <a:lnTo>
                    <a:pt x="1571244" y="60007"/>
                  </a:lnTo>
                  <a:lnTo>
                    <a:pt x="1572628" y="60921"/>
                  </a:lnTo>
                  <a:lnTo>
                    <a:pt x="1575790" y="60325"/>
                  </a:lnTo>
                  <a:lnTo>
                    <a:pt x="1575612" y="60198"/>
                  </a:lnTo>
                  <a:lnTo>
                    <a:pt x="1576451" y="60198"/>
                  </a:lnTo>
                  <a:lnTo>
                    <a:pt x="1589455" y="57721"/>
                  </a:lnTo>
                  <a:lnTo>
                    <a:pt x="1593253" y="47815"/>
                  </a:lnTo>
                  <a:lnTo>
                    <a:pt x="1595843" y="56235"/>
                  </a:lnTo>
                  <a:lnTo>
                    <a:pt x="1595945" y="56565"/>
                  </a:lnTo>
                  <a:lnTo>
                    <a:pt x="1598218" y="56235"/>
                  </a:lnTo>
                  <a:close/>
                </a:path>
                <a:path w="1735454" h="1433195">
                  <a:moveTo>
                    <a:pt x="1614830" y="58737"/>
                  </a:moveTo>
                  <a:lnTo>
                    <a:pt x="1614500" y="58483"/>
                  </a:lnTo>
                  <a:lnTo>
                    <a:pt x="1602562" y="60198"/>
                  </a:lnTo>
                  <a:lnTo>
                    <a:pt x="1610004" y="60198"/>
                  </a:lnTo>
                  <a:lnTo>
                    <a:pt x="1599539" y="67170"/>
                  </a:lnTo>
                  <a:lnTo>
                    <a:pt x="1599120" y="68554"/>
                  </a:lnTo>
                  <a:lnTo>
                    <a:pt x="1603400" y="79667"/>
                  </a:lnTo>
                  <a:lnTo>
                    <a:pt x="1597190" y="75158"/>
                  </a:lnTo>
                  <a:lnTo>
                    <a:pt x="1594040" y="72859"/>
                  </a:lnTo>
                  <a:lnTo>
                    <a:pt x="1592694" y="72859"/>
                  </a:lnTo>
                  <a:lnTo>
                    <a:pt x="1582127" y="79908"/>
                  </a:lnTo>
                  <a:lnTo>
                    <a:pt x="1586484" y="68554"/>
                  </a:lnTo>
                  <a:lnTo>
                    <a:pt x="1586077" y="67170"/>
                  </a:lnTo>
                  <a:lnTo>
                    <a:pt x="1581175" y="63906"/>
                  </a:lnTo>
                  <a:lnTo>
                    <a:pt x="1578000" y="64503"/>
                  </a:lnTo>
                  <a:lnTo>
                    <a:pt x="1584071" y="68554"/>
                  </a:lnTo>
                  <a:lnTo>
                    <a:pt x="1578737" y="82423"/>
                  </a:lnTo>
                  <a:lnTo>
                    <a:pt x="1579105" y="83769"/>
                  </a:lnTo>
                  <a:lnTo>
                    <a:pt x="1580426" y="83769"/>
                  </a:lnTo>
                  <a:lnTo>
                    <a:pt x="1586217" y="79908"/>
                  </a:lnTo>
                  <a:lnTo>
                    <a:pt x="1593354" y="75158"/>
                  </a:lnTo>
                  <a:lnTo>
                    <a:pt x="1605178" y="83769"/>
                  </a:lnTo>
                  <a:lnTo>
                    <a:pt x="1606486" y="83769"/>
                  </a:lnTo>
                  <a:lnTo>
                    <a:pt x="1606880" y="82423"/>
                  </a:lnTo>
                  <a:lnTo>
                    <a:pt x="1605902" y="79908"/>
                  </a:lnTo>
                  <a:lnTo>
                    <a:pt x="1605813" y="79667"/>
                  </a:lnTo>
                  <a:lnTo>
                    <a:pt x="1601546" y="68554"/>
                  </a:lnTo>
                  <a:lnTo>
                    <a:pt x="1614373" y="60007"/>
                  </a:lnTo>
                  <a:lnTo>
                    <a:pt x="1614830" y="58737"/>
                  </a:lnTo>
                  <a:close/>
                </a:path>
                <a:path w="1735454" h="1433195">
                  <a:moveTo>
                    <a:pt x="1655940" y="46697"/>
                  </a:moveTo>
                  <a:lnTo>
                    <a:pt x="1640776" y="46697"/>
                  </a:lnTo>
                  <a:lnTo>
                    <a:pt x="1639824" y="47421"/>
                  </a:lnTo>
                  <a:lnTo>
                    <a:pt x="1640281" y="48691"/>
                  </a:lnTo>
                  <a:lnTo>
                    <a:pt x="1640586" y="48895"/>
                  </a:lnTo>
                  <a:lnTo>
                    <a:pt x="1655940" y="46697"/>
                  </a:lnTo>
                  <a:close/>
                </a:path>
                <a:path w="1735454" h="1433195">
                  <a:moveTo>
                    <a:pt x="1667344" y="45212"/>
                  </a:moveTo>
                  <a:lnTo>
                    <a:pt x="1664652" y="36499"/>
                  </a:lnTo>
                  <a:lnTo>
                    <a:pt x="1663712" y="33439"/>
                  </a:lnTo>
                  <a:lnTo>
                    <a:pt x="1663471" y="33439"/>
                  </a:lnTo>
                  <a:lnTo>
                    <a:pt x="1663585" y="33032"/>
                  </a:lnTo>
                  <a:lnTo>
                    <a:pt x="1663496" y="32702"/>
                  </a:lnTo>
                  <a:lnTo>
                    <a:pt x="1662455" y="31902"/>
                  </a:lnTo>
                  <a:lnTo>
                    <a:pt x="1661312" y="32702"/>
                  </a:lnTo>
                  <a:lnTo>
                    <a:pt x="1655978" y="46697"/>
                  </a:lnTo>
                  <a:lnTo>
                    <a:pt x="1658505" y="46329"/>
                  </a:lnTo>
                  <a:lnTo>
                    <a:pt x="1662290" y="36499"/>
                  </a:lnTo>
                  <a:lnTo>
                    <a:pt x="1664970" y="45212"/>
                  </a:lnTo>
                  <a:lnTo>
                    <a:pt x="1665046" y="45427"/>
                  </a:lnTo>
                  <a:lnTo>
                    <a:pt x="1667344" y="45212"/>
                  </a:lnTo>
                  <a:close/>
                </a:path>
                <a:path w="1735454" h="1433195">
                  <a:moveTo>
                    <a:pt x="1683575" y="48221"/>
                  </a:moveTo>
                  <a:lnTo>
                    <a:pt x="1676361" y="48895"/>
                  </a:lnTo>
                  <a:lnTo>
                    <a:pt x="1679003" y="48895"/>
                  </a:lnTo>
                  <a:lnTo>
                    <a:pt x="1668576" y="55854"/>
                  </a:lnTo>
                  <a:lnTo>
                    <a:pt x="1668157" y="57238"/>
                  </a:lnTo>
                  <a:lnTo>
                    <a:pt x="1672424" y="68338"/>
                  </a:lnTo>
                  <a:lnTo>
                    <a:pt x="1666240" y="63842"/>
                  </a:lnTo>
                  <a:lnTo>
                    <a:pt x="1663077" y="61544"/>
                  </a:lnTo>
                  <a:lnTo>
                    <a:pt x="1661731" y="61544"/>
                  </a:lnTo>
                  <a:lnTo>
                    <a:pt x="1651165" y="68592"/>
                  </a:lnTo>
                  <a:lnTo>
                    <a:pt x="1655521" y="57238"/>
                  </a:lnTo>
                  <a:lnTo>
                    <a:pt x="1655114" y="55854"/>
                  </a:lnTo>
                  <a:lnTo>
                    <a:pt x="1649603" y="52184"/>
                  </a:lnTo>
                  <a:lnTo>
                    <a:pt x="1646237" y="52654"/>
                  </a:lnTo>
                  <a:lnTo>
                    <a:pt x="1653108" y="57238"/>
                  </a:lnTo>
                  <a:lnTo>
                    <a:pt x="1647774" y="71107"/>
                  </a:lnTo>
                  <a:lnTo>
                    <a:pt x="1648142" y="72453"/>
                  </a:lnTo>
                  <a:lnTo>
                    <a:pt x="1649463" y="72453"/>
                  </a:lnTo>
                  <a:lnTo>
                    <a:pt x="1655254" y="68592"/>
                  </a:lnTo>
                  <a:lnTo>
                    <a:pt x="1662379" y="63842"/>
                  </a:lnTo>
                  <a:lnTo>
                    <a:pt x="1674215" y="72453"/>
                  </a:lnTo>
                  <a:lnTo>
                    <a:pt x="1675523" y="72453"/>
                  </a:lnTo>
                  <a:lnTo>
                    <a:pt x="1675917" y="71107"/>
                  </a:lnTo>
                  <a:lnTo>
                    <a:pt x="1674939" y="68592"/>
                  </a:lnTo>
                  <a:lnTo>
                    <a:pt x="1674850" y="68338"/>
                  </a:lnTo>
                  <a:lnTo>
                    <a:pt x="1670583" y="57238"/>
                  </a:lnTo>
                  <a:lnTo>
                    <a:pt x="1683410" y="48691"/>
                  </a:lnTo>
                  <a:lnTo>
                    <a:pt x="1683575" y="48221"/>
                  </a:lnTo>
                  <a:close/>
                </a:path>
                <a:path w="1735454" h="1433195">
                  <a:moveTo>
                    <a:pt x="1734832" y="0"/>
                  </a:moveTo>
                  <a:lnTo>
                    <a:pt x="1729536" y="13792"/>
                  </a:lnTo>
                  <a:lnTo>
                    <a:pt x="1714474" y="13792"/>
                  </a:lnTo>
                  <a:lnTo>
                    <a:pt x="1713382" y="14592"/>
                  </a:lnTo>
                  <a:lnTo>
                    <a:pt x="1713839" y="15862"/>
                  </a:lnTo>
                  <a:lnTo>
                    <a:pt x="1726666" y="24409"/>
                  </a:lnTo>
                  <a:lnTo>
                    <a:pt x="1721332" y="38290"/>
                  </a:lnTo>
                  <a:lnTo>
                    <a:pt x="1721624" y="39370"/>
                  </a:lnTo>
                  <a:lnTo>
                    <a:pt x="1723555" y="39268"/>
                  </a:lnTo>
                  <a:lnTo>
                    <a:pt x="1734832" y="31750"/>
                  </a:lnTo>
                  <a:lnTo>
                    <a:pt x="1734832" y="29032"/>
                  </a:lnTo>
                  <a:lnTo>
                    <a:pt x="1724723" y="35763"/>
                  </a:lnTo>
                  <a:lnTo>
                    <a:pt x="1729105" y="24384"/>
                  </a:lnTo>
                  <a:lnTo>
                    <a:pt x="1728673" y="23037"/>
                  </a:lnTo>
                  <a:lnTo>
                    <a:pt x="1718208" y="16052"/>
                  </a:lnTo>
                  <a:lnTo>
                    <a:pt x="1730311" y="16052"/>
                  </a:lnTo>
                  <a:lnTo>
                    <a:pt x="1731365" y="15328"/>
                  </a:lnTo>
                  <a:lnTo>
                    <a:pt x="1734832" y="6311"/>
                  </a:lnTo>
                  <a:lnTo>
                    <a:pt x="1734832" y="0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bject 16">
              <a:extLst>
                <a:ext uri="{FF2B5EF4-FFF2-40B4-BE49-F238E27FC236}">
                  <a16:creationId xmlns:a16="http://schemas.microsoft.com/office/drawing/2014/main" id="{1391D8D7-F220-7827-D4B0-D174F2403593}"/>
                </a:ext>
              </a:extLst>
            </p:cNvPr>
            <p:cNvSpPr/>
            <p:nvPr/>
          </p:nvSpPr>
          <p:spPr>
            <a:xfrm>
              <a:off x="3228733" y="1434020"/>
              <a:ext cx="1720214" cy="1695450"/>
            </a:xfrm>
            <a:custGeom>
              <a:avLst/>
              <a:gdLst/>
              <a:ahLst/>
              <a:cxnLst/>
              <a:rect l="l" t="t" r="r" b="b"/>
              <a:pathLst>
                <a:path w="1720214" h="1695450">
                  <a:moveTo>
                    <a:pt x="1719948" y="0"/>
                  </a:moveTo>
                  <a:lnTo>
                    <a:pt x="1604217" y="34283"/>
                  </a:lnTo>
                  <a:lnTo>
                    <a:pt x="1463338" y="78039"/>
                  </a:lnTo>
                  <a:lnTo>
                    <a:pt x="1369871" y="108611"/>
                  </a:lnTo>
                  <a:lnTo>
                    <a:pt x="1276879" y="140598"/>
                  </a:lnTo>
                  <a:lnTo>
                    <a:pt x="1230591" y="157200"/>
                  </a:lnTo>
                  <a:lnTo>
                    <a:pt x="1224635" y="159461"/>
                  </a:lnTo>
                  <a:lnTo>
                    <a:pt x="1200924" y="167373"/>
                  </a:lnTo>
                  <a:lnTo>
                    <a:pt x="1036726" y="227380"/>
                  </a:lnTo>
                  <a:lnTo>
                    <a:pt x="917892" y="272656"/>
                  </a:lnTo>
                  <a:lnTo>
                    <a:pt x="894473" y="282016"/>
                  </a:lnTo>
                  <a:lnTo>
                    <a:pt x="776439" y="326974"/>
                  </a:lnTo>
                  <a:lnTo>
                    <a:pt x="729526" y="360070"/>
                  </a:lnTo>
                  <a:lnTo>
                    <a:pt x="681888" y="398627"/>
                  </a:lnTo>
                  <a:lnTo>
                    <a:pt x="616113" y="457810"/>
                  </a:lnTo>
                  <a:lnTo>
                    <a:pt x="574722" y="497122"/>
                  </a:lnTo>
                  <a:lnTo>
                    <a:pt x="492683" y="576503"/>
                  </a:lnTo>
                  <a:lnTo>
                    <a:pt x="482892" y="586778"/>
                  </a:lnTo>
                  <a:lnTo>
                    <a:pt x="447050" y="622094"/>
                  </a:lnTo>
                  <a:lnTo>
                    <a:pt x="408179" y="659245"/>
                  </a:lnTo>
                  <a:lnTo>
                    <a:pt x="368158" y="695161"/>
                  </a:lnTo>
                  <a:lnTo>
                    <a:pt x="328866" y="726770"/>
                  </a:lnTo>
                  <a:lnTo>
                    <a:pt x="328510" y="727087"/>
                  </a:lnTo>
                  <a:lnTo>
                    <a:pt x="280835" y="788403"/>
                  </a:lnTo>
                  <a:lnTo>
                    <a:pt x="257577" y="830419"/>
                  </a:lnTo>
                  <a:lnTo>
                    <a:pt x="236586" y="873481"/>
                  </a:lnTo>
                  <a:lnTo>
                    <a:pt x="217520" y="917415"/>
                  </a:lnTo>
                  <a:lnTo>
                    <a:pt x="200040" y="962044"/>
                  </a:lnTo>
                  <a:lnTo>
                    <a:pt x="183807" y="1007191"/>
                  </a:lnTo>
                  <a:lnTo>
                    <a:pt x="168481" y="1052682"/>
                  </a:lnTo>
                  <a:lnTo>
                    <a:pt x="153723" y="1098340"/>
                  </a:lnTo>
                  <a:lnTo>
                    <a:pt x="139065" y="1144371"/>
                  </a:lnTo>
                  <a:lnTo>
                    <a:pt x="123834" y="1194825"/>
                  </a:lnTo>
                  <a:lnTo>
                    <a:pt x="109348" y="1245245"/>
                  </a:lnTo>
                  <a:lnTo>
                    <a:pt x="95509" y="1295700"/>
                  </a:lnTo>
                  <a:lnTo>
                    <a:pt x="82231" y="1346220"/>
                  </a:lnTo>
                  <a:lnTo>
                    <a:pt x="69429" y="1396835"/>
                  </a:lnTo>
                  <a:lnTo>
                    <a:pt x="57017" y="1447575"/>
                  </a:lnTo>
                  <a:lnTo>
                    <a:pt x="44911" y="1498470"/>
                  </a:lnTo>
                  <a:lnTo>
                    <a:pt x="33024" y="1549551"/>
                  </a:lnTo>
                  <a:lnTo>
                    <a:pt x="21272" y="1600847"/>
                  </a:lnTo>
                  <a:lnTo>
                    <a:pt x="0" y="1695056"/>
                  </a:lnTo>
                  <a:lnTo>
                    <a:pt x="4635" y="1695056"/>
                  </a:lnTo>
                  <a:lnTo>
                    <a:pt x="23533" y="1611363"/>
                  </a:lnTo>
                  <a:lnTo>
                    <a:pt x="34385" y="1563856"/>
                  </a:lnTo>
                  <a:lnTo>
                    <a:pt x="45339" y="1516512"/>
                  </a:lnTo>
                  <a:lnTo>
                    <a:pt x="56462" y="1469315"/>
                  </a:lnTo>
                  <a:lnTo>
                    <a:pt x="67821" y="1422247"/>
                  </a:lnTo>
                  <a:lnTo>
                    <a:pt x="79484" y="1375290"/>
                  </a:lnTo>
                  <a:lnTo>
                    <a:pt x="91517" y="1328429"/>
                  </a:lnTo>
                  <a:lnTo>
                    <a:pt x="103989" y="1281646"/>
                  </a:lnTo>
                  <a:lnTo>
                    <a:pt x="116965" y="1234923"/>
                  </a:lnTo>
                  <a:lnTo>
                    <a:pt x="130514" y="1188243"/>
                  </a:lnTo>
                  <a:lnTo>
                    <a:pt x="144703" y="1141590"/>
                  </a:lnTo>
                  <a:lnTo>
                    <a:pt x="164037" y="1081943"/>
                  </a:lnTo>
                  <a:lnTo>
                    <a:pt x="178920" y="1036634"/>
                  </a:lnTo>
                  <a:lnTo>
                    <a:pt x="195167" y="989210"/>
                  </a:lnTo>
                  <a:lnTo>
                    <a:pt x="212963" y="940921"/>
                  </a:lnTo>
                  <a:lnTo>
                    <a:pt x="232498" y="893017"/>
                  </a:lnTo>
                  <a:lnTo>
                    <a:pt x="253960" y="846748"/>
                  </a:lnTo>
                  <a:lnTo>
                    <a:pt x="277534" y="803363"/>
                  </a:lnTo>
                  <a:lnTo>
                    <a:pt x="303410" y="764114"/>
                  </a:lnTo>
                  <a:lnTo>
                    <a:pt x="331774" y="730250"/>
                  </a:lnTo>
                  <a:lnTo>
                    <a:pt x="354215" y="713409"/>
                  </a:lnTo>
                  <a:lnTo>
                    <a:pt x="391937" y="680220"/>
                  </a:lnTo>
                  <a:lnTo>
                    <a:pt x="428717" y="646032"/>
                  </a:lnTo>
                  <a:lnTo>
                    <a:pt x="464850" y="611157"/>
                  </a:lnTo>
                  <a:lnTo>
                    <a:pt x="536356" y="540590"/>
                  </a:lnTo>
                  <a:lnTo>
                    <a:pt x="572318" y="505519"/>
                  </a:lnTo>
                  <a:lnTo>
                    <a:pt x="614705" y="465404"/>
                  </a:lnTo>
                  <a:lnTo>
                    <a:pt x="613143" y="463765"/>
                  </a:lnTo>
                  <a:lnTo>
                    <a:pt x="616429" y="463765"/>
                  </a:lnTo>
                  <a:lnTo>
                    <a:pt x="661035" y="422465"/>
                  </a:lnTo>
                  <a:lnTo>
                    <a:pt x="732218" y="363715"/>
                  </a:lnTo>
                  <a:lnTo>
                    <a:pt x="778306" y="331101"/>
                  </a:lnTo>
                  <a:lnTo>
                    <a:pt x="896874" y="285940"/>
                  </a:lnTo>
                  <a:lnTo>
                    <a:pt x="919530" y="276872"/>
                  </a:lnTo>
                  <a:lnTo>
                    <a:pt x="1125986" y="199486"/>
                  </a:lnTo>
                  <a:lnTo>
                    <a:pt x="1226108" y="163753"/>
                  </a:lnTo>
                  <a:lnTo>
                    <a:pt x="1232395" y="161353"/>
                  </a:lnTo>
                  <a:lnTo>
                    <a:pt x="1326433" y="128383"/>
                  </a:lnTo>
                  <a:lnTo>
                    <a:pt x="1421049" y="96759"/>
                  </a:lnTo>
                  <a:lnTo>
                    <a:pt x="1563754" y="51507"/>
                  </a:lnTo>
                  <a:lnTo>
                    <a:pt x="1706981" y="8407"/>
                  </a:lnTo>
                  <a:lnTo>
                    <a:pt x="1719948" y="4711"/>
                  </a:lnTo>
                  <a:lnTo>
                    <a:pt x="1719948" y="0"/>
                  </a:lnTo>
                  <a:close/>
                </a:path>
                <a:path w="1720214" h="1695450">
                  <a:moveTo>
                    <a:pt x="616429" y="463765"/>
                  </a:moveTo>
                  <a:lnTo>
                    <a:pt x="613143" y="463765"/>
                  </a:lnTo>
                  <a:lnTo>
                    <a:pt x="614705" y="465404"/>
                  </a:lnTo>
                  <a:lnTo>
                    <a:pt x="616429" y="463765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4" name="object 17">
              <a:extLst>
                <a:ext uri="{FF2B5EF4-FFF2-40B4-BE49-F238E27FC236}">
                  <a16:creationId xmlns:a16="http://schemas.microsoft.com/office/drawing/2014/main" id="{8E6F751C-8E71-9190-EE74-5A137353C796}"/>
                </a:ext>
              </a:extLst>
            </p:cNvPr>
            <p:cNvSpPr/>
            <p:nvPr/>
          </p:nvSpPr>
          <p:spPr>
            <a:xfrm>
              <a:off x="3155848" y="1342224"/>
              <a:ext cx="1793239" cy="1786889"/>
            </a:xfrm>
            <a:custGeom>
              <a:avLst/>
              <a:gdLst/>
              <a:ahLst/>
              <a:cxnLst/>
              <a:rect l="l" t="t" r="r" b="b"/>
              <a:pathLst>
                <a:path w="1793239" h="1786889">
                  <a:moveTo>
                    <a:pt x="1792833" y="0"/>
                  </a:moveTo>
                  <a:lnTo>
                    <a:pt x="1765770" y="2729"/>
                  </a:lnTo>
                  <a:lnTo>
                    <a:pt x="1743335" y="5927"/>
                  </a:lnTo>
                  <a:lnTo>
                    <a:pt x="1720928" y="9368"/>
                  </a:lnTo>
                  <a:lnTo>
                    <a:pt x="1698472" y="12395"/>
                  </a:lnTo>
                  <a:lnTo>
                    <a:pt x="1632915" y="25095"/>
                  </a:lnTo>
                  <a:lnTo>
                    <a:pt x="1584455" y="34899"/>
                  </a:lnTo>
                  <a:lnTo>
                    <a:pt x="1536014" y="45578"/>
                  </a:lnTo>
                  <a:lnTo>
                    <a:pt x="1487618" y="57024"/>
                  </a:lnTo>
                  <a:lnTo>
                    <a:pt x="1439297" y="69131"/>
                  </a:lnTo>
                  <a:lnTo>
                    <a:pt x="1342991" y="94892"/>
                  </a:lnTo>
                  <a:lnTo>
                    <a:pt x="1119516" y="158733"/>
                  </a:lnTo>
                  <a:lnTo>
                    <a:pt x="968311" y="203708"/>
                  </a:lnTo>
                  <a:lnTo>
                    <a:pt x="938714" y="213466"/>
                  </a:lnTo>
                  <a:lnTo>
                    <a:pt x="908985" y="222553"/>
                  </a:lnTo>
                  <a:lnTo>
                    <a:pt x="879067" y="231047"/>
                  </a:lnTo>
                  <a:lnTo>
                    <a:pt x="848969" y="239014"/>
                  </a:lnTo>
                  <a:lnTo>
                    <a:pt x="833517" y="248210"/>
                  </a:lnTo>
                  <a:lnTo>
                    <a:pt x="778713" y="283210"/>
                  </a:lnTo>
                  <a:lnTo>
                    <a:pt x="707301" y="336486"/>
                  </a:lnTo>
                  <a:lnTo>
                    <a:pt x="666345" y="370588"/>
                  </a:lnTo>
                  <a:lnTo>
                    <a:pt x="583844" y="438135"/>
                  </a:lnTo>
                  <a:lnTo>
                    <a:pt x="543128" y="472338"/>
                  </a:lnTo>
                  <a:lnTo>
                    <a:pt x="495642" y="510781"/>
                  </a:lnTo>
                  <a:lnTo>
                    <a:pt x="460655" y="537014"/>
                  </a:lnTo>
                  <a:lnTo>
                    <a:pt x="424535" y="561581"/>
                  </a:lnTo>
                  <a:lnTo>
                    <a:pt x="411073" y="569658"/>
                  </a:lnTo>
                  <a:lnTo>
                    <a:pt x="394233" y="580945"/>
                  </a:lnTo>
                  <a:lnTo>
                    <a:pt x="366241" y="610672"/>
                  </a:lnTo>
                  <a:lnTo>
                    <a:pt x="329907" y="664133"/>
                  </a:lnTo>
                  <a:lnTo>
                    <a:pt x="306057" y="708406"/>
                  </a:lnTo>
                  <a:lnTo>
                    <a:pt x="286271" y="751206"/>
                  </a:lnTo>
                  <a:lnTo>
                    <a:pt x="267645" y="795219"/>
                  </a:lnTo>
                  <a:lnTo>
                    <a:pt x="250044" y="840190"/>
                  </a:lnTo>
                  <a:lnTo>
                    <a:pt x="233383" y="885751"/>
                  </a:lnTo>
                  <a:lnTo>
                    <a:pt x="217576" y="931531"/>
                  </a:lnTo>
                  <a:lnTo>
                    <a:pt x="202540" y="977161"/>
                  </a:lnTo>
                  <a:lnTo>
                    <a:pt x="188188" y="1022273"/>
                  </a:lnTo>
                  <a:lnTo>
                    <a:pt x="164414" y="1101534"/>
                  </a:lnTo>
                  <a:lnTo>
                    <a:pt x="151388" y="1148025"/>
                  </a:lnTo>
                  <a:lnTo>
                    <a:pt x="138711" y="1194706"/>
                  </a:lnTo>
                  <a:lnTo>
                    <a:pt x="126357" y="1241545"/>
                  </a:lnTo>
                  <a:lnTo>
                    <a:pt x="114299" y="1288513"/>
                  </a:lnTo>
                  <a:lnTo>
                    <a:pt x="102511" y="1335579"/>
                  </a:lnTo>
                  <a:lnTo>
                    <a:pt x="90965" y="1382713"/>
                  </a:lnTo>
                  <a:lnTo>
                    <a:pt x="79637" y="1429884"/>
                  </a:lnTo>
                  <a:lnTo>
                    <a:pt x="68498" y="1477063"/>
                  </a:lnTo>
                  <a:lnTo>
                    <a:pt x="57523" y="1524218"/>
                  </a:lnTo>
                  <a:lnTo>
                    <a:pt x="46685" y="1571320"/>
                  </a:lnTo>
                  <a:lnTo>
                    <a:pt x="22923" y="1678863"/>
                  </a:lnTo>
                  <a:lnTo>
                    <a:pt x="0" y="1786851"/>
                  </a:lnTo>
                  <a:lnTo>
                    <a:pt x="4635" y="1786851"/>
                  </a:lnTo>
                  <a:lnTo>
                    <a:pt x="27343" y="1679816"/>
                  </a:lnTo>
                  <a:lnTo>
                    <a:pt x="51092" y="1572323"/>
                  </a:lnTo>
                  <a:lnTo>
                    <a:pt x="69367" y="1493189"/>
                  </a:lnTo>
                  <a:lnTo>
                    <a:pt x="80556" y="1446049"/>
                  </a:lnTo>
                  <a:lnTo>
                    <a:pt x="91848" y="1398851"/>
                  </a:lnTo>
                  <a:lnTo>
                    <a:pt x="103298" y="1351632"/>
                  </a:lnTo>
                  <a:lnTo>
                    <a:pt x="114961" y="1304430"/>
                  </a:lnTo>
                  <a:lnTo>
                    <a:pt x="126893" y="1257280"/>
                  </a:lnTo>
                  <a:lnTo>
                    <a:pt x="139148" y="1210221"/>
                  </a:lnTo>
                  <a:lnTo>
                    <a:pt x="151782" y="1163288"/>
                  </a:lnTo>
                  <a:lnTo>
                    <a:pt x="164850" y="1116519"/>
                  </a:lnTo>
                  <a:lnTo>
                    <a:pt x="178406" y="1069951"/>
                  </a:lnTo>
                  <a:lnTo>
                    <a:pt x="192506" y="1023619"/>
                  </a:lnTo>
                  <a:lnTo>
                    <a:pt x="216268" y="948994"/>
                  </a:lnTo>
                  <a:lnTo>
                    <a:pt x="237698" y="888428"/>
                  </a:lnTo>
                  <a:lnTo>
                    <a:pt x="256018" y="837782"/>
                  </a:lnTo>
                  <a:lnTo>
                    <a:pt x="275996" y="786160"/>
                  </a:lnTo>
                  <a:lnTo>
                    <a:pt x="298058" y="735072"/>
                  </a:lnTo>
                  <a:lnTo>
                    <a:pt x="322627" y="686030"/>
                  </a:lnTo>
                  <a:lnTo>
                    <a:pt x="350128" y="640544"/>
                  </a:lnTo>
                  <a:lnTo>
                    <a:pt x="380987" y="600125"/>
                  </a:lnTo>
                  <a:lnTo>
                    <a:pt x="416369" y="571754"/>
                  </a:lnTo>
                  <a:lnTo>
                    <a:pt x="455660" y="545800"/>
                  </a:lnTo>
                  <a:lnTo>
                    <a:pt x="494430" y="517272"/>
                  </a:lnTo>
                  <a:lnTo>
                    <a:pt x="532734" y="486953"/>
                  </a:lnTo>
                  <a:lnTo>
                    <a:pt x="570627" y="455622"/>
                  </a:lnTo>
                  <a:lnTo>
                    <a:pt x="645397" y="393056"/>
                  </a:lnTo>
                  <a:lnTo>
                    <a:pt x="687463" y="359283"/>
                  </a:lnTo>
                  <a:lnTo>
                    <a:pt x="757555" y="303885"/>
                  </a:lnTo>
                  <a:lnTo>
                    <a:pt x="804964" y="271145"/>
                  </a:lnTo>
                  <a:lnTo>
                    <a:pt x="851039" y="243052"/>
                  </a:lnTo>
                  <a:lnTo>
                    <a:pt x="945819" y="215963"/>
                  </a:lnTo>
                  <a:lnTo>
                    <a:pt x="966165" y="209181"/>
                  </a:lnTo>
                  <a:lnTo>
                    <a:pt x="990536" y="201740"/>
                  </a:lnTo>
                  <a:lnTo>
                    <a:pt x="1039297" y="187734"/>
                  </a:lnTo>
                  <a:lnTo>
                    <a:pt x="1063561" y="179743"/>
                  </a:lnTo>
                  <a:lnTo>
                    <a:pt x="1111046" y="166179"/>
                  </a:lnTo>
                  <a:lnTo>
                    <a:pt x="1133703" y="159385"/>
                  </a:lnTo>
                  <a:lnTo>
                    <a:pt x="1252512" y="125437"/>
                  </a:lnTo>
                  <a:lnTo>
                    <a:pt x="1305079" y="109946"/>
                  </a:lnTo>
                  <a:lnTo>
                    <a:pt x="1342091" y="99758"/>
                  </a:lnTo>
                  <a:lnTo>
                    <a:pt x="1416532" y="80175"/>
                  </a:lnTo>
                  <a:lnTo>
                    <a:pt x="1440319" y="73393"/>
                  </a:lnTo>
                  <a:lnTo>
                    <a:pt x="1511579" y="56426"/>
                  </a:lnTo>
                  <a:lnTo>
                    <a:pt x="1511046" y="54216"/>
                  </a:lnTo>
                  <a:lnTo>
                    <a:pt x="1520859" y="54216"/>
                  </a:lnTo>
                  <a:lnTo>
                    <a:pt x="1580748" y="40174"/>
                  </a:lnTo>
                  <a:lnTo>
                    <a:pt x="1632467" y="29358"/>
                  </a:lnTo>
                  <a:lnTo>
                    <a:pt x="1684976" y="19689"/>
                  </a:lnTo>
                  <a:lnTo>
                    <a:pt x="1737262" y="11463"/>
                  </a:lnTo>
                  <a:lnTo>
                    <a:pt x="1788312" y="4978"/>
                  </a:lnTo>
                  <a:lnTo>
                    <a:pt x="1792833" y="4533"/>
                  </a:lnTo>
                  <a:lnTo>
                    <a:pt x="1792833" y="0"/>
                  </a:lnTo>
                  <a:close/>
                </a:path>
                <a:path w="1793239" h="1786889">
                  <a:moveTo>
                    <a:pt x="1520859" y="54216"/>
                  </a:moveTo>
                  <a:lnTo>
                    <a:pt x="1511046" y="54216"/>
                  </a:lnTo>
                  <a:lnTo>
                    <a:pt x="1511579" y="56426"/>
                  </a:lnTo>
                  <a:lnTo>
                    <a:pt x="1520859" y="54216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5" name="object 18">
              <a:extLst>
                <a:ext uri="{FF2B5EF4-FFF2-40B4-BE49-F238E27FC236}">
                  <a16:creationId xmlns:a16="http://schemas.microsoft.com/office/drawing/2014/main" id="{D715CBE6-1C06-856B-BDB3-01F44E3A34CA}"/>
                </a:ext>
              </a:extLst>
            </p:cNvPr>
            <p:cNvSpPr/>
            <p:nvPr/>
          </p:nvSpPr>
          <p:spPr>
            <a:xfrm>
              <a:off x="3115970" y="1248232"/>
              <a:ext cx="1833245" cy="1880870"/>
            </a:xfrm>
            <a:custGeom>
              <a:avLst/>
              <a:gdLst/>
              <a:ahLst/>
              <a:cxnLst/>
              <a:rect l="l" t="t" r="r" b="b"/>
              <a:pathLst>
                <a:path w="1833245" h="1880870">
                  <a:moveTo>
                    <a:pt x="1832711" y="0"/>
                  </a:moveTo>
                  <a:lnTo>
                    <a:pt x="1770316" y="5842"/>
                  </a:lnTo>
                  <a:lnTo>
                    <a:pt x="1721438" y="12990"/>
                  </a:lnTo>
                  <a:lnTo>
                    <a:pt x="1672836" y="21790"/>
                  </a:lnTo>
                  <a:lnTo>
                    <a:pt x="1624476" y="31968"/>
                  </a:lnTo>
                  <a:lnTo>
                    <a:pt x="1576327" y="43250"/>
                  </a:lnTo>
                  <a:lnTo>
                    <a:pt x="1528355" y="55362"/>
                  </a:lnTo>
                  <a:lnTo>
                    <a:pt x="1385176" y="93929"/>
                  </a:lnTo>
                  <a:lnTo>
                    <a:pt x="1175656" y="154010"/>
                  </a:lnTo>
                  <a:lnTo>
                    <a:pt x="1080558" y="179847"/>
                  </a:lnTo>
                  <a:lnTo>
                    <a:pt x="1032848" y="192033"/>
                  </a:lnTo>
                  <a:lnTo>
                    <a:pt x="985023" y="203575"/>
                  </a:lnTo>
                  <a:lnTo>
                    <a:pt x="937076" y="214355"/>
                  </a:lnTo>
                  <a:lnTo>
                    <a:pt x="888999" y="224256"/>
                  </a:lnTo>
                  <a:lnTo>
                    <a:pt x="866368" y="235572"/>
                  </a:lnTo>
                  <a:lnTo>
                    <a:pt x="814872" y="263686"/>
                  </a:lnTo>
                  <a:lnTo>
                    <a:pt x="768226" y="293246"/>
                  </a:lnTo>
                  <a:lnTo>
                    <a:pt x="677062" y="355727"/>
                  </a:lnTo>
                  <a:lnTo>
                    <a:pt x="629564" y="389648"/>
                  </a:lnTo>
                  <a:lnTo>
                    <a:pt x="605828" y="405472"/>
                  </a:lnTo>
                  <a:lnTo>
                    <a:pt x="567352" y="433028"/>
                  </a:lnTo>
                  <a:lnTo>
                    <a:pt x="526080" y="459722"/>
                  </a:lnTo>
                  <a:lnTo>
                    <a:pt x="483628" y="484495"/>
                  </a:lnTo>
                  <a:lnTo>
                    <a:pt x="441617" y="506285"/>
                  </a:lnTo>
                  <a:lnTo>
                    <a:pt x="417855" y="524395"/>
                  </a:lnTo>
                  <a:lnTo>
                    <a:pt x="367047" y="591058"/>
                  </a:lnTo>
                  <a:lnTo>
                    <a:pt x="343706" y="631870"/>
                  </a:lnTo>
                  <a:lnTo>
                    <a:pt x="322983" y="674105"/>
                  </a:lnTo>
                  <a:lnTo>
                    <a:pt x="304290" y="717387"/>
                  </a:lnTo>
                  <a:lnTo>
                    <a:pt x="287035" y="761342"/>
                  </a:lnTo>
                  <a:lnTo>
                    <a:pt x="270629" y="805594"/>
                  </a:lnTo>
                  <a:lnTo>
                    <a:pt x="254482" y="849769"/>
                  </a:lnTo>
                  <a:lnTo>
                    <a:pt x="236089" y="904774"/>
                  </a:lnTo>
                  <a:lnTo>
                    <a:pt x="220918" y="952650"/>
                  </a:lnTo>
                  <a:lnTo>
                    <a:pt x="206292" y="1000688"/>
                  </a:lnTo>
                  <a:lnTo>
                    <a:pt x="192175" y="1048875"/>
                  </a:lnTo>
                  <a:lnTo>
                    <a:pt x="178534" y="1097200"/>
                  </a:lnTo>
                  <a:lnTo>
                    <a:pt x="165331" y="1145650"/>
                  </a:lnTo>
                  <a:lnTo>
                    <a:pt x="152533" y="1194214"/>
                  </a:lnTo>
                  <a:lnTo>
                    <a:pt x="140104" y="1242880"/>
                  </a:lnTo>
                  <a:lnTo>
                    <a:pt x="128008" y="1291635"/>
                  </a:lnTo>
                  <a:lnTo>
                    <a:pt x="116210" y="1340468"/>
                  </a:lnTo>
                  <a:lnTo>
                    <a:pt x="104675" y="1389366"/>
                  </a:lnTo>
                  <a:lnTo>
                    <a:pt x="93368" y="1438318"/>
                  </a:lnTo>
                  <a:lnTo>
                    <a:pt x="82254" y="1487311"/>
                  </a:lnTo>
                  <a:lnTo>
                    <a:pt x="71296" y="1536334"/>
                  </a:lnTo>
                  <a:lnTo>
                    <a:pt x="60460" y="1585375"/>
                  </a:lnTo>
                  <a:lnTo>
                    <a:pt x="49712" y="1634421"/>
                  </a:lnTo>
                  <a:lnTo>
                    <a:pt x="39014" y="1683461"/>
                  </a:lnTo>
                  <a:lnTo>
                    <a:pt x="16382" y="1798916"/>
                  </a:lnTo>
                  <a:lnTo>
                    <a:pt x="0" y="1880844"/>
                  </a:lnTo>
                  <a:lnTo>
                    <a:pt x="4622" y="1880844"/>
                  </a:lnTo>
                  <a:lnTo>
                    <a:pt x="5295" y="1877441"/>
                  </a:lnTo>
                  <a:lnTo>
                    <a:pt x="15130" y="1826340"/>
                  </a:lnTo>
                  <a:lnTo>
                    <a:pt x="25181" y="1775348"/>
                  </a:lnTo>
                  <a:lnTo>
                    <a:pt x="35452" y="1724456"/>
                  </a:lnTo>
                  <a:lnTo>
                    <a:pt x="45947" y="1673651"/>
                  </a:lnTo>
                  <a:lnTo>
                    <a:pt x="56670" y="1622925"/>
                  </a:lnTo>
                  <a:lnTo>
                    <a:pt x="67627" y="1572266"/>
                  </a:lnTo>
                  <a:lnTo>
                    <a:pt x="78821" y="1521664"/>
                  </a:lnTo>
                  <a:lnTo>
                    <a:pt x="90256" y="1471109"/>
                  </a:lnTo>
                  <a:lnTo>
                    <a:pt x="101936" y="1420591"/>
                  </a:lnTo>
                  <a:lnTo>
                    <a:pt x="113866" y="1370098"/>
                  </a:lnTo>
                  <a:lnTo>
                    <a:pt x="126051" y="1319621"/>
                  </a:lnTo>
                  <a:lnTo>
                    <a:pt x="138493" y="1269149"/>
                  </a:lnTo>
                  <a:lnTo>
                    <a:pt x="162255" y="1177493"/>
                  </a:lnTo>
                  <a:lnTo>
                    <a:pt x="160058" y="1176921"/>
                  </a:lnTo>
                  <a:lnTo>
                    <a:pt x="162403" y="1176921"/>
                  </a:lnTo>
                  <a:lnTo>
                    <a:pt x="184873" y="1090371"/>
                  </a:lnTo>
                  <a:lnTo>
                    <a:pt x="208622" y="1007808"/>
                  </a:lnTo>
                  <a:lnTo>
                    <a:pt x="232384" y="930897"/>
                  </a:lnTo>
                  <a:lnTo>
                    <a:pt x="248197" y="883439"/>
                  </a:lnTo>
                  <a:lnTo>
                    <a:pt x="264860" y="834364"/>
                  </a:lnTo>
                  <a:lnTo>
                    <a:pt x="282634" y="784542"/>
                  </a:lnTo>
                  <a:lnTo>
                    <a:pt x="301777" y="734845"/>
                  </a:lnTo>
                  <a:lnTo>
                    <a:pt x="322549" y="686146"/>
                  </a:lnTo>
                  <a:lnTo>
                    <a:pt x="345209" y="639316"/>
                  </a:lnTo>
                  <a:lnTo>
                    <a:pt x="370016" y="595226"/>
                  </a:lnTo>
                  <a:lnTo>
                    <a:pt x="397230" y="554748"/>
                  </a:lnTo>
                  <a:lnTo>
                    <a:pt x="444182" y="510006"/>
                  </a:lnTo>
                  <a:lnTo>
                    <a:pt x="468328" y="497866"/>
                  </a:lnTo>
                  <a:lnTo>
                    <a:pt x="492275" y="485314"/>
                  </a:lnTo>
                  <a:lnTo>
                    <a:pt x="515668" y="471805"/>
                  </a:lnTo>
                  <a:lnTo>
                    <a:pt x="538149" y="456793"/>
                  </a:lnTo>
                  <a:lnTo>
                    <a:pt x="561873" y="442112"/>
                  </a:lnTo>
                  <a:lnTo>
                    <a:pt x="585698" y="426212"/>
                  </a:lnTo>
                  <a:lnTo>
                    <a:pt x="614780" y="405302"/>
                  </a:lnTo>
                  <a:lnTo>
                    <a:pt x="644397" y="384340"/>
                  </a:lnTo>
                  <a:lnTo>
                    <a:pt x="674120" y="363644"/>
                  </a:lnTo>
                  <a:lnTo>
                    <a:pt x="703402" y="343598"/>
                  </a:lnTo>
                  <a:lnTo>
                    <a:pt x="718705" y="332663"/>
                  </a:lnTo>
                  <a:lnTo>
                    <a:pt x="760012" y="303867"/>
                  </a:lnTo>
                  <a:lnTo>
                    <a:pt x="802417" y="276717"/>
                  </a:lnTo>
                  <a:lnTo>
                    <a:pt x="845975" y="251485"/>
                  </a:lnTo>
                  <a:lnTo>
                    <a:pt x="890739" y="228447"/>
                  </a:lnTo>
                  <a:lnTo>
                    <a:pt x="937971" y="219456"/>
                  </a:lnTo>
                  <a:lnTo>
                    <a:pt x="985596" y="208114"/>
                  </a:lnTo>
                  <a:lnTo>
                    <a:pt x="985075" y="205917"/>
                  </a:lnTo>
                  <a:lnTo>
                    <a:pt x="994818" y="205917"/>
                  </a:lnTo>
                  <a:lnTo>
                    <a:pt x="1009370" y="202450"/>
                  </a:lnTo>
                  <a:lnTo>
                    <a:pt x="1063775" y="188849"/>
                  </a:lnTo>
                  <a:lnTo>
                    <a:pt x="1118006" y="174674"/>
                  </a:lnTo>
                  <a:lnTo>
                    <a:pt x="1172075" y="159886"/>
                  </a:lnTo>
                  <a:lnTo>
                    <a:pt x="1414522" y="90777"/>
                  </a:lnTo>
                  <a:lnTo>
                    <a:pt x="1506129" y="66020"/>
                  </a:lnTo>
                  <a:lnTo>
                    <a:pt x="1551994" y="54213"/>
                  </a:lnTo>
                  <a:lnTo>
                    <a:pt x="1621612" y="37236"/>
                  </a:lnTo>
                  <a:lnTo>
                    <a:pt x="1621091" y="35026"/>
                  </a:lnTo>
                  <a:lnTo>
                    <a:pt x="1630883" y="35026"/>
                  </a:lnTo>
                  <a:lnTo>
                    <a:pt x="1645323" y="31584"/>
                  </a:lnTo>
                  <a:lnTo>
                    <a:pt x="1690800" y="23171"/>
                  </a:lnTo>
                  <a:lnTo>
                    <a:pt x="1736399" y="15467"/>
                  </a:lnTo>
                  <a:lnTo>
                    <a:pt x="1782177" y="9112"/>
                  </a:lnTo>
                  <a:lnTo>
                    <a:pt x="1828190" y="4749"/>
                  </a:lnTo>
                  <a:lnTo>
                    <a:pt x="1832711" y="4533"/>
                  </a:lnTo>
                  <a:lnTo>
                    <a:pt x="1832711" y="0"/>
                  </a:lnTo>
                  <a:close/>
                </a:path>
                <a:path w="1833245" h="1880870">
                  <a:moveTo>
                    <a:pt x="162403" y="1176921"/>
                  </a:moveTo>
                  <a:lnTo>
                    <a:pt x="160058" y="1176921"/>
                  </a:lnTo>
                  <a:lnTo>
                    <a:pt x="162255" y="1177493"/>
                  </a:lnTo>
                  <a:lnTo>
                    <a:pt x="162403" y="1176921"/>
                  </a:lnTo>
                  <a:close/>
                </a:path>
                <a:path w="1833245" h="1880870">
                  <a:moveTo>
                    <a:pt x="994818" y="205917"/>
                  </a:moveTo>
                  <a:lnTo>
                    <a:pt x="985075" y="205917"/>
                  </a:lnTo>
                  <a:lnTo>
                    <a:pt x="985596" y="208114"/>
                  </a:lnTo>
                  <a:lnTo>
                    <a:pt x="994818" y="205917"/>
                  </a:lnTo>
                  <a:close/>
                </a:path>
                <a:path w="1833245" h="1880870">
                  <a:moveTo>
                    <a:pt x="1630883" y="35026"/>
                  </a:moveTo>
                  <a:lnTo>
                    <a:pt x="1621091" y="35026"/>
                  </a:lnTo>
                  <a:lnTo>
                    <a:pt x="1621612" y="37236"/>
                  </a:lnTo>
                  <a:lnTo>
                    <a:pt x="1630883" y="35026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7" name="object 19">
              <a:extLst>
                <a:ext uri="{FF2B5EF4-FFF2-40B4-BE49-F238E27FC236}">
                  <a16:creationId xmlns:a16="http://schemas.microsoft.com/office/drawing/2014/main" id="{A054100C-264F-1019-E111-D5C5BF34DF18}"/>
                </a:ext>
              </a:extLst>
            </p:cNvPr>
            <p:cNvSpPr/>
            <p:nvPr/>
          </p:nvSpPr>
          <p:spPr>
            <a:xfrm>
              <a:off x="3203422" y="1410195"/>
              <a:ext cx="1745614" cy="1718945"/>
            </a:xfrm>
            <a:custGeom>
              <a:avLst/>
              <a:gdLst/>
              <a:ahLst/>
              <a:cxnLst/>
              <a:rect l="l" t="t" r="r" b="b"/>
              <a:pathLst>
                <a:path w="1745614" h="1718945">
                  <a:moveTo>
                    <a:pt x="1745259" y="0"/>
                  </a:moveTo>
                  <a:lnTo>
                    <a:pt x="1674327" y="15490"/>
                  </a:lnTo>
                  <a:lnTo>
                    <a:pt x="1624988" y="27434"/>
                  </a:lnTo>
                  <a:lnTo>
                    <a:pt x="1575742" y="39908"/>
                  </a:lnTo>
                  <a:lnTo>
                    <a:pt x="1526590" y="52883"/>
                  </a:lnTo>
                  <a:lnTo>
                    <a:pt x="1477535" y="66331"/>
                  </a:lnTo>
                  <a:lnTo>
                    <a:pt x="1428577" y="80226"/>
                  </a:lnTo>
                  <a:lnTo>
                    <a:pt x="1379718" y="94539"/>
                  </a:lnTo>
                  <a:lnTo>
                    <a:pt x="1330959" y="109242"/>
                  </a:lnTo>
                  <a:lnTo>
                    <a:pt x="1282303" y="124308"/>
                  </a:lnTo>
                  <a:lnTo>
                    <a:pt x="1233750" y="139710"/>
                  </a:lnTo>
                  <a:lnTo>
                    <a:pt x="1185302" y="155419"/>
                  </a:lnTo>
                  <a:lnTo>
                    <a:pt x="1136960" y="171408"/>
                  </a:lnTo>
                  <a:lnTo>
                    <a:pt x="1040602" y="204115"/>
                  </a:lnTo>
                  <a:lnTo>
                    <a:pt x="944687" y="237610"/>
                  </a:lnTo>
                  <a:lnTo>
                    <a:pt x="896823" y="254596"/>
                  </a:lnTo>
                  <a:lnTo>
                    <a:pt x="873099" y="263652"/>
                  </a:lnTo>
                  <a:lnTo>
                    <a:pt x="849287" y="271576"/>
                  </a:lnTo>
                  <a:lnTo>
                    <a:pt x="825563" y="280619"/>
                  </a:lnTo>
                  <a:lnTo>
                    <a:pt x="801268" y="288823"/>
                  </a:lnTo>
                  <a:lnTo>
                    <a:pt x="778649" y="304660"/>
                  </a:lnTo>
                  <a:lnTo>
                    <a:pt x="738335" y="332333"/>
                  </a:lnTo>
                  <a:lnTo>
                    <a:pt x="685286" y="375329"/>
                  </a:lnTo>
                  <a:lnTo>
                    <a:pt x="632599" y="423075"/>
                  </a:lnTo>
                  <a:lnTo>
                    <a:pt x="594390" y="457048"/>
                  </a:lnTo>
                  <a:lnTo>
                    <a:pt x="556982" y="491964"/>
                  </a:lnTo>
                  <a:lnTo>
                    <a:pt x="482712" y="562440"/>
                  </a:lnTo>
                  <a:lnTo>
                    <a:pt x="444924" y="596911"/>
                  </a:lnTo>
                  <a:lnTo>
                    <a:pt x="406081" y="630144"/>
                  </a:lnTo>
                  <a:lnTo>
                    <a:pt x="363461" y="663295"/>
                  </a:lnTo>
                  <a:lnTo>
                    <a:pt x="353948" y="670458"/>
                  </a:lnTo>
                  <a:lnTo>
                    <a:pt x="330174" y="694232"/>
                  </a:lnTo>
                  <a:lnTo>
                    <a:pt x="302677" y="733780"/>
                  </a:lnTo>
                  <a:lnTo>
                    <a:pt x="278490" y="775203"/>
                  </a:lnTo>
                  <a:lnTo>
                    <a:pt x="257086" y="818151"/>
                  </a:lnTo>
                  <a:lnTo>
                    <a:pt x="237936" y="862277"/>
                  </a:lnTo>
                  <a:lnTo>
                    <a:pt x="220512" y="907234"/>
                  </a:lnTo>
                  <a:lnTo>
                    <a:pt x="204289" y="952674"/>
                  </a:lnTo>
                  <a:lnTo>
                    <a:pt x="173329" y="1043609"/>
                  </a:lnTo>
                  <a:lnTo>
                    <a:pt x="151351" y="1112762"/>
                  </a:lnTo>
                  <a:lnTo>
                    <a:pt x="137286" y="1159810"/>
                  </a:lnTo>
                  <a:lnTo>
                    <a:pt x="123769" y="1207012"/>
                  </a:lnTo>
                  <a:lnTo>
                    <a:pt x="110747" y="1254352"/>
                  </a:lnTo>
                  <a:lnTo>
                    <a:pt x="98171" y="1301815"/>
                  </a:lnTo>
                  <a:lnTo>
                    <a:pt x="85988" y="1349384"/>
                  </a:lnTo>
                  <a:lnTo>
                    <a:pt x="74148" y="1397044"/>
                  </a:lnTo>
                  <a:lnTo>
                    <a:pt x="51289" y="1492571"/>
                  </a:lnTo>
                  <a:lnTo>
                    <a:pt x="17513" y="1639658"/>
                  </a:lnTo>
                  <a:lnTo>
                    <a:pt x="0" y="1718881"/>
                  </a:lnTo>
                  <a:lnTo>
                    <a:pt x="4635" y="1718881"/>
                  </a:lnTo>
                  <a:lnTo>
                    <a:pt x="27279" y="1616405"/>
                  </a:lnTo>
                  <a:lnTo>
                    <a:pt x="50572" y="1515589"/>
                  </a:lnTo>
                  <a:lnTo>
                    <a:pt x="74549" y="1414921"/>
                  </a:lnTo>
                  <a:lnTo>
                    <a:pt x="86944" y="1364689"/>
                  </a:lnTo>
                  <a:lnTo>
                    <a:pt x="99691" y="1314549"/>
                  </a:lnTo>
                  <a:lnTo>
                    <a:pt x="112847" y="1264521"/>
                  </a:lnTo>
                  <a:lnTo>
                    <a:pt x="126474" y="1214621"/>
                  </a:lnTo>
                  <a:lnTo>
                    <a:pt x="140632" y="1164870"/>
                  </a:lnTo>
                  <a:lnTo>
                    <a:pt x="155379" y="1115285"/>
                  </a:lnTo>
                  <a:lnTo>
                    <a:pt x="175590" y="1051217"/>
                  </a:lnTo>
                  <a:lnTo>
                    <a:pt x="191420" y="1003738"/>
                  </a:lnTo>
                  <a:lnTo>
                    <a:pt x="207735" y="955954"/>
                  </a:lnTo>
                  <a:lnTo>
                    <a:pt x="224955" y="908300"/>
                  </a:lnTo>
                  <a:lnTo>
                    <a:pt x="243499" y="861211"/>
                  </a:lnTo>
                  <a:lnTo>
                    <a:pt x="263789" y="815123"/>
                  </a:lnTo>
                  <a:lnTo>
                    <a:pt x="286245" y="770470"/>
                  </a:lnTo>
                  <a:lnTo>
                    <a:pt x="309905" y="729881"/>
                  </a:lnTo>
                  <a:lnTo>
                    <a:pt x="333501" y="697293"/>
                  </a:lnTo>
                  <a:lnTo>
                    <a:pt x="403415" y="638695"/>
                  </a:lnTo>
                  <a:lnTo>
                    <a:pt x="427177" y="618324"/>
                  </a:lnTo>
                  <a:lnTo>
                    <a:pt x="463026" y="586455"/>
                  </a:lnTo>
                  <a:lnTo>
                    <a:pt x="498135" y="554032"/>
                  </a:lnTo>
                  <a:lnTo>
                    <a:pt x="567589" y="488540"/>
                  </a:lnTo>
                  <a:lnTo>
                    <a:pt x="602663" y="455977"/>
                  </a:lnTo>
                  <a:lnTo>
                    <a:pt x="640029" y="422465"/>
                  </a:lnTo>
                  <a:lnTo>
                    <a:pt x="662609" y="401002"/>
                  </a:lnTo>
                  <a:lnTo>
                    <a:pt x="690937" y="376200"/>
                  </a:lnTo>
                  <a:lnTo>
                    <a:pt x="720047" y="352302"/>
                  </a:lnTo>
                  <a:lnTo>
                    <a:pt x="750083" y="329602"/>
                  </a:lnTo>
                  <a:lnTo>
                    <a:pt x="781227" y="308368"/>
                  </a:lnTo>
                  <a:lnTo>
                    <a:pt x="803579" y="292709"/>
                  </a:lnTo>
                  <a:lnTo>
                    <a:pt x="827138" y="284873"/>
                  </a:lnTo>
                  <a:lnTo>
                    <a:pt x="850861" y="275831"/>
                  </a:lnTo>
                  <a:lnTo>
                    <a:pt x="874674" y="267893"/>
                  </a:lnTo>
                  <a:lnTo>
                    <a:pt x="898385" y="258851"/>
                  </a:lnTo>
                  <a:lnTo>
                    <a:pt x="920254" y="251561"/>
                  </a:lnTo>
                  <a:lnTo>
                    <a:pt x="1013874" y="218378"/>
                  </a:lnTo>
                  <a:lnTo>
                    <a:pt x="1108204" y="185912"/>
                  </a:lnTo>
                  <a:lnTo>
                    <a:pt x="1155606" y="170015"/>
                  </a:lnTo>
                  <a:lnTo>
                    <a:pt x="1203152" y="154376"/>
                  </a:lnTo>
                  <a:lnTo>
                    <a:pt x="1250829" y="139023"/>
                  </a:lnTo>
                  <a:lnTo>
                    <a:pt x="1298625" y="123983"/>
                  </a:lnTo>
                  <a:lnTo>
                    <a:pt x="1346530" y="109282"/>
                  </a:lnTo>
                  <a:lnTo>
                    <a:pt x="1394531" y="94947"/>
                  </a:lnTo>
                  <a:lnTo>
                    <a:pt x="1442617" y="81004"/>
                  </a:lnTo>
                  <a:lnTo>
                    <a:pt x="1490777" y="67481"/>
                  </a:lnTo>
                  <a:lnTo>
                    <a:pt x="1538998" y="54404"/>
                  </a:lnTo>
                  <a:lnTo>
                    <a:pt x="1587269" y="41799"/>
                  </a:lnTo>
                  <a:lnTo>
                    <a:pt x="1635578" y="29693"/>
                  </a:lnTo>
                  <a:lnTo>
                    <a:pt x="1683915" y="18113"/>
                  </a:lnTo>
                  <a:lnTo>
                    <a:pt x="1732267" y="7086"/>
                  </a:lnTo>
                  <a:lnTo>
                    <a:pt x="1745259" y="4610"/>
                  </a:lnTo>
                  <a:lnTo>
                    <a:pt x="1745259" y="0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9" name="object 20">
              <a:extLst>
                <a:ext uri="{FF2B5EF4-FFF2-40B4-BE49-F238E27FC236}">
                  <a16:creationId xmlns:a16="http://schemas.microsoft.com/office/drawing/2014/main" id="{94CC6550-008A-E45C-5082-08163561630A}"/>
                </a:ext>
              </a:extLst>
            </p:cNvPr>
            <p:cNvSpPr/>
            <p:nvPr/>
          </p:nvSpPr>
          <p:spPr>
            <a:xfrm>
              <a:off x="5248681" y="1412277"/>
              <a:ext cx="1576705" cy="941705"/>
            </a:xfrm>
            <a:custGeom>
              <a:avLst/>
              <a:gdLst/>
              <a:ahLst/>
              <a:cxnLst/>
              <a:rect l="l" t="t" r="r" b="b"/>
              <a:pathLst>
                <a:path w="1576704" h="941705">
                  <a:moveTo>
                    <a:pt x="25908" y="907097"/>
                  </a:moveTo>
                  <a:lnTo>
                    <a:pt x="24536" y="906500"/>
                  </a:lnTo>
                  <a:lnTo>
                    <a:pt x="19583" y="904328"/>
                  </a:lnTo>
                  <a:lnTo>
                    <a:pt x="17589" y="904328"/>
                  </a:lnTo>
                  <a:lnTo>
                    <a:pt x="5727" y="909497"/>
                  </a:lnTo>
                  <a:lnTo>
                    <a:pt x="5143" y="910082"/>
                  </a:lnTo>
                  <a:lnTo>
                    <a:pt x="0" y="921931"/>
                  </a:lnTo>
                  <a:lnTo>
                    <a:pt x="0" y="923899"/>
                  </a:lnTo>
                  <a:lnTo>
                    <a:pt x="5143" y="935736"/>
                  </a:lnTo>
                  <a:lnTo>
                    <a:pt x="5727" y="936320"/>
                  </a:lnTo>
                  <a:lnTo>
                    <a:pt x="7988" y="937310"/>
                  </a:lnTo>
                  <a:lnTo>
                    <a:pt x="9118" y="935329"/>
                  </a:lnTo>
                  <a:lnTo>
                    <a:pt x="17170" y="921232"/>
                  </a:lnTo>
                  <a:lnTo>
                    <a:pt x="24688" y="909040"/>
                  </a:lnTo>
                  <a:lnTo>
                    <a:pt x="25908" y="907097"/>
                  </a:lnTo>
                  <a:close/>
                </a:path>
                <a:path w="1576704" h="941705">
                  <a:moveTo>
                    <a:pt x="37160" y="921931"/>
                  </a:moveTo>
                  <a:lnTo>
                    <a:pt x="32016" y="910082"/>
                  </a:lnTo>
                  <a:lnTo>
                    <a:pt x="31432" y="909497"/>
                  </a:lnTo>
                  <a:lnTo>
                    <a:pt x="30099" y="908913"/>
                  </a:lnTo>
                  <a:lnTo>
                    <a:pt x="28892" y="910856"/>
                  </a:lnTo>
                  <a:lnTo>
                    <a:pt x="21082" y="923505"/>
                  </a:lnTo>
                  <a:lnTo>
                    <a:pt x="13296" y="937145"/>
                  </a:lnTo>
                  <a:lnTo>
                    <a:pt x="12166" y="939126"/>
                  </a:lnTo>
                  <a:lnTo>
                    <a:pt x="17589" y="941489"/>
                  </a:lnTo>
                  <a:lnTo>
                    <a:pt x="19583" y="941489"/>
                  </a:lnTo>
                  <a:lnTo>
                    <a:pt x="24549" y="939317"/>
                  </a:lnTo>
                  <a:lnTo>
                    <a:pt x="31432" y="936320"/>
                  </a:lnTo>
                  <a:lnTo>
                    <a:pt x="32016" y="935736"/>
                  </a:lnTo>
                  <a:lnTo>
                    <a:pt x="37160" y="923899"/>
                  </a:lnTo>
                  <a:lnTo>
                    <a:pt x="37160" y="921931"/>
                  </a:lnTo>
                  <a:close/>
                </a:path>
                <a:path w="1576704" h="941705">
                  <a:moveTo>
                    <a:pt x="169202" y="702398"/>
                  </a:moveTo>
                  <a:lnTo>
                    <a:pt x="164871" y="700519"/>
                  </a:lnTo>
                  <a:lnTo>
                    <a:pt x="159918" y="698360"/>
                  </a:lnTo>
                  <a:lnTo>
                    <a:pt x="157911" y="698360"/>
                  </a:lnTo>
                  <a:lnTo>
                    <a:pt x="146062" y="703516"/>
                  </a:lnTo>
                  <a:lnTo>
                    <a:pt x="145427" y="704215"/>
                  </a:lnTo>
                  <a:lnTo>
                    <a:pt x="140335" y="715949"/>
                  </a:lnTo>
                  <a:lnTo>
                    <a:pt x="140335" y="717918"/>
                  </a:lnTo>
                  <a:lnTo>
                    <a:pt x="145478" y="729754"/>
                  </a:lnTo>
                  <a:lnTo>
                    <a:pt x="146050" y="730338"/>
                  </a:lnTo>
                  <a:lnTo>
                    <a:pt x="147624" y="728573"/>
                  </a:lnTo>
                  <a:lnTo>
                    <a:pt x="157721" y="716102"/>
                  </a:lnTo>
                  <a:lnTo>
                    <a:pt x="167690" y="704227"/>
                  </a:lnTo>
                  <a:lnTo>
                    <a:pt x="159219" y="700532"/>
                  </a:lnTo>
                  <a:lnTo>
                    <a:pt x="158597" y="700532"/>
                  </a:lnTo>
                  <a:lnTo>
                    <a:pt x="147370" y="705421"/>
                  </a:lnTo>
                  <a:lnTo>
                    <a:pt x="142506" y="716635"/>
                  </a:lnTo>
                  <a:lnTo>
                    <a:pt x="147370" y="705408"/>
                  </a:lnTo>
                  <a:lnTo>
                    <a:pt x="158597" y="700519"/>
                  </a:lnTo>
                  <a:lnTo>
                    <a:pt x="159219" y="700519"/>
                  </a:lnTo>
                  <a:lnTo>
                    <a:pt x="167690" y="704215"/>
                  </a:lnTo>
                  <a:lnTo>
                    <a:pt x="169202" y="702398"/>
                  </a:lnTo>
                  <a:close/>
                </a:path>
                <a:path w="1576704" h="941705">
                  <a:moveTo>
                    <a:pt x="177482" y="715949"/>
                  </a:moveTo>
                  <a:lnTo>
                    <a:pt x="172910" y="705408"/>
                  </a:lnTo>
                  <a:lnTo>
                    <a:pt x="172808" y="705154"/>
                  </a:lnTo>
                  <a:lnTo>
                    <a:pt x="171170" y="707085"/>
                  </a:lnTo>
                  <a:lnTo>
                    <a:pt x="175323" y="716635"/>
                  </a:lnTo>
                  <a:lnTo>
                    <a:pt x="171170" y="707097"/>
                  </a:lnTo>
                  <a:lnTo>
                    <a:pt x="161226" y="718947"/>
                  </a:lnTo>
                  <a:lnTo>
                    <a:pt x="151942" y="730440"/>
                  </a:lnTo>
                  <a:lnTo>
                    <a:pt x="150469" y="732269"/>
                  </a:lnTo>
                  <a:lnTo>
                    <a:pt x="157911" y="735520"/>
                  </a:lnTo>
                  <a:lnTo>
                    <a:pt x="159918" y="735520"/>
                  </a:lnTo>
                  <a:lnTo>
                    <a:pt x="164884" y="733348"/>
                  </a:lnTo>
                  <a:lnTo>
                    <a:pt x="171526" y="730440"/>
                  </a:lnTo>
                  <a:lnTo>
                    <a:pt x="171665" y="730440"/>
                  </a:lnTo>
                  <a:lnTo>
                    <a:pt x="172351" y="729754"/>
                  </a:lnTo>
                  <a:lnTo>
                    <a:pt x="177482" y="717918"/>
                  </a:lnTo>
                  <a:lnTo>
                    <a:pt x="177482" y="715949"/>
                  </a:lnTo>
                  <a:close/>
                </a:path>
                <a:path w="1576704" h="941705">
                  <a:moveTo>
                    <a:pt x="311162" y="559384"/>
                  </a:moveTo>
                  <a:lnTo>
                    <a:pt x="305219" y="556793"/>
                  </a:lnTo>
                  <a:lnTo>
                    <a:pt x="300240" y="554621"/>
                  </a:lnTo>
                  <a:lnTo>
                    <a:pt x="298246" y="554621"/>
                  </a:lnTo>
                  <a:lnTo>
                    <a:pt x="286397" y="559790"/>
                  </a:lnTo>
                  <a:lnTo>
                    <a:pt x="285800" y="560374"/>
                  </a:lnTo>
                  <a:lnTo>
                    <a:pt x="280657" y="572223"/>
                  </a:lnTo>
                  <a:lnTo>
                    <a:pt x="280657" y="574192"/>
                  </a:lnTo>
                  <a:lnTo>
                    <a:pt x="284416" y="582841"/>
                  </a:lnTo>
                  <a:lnTo>
                    <a:pt x="286207" y="581317"/>
                  </a:lnTo>
                  <a:lnTo>
                    <a:pt x="298310" y="570953"/>
                  </a:lnTo>
                  <a:lnTo>
                    <a:pt x="309308" y="561060"/>
                  </a:lnTo>
                  <a:lnTo>
                    <a:pt x="299554" y="556806"/>
                  </a:lnTo>
                  <a:lnTo>
                    <a:pt x="298932" y="556806"/>
                  </a:lnTo>
                  <a:lnTo>
                    <a:pt x="287705" y="561695"/>
                  </a:lnTo>
                  <a:lnTo>
                    <a:pt x="282829" y="572909"/>
                  </a:lnTo>
                  <a:lnTo>
                    <a:pt x="287705" y="561682"/>
                  </a:lnTo>
                  <a:lnTo>
                    <a:pt x="298932" y="556793"/>
                  </a:lnTo>
                  <a:lnTo>
                    <a:pt x="299554" y="556793"/>
                  </a:lnTo>
                  <a:lnTo>
                    <a:pt x="309308" y="561047"/>
                  </a:lnTo>
                  <a:lnTo>
                    <a:pt x="311162" y="559384"/>
                  </a:lnTo>
                  <a:close/>
                </a:path>
                <a:path w="1576704" h="941705">
                  <a:moveTo>
                    <a:pt x="317817" y="572223"/>
                  </a:moveTo>
                  <a:lnTo>
                    <a:pt x="313855" y="563054"/>
                  </a:lnTo>
                  <a:lnTo>
                    <a:pt x="312064" y="564654"/>
                  </a:lnTo>
                  <a:lnTo>
                    <a:pt x="315645" y="572909"/>
                  </a:lnTo>
                  <a:lnTo>
                    <a:pt x="312064" y="564667"/>
                  </a:lnTo>
                  <a:lnTo>
                    <a:pt x="301307" y="574332"/>
                  </a:lnTo>
                  <a:lnTo>
                    <a:pt x="288696" y="585165"/>
                  </a:lnTo>
                  <a:lnTo>
                    <a:pt x="286791" y="586790"/>
                  </a:lnTo>
                  <a:lnTo>
                    <a:pt x="298246" y="591781"/>
                  </a:lnTo>
                  <a:lnTo>
                    <a:pt x="300240" y="591781"/>
                  </a:lnTo>
                  <a:lnTo>
                    <a:pt x="305193" y="589622"/>
                  </a:lnTo>
                  <a:lnTo>
                    <a:pt x="312102" y="586613"/>
                  </a:lnTo>
                  <a:lnTo>
                    <a:pt x="312686" y="586028"/>
                  </a:lnTo>
                  <a:lnTo>
                    <a:pt x="317817" y="574192"/>
                  </a:lnTo>
                  <a:lnTo>
                    <a:pt x="317817" y="572223"/>
                  </a:lnTo>
                  <a:close/>
                </a:path>
                <a:path w="1576704" h="941705">
                  <a:moveTo>
                    <a:pt x="384962" y="497840"/>
                  </a:moveTo>
                  <a:lnTo>
                    <a:pt x="382854" y="496912"/>
                  </a:lnTo>
                  <a:lnTo>
                    <a:pt x="380860" y="496912"/>
                  </a:lnTo>
                  <a:lnTo>
                    <a:pt x="369011" y="502081"/>
                  </a:lnTo>
                  <a:lnTo>
                    <a:pt x="368427" y="502666"/>
                  </a:lnTo>
                  <a:lnTo>
                    <a:pt x="363270" y="514515"/>
                  </a:lnTo>
                  <a:lnTo>
                    <a:pt x="363194" y="515429"/>
                  </a:lnTo>
                  <a:lnTo>
                    <a:pt x="366496" y="512775"/>
                  </a:lnTo>
                  <a:lnTo>
                    <a:pt x="382981" y="499440"/>
                  </a:lnTo>
                  <a:lnTo>
                    <a:pt x="383413" y="499084"/>
                  </a:lnTo>
                  <a:lnTo>
                    <a:pt x="384962" y="497840"/>
                  </a:lnTo>
                  <a:close/>
                </a:path>
                <a:path w="1576704" h="941705">
                  <a:moveTo>
                    <a:pt x="400431" y="514515"/>
                  </a:moveTo>
                  <a:lnTo>
                    <a:pt x="398259" y="509511"/>
                  </a:lnTo>
                  <a:lnTo>
                    <a:pt x="398259" y="515797"/>
                  </a:lnTo>
                  <a:lnTo>
                    <a:pt x="393395" y="526999"/>
                  </a:lnTo>
                  <a:lnTo>
                    <a:pt x="398259" y="515797"/>
                  </a:lnTo>
                  <a:lnTo>
                    <a:pt x="398259" y="509511"/>
                  </a:lnTo>
                  <a:lnTo>
                    <a:pt x="395300" y="502666"/>
                  </a:lnTo>
                  <a:lnTo>
                    <a:pt x="394716" y="502081"/>
                  </a:lnTo>
                  <a:lnTo>
                    <a:pt x="389648" y="499872"/>
                  </a:lnTo>
                  <a:lnTo>
                    <a:pt x="387667" y="501472"/>
                  </a:lnTo>
                  <a:lnTo>
                    <a:pt x="370268" y="515556"/>
                  </a:lnTo>
                  <a:lnTo>
                    <a:pt x="366610" y="518477"/>
                  </a:lnTo>
                  <a:lnTo>
                    <a:pt x="364782" y="519950"/>
                  </a:lnTo>
                  <a:lnTo>
                    <a:pt x="368427" y="528320"/>
                  </a:lnTo>
                  <a:lnTo>
                    <a:pt x="369011" y="528904"/>
                  </a:lnTo>
                  <a:lnTo>
                    <a:pt x="380860" y="534073"/>
                  </a:lnTo>
                  <a:lnTo>
                    <a:pt x="382854" y="534073"/>
                  </a:lnTo>
                  <a:lnTo>
                    <a:pt x="387832" y="531901"/>
                  </a:lnTo>
                  <a:lnTo>
                    <a:pt x="394716" y="528904"/>
                  </a:lnTo>
                  <a:lnTo>
                    <a:pt x="395300" y="528320"/>
                  </a:lnTo>
                  <a:lnTo>
                    <a:pt x="400431" y="516496"/>
                  </a:lnTo>
                  <a:lnTo>
                    <a:pt x="400431" y="514515"/>
                  </a:lnTo>
                  <a:close/>
                </a:path>
                <a:path w="1576704" h="941705">
                  <a:moveTo>
                    <a:pt x="498817" y="419087"/>
                  </a:moveTo>
                  <a:lnTo>
                    <a:pt x="498284" y="417779"/>
                  </a:lnTo>
                  <a:lnTo>
                    <a:pt x="497687" y="417195"/>
                  </a:lnTo>
                  <a:lnTo>
                    <a:pt x="490842" y="414210"/>
                  </a:lnTo>
                  <a:lnTo>
                    <a:pt x="485838" y="412026"/>
                  </a:lnTo>
                  <a:lnTo>
                    <a:pt x="483844" y="412026"/>
                  </a:lnTo>
                  <a:lnTo>
                    <a:pt x="471995" y="417195"/>
                  </a:lnTo>
                  <a:lnTo>
                    <a:pt x="471398" y="417779"/>
                  </a:lnTo>
                  <a:lnTo>
                    <a:pt x="466267" y="429615"/>
                  </a:lnTo>
                  <a:lnTo>
                    <a:pt x="466267" y="431596"/>
                  </a:lnTo>
                  <a:lnTo>
                    <a:pt x="469036" y="437984"/>
                  </a:lnTo>
                  <a:lnTo>
                    <a:pt x="470966" y="436740"/>
                  </a:lnTo>
                  <a:lnTo>
                    <a:pt x="484174" y="428155"/>
                  </a:lnTo>
                  <a:lnTo>
                    <a:pt x="496900" y="420281"/>
                  </a:lnTo>
                  <a:lnTo>
                    <a:pt x="498817" y="419087"/>
                  </a:lnTo>
                  <a:close/>
                </a:path>
                <a:path w="1576704" h="941705">
                  <a:moveTo>
                    <a:pt x="503428" y="429615"/>
                  </a:moveTo>
                  <a:lnTo>
                    <a:pt x="500672" y="423265"/>
                  </a:lnTo>
                  <a:lnTo>
                    <a:pt x="498716" y="424472"/>
                  </a:lnTo>
                  <a:lnTo>
                    <a:pt x="496366" y="425932"/>
                  </a:lnTo>
                  <a:lnTo>
                    <a:pt x="496366" y="442137"/>
                  </a:lnTo>
                  <a:lnTo>
                    <a:pt x="496201" y="442201"/>
                  </a:lnTo>
                  <a:lnTo>
                    <a:pt x="496366" y="442137"/>
                  </a:lnTo>
                  <a:lnTo>
                    <a:pt x="496366" y="425932"/>
                  </a:lnTo>
                  <a:lnTo>
                    <a:pt x="486613" y="431965"/>
                  </a:lnTo>
                  <a:lnTo>
                    <a:pt x="472782" y="440956"/>
                  </a:lnTo>
                  <a:lnTo>
                    <a:pt x="473290" y="442125"/>
                  </a:lnTo>
                  <a:lnTo>
                    <a:pt x="473456" y="442201"/>
                  </a:lnTo>
                  <a:lnTo>
                    <a:pt x="473316" y="442201"/>
                  </a:lnTo>
                  <a:lnTo>
                    <a:pt x="472782" y="440956"/>
                  </a:lnTo>
                  <a:lnTo>
                    <a:pt x="470865" y="442201"/>
                  </a:lnTo>
                  <a:lnTo>
                    <a:pt x="471398" y="443433"/>
                  </a:lnTo>
                  <a:lnTo>
                    <a:pt x="471982" y="444017"/>
                  </a:lnTo>
                  <a:lnTo>
                    <a:pt x="483844" y="449199"/>
                  </a:lnTo>
                  <a:lnTo>
                    <a:pt x="485838" y="449199"/>
                  </a:lnTo>
                  <a:lnTo>
                    <a:pt x="490804" y="447027"/>
                  </a:lnTo>
                  <a:lnTo>
                    <a:pt x="497687" y="444017"/>
                  </a:lnTo>
                  <a:lnTo>
                    <a:pt x="498284" y="443433"/>
                  </a:lnTo>
                  <a:lnTo>
                    <a:pt x="503428" y="431596"/>
                  </a:lnTo>
                  <a:lnTo>
                    <a:pt x="503428" y="429615"/>
                  </a:lnTo>
                  <a:close/>
                </a:path>
                <a:path w="1576704" h="941705">
                  <a:moveTo>
                    <a:pt x="643750" y="382092"/>
                  </a:moveTo>
                  <a:lnTo>
                    <a:pt x="641578" y="377101"/>
                  </a:lnTo>
                  <a:lnTo>
                    <a:pt x="641578" y="382778"/>
                  </a:lnTo>
                  <a:lnTo>
                    <a:pt x="636714" y="371576"/>
                  </a:lnTo>
                  <a:lnTo>
                    <a:pt x="625487" y="366687"/>
                  </a:lnTo>
                  <a:lnTo>
                    <a:pt x="624865" y="366687"/>
                  </a:lnTo>
                  <a:lnTo>
                    <a:pt x="613625" y="371563"/>
                  </a:lnTo>
                  <a:lnTo>
                    <a:pt x="608761" y="382778"/>
                  </a:lnTo>
                  <a:lnTo>
                    <a:pt x="613613" y="371563"/>
                  </a:lnTo>
                  <a:lnTo>
                    <a:pt x="624865" y="366674"/>
                  </a:lnTo>
                  <a:lnTo>
                    <a:pt x="625487" y="366674"/>
                  </a:lnTo>
                  <a:lnTo>
                    <a:pt x="636714" y="371563"/>
                  </a:lnTo>
                  <a:lnTo>
                    <a:pt x="641578" y="382778"/>
                  </a:lnTo>
                  <a:lnTo>
                    <a:pt x="641578" y="377101"/>
                  </a:lnTo>
                  <a:lnTo>
                    <a:pt x="638606" y="370243"/>
                  </a:lnTo>
                  <a:lnTo>
                    <a:pt x="638022" y="369671"/>
                  </a:lnTo>
                  <a:lnTo>
                    <a:pt x="631139" y="366674"/>
                  </a:lnTo>
                  <a:lnTo>
                    <a:pt x="626173" y="364502"/>
                  </a:lnTo>
                  <a:lnTo>
                    <a:pt x="624166" y="364502"/>
                  </a:lnTo>
                  <a:lnTo>
                    <a:pt x="612330" y="369671"/>
                  </a:lnTo>
                  <a:lnTo>
                    <a:pt x="611733" y="370243"/>
                  </a:lnTo>
                  <a:lnTo>
                    <a:pt x="606602" y="382092"/>
                  </a:lnTo>
                  <a:lnTo>
                    <a:pt x="606602" y="384073"/>
                  </a:lnTo>
                  <a:lnTo>
                    <a:pt x="611733" y="395909"/>
                  </a:lnTo>
                  <a:lnTo>
                    <a:pt x="612317" y="396494"/>
                  </a:lnTo>
                  <a:lnTo>
                    <a:pt x="624166" y="401662"/>
                  </a:lnTo>
                  <a:lnTo>
                    <a:pt x="626173" y="401662"/>
                  </a:lnTo>
                  <a:lnTo>
                    <a:pt x="631139" y="399491"/>
                  </a:lnTo>
                  <a:lnTo>
                    <a:pt x="638022" y="396494"/>
                  </a:lnTo>
                  <a:lnTo>
                    <a:pt x="638606" y="395909"/>
                  </a:lnTo>
                  <a:lnTo>
                    <a:pt x="643750" y="384073"/>
                  </a:lnTo>
                  <a:lnTo>
                    <a:pt x="643750" y="382092"/>
                  </a:lnTo>
                  <a:close/>
                </a:path>
                <a:path w="1576704" h="941705">
                  <a:moveTo>
                    <a:pt x="776820" y="289775"/>
                  </a:moveTo>
                  <a:lnTo>
                    <a:pt x="771474" y="287451"/>
                  </a:lnTo>
                  <a:lnTo>
                    <a:pt x="766495" y="285280"/>
                  </a:lnTo>
                  <a:lnTo>
                    <a:pt x="764501" y="285280"/>
                  </a:lnTo>
                  <a:lnTo>
                    <a:pt x="752652" y="290449"/>
                  </a:lnTo>
                  <a:lnTo>
                    <a:pt x="752068" y="291020"/>
                  </a:lnTo>
                  <a:lnTo>
                    <a:pt x="747699" y="301078"/>
                  </a:lnTo>
                  <a:lnTo>
                    <a:pt x="750658" y="299961"/>
                  </a:lnTo>
                  <a:lnTo>
                    <a:pt x="753960" y="292328"/>
                  </a:lnTo>
                  <a:lnTo>
                    <a:pt x="765187" y="287451"/>
                  </a:lnTo>
                  <a:lnTo>
                    <a:pt x="765822" y="287451"/>
                  </a:lnTo>
                  <a:lnTo>
                    <a:pt x="765187" y="287464"/>
                  </a:lnTo>
                  <a:lnTo>
                    <a:pt x="753960" y="292341"/>
                  </a:lnTo>
                  <a:lnTo>
                    <a:pt x="750658" y="299961"/>
                  </a:lnTo>
                  <a:lnTo>
                    <a:pt x="765238" y="294411"/>
                  </a:lnTo>
                  <a:lnTo>
                    <a:pt x="773696" y="291020"/>
                  </a:lnTo>
                  <a:lnTo>
                    <a:pt x="773849" y="290969"/>
                  </a:lnTo>
                  <a:lnTo>
                    <a:pt x="776820" y="289775"/>
                  </a:lnTo>
                  <a:close/>
                </a:path>
                <a:path w="1576704" h="941705">
                  <a:moveTo>
                    <a:pt x="784085" y="302882"/>
                  </a:moveTo>
                  <a:lnTo>
                    <a:pt x="781913" y="297878"/>
                  </a:lnTo>
                  <a:lnTo>
                    <a:pt x="781913" y="303555"/>
                  </a:lnTo>
                  <a:lnTo>
                    <a:pt x="777925" y="294411"/>
                  </a:lnTo>
                  <a:lnTo>
                    <a:pt x="781913" y="303555"/>
                  </a:lnTo>
                  <a:lnTo>
                    <a:pt x="781913" y="297878"/>
                  </a:lnTo>
                  <a:lnTo>
                    <a:pt x="779970" y="293395"/>
                  </a:lnTo>
                  <a:lnTo>
                    <a:pt x="777862" y="294233"/>
                  </a:lnTo>
                  <a:lnTo>
                    <a:pt x="766914" y="298627"/>
                  </a:lnTo>
                  <a:lnTo>
                    <a:pt x="749554" y="305231"/>
                  </a:lnTo>
                  <a:lnTo>
                    <a:pt x="747433" y="306031"/>
                  </a:lnTo>
                  <a:lnTo>
                    <a:pt x="752068" y="316687"/>
                  </a:lnTo>
                  <a:lnTo>
                    <a:pt x="752652" y="317271"/>
                  </a:lnTo>
                  <a:lnTo>
                    <a:pt x="764501" y="322440"/>
                  </a:lnTo>
                  <a:lnTo>
                    <a:pt x="766495" y="322440"/>
                  </a:lnTo>
                  <a:lnTo>
                    <a:pt x="771474" y="320268"/>
                  </a:lnTo>
                  <a:lnTo>
                    <a:pt x="778357" y="317271"/>
                  </a:lnTo>
                  <a:lnTo>
                    <a:pt x="778941" y="316687"/>
                  </a:lnTo>
                  <a:lnTo>
                    <a:pt x="784085" y="304850"/>
                  </a:lnTo>
                  <a:lnTo>
                    <a:pt x="784085" y="302882"/>
                  </a:lnTo>
                  <a:close/>
                </a:path>
                <a:path w="1576704" h="941705">
                  <a:moveTo>
                    <a:pt x="965466" y="222999"/>
                  </a:moveTo>
                  <a:lnTo>
                    <a:pt x="962583" y="223964"/>
                  </a:lnTo>
                  <a:lnTo>
                    <a:pt x="952449" y="227342"/>
                  </a:lnTo>
                  <a:lnTo>
                    <a:pt x="938834" y="232791"/>
                  </a:lnTo>
                  <a:lnTo>
                    <a:pt x="935875" y="233972"/>
                  </a:lnTo>
                  <a:lnTo>
                    <a:pt x="946708" y="238696"/>
                  </a:lnTo>
                  <a:lnTo>
                    <a:pt x="948702" y="238696"/>
                  </a:lnTo>
                  <a:lnTo>
                    <a:pt x="953681" y="236524"/>
                  </a:lnTo>
                  <a:lnTo>
                    <a:pt x="960564" y="233527"/>
                  </a:lnTo>
                  <a:lnTo>
                    <a:pt x="961148" y="232943"/>
                  </a:lnTo>
                  <a:lnTo>
                    <a:pt x="965466" y="222999"/>
                  </a:lnTo>
                  <a:close/>
                </a:path>
                <a:path w="1576704" h="941705">
                  <a:moveTo>
                    <a:pt x="965847" y="218109"/>
                  </a:moveTo>
                  <a:lnTo>
                    <a:pt x="961148" y="207276"/>
                  </a:lnTo>
                  <a:lnTo>
                    <a:pt x="960564" y="206705"/>
                  </a:lnTo>
                  <a:lnTo>
                    <a:pt x="953681" y="203708"/>
                  </a:lnTo>
                  <a:lnTo>
                    <a:pt x="948702" y="201536"/>
                  </a:lnTo>
                  <a:lnTo>
                    <a:pt x="946708" y="201536"/>
                  </a:lnTo>
                  <a:lnTo>
                    <a:pt x="934847" y="206705"/>
                  </a:lnTo>
                  <a:lnTo>
                    <a:pt x="934262" y="207276"/>
                  </a:lnTo>
                  <a:lnTo>
                    <a:pt x="929132" y="219138"/>
                  </a:lnTo>
                  <a:lnTo>
                    <a:pt x="929132" y="221107"/>
                  </a:lnTo>
                  <a:lnTo>
                    <a:pt x="933094" y="230212"/>
                  </a:lnTo>
                  <a:lnTo>
                    <a:pt x="935189" y="229374"/>
                  </a:lnTo>
                  <a:lnTo>
                    <a:pt x="950836" y="223113"/>
                  </a:lnTo>
                  <a:lnTo>
                    <a:pt x="963688" y="218821"/>
                  </a:lnTo>
                  <a:lnTo>
                    <a:pt x="965847" y="218109"/>
                  </a:lnTo>
                  <a:close/>
                </a:path>
                <a:path w="1576704" h="941705">
                  <a:moveTo>
                    <a:pt x="1104163" y="167855"/>
                  </a:moveTo>
                  <a:lnTo>
                    <a:pt x="1102614" y="164287"/>
                  </a:lnTo>
                  <a:lnTo>
                    <a:pt x="1102017" y="163703"/>
                  </a:lnTo>
                  <a:lnTo>
                    <a:pt x="1095133" y="160705"/>
                  </a:lnTo>
                  <a:lnTo>
                    <a:pt x="1090168" y="158534"/>
                  </a:lnTo>
                  <a:lnTo>
                    <a:pt x="1088161" y="158534"/>
                  </a:lnTo>
                  <a:lnTo>
                    <a:pt x="1076325" y="163703"/>
                  </a:lnTo>
                  <a:lnTo>
                    <a:pt x="1075728" y="164287"/>
                  </a:lnTo>
                  <a:lnTo>
                    <a:pt x="1070597" y="176123"/>
                  </a:lnTo>
                  <a:lnTo>
                    <a:pt x="1070597" y="178104"/>
                  </a:lnTo>
                  <a:lnTo>
                    <a:pt x="1071295" y="179755"/>
                  </a:lnTo>
                  <a:lnTo>
                    <a:pt x="1073416" y="178943"/>
                  </a:lnTo>
                  <a:lnTo>
                    <a:pt x="1091196" y="172173"/>
                  </a:lnTo>
                  <a:lnTo>
                    <a:pt x="1102004" y="168567"/>
                  </a:lnTo>
                  <a:lnTo>
                    <a:pt x="1104163" y="167855"/>
                  </a:lnTo>
                  <a:close/>
                </a:path>
                <a:path w="1576704" h="941705">
                  <a:moveTo>
                    <a:pt x="1107744" y="176123"/>
                  </a:moveTo>
                  <a:lnTo>
                    <a:pt x="1105979" y="172021"/>
                  </a:lnTo>
                  <a:lnTo>
                    <a:pt x="1103820" y="172732"/>
                  </a:lnTo>
                  <a:lnTo>
                    <a:pt x="1092758" y="176428"/>
                  </a:lnTo>
                  <a:lnTo>
                    <a:pt x="1075232" y="183108"/>
                  </a:lnTo>
                  <a:lnTo>
                    <a:pt x="1073111" y="183908"/>
                  </a:lnTo>
                  <a:lnTo>
                    <a:pt x="1075728" y="189941"/>
                  </a:lnTo>
                  <a:lnTo>
                    <a:pt x="1076325" y="190525"/>
                  </a:lnTo>
                  <a:lnTo>
                    <a:pt x="1088161" y="195694"/>
                  </a:lnTo>
                  <a:lnTo>
                    <a:pt x="1090180" y="195694"/>
                  </a:lnTo>
                  <a:lnTo>
                    <a:pt x="1095146" y="193522"/>
                  </a:lnTo>
                  <a:lnTo>
                    <a:pt x="1102017" y="190525"/>
                  </a:lnTo>
                  <a:lnTo>
                    <a:pt x="1102614" y="189941"/>
                  </a:lnTo>
                  <a:lnTo>
                    <a:pt x="1107744" y="178104"/>
                  </a:lnTo>
                  <a:lnTo>
                    <a:pt x="1107744" y="176123"/>
                  </a:lnTo>
                  <a:close/>
                </a:path>
                <a:path w="1576704" h="941705">
                  <a:moveTo>
                    <a:pt x="1427365" y="60604"/>
                  </a:moveTo>
                  <a:lnTo>
                    <a:pt x="1423339" y="58851"/>
                  </a:lnTo>
                  <a:lnTo>
                    <a:pt x="1418361" y="56680"/>
                  </a:lnTo>
                  <a:lnTo>
                    <a:pt x="1416367" y="56680"/>
                  </a:lnTo>
                  <a:lnTo>
                    <a:pt x="1404518" y="61849"/>
                  </a:lnTo>
                  <a:lnTo>
                    <a:pt x="1403921" y="62433"/>
                  </a:lnTo>
                  <a:lnTo>
                    <a:pt x="1400987" y="69176"/>
                  </a:lnTo>
                  <a:lnTo>
                    <a:pt x="1403908" y="68160"/>
                  </a:lnTo>
                  <a:lnTo>
                    <a:pt x="1417180" y="63512"/>
                  </a:lnTo>
                  <a:lnTo>
                    <a:pt x="1423911" y="61582"/>
                  </a:lnTo>
                  <a:lnTo>
                    <a:pt x="1427365" y="60604"/>
                  </a:lnTo>
                  <a:close/>
                </a:path>
                <a:path w="1576704" h="941705">
                  <a:moveTo>
                    <a:pt x="1435938" y="74282"/>
                  </a:moveTo>
                  <a:lnTo>
                    <a:pt x="1431544" y="64122"/>
                  </a:lnTo>
                  <a:lnTo>
                    <a:pt x="1429346" y="64744"/>
                  </a:lnTo>
                  <a:lnTo>
                    <a:pt x="1418602" y="67818"/>
                  </a:lnTo>
                  <a:lnTo>
                    <a:pt x="1401445" y="73812"/>
                  </a:lnTo>
                  <a:lnTo>
                    <a:pt x="1398701" y="74777"/>
                  </a:lnTo>
                  <a:lnTo>
                    <a:pt x="1398790" y="76250"/>
                  </a:lnTo>
                  <a:lnTo>
                    <a:pt x="1403921" y="88087"/>
                  </a:lnTo>
                  <a:lnTo>
                    <a:pt x="1404518" y="88671"/>
                  </a:lnTo>
                  <a:lnTo>
                    <a:pt x="1416367" y="93840"/>
                  </a:lnTo>
                  <a:lnTo>
                    <a:pt x="1418361" y="93840"/>
                  </a:lnTo>
                  <a:lnTo>
                    <a:pt x="1423339" y="91668"/>
                  </a:lnTo>
                  <a:lnTo>
                    <a:pt x="1430223" y="88671"/>
                  </a:lnTo>
                  <a:lnTo>
                    <a:pt x="1430807" y="88087"/>
                  </a:lnTo>
                  <a:lnTo>
                    <a:pt x="1435938" y="76250"/>
                  </a:lnTo>
                  <a:lnTo>
                    <a:pt x="1435938" y="74282"/>
                  </a:lnTo>
                  <a:close/>
                </a:path>
                <a:path w="1576704" h="941705">
                  <a:moveTo>
                    <a:pt x="1576273" y="16548"/>
                  </a:moveTo>
                  <a:lnTo>
                    <a:pt x="1574101" y="11544"/>
                  </a:lnTo>
                  <a:lnTo>
                    <a:pt x="1574101" y="17233"/>
                  </a:lnTo>
                  <a:lnTo>
                    <a:pt x="1569237" y="6019"/>
                  </a:lnTo>
                  <a:lnTo>
                    <a:pt x="1574101" y="17233"/>
                  </a:lnTo>
                  <a:lnTo>
                    <a:pt x="1574101" y="11544"/>
                  </a:lnTo>
                  <a:lnTo>
                    <a:pt x="1571142" y="4711"/>
                  </a:lnTo>
                  <a:lnTo>
                    <a:pt x="1570545" y="4127"/>
                  </a:lnTo>
                  <a:lnTo>
                    <a:pt x="1561084" y="0"/>
                  </a:lnTo>
                  <a:lnTo>
                    <a:pt x="1559636" y="0"/>
                  </a:lnTo>
                  <a:lnTo>
                    <a:pt x="1558785" y="1066"/>
                  </a:lnTo>
                  <a:lnTo>
                    <a:pt x="1558175" y="1206"/>
                  </a:lnTo>
                  <a:lnTo>
                    <a:pt x="1556016" y="1739"/>
                  </a:lnTo>
                  <a:lnTo>
                    <a:pt x="1546148" y="6019"/>
                  </a:lnTo>
                  <a:lnTo>
                    <a:pt x="1556016" y="1727"/>
                  </a:lnTo>
                  <a:lnTo>
                    <a:pt x="1544497" y="4470"/>
                  </a:lnTo>
                  <a:lnTo>
                    <a:pt x="1544256" y="4711"/>
                  </a:lnTo>
                  <a:lnTo>
                    <a:pt x="1539113" y="16548"/>
                  </a:lnTo>
                  <a:lnTo>
                    <a:pt x="1539113" y="18529"/>
                  </a:lnTo>
                  <a:lnTo>
                    <a:pt x="1542338" y="25958"/>
                  </a:lnTo>
                  <a:lnTo>
                    <a:pt x="1544523" y="25349"/>
                  </a:lnTo>
                  <a:lnTo>
                    <a:pt x="1557629" y="21602"/>
                  </a:lnTo>
                  <a:lnTo>
                    <a:pt x="1558264" y="21526"/>
                  </a:lnTo>
                  <a:lnTo>
                    <a:pt x="1560525" y="23787"/>
                  </a:lnTo>
                  <a:lnTo>
                    <a:pt x="1558886" y="25958"/>
                  </a:lnTo>
                  <a:lnTo>
                    <a:pt x="1546898" y="29387"/>
                  </a:lnTo>
                  <a:lnTo>
                    <a:pt x="1544167" y="30149"/>
                  </a:lnTo>
                  <a:lnTo>
                    <a:pt x="1544256" y="30365"/>
                  </a:lnTo>
                  <a:lnTo>
                    <a:pt x="1544840" y="30949"/>
                  </a:lnTo>
                  <a:lnTo>
                    <a:pt x="1556689" y="36118"/>
                  </a:lnTo>
                  <a:lnTo>
                    <a:pt x="1558696" y="36118"/>
                  </a:lnTo>
                  <a:lnTo>
                    <a:pt x="1563662" y="33947"/>
                  </a:lnTo>
                  <a:lnTo>
                    <a:pt x="1570545" y="30949"/>
                  </a:lnTo>
                  <a:lnTo>
                    <a:pt x="1571142" y="30365"/>
                  </a:lnTo>
                  <a:lnTo>
                    <a:pt x="1576273" y="18529"/>
                  </a:lnTo>
                  <a:lnTo>
                    <a:pt x="1576273" y="16548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0" name="object 21">
              <a:extLst>
                <a:ext uri="{FF2B5EF4-FFF2-40B4-BE49-F238E27FC236}">
                  <a16:creationId xmlns:a16="http://schemas.microsoft.com/office/drawing/2014/main" id="{4A489D27-67C3-0D3E-EA80-D142CCEE76A4}"/>
                </a:ext>
              </a:extLst>
            </p:cNvPr>
            <p:cNvSpPr/>
            <p:nvPr/>
          </p:nvSpPr>
          <p:spPr>
            <a:xfrm>
              <a:off x="5250853" y="1379460"/>
              <a:ext cx="1572260" cy="853440"/>
            </a:xfrm>
            <a:custGeom>
              <a:avLst/>
              <a:gdLst/>
              <a:ahLst/>
              <a:cxnLst/>
              <a:rect l="l" t="t" r="r" b="b"/>
              <a:pathLst>
                <a:path w="1572259" h="853439">
                  <a:moveTo>
                    <a:pt x="30848" y="820483"/>
                  </a:moveTo>
                  <a:lnTo>
                    <a:pt x="0" y="820483"/>
                  </a:lnTo>
                  <a:lnTo>
                    <a:pt x="0" y="853300"/>
                  </a:lnTo>
                  <a:lnTo>
                    <a:pt x="8445" y="853300"/>
                  </a:lnTo>
                  <a:lnTo>
                    <a:pt x="9906" y="851039"/>
                  </a:lnTo>
                  <a:lnTo>
                    <a:pt x="2260" y="851039"/>
                  </a:lnTo>
                  <a:lnTo>
                    <a:pt x="2260" y="822744"/>
                  </a:lnTo>
                  <a:lnTo>
                    <a:pt x="29260" y="822744"/>
                  </a:lnTo>
                  <a:lnTo>
                    <a:pt x="30848" y="820483"/>
                  </a:lnTo>
                  <a:close/>
                </a:path>
                <a:path w="1572259" h="853439">
                  <a:moveTo>
                    <a:pt x="32829" y="825563"/>
                  </a:moveTo>
                  <a:lnTo>
                    <a:pt x="30556" y="828789"/>
                  </a:lnTo>
                  <a:lnTo>
                    <a:pt x="30556" y="851039"/>
                  </a:lnTo>
                  <a:lnTo>
                    <a:pt x="15290" y="851039"/>
                  </a:lnTo>
                  <a:lnTo>
                    <a:pt x="13830" y="853300"/>
                  </a:lnTo>
                  <a:lnTo>
                    <a:pt x="32829" y="853300"/>
                  </a:lnTo>
                  <a:lnTo>
                    <a:pt x="32829" y="825563"/>
                  </a:lnTo>
                  <a:close/>
                </a:path>
                <a:path w="1572259" h="853439">
                  <a:moveTo>
                    <a:pt x="170383" y="646201"/>
                  </a:moveTo>
                  <a:lnTo>
                    <a:pt x="140335" y="646201"/>
                  </a:lnTo>
                  <a:lnTo>
                    <a:pt x="140335" y="679018"/>
                  </a:lnTo>
                  <a:lnTo>
                    <a:pt x="142595" y="676567"/>
                  </a:lnTo>
                  <a:lnTo>
                    <a:pt x="142595" y="648462"/>
                  </a:lnTo>
                  <a:lnTo>
                    <a:pt x="168224" y="648462"/>
                  </a:lnTo>
                  <a:lnTo>
                    <a:pt x="170383" y="646201"/>
                  </a:lnTo>
                  <a:close/>
                </a:path>
                <a:path w="1572259" h="853439">
                  <a:moveTo>
                    <a:pt x="173151" y="649859"/>
                  </a:moveTo>
                  <a:lnTo>
                    <a:pt x="170891" y="652233"/>
                  </a:lnTo>
                  <a:lnTo>
                    <a:pt x="170891" y="676757"/>
                  </a:lnTo>
                  <a:lnTo>
                    <a:pt x="148424" y="676757"/>
                  </a:lnTo>
                  <a:lnTo>
                    <a:pt x="146456" y="679018"/>
                  </a:lnTo>
                  <a:lnTo>
                    <a:pt x="173151" y="679018"/>
                  </a:lnTo>
                  <a:lnTo>
                    <a:pt x="173151" y="649859"/>
                  </a:lnTo>
                  <a:close/>
                </a:path>
                <a:path w="1572259" h="853439">
                  <a:moveTo>
                    <a:pt x="313474" y="524383"/>
                  </a:moveTo>
                  <a:lnTo>
                    <a:pt x="311226" y="526199"/>
                  </a:lnTo>
                  <a:lnTo>
                    <a:pt x="311226" y="543217"/>
                  </a:lnTo>
                  <a:lnTo>
                    <a:pt x="290055" y="543217"/>
                  </a:lnTo>
                  <a:lnTo>
                    <a:pt x="287261" y="545477"/>
                  </a:lnTo>
                  <a:lnTo>
                    <a:pt x="313474" y="545477"/>
                  </a:lnTo>
                  <a:lnTo>
                    <a:pt x="313474" y="524383"/>
                  </a:lnTo>
                  <a:close/>
                </a:path>
                <a:path w="1572259" h="853439">
                  <a:moveTo>
                    <a:pt x="313474" y="512660"/>
                  </a:moveTo>
                  <a:lnTo>
                    <a:pt x="280657" y="512660"/>
                  </a:lnTo>
                  <a:lnTo>
                    <a:pt x="280657" y="544982"/>
                  </a:lnTo>
                  <a:lnTo>
                    <a:pt x="282841" y="543217"/>
                  </a:lnTo>
                  <a:lnTo>
                    <a:pt x="282930" y="514921"/>
                  </a:lnTo>
                  <a:lnTo>
                    <a:pt x="311226" y="514921"/>
                  </a:lnTo>
                  <a:lnTo>
                    <a:pt x="311226" y="520395"/>
                  </a:lnTo>
                  <a:lnTo>
                    <a:pt x="313474" y="518591"/>
                  </a:lnTo>
                  <a:lnTo>
                    <a:pt x="313474" y="513791"/>
                  </a:lnTo>
                  <a:lnTo>
                    <a:pt x="313474" y="512660"/>
                  </a:lnTo>
                  <a:close/>
                </a:path>
                <a:path w="1572259" h="853439">
                  <a:moveTo>
                    <a:pt x="391299" y="460603"/>
                  </a:moveTo>
                  <a:lnTo>
                    <a:pt x="363270" y="460603"/>
                  </a:lnTo>
                  <a:lnTo>
                    <a:pt x="363270" y="480695"/>
                  </a:lnTo>
                  <a:lnTo>
                    <a:pt x="365302" y="479158"/>
                  </a:lnTo>
                  <a:lnTo>
                    <a:pt x="365544" y="479005"/>
                  </a:lnTo>
                  <a:lnTo>
                    <a:pt x="365544" y="462864"/>
                  </a:lnTo>
                  <a:lnTo>
                    <a:pt x="388124" y="462864"/>
                  </a:lnTo>
                  <a:lnTo>
                    <a:pt x="391299" y="460603"/>
                  </a:lnTo>
                  <a:close/>
                </a:path>
                <a:path w="1572259" h="853439">
                  <a:moveTo>
                    <a:pt x="396087" y="462864"/>
                  </a:moveTo>
                  <a:lnTo>
                    <a:pt x="395922" y="462864"/>
                  </a:lnTo>
                  <a:lnTo>
                    <a:pt x="393839" y="464362"/>
                  </a:lnTo>
                  <a:lnTo>
                    <a:pt x="393839" y="491159"/>
                  </a:lnTo>
                  <a:lnTo>
                    <a:pt x="365544" y="491159"/>
                  </a:lnTo>
                  <a:lnTo>
                    <a:pt x="365544" y="484657"/>
                  </a:lnTo>
                  <a:lnTo>
                    <a:pt x="363270" y="486359"/>
                  </a:lnTo>
                  <a:lnTo>
                    <a:pt x="363270" y="493433"/>
                  </a:lnTo>
                  <a:lnTo>
                    <a:pt x="396087" y="493433"/>
                  </a:lnTo>
                  <a:lnTo>
                    <a:pt x="396087" y="491159"/>
                  </a:lnTo>
                  <a:lnTo>
                    <a:pt x="396087" y="462864"/>
                  </a:lnTo>
                  <a:close/>
                </a:path>
                <a:path w="1572259" h="853439">
                  <a:moveTo>
                    <a:pt x="499084" y="395312"/>
                  </a:moveTo>
                  <a:lnTo>
                    <a:pt x="496824" y="396595"/>
                  </a:lnTo>
                  <a:lnTo>
                    <a:pt x="496824" y="411937"/>
                  </a:lnTo>
                  <a:lnTo>
                    <a:pt x="471716" y="411937"/>
                  </a:lnTo>
                  <a:lnTo>
                    <a:pt x="468236" y="414197"/>
                  </a:lnTo>
                  <a:lnTo>
                    <a:pt x="499084" y="414197"/>
                  </a:lnTo>
                  <a:lnTo>
                    <a:pt x="499084" y="395312"/>
                  </a:lnTo>
                  <a:close/>
                </a:path>
                <a:path w="1572259" h="853439">
                  <a:moveTo>
                    <a:pt x="499084" y="381381"/>
                  </a:moveTo>
                  <a:lnTo>
                    <a:pt x="466267" y="381381"/>
                  </a:lnTo>
                  <a:lnTo>
                    <a:pt x="466267" y="410095"/>
                  </a:lnTo>
                  <a:lnTo>
                    <a:pt x="468515" y="408622"/>
                  </a:lnTo>
                  <a:lnTo>
                    <a:pt x="468515" y="383641"/>
                  </a:lnTo>
                  <a:lnTo>
                    <a:pt x="496824" y="383641"/>
                  </a:lnTo>
                  <a:lnTo>
                    <a:pt x="496824" y="391388"/>
                  </a:lnTo>
                  <a:lnTo>
                    <a:pt x="499084" y="390105"/>
                  </a:lnTo>
                  <a:lnTo>
                    <a:pt x="499084" y="382511"/>
                  </a:lnTo>
                  <a:lnTo>
                    <a:pt x="499084" y="381381"/>
                  </a:lnTo>
                  <a:close/>
                </a:path>
                <a:path w="1572259" h="853439">
                  <a:moveTo>
                    <a:pt x="639406" y="337248"/>
                  </a:moveTo>
                  <a:lnTo>
                    <a:pt x="637146" y="337248"/>
                  </a:lnTo>
                  <a:lnTo>
                    <a:pt x="637146" y="339509"/>
                  </a:lnTo>
                  <a:lnTo>
                    <a:pt x="637146" y="367804"/>
                  </a:lnTo>
                  <a:lnTo>
                    <a:pt x="608850" y="367804"/>
                  </a:lnTo>
                  <a:lnTo>
                    <a:pt x="608850" y="339509"/>
                  </a:lnTo>
                  <a:lnTo>
                    <a:pt x="637146" y="339509"/>
                  </a:lnTo>
                  <a:lnTo>
                    <a:pt x="637146" y="337248"/>
                  </a:lnTo>
                  <a:lnTo>
                    <a:pt x="609828" y="337248"/>
                  </a:lnTo>
                  <a:lnTo>
                    <a:pt x="606590" y="338797"/>
                  </a:lnTo>
                  <a:lnTo>
                    <a:pt x="606590" y="370065"/>
                  </a:lnTo>
                  <a:lnTo>
                    <a:pt x="639406" y="370065"/>
                  </a:lnTo>
                  <a:lnTo>
                    <a:pt x="639406" y="367804"/>
                  </a:lnTo>
                  <a:lnTo>
                    <a:pt x="639406" y="338378"/>
                  </a:lnTo>
                  <a:lnTo>
                    <a:pt x="639406" y="337248"/>
                  </a:lnTo>
                  <a:close/>
                </a:path>
                <a:path w="1572259" h="853439">
                  <a:moveTo>
                    <a:pt x="779741" y="268833"/>
                  </a:moveTo>
                  <a:lnTo>
                    <a:pt x="777481" y="269735"/>
                  </a:lnTo>
                  <a:lnTo>
                    <a:pt x="777481" y="291973"/>
                  </a:lnTo>
                  <a:lnTo>
                    <a:pt x="749185" y="291973"/>
                  </a:lnTo>
                  <a:lnTo>
                    <a:pt x="749185" y="280758"/>
                  </a:lnTo>
                  <a:lnTo>
                    <a:pt x="746925" y="281622"/>
                  </a:lnTo>
                  <a:lnTo>
                    <a:pt x="746925" y="294233"/>
                  </a:lnTo>
                  <a:lnTo>
                    <a:pt x="779741" y="294233"/>
                  </a:lnTo>
                  <a:lnTo>
                    <a:pt x="779741" y="291973"/>
                  </a:lnTo>
                  <a:lnTo>
                    <a:pt x="779741" y="268833"/>
                  </a:lnTo>
                  <a:close/>
                </a:path>
                <a:path w="1572259" h="853439">
                  <a:moveTo>
                    <a:pt x="779741" y="261416"/>
                  </a:moveTo>
                  <a:lnTo>
                    <a:pt x="746925" y="261416"/>
                  </a:lnTo>
                  <a:lnTo>
                    <a:pt x="746925" y="276783"/>
                  </a:lnTo>
                  <a:lnTo>
                    <a:pt x="749185" y="275920"/>
                  </a:lnTo>
                  <a:lnTo>
                    <a:pt x="749185" y="263690"/>
                  </a:lnTo>
                  <a:lnTo>
                    <a:pt x="777481" y="263690"/>
                  </a:lnTo>
                  <a:lnTo>
                    <a:pt x="777481" y="264858"/>
                  </a:lnTo>
                  <a:lnTo>
                    <a:pt x="779741" y="263956"/>
                  </a:lnTo>
                  <a:lnTo>
                    <a:pt x="779741" y="262547"/>
                  </a:lnTo>
                  <a:lnTo>
                    <a:pt x="779741" y="261416"/>
                  </a:lnTo>
                  <a:close/>
                </a:path>
                <a:path w="1572259" h="853439">
                  <a:moveTo>
                    <a:pt x="855573" y="240512"/>
                  </a:moveTo>
                  <a:lnTo>
                    <a:pt x="853300" y="241376"/>
                  </a:lnTo>
                  <a:lnTo>
                    <a:pt x="853300" y="258038"/>
                  </a:lnTo>
                  <a:lnTo>
                    <a:pt x="825017" y="258038"/>
                  </a:lnTo>
                  <a:lnTo>
                    <a:pt x="825017" y="251891"/>
                  </a:lnTo>
                  <a:lnTo>
                    <a:pt x="822744" y="252679"/>
                  </a:lnTo>
                  <a:lnTo>
                    <a:pt x="822744" y="260299"/>
                  </a:lnTo>
                  <a:lnTo>
                    <a:pt x="855573" y="260299"/>
                  </a:lnTo>
                  <a:lnTo>
                    <a:pt x="855573" y="258038"/>
                  </a:lnTo>
                  <a:lnTo>
                    <a:pt x="855573" y="240512"/>
                  </a:lnTo>
                  <a:close/>
                </a:path>
                <a:path w="1572259" h="853439">
                  <a:moveTo>
                    <a:pt x="855573" y="227482"/>
                  </a:moveTo>
                  <a:lnTo>
                    <a:pt x="822744" y="227482"/>
                  </a:lnTo>
                  <a:lnTo>
                    <a:pt x="822744" y="247878"/>
                  </a:lnTo>
                  <a:lnTo>
                    <a:pt x="825017" y="247091"/>
                  </a:lnTo>
                  <a:lnTo>
                    <a:pt x="825017" y="229743"/>
                  </a:lnTo>
                  <a:lnTo>
                    <a:pt x="853300" y="229743"/>
                  </a:lnTo>
                  <a:lnTo>
                    <a:pt x="853300" y="236537"/>
                  </a:lnTo>
                  <a:lnTo>
                    <a:pt x="855573" y="235673"/>
                  </a:lnTo>
                  <a:lnTo>
                    <a:pt x="855573" y="228612"/>
                  </a:lnTo>
                  <a:lnTo>
                    <a:pt x="855573" y="227482"/>
                  </a:lnTo>
                  <a:close/>
                </a:path>
                <a:path w="1572259" h="853439">
                  <a:moveTo>
                    <a:pt x="961948" y="203073"/>
                  </a:moveTo>
                  <a:lnTo>
                    <a:pt x="959675" y="203835"/>
                  </a:lnTo>
                  <a:lnTo>
                    <a:pt x="959675" y="212763"/>
                  </a:lnTo>
                  <a:lnTo>
                    <a:pt x="933704" y="212763"/>
                  </a:lnTo>
                  <a:lnTo>
                    <a:pt x="929132" y="214363"/>
                  </a:lnTo>
                  <a:lnTo>
                    <a:pt x="929132" y="215023"/>
                  </a:lnTo>
                  <a:lnTo>
                    <a:pt x="961948" y="215023"/>
                  </a:lnTo>
                  <a:lnTo>
                    <a:pt x="961948" y="203073"/>
                  </a:lnTo>
                  <a:close/>
                </a:path>
                <a:path w="1572259" h="853439">
                  <a:moveTo>
                    <a:pt x="961948" y="182206"/>
                  </a:moveTo>
                  <a:lnTo>
                    <a:pt x="929132" y="182206"/>
                  </a:lnTo>
                  <a:lnTo>
                    <a:pt x="929132" y="209575"/>
                  </a:lnTo>
                  <a:lnTo>
                    <a:pt x="931392" y="208775"/>
                  </a:lnTo>
                  <a:lnTo>
                    <a:pt x="931392" y="184467"/>
                  </a:lnTo>
                  <a:lnTo>
                    <a:pt x="959675" y="184467"/>
                  </a:lnTo>
                  <a:lnTo>
                    <a:pt x="959675" y="199059"/>
                  </a:lnTo>
                  <a:lnTo>
                    <a:pt x="961948" y="198297"/>
                  </a:lnTo>
                  <a:lnTo>
                    <a:pt x="961948" y="183337"/>
                  </a:lnTo>
                  <a:lnTo>
                    <a:pt x="961948" y="182206"/>
                  </a:lnTo>
                  <a:close/>
                </a:path>
                <a:path w="1572259" h="853439">
                  <a:moveTo>
                    <a:pt x="1030973" y="179692"/>
                  </a:moveTo>
                  <a:lnTo>
                    <a:pt x="1028725" y="180441"/>
                  </a:lnTo>
                  <a:lnTo>
                    <a:pt x="1028725" y="196926"/>
                  </a:lnTo>
                  <a:lnTo>
                    <a:pt x="1000417" y="196926"/>
                  </a:lnTo>
                  <a:lnTo>
                    <a:pt x="1000417" y="190207"/>
                  </a:lnTo>
                  <a:lnTo>
                    <a:pt x="998156" y="190995"/>
                  </a:lnTo>
                  <a:lnTo>
                    <a:pt x="998156" y="199186"/>
                  </a:lnTo>
                  <a:lnTo>
                    <a:pt x="1030973" y="199186"/>
                  </a:lnTo>
                  <a:lnTo>
                    <a:pt x="1030973" y="196926"/>
                  </a:lnTo>
                  <a:lnTo>
                    <a:pt x="1030973" y="179692"/>
                  </a:lnTo>
                  <a:close/>
                </a:path>
                <a:path w="1572259" h="853439">
                  <a:moveTo>
                    <a:pt x="1030973" y="166370"/>
                  </a:moveTo>
                  <a:lnTo>
                    <a:pt x="998156" y="166370"/>
                  </a:lnTo>
                  <a:lnTo>
                    <a:pt x="998156" y="186207"/>
                  </a:lnTo>
                  <a:lnTo>
                    <a:pt x="1000417" y="185420"/>
                  </a:lnTo>
                  <a:lnTo>
                    <a:pt x="1000417" y="168630"/>
                  </a:lnTo>
                  <a:lnTo>
                    <a:pt x="1028725" y="168630"/>
                  </a:lnTo>
                  <a:lnTo>
                    <a:pt x="1028725" y="175666"/>
                  </a:lnTo>
                  <a:lnTo>
                    <a:pt x="1030973" y="174917"/>
                  </a:lnTo>
                  <a:lnTo>
                    <a:pt x="1030973" y="167500"/>
                  </a:lnTo>
                  <a:lnTo>
                    <a:pt x="1030973" y="166370"/>
                  </a:lnTo>
                  <a:close/>
                </a:path>
                <a:path w="1572259" h="853439">
                  <a:moveTo>
                    <a:pt x="1103414" y="156908"/>
                  </a:moveTo>
                  <a:lnTo>
                    <a:pt x="1101153" y="157556"/>
                  </a:lnTo>
                  <a:lnTo>
                    <a:pt x="1101153" y="177673"/>
                  </a:lnTo>
                  <a:lnTo>
                    <a:pt x="1072845" y="177673"/>
                  </a:lnTo>
                  <a:lnTo>
                    <a:pt x="1072845" y="166484"/>
                  </a:lnTo>
                  <a:lnTo>
                    <a:pt x="1070597" y="167233"/>
                  </a:lnTo>
                  <a:lnTo>
                    <a:pt x="1070597" y="179933"/>
                  </a:lnTo>
                  <a:lnTo>
                    <a:pt x="1103414" y="179933"/>
                  </a:lnTo>
                  <a:lnTo>
                    <a:pt x="1103414" y="177673"/>
                  </a:lnTo>
                  <a:lnTo>
                    <a:pt x="1103414" y="156908"/>
                  </a:lnTo>
                  <a:close/>
                </a:path>
                <a:path w="1572259" h="853439">
                  <a:moveTo>
                    <a:pt x="1103414" y="147116"/>
                  </a:moveTo>
                  <a:lnTo>
                    <a:pt x="1070597" y="147116"/>
                  </a:lnTo>
                  <a:lnTo>
                    <a:pt x="1070597" y="162458"/>
                  </a:lnTo>
                  <a:lnTo>
                    <a:pt x="1072845" y="161709"/>
                  </a:lnTo>
                  <a:lnTo>
                    <a:pt x="1072845" y="149377"/>
                  </a:lnTo>
                  <a:lnTo>
                    <a:pt x="1101153" y="149377"/>
                  </a:lnTo>
                  <a:lnTo>
                    <a:pt x="1101153" y="152844"/>
                  </a:lnTo>
                  <a:lnTo>
                    <a:pt x="1103414" y="152196"/>
                  </a:lnTo>
                  <a:lnTo>
                    <a:pt x="1103414" y="148247"/>
                  </a:lnTo>
                  <a:lnTo>
                    <a:pt x="1103414" y="147116"/>
                  </a:lnTo>
                  <a:close/>
                </a:path>
                <a:path w="1572259" h="853439">
                  <a:moveTo>
                    <a:pt x="1327480" y="91605"/>
                  </a:moveTo>
                  <a:lnTo>
                    <a:pt x="1325219" y="92252"/>
                  </a:lnTo>
                  <a:lnTo>
                    <a:pt x="1325219" y="108648"/>
                  </a:lnTo>
                  <a:lnTo>
                    <a:pt x="1296936" y="108648"/>
                  </a:lnTo>
                  <a:lnTo>
                    <a:pt x="1296936" y="99237"/>
                  </a:lnTo>
                  <a:lnTo>
                    <a:pt x="1294663" y="99923"/>
                  </a:lnTo>
                  <a:lnTo>
                    <a:pt x="1294663" y="110909"/>
                  </a:lnTo>
                  <a:lnTo>
                    <a:pt x="1327480" y="110909"/>
                  </a:lnTo>
                  <a:lnTo>
                    <a:pt x="1327480" y="108648"/>
                  </a:lnTo>
                  <a:lnTo>
                    <a:pt x="1327480" y="91605"/>
                  </a:lnTo>
                  <a:close/>
                </a:path>
                <a:path w="1572259" h="853439">
                  <a:moveTo>
                    <a:pt x="1327480" y="78092"/>
                  </a:moveTo>
                  <a:lnTo>
                    <a:pt x="1294663" y="78092"/>
                  </a:lnTo>
                  <a:lnTo>
                    <a:pt x="1294663" y="95199"/>
                  </a:lnTo>
                  <a:lnTo>
                    <a:pt x="1296936" y="94513"/>
                  </a:lnTo>
                  <a:lnTo>
                    <a:pt x="1296936" y="80352"/>
                  </a:lnTo>
                  <a:lnTo>
                    <a:pt x="1325219" y="80352"/>
                  </a:lnTo>
                  <a:lnTo>
                    <a:pt x="1325219" y="87541"/>
                  </a:lnTo>
                  <a:lnTo>
                    <a:pt x="1327480" y="86893"/>
                  </a:lnTo>
                  <a:lnTo>
                    <a:pt x="1327480" y="79222"/>
                  </a:lnTo>
                  <a:lnTo>
                    <a:pt x="1327480" y="78092"/>
                  </a:lnTo>
                  <a:close/>
                </a:path>
                <a:path w="1572259" h="853439">
                  <a:moveTo>
                    <a:pt x="1431594" y="64198"/>
                  </a:moveTo>
                  <a:lnTo>
                    <a:pt x="1429346" y="64731"/>
                  </a:lnTo>
                  <a:lnTo>
                    <a:pt x="1429346" y="84886"/>
                  </a:lnTo>
                  <a:lnTo>
                    <a:pt x="1401038" y="84886"/>
                  </a:lnTo>
                  <a:lnTo>
                    <a:pt x="1401038" y="71653"/>
                  </a:lnTo>
                  <a:lnTo>
                    <a:pt x="1398778" y="72224"/>
                  </a:lnTo>
                  <a:lnTo>
                    <a:pt x="1398778" y="87147"/>
                  </a:lnTo>
                  <a:lnTo>
                    <a:pt x="1431594" y="87147"/>
                  </a:lnTo>
                  <a:lnTo>
                    <a:pt x="1431594" y="84886"/>
                  </a:lnTo>
                  <a:lnTo>
                    <a:pt x="1431594" y="64198"/>
                  </a:lnTo>
                  <a:close/>
                </a:path>
                <a:path w="1572259" h="853439">
                  <a:moveTo>
                    <a:pt x="1431594" y="54330"/>
                  </a:moveTo>
                  <a:lnTo>
                    <a:pt x="1398778" y="54330"/>
                  </a:lnTo>
                  <a:lnTo>
                    <a:pt x="1398778" y="67551"/>
                  </a:lnTo>
                  <a:lnTo>
                    <a:pt x="1401038" y="66992"/>
                  </a:lnTo>
                  <a:lnTo>
                    <a:pt x="1401038" y="56591"/>
                  </a:lnTo>
                  <a:lnTo>
                    <a:pt x="1429346" y="56591"/>
                  </a:lnTo>
                  <a:lnTo>
                    <a:pt x="1429346" y="60083"/>
                  </a:lnTo>
                  <a:lnTo>
                    <a:pt x="1431594" y="59550"/>
                  </a:lnTo>
                  <a:lnTo>
                    <a:pt x="1431594" y="55460"/>
                  </a:lnTo>
                  <a:lnTo>
                    <a:pt x="1431594" y="54330"/>
                  </a:lnTo>
                  <a:close/>
                </a:path>
                <a:path w="1572259" h="853439">
                  <a:moveTo>
                    <a:pt x="1499501" y="46621"/>
                  </a:moveTo>
                  <a:lnTo>
                    <a:pt x="1497241" y="47155"/>
                  </a:lnTo>
                  <a:lnTo>
                    <a:pt x="1497241" y="66763"/>
                  </a:lnTo>
                  <a:lnTo>
                    <a:pt x="1468958" y="66763"/>
                  </a:lnTo>
                  <a:lnTo>
                    <a:pt x="1468958" y="54991"/>
                  </a:lnTo>
                  <a:lnTo>
                    <a:pt x="1466684" y="55664"/>
                  </a:lnTo>
                  <a:lnTo>
                    <a:pt x="1466684" y="69037"/>
                  </a:lnTo>
                  <a:lnTo>
                    <a:pt x="1499501" y="69037"/>
                  </a:lnTo>
                  <a:lnTo>
                    <a:pt x="1499501" y="66763"/>
                  </a:lnTo>
                  <a:lnTo>
                    <a:pt x="1499501" y="46621"/>
                  </a:lnTo>
                  <a:close/>
                </a:path>
                <a:path w="1572259" h="853439">
                  <a:moveTo>
                    <a:pt x="1499501" y="36207"/>
                  </a:moveTo>
                  <a:lnTo>
                    <a:pt x="1466684" y="36207"/>
                  </a:lnTo>
                  <a:lnTo>
                    <a:pt x="1466684" y="50939"/>
                  </a:lnTo>
                  <a:lnTo>
                    <a:pt x="1468958" y="50253"/>
                  </a:lnTo>
                  <a:lnTo>
                    <a:pt x="1468958" y="38468"/>
                  </a:lnTo>
                  <a:lnTo>
                    <a:pt x="1497241" y="38468"/>
                  </a:lnTo>
                  <a:lnTo>
                    <a:pt x="1497241" y="42506"/>
                  </a:lnTo>
                  <a:lnTo>
                    <a:pt x="1499501" y="41960"/>
                  </a:lnTo>
                  <a:lnTo>
                    <a:pt x="1499501" y="37338"/>
                  </a:lnTo>
                  <a:lnTo>
                    <a:pt x="1499501" y="36207"/>
                  </a:lnTo>
                  <a:close/>
                </a:path>
                <a:path w="1572259" h="853439">
                  <a:moveTo>
                    <a:pt x="1571929" y="0"/>
                  </a:moveTo>
                  <a:lnTo>
                    <a:pt x="1539113" y="0"/>
                  </a:lnTo>
                  <a:lnTo>
                    <a:pt x="1539113" y="32816"/>
                  </a:lnTo>
                  <a:lnTo>
                    <a:pt x="1541551" y="32816"/>
                  </a:lnTo>
                  <a:lnTo>
                    <a:pt x="1551063" y="30556"/>
                  </a:lnTo>
                  <a:lnTo>
                    <a:pt x="1541373" y="30556"/>
                  </a:lnTo>
                  <a:lnTo>
                    <a:pt x="1541373" y="2260"/>
                  </a:lnTo>
                  <a:lnTo>
                    <a:pt x="1569669" y="2260"/>
                  </a:lnTo>
                  <a:lnTo>
                    <a:pt x="1569669" y="30556"/>
                  </a:lnTo>
                  <a:lnTo>
                    <a:pt x="1557223" y="30556"/>
                  </a:lnTo>
                  <a:lnTo>
                    <a:pt x="1558353" y="31686"/>
                  </a:lnTo>
                  <a:lnTo>
                    <a:pt x="1557464" y="32816"/>
                  </a:lnTo>
                  <a:lnTo>
                    <a:pt x="1571929" y="32816"/>
                  </a:lnTo>
                  <a:lnTo>
                    <a:pt x="1571929" y="1130"/>
                  </a:lnTo>
                  <a:lnTo>
                    <a:pt x="1571929" y="0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1" name="object 22">
              <a:extLst>
                <a:ext uri="{FF2B5EF4-FFF2-40B4-BE49-F238E27FC236}">
                  <a16:creationId xmlns:a16="http://schemas.microsoft.com/office/drawing/2014/main" id="{8051BF6D-BDA6-6EF8-6D1A-96430C927C1C}"/>
                </a:ext>
              </a:extLst>
            </p:cNvPr>
            <p:cNvSpPr/>
            <p:nvPr/>
          </p:nvSpPr>
          <p:spPr>
            <a:xfrm>
              <a:off x="5244388" y="1293456"/>
              <a:ext cx="1583055" cy="772795"/>
            </a:xfrm>
            <a:custGeom>
              <a:avLst/>
              <a:gdLst/>
              <a:ahLst/>
              <a:cxnLst/>
              <a:rect l="l" t="t" r="r" b="b"/>
              <a:pathLst>
                <a:path w="1583054" h="772794">
                  <a:moveTo>
                    <a:pt x="24625" y="726147"/>
                  </a:moveTo>
                  <a:lnTo>
                    <a:pt x="24231" y="725754"/>
                  </a:lnTo>
                  <a:lnTo>
                    <a:pt x="23444" y="725424"/>
                  </a:lnTo>
                  <a:lnTo>
                    <a:pt x="22631" y="725754"/>
                  </a:lnTo>
                  <a:lnTo>
                    <a:pt x="0" y="748385"/>
                  </a:lnTo>
                  <a:lnTo>
                    <a:pt x="0" y="749998"/>
                  </a:lnTo>
                  <a:lnTo>
                    <a:pt x="3429" y="753402"/>
                  </a:lnTo>
                  <a:lnTo>
                    <a:pt x="4813" y="751598"/>
                  </a:lnTo>
                  <a:lnTo>
                    <a:pt x="2400" y="749198"/>
                  </a:lnTo>
                  <a:lnTo>
                    <a:pt x="4813" y="751586"/>
                  </a:lnTo>
                  <a:lnTo>
                    <a:pt x="20561" y="731100"/>
                  </a:lnTo>
                  <a:lnTo>
                    <a:pt x="19329" y="732269"/>
                  </a:lnTo>
                  <a:lnTo>
                    <a:pt x="20815" y="730783"/>
                  </a:lnTo>
                  <a:lnTo>
                    <a:pt x="21640" y="729703"/>
                  </a:lnTo>
                  <a:lnTo>
                    <a:pt x="24625" y="726147"/>
                  </a:lnTo>
                  <a:close/>
                </a:path>
                <a:path w="1583054" h="772794">
                  <a:moveTo>
                    <a:pt x="47205" y="749198"/>
                  </a:moveTo>
                  <a:lnTo>
                    <a:pt x="46863" y="748385"/>
                  </a:lnTo>
                  <a:lnTo>
                    <a:pt x="44475" y="745998"/>
                  </a:lnTo>
                  <a:lnTo>
                    <a:pt x="44475" y="749198"/>
                  </a:lnTo>
                  <a:lnTo>
                    <a:pt x="23444" y="770216"/>
                  </a:lnTo>
                  <a:lnTo>
                    <a:pt x="44462" y="749198"/>
                  </a:lnTo>
                  <a:lnTo>
                    <a:pt x="44475" y="745998"/>
                  </a:lnTo>
                  <a:lnTo>
                    <a:pt x="27838" y="729361"/>
                  </a:lnTo>
                  <a:lnTo>
                    <a:pt x="26377" y="731100"/>
                  </a:lnTo>
                  <a:lnTo>
                    <a:pt x="25196" y="732497"/>
                  </a:lnTo>
                  <a:lnTo>
                    <a:pt x="8039" y="754824"/>
                  </a:lnTo>
                  <a:lnTo>
                    <a:pt x="6642" y="756640"/>
                  </a:lnTo>
                  <a:lnTo>
                    <a:pt x="22631" y="772629"/>
                  </a:lnTo>
                  <a:lnTo>
                    <a:pt x="24231" y="772629"/>
                  </a:lnTo>
                  <a:lnTo>
                    <a:pt x="26644" y="770216"/>
                  </a:lnTo>
                  <a:lnTo>
                    <a:pt x="46863" y="749998"/>
                  </a:lnTo>
                  <a:lnTo>
                    <a:pt x="47205" y="749198"/>
                  </a:lnTo>
                  <a:close/>
                </a:path>
                <a:path w="1583054" h="772794">
                  <a:moveTo>
                    <a:pt x="169722" y="573595"/>
                  </a:moveTo>
                  <a:lnTo>
                    <a:pt x="166966" y="570839"/>
                  </a:lnTo>
                  <a:lnTo>
                    <a:pt x="164566" y="568439"/>
                  </a:lnTo>
                  <a:lnTo>
                    <a:pt x="163766" y="568109"/>
                  </a:lnTo>
                  <a:lnTo>
                    <a:pt x="162966" y="568439"/>
                  </a:lnTo>
                  <a:lnTo>
                    <a:pt x="140335" y="591070"/>
                  </a:lnTo>
                  <a:lnTo>
                    <a:pt x="140335" y="592670"/>
                  </a:lnTo>
                  <a:lnTo>
                    <a:pt x="144106" y="596430"/>
                  </a:lnTo>
                  <a:lnTo>
                    <a:pt x="145770" y="594918"/>
                  </a:lnTo>
                  <a:lnTo>
                    <a:pt x="162242" y="580009"/>
                  </a:lnTo>
                  <a:lnTo>
                    <a:pt x="167995" y="575068"/>
                  </a:lnTo>
                  <a:lnTo>
                    <a:pt x="169722" y="573595"/>
                  </a:lnTo>
                  <a:close/>
                </a:path>
                <a:path w="1583054" h="772794">
                  <a:moveTo>
                    <a:pt x="187540" y="591870"/>
                  </a:moveTo>
                  <a:lnTo>
                    <a:pt x="187198" y="591070"/>
                  </a:lnTo>
                  <a:lnTo>
                    <a:pt x="172935" y="576808"/>
                  </a:lnTo>
                  <a:lnTo>
                    <a:pt x="171208" y="578281"/>
                  </a:lnTo>
                  <a:lnTo>
                    <a:pt x="165265" y="583387"/>
                  </a:lnTo>
                  <a:lnTo>
                    <a:pt x="148971" y="598119"/>
                  </a:lnTo>
                  <a:lnTo>
                    <a:pt x="147307" y="599630"/>
                  </a:lnTo>
                  <a:lnTo>
                    <a:pt x="162966" y="615302"/>
                  </a:lnTo>
                  <a:lnTo>
                    <a:pt x="164566" y="615302"/>
                  </a:lnTo>
                  <a:lnTo>
                    <a:pt x="166966" y="612902"/>
                  </a:lnTo>
                  <a:lnTo>
                    <a:pt x="187198" y="592670"/>
                  </a:lnTo>
                  <a:lnTo>
                    <a:pt x="187540" y="591870"/>
                  </a:lnTo>
                  <a:close/>
                </a:path>
                <a:path w="1583054" h="772794">
                  <a:moveTo>
                    <a:pt x="320065" y="462508"/>
                  </a:moveTo>
                  <a:lnTo>
                    <a:pt x="307301" y="449745"/>
                  </a:lnTo>
                  <a:lnTo>
                    <a:pt x="304901" y="447344"/>
                  </a:lnTo>
                  <a:lnTo>
                    <a:pt x="304101" y="447014"/>
                  </a:lnTo>
                  <a:lnTo>
                    <a:pt x="303301" y="447344"/>
                  </a:lnTo>
                  <a:lnTo>
                    <a:pt x="280670" y="469988"/>
                  </a:lnTo>
                  <a:lnTo>
                    <a:pt x="280670" y="471589"/>
                  </a:lnTo>
                  <a:lnTo>
                    <a:pt x="291312" y="482231"/>
                  </a:lnTo>
                  <a:lnTo>
                    <a:pt x="293243" y="480961"/>
                  </a:lnTo>
                  <a:lnTo>
                    <a:pt x="302818" y="474573"/>
                  </a:lnTo>
                  <a:lnTo>
                    <a:pt x="318173" y="463829"/>
                  </a:lnTo>
                  <a:lnTo>
                    <a:pt x="320065" y="462508"/>
                  </a:lnTo>
                  <a:close/>
                </a:path>
                <a:path w="1583054" h="772794">
                  <a:moveTo>
                    <a:pt x="327863" y="470789"/>
                  </a:moveTo>
                  <a:lnTo>
                    <a:pt x="327533" y="469988"/>
                  </a:lnTo>
                  <a:lnTo>
                    <a:pt x="323316" y="465759"/>
                  </a:lnTo>
                  <a:lnTo>
                    <a:pt x="321437" y="467080"/>
                  </a:lnTo>
                  <a:lnTo>
                    <a:pt x="305396" y="478294"/>
                  </a:lnTo>
                  <a:lnTo>
                    <a:pt x="296519" y="484225"/>
                  </a:lnTo>
                  <a:lnTo>
                    <a:pt x="304101" y="491807"/>
                  </a:lnTo>
                  <a:lnTo>
                    <a:pt x="325132" y="470789"/>
                  </a:lnTo>
                  <a:lnTo>
                    <a:pt x="304101" y="491820"/>
                  </a:lnTo>
                  <a:lnTo>
                    <a:pt x="296519" y="484225"/>
                  </a:lnTo>
                  <a:lnTo>
                    <a:pt x="294589" y="485508"/>
                  </a:lnTo>
                  <a:lnTo>
                    <a:pt x="303301" y="494220"/>
                  </a:lnTo>
                  <a:lnTo>
                    <a:pt x="304901" y="494220"/>
                  </a:lnTo>
                  <a:lnTo>
                    <a:pt x="307301" y="491820"/>
                  </a:lnTo>
                  <a:lnTo>
                    <a:pt x="327533" y="471589"/>
                  </a:lnTo>
                  <a:lnTo>
                    <a:pt x="327863" y="470789"/>
                  </a:lnTo>
                  <a:close/>
                </a:path>
                <a:path w="1583054" h="772794">
                  <a:moveTo>
                    <a:pt x="398424" y="414121"/>
                  </a:moveTo>
                  <a:lnTo>
                    <a:pt x="389915" y="405612"/>
                  </a:lnTo>
                  <a:lnTo>
                    <a:pt x="387515" y="403212"/>
                  </a:lnTo>
                  <a:lnTo>
                    <a:pt x="386715" y="402882"/>
                  </a:lnTo>
                  <a:lnTo>
                    <a:pt x="385914" y="403212"/>
                  </a:lnTo>
                  <a:lnTo>
                    <a:pt x="363270" y="425843"/>
                  </a:lnTo>
                  <a:lnTo>
                    <a:pt x="363270" y="427456"/>
                  </a:lnTo>
                  <a:lnTo>
                    <a:pt x="367792" y="431952"/>
                  </a:lnTo>
                  <a:lnTo>
                    <a:pt x="369722" y="430695"/>
                  </a:lnTo>
                  <a:lnTo>
                    <a:pt x="371894" y="429272"/>
                  </a:lnTo>
                  <a:lnTo>
                    <a:pt x="396367" y="415290"/>
                  </a:lnTo>
                  <a:lnTo>
                    <a:pt x="398424" y="414121"/>
                  </a:lnTo>
                  <a:close/>
                </a:path>
                <a:path w="1583054" h="772794">
                  <a:moveTo>
                    <a:pt x="410476" y="426643"/>
                  </a:moveTo>
                  <a:lnTo>
                    <a:pt x="410146" y="425843"/>
                  </a:lnTo>
                  <a:lnTo>
                    <a:pt x="401739" y="417436"/>
                  </a:lnTo>
                  <a:lnTo>
                    <a:pt x="399707" y="418604"/>
                  </a:lnTo>
                  <a:lnTo>
                    <a:pt x="374319" y="433108"/>
                  </a:lnTo>
                  <a:lnTo>
                    <a:pt x="372999" y="433959"/>
                  </a:lnTo>
                  <a:lnTo>
                    <a:pt x="386715" y="447675"/>
                  </a:lnTo>
                  <a:lnTo>
                    <a:pt x="372999" y="433959"/>
                  </a:lnTo>
                  <a:lnTo>
                    <a:pt x="371055" y="435229"/>
                  </a:lnTo>
                  <a:lnTo>
                    <a:pt x="385914" y="450088"/>
                  </a:lnTo>
                  <a:lnTo>
                    <a:pt x="387515" y="450088"/>
                  </a:lnTo>
                  <a:lnTo>
                    <a:pt x="389915" y="447687"/>
                  </a:lnTo>
                  <a:lnTo>
                    <a:pt x="410146" y="427456"/>
                  </a:lnTo>
                  <a:lnTo>
                    <a:pt x="410476" y="426643"/>
                  </a:lnTo>
                  <a:close/>
                </a:path>
                <a:path w="1583054" h="772794">
                  <a:moveTo>
                    <a:pt x="505180" y="354533"/>
                  </a:moveTo>
                  <a:lnTo>
                    <a:pt x="492887" y="342239"/>
                  </a:lnTo>
                  <a:lnTo>
                    <a:pt x="490499" y="339839"/>
                  </a:lnTo>
                  <a:lnTo>
                    <a:pt x="489699" y="339509"/>
                  </a:lnTo>
                  <a:lnTo>
                    <a:pt x="488899" y="339839"/>
                  </a:lnTo>
                  <a:lnTo>
                    <a:pt x="466267" y="362483"/>
                  </a:lnTo>
                  <a:lnTo>
                    <a:pt x="466267" y="364083"/>
                  </a:lnTo>
                  <a:lnTo>
                    <a:pt x="473125" y="370941"/>
                  </a:lnTo>
                  <a:lnTo>
                    <a:pt x="475195" y="369798"/>
                  </a:lnTo>
                  <a:lnTo>
                    <a:pt x="488708" y="362369"/>
                  </a:lnTo>
                  <a:lnTo>
                    <a:pt x="503008" y="355561"/>
                  </a:lnTo>
                  <a:lnTo>
                    <a:pt x="505180" y="354533"/>
                  </a:lnTo>
                  <a:close/>
                </a:path>
                <a:path w="1583054" h="772794">
                  <a:moveTo>
                    <a:pt x="513461" y="363283"/>
                  </a:moveTo>
                  <a:lnTo>
                    <a:pt x="513130" y="362483"/>
                  </a:lnTo>
                  <a:lnTo>
                    <a:pt x="510743" y="360095"/>
                  </a:lnTo>
                  <a:lnTo>
                    <a:pt x="510743" y="363283"/>
                  </a:lnTo>
                  <a:lnTo>
                    <a:pt x="489699" y="384302"/>
                  </a:lnTo>
                  <a:lnTo>
                    <a:pt x="510730" y="363283"/>
                  </a:lnTo>
                  <a:lnTo>
                    <a:pt x="510743" y="360095"/>
                  </a:lnTo>
                  <a:lnTo>
                    <a:pt x="508584" y="357924"/>
                  </a:lnTo>
                  <a:lnTo>
                    <a:pt x="506412" y="358952"/>
                  </a:lnTo>
                  <a:lnTo>
                    <a:pt x="490728" y="366420"/>
                  </a:lnTo>
                  <a:lnTo>
                    <a:pt x="478536" y="373138"/>
                  </a:lnTo>
                  <a:lnTo>
                    <a:pt x="476465" y="374269"/>
                  </a:lnTo>
                  <a:lnTo>
                    <a:pt x="488899" y="386715"/>
                  </a:lnTo>
                  <a:lnTo>
                    <a:pt x="490499" y="386715"/>
                  </a:lnTo>
                  <a:lnTo>
                    <a:pt x="492912" y="384302"/>
                  </a:lnTo>
                  <a:lnTo>
                    <a:pt x="513130" y="364083"/>
                  </a:lnTo>
                  <a:lnTo>
                    <a:pt x="513461" y="363283"/>
                  </a:lnTo>
                  <a:close/>
                </a:path>
                <a:path w="1583054" h="772794">
                  <a:moveTo>
                    <a:pt x="632714" y="297586"/>
                  </a:moveTo>
                  <a:lnTo>
                    <a:pt x="630834" y="295706"/>
                  </a:lnTo>
                  <a:lnTo>
                    <a:pt x="630021" y="295376"/>
                  </a:lnTo>
                  <a:lnTo>
                    <a:pt x="629234" y="295706"/>
                  </a:lnTo>
                  <a:lnTo>
                    <a:pt x="624052" y="300901"/>
                  </a:lnTo>
                  <a:lnTo>
                    <a:pt x="629221" y="298919"/>
                  </a:lnTo>
                  <a:lnTo>
                    <a:pt x="630021" y="298107"/>
                  </a:lnTo>
                  <a:lnTo>
                    <a:pt x="630402" y="298475"/>
                  </a:lnTo>
                  <a:lnTo>
                    <a:pt x="631355" y="298107"/>
                  </a:lnTo>
                  <a:lnTo>
                    <a:pt x="632714" y="297586"/>
                  </a:lnTo>
                  <a:close/>
                </a:path>
                <a:path w="1583054" h="772794">
                  <a:moveTo>
                    <a:pt x="653796" y="319138"/>
                  </a:moveTo>
                  <a:lnTo>
                    <a:pt x="653465" y="318338"/>
                  </a:lnTo>
                  <a:lnTo>
                    <a:pt x="636231" y="301104"/>
                  </a:lnTo>
                  <a:lnTo>
                    <a:pt x="633907" y="301980"/>
                  </a:lnTo>
                  <a:lnTo>
                    <a:pt x="621385" y="306755"/>
                  </a:lnTo>
                  <a:lnTo>
                    <a:pt x="616204" y="308724"/>
                  </a:lnTo>
                  <a:lnTo>
                    <a:pt x="606602" y="318338"/>
                  </a:lnTo>
                  <a:lnTo>
                    <a:pt x="606602" y="319938"/>
                  </a:lnTo>
                  <a:lnTo>
                    <a:pt x="629234" y="342569"/>
                  </a:lnTo>
                  <a:lnTo>
                    <a:pt x="630834" y="342569"/>
                  </a:lnTo>
                  <a:lnTo>
                    <a:pt x="633234" y="340169"/>
                  </a:lnTo>
                  <a:lnTo>
                    <a:pt x="653465" y="319938"/>
                  </a:lnTo>
                  <a:lnTo>
                    <a:pt x="653796" y="319138"/>
                  </a:lnTo>
                  <a:close/>
                </a:path>
                <a:path w="1583054" h="772794">
                  <a:moveTo>
                    <a:pt x="787374" y="242887"/>
                  </a:moveTo>
                  <a:lnTo>
                    <a:pt x="773557" y="229069"/>
                  </a:lnTo>
                  <a:lnTo>
                    <a:pt x="771169" y="226669"/>
                  </a:lnTo>
                  <a:lnTo>
                    <a:pt x="770356" y="226339"/>
                  </a:lnTo>
                  <a:lnTo>
                    <a:pt x="769569" y="226669"/>
                  </a:lnTo>
                  <a:lnTo>
                    <a:pt x="746925" y="249313"/>
                  </a:lnTo>
                  <a:lnTo>
                    <a:pt x="746925" y="250913"/>
                  </a:lnTo>
                  <a:lnTo>
                    <a:pt x="751243" y="255219"/>
                  </a:lnTo>
                  <a:lnTo>
                    <a:pt x="753656" y="254419"/>
                  </a:lnTo>
                  <a:lnTo>
                    <a:pt x="769632" y="249097"/>
                  </a:lnTo>
                  <a:lnTo>
                    <a:pt x="785012" y="243713"/>
                  </a:lnTo>
                  <a:lnTo>
                    <a:pt x="787374" y="242887"/>
                  </a:lnTo>
                  <a:close/>
                </a:path>
                <a:path w="1583054" h="772794">
                  <a:moveTo>
                    <a:pt x="794131" y="250113"/>
                  </a:moveTo>
                  <a:lnTo>
                    <a:pt x="793800" y="249313"/>
                  </a:lnTo>
                  <a:lnTo>
                    <a:pt x="791387" y="246913"/>
                  </a:lnTo>
                  <a:lnTo>
                    <a:pt x="791387" y="250113"/>
                  </a:lnTo>
                  <a:lnTo>
                    <a:pt x="770356" y="271145"/>
                  </a:lnTo>
                  <a:lnTo>
                    <a:pt x="791375" y="250113"/>
                  </a:lnTo>
                  <a:lnTo>
                    <a:pt x="791387" y="246913"/>
                  </a:lnTo>
                  <a:lnTo>
                    <a:pt x="790917" y="246443"/>
                  </a:lnTo>
                  <a:lnTo>
                    <a:pt x="788555" y="247269"/>
                  </a:lnTo>
                  <a:lnTo>
                    <a:pt x="771105" y="253377"/>
                  </a:lnTo>
                  <a:lnTo>
                    <a:pt x="757224" y="258000"/>
                  </a:lnTo>
                  <a:lnTo>
                    <a:pt x="754837" y="258813"/>
                  </a:lnTo>
                  <a:lnTo>
                    <a:pt x="769569" y="273545"/>
                  </a:lnTo>
                  <a:lnTo>
                    <a:pt x="771169" y="273545"/>
                  </a:lnTo>
                  <a:lnTo>
                    <a:pt x="773569" y="271145"/>
                  </a:lnTo>
                  <a:lnTo>
                    <a:pt x="793800" y="250913"/>
                  </a:lnTo>
                  <a:lnTo>
                    <a:pt x="794131" y="250113"/>
                  </a:lnTo>
                  <a:close/>
                </a:path>
                <a:path w="1583054" h="772794">
                  <a:moveTo>
                    <a:pt x="861733" y="217652"/>
                  </a:moveTo>
                  <a:lnTo>
                    <a:pt x="849388" y="205308"/>
                  </a:lnTo>
                  <a:lnTo>
                    <a:pt x="846988" y="202907"/>
                  </a:lnTo>
                  <a:lnTo>
                    <a:pt x="846188" y="202577"/>
                  </a:lnTo>
                  <a:lnTo>
                    <a:pt x="845388" y="202907"/>
                  </a:lnTo>
                  <a:lnTo>
                    <a:pt x="822756" y="225539"/>
                  </a:lnTo>
                  <a:lnTo>
                    <a:pt x="822756" y="227139"/>
                  </a:lnTo>
                  <a:lnTo>
                    <a:pt x="825538" y="229933"/>
                  </a:lnTo>
                  <a:lnTo>
                    <a:pt x="827900" y="229095"/>
                  </a:lnTo>
                  <a:lnTo>
                    <a:pt x="838644" y="225336"/>
                  </a:lnTo>
                  <a:lnTo>
                    <a:pt x="859332" y="218452"/>
                  </a:lnTo>
                  <a:lnTo>
                    <a:pt x="861733" y="217652"/>
                  </a:lnTo>
                  <a:close/>
                </a:path>
                <a:path w="1583054" h="772794">
                  <a:moveTo>
                    <a:pt x="869950" y="226339"/>
                  </a:moveTo>
                  <a:lnTo>
                    <a:pt x="869632" y="225539"/>
                  </a:lnTo>
                  <a:lnTo>
                    <a:pt x="865301" y="221221"/>
                  </a:lnTo>
                  <a:lnTo>
                    <a:pt x="862901" y="222021"/>
                  </a:lnTo>
                  <a:lnTo>
                    <a:pt x="840117" y="229616"/>
                  </a:lnTo>
                  <a:lnTo>
                    <a:pt x="831469" y="232638"/>
                  </a:lnTo>
                  <a:lnTo>
                    <a:pt x="829081" y="233476"/>
                  </a:lnTo>
                  <a:lnTo>
                    <a:pt x="845388" y="249770"/>
                  </a:lnTo>
                  <a:lnTo>
                    <a:pt x="846988" y="249770"/>
                  </a:lnTo>
                  <a:lnTo>
                    <a:pt x="849388" y="247370"/>
                  </a:lnTo>
                  <a:lnTo>
                    <a:pt x="869632" y="227139"/>
                  </a:lnTo>
                  <a:lnTo>
                    <a:pt x="869950" y="226339"/>
                  </a:lnTo>
                  <a:close/>
                </a:path>
                <a:path w="1583054" h="772794">
                  <a:moveTo>
                    <a:pt x="974051" y="181711"/>
                  </a:moveTo>
                  <a:lnTo>
                    <a:pt x="955763" y="163436"/>
                  </a:lnTo>
                  <a:lnTo>
                    <a:pt x="953363" y="161036"/>
                  </a:lnTo>
                  <a:lnTo>
                    <a:pt x="952563" y="160705"/>
                  </a:lnTo>
                  <a:lnTo>
                    <a:pt x="951763" y="161036"/>
                  </a:lnTo>
                  <a:lnTo>
                    <a:pt x="929132" y="183667"/>
                  </a:lnTo>
                  <a:lnTo>
                    <a:pt x="929132" y="185267"/>
                  </a:lnTo>
                  <a:lnTo>
                    <a:pt x="937247" y="193382"/>
                  </a:lnTo>
                  <a:lnTo>
                    <a:pt x="939711" y="192646"/>
                  </a:lnTo>
                  <a:lnTo>
                    <a:pt x="955281" y="187985"/>
                  </a:lnTo>
                  <a:lnTo>
                    <a:pt x="971651" y="182524"/>
                  </a:lnTo>
                  <a:lnTo>
                    <a:pt x="952563" y="163436"/>
                  </a:lnTo>
                  <a:lnTo>
                    <a:pt x="971651" y="182511"/>
                  </a:lnTo>
                  <a:lnTo>
                    <a:pt x="974051" y="181711"/>
                  </a:lnTo>
                  <a:close/>
                </a:path>
                <a:path w="1583054" h="772794">
                  <a:moveTo>
                    <a:pt x="975144" y="186118"/>
                  </a:moveTo>
                  <a:lnTo>
                    <a:pt x="970343" y="187718"/>
                  </a:lnTo>
                  <a:lnTo>
                    <a:pt x="956678" y="192278"/>
                  </a:lnTo>
                  <a:lnTo>
                    <a:pt x="943343" y="196278"/>
                  </a:lnTo>
                  <a:lnTo>
                    <a:pt x="940879" y="197015"/>
                  </a:lnTo>
                  <a:lnTo>
                    <a:pt x="951763" y="207899"/>
                  </a:lnTo>
                  <a:lnTo>
                    <a:pt x="953363" y="207899"/>
                  </a:lnTo>
                  <a:lnTo>
                    <a:pt x="955763" y="205498"/>
                  </a:lnTo>
                  <a:lnTo>
                    <a:pt x="975144" y="186118"/>
                  </a:lnTo>
                  <a:close/>
                </a:path>
                <a:path w="1583054" h="772794">
                  <a:moveTo>
                    <a:pt x="1036980" y="163169"/>
                  </a:moveTo>
                  <a:lnTo>
                    <a:pt x="1024788" y="150977"/>
                  </a:lnTo>
                  <a:lnTo>
                    <a:pt x="1022400" y="148577"/>
                  </a:lnTo>
                  <a:lnTo>
                    <a:pt x="1021600" y="148247"/>
                  </a:lnTo>
                  <a:lnTo>
                    <a:pt x="1020800" y="148577"/>
                  </a:lnTo>
                  <a:lnTo>
                    <a:pt x="998169" y="171208"/>
                  </a:lnTo>
                  <a:lnTo>
                    <a:pt x="998169" y="172808"/>
                  </a:lnTo>
                  <a:lnTo>
                    <a:pt x="999540" y="174180"/>
                  </a:lnTo>
                  <a:lnTo>
                    <a:pt x="1002017" y="173482"/>
                  </a:lnTo>
                  <a:lnTo>
                    <a:pt x="1025474" y="166458"/>
                  </a:lnTo>
                  <a:lnTo>
                    <a:pt x="1034503" y="163893"/>
                  </a:lnTo>
                  <a:lnTo>
                    <a:pt x="1021600" y="150990"/>
                  </a:lnTo>
                  <a:lnTo>
                    <a:pt x="1000975" y="171615"/>
                  </a:lnTo>
                  <a:lnTo>
                    <a:pt x="1001369" y="171208"/>
                  </a:lnTo>
                  <a:lnTo>
                    <a:pt x="1021600" y="150977"/>
                  </a:lnTo>
                  <a:lnTo>
                    <a:pt x="1034503" y="163880"/>
                  </a:lnTo>
                  <a:lnTo>
                    <a:pt x="1036980" y="163169"/>
                  </a:lnTo>
                  <a:close/>
                </a:path>
                <a:path w="1583054" h="772794">
                  <a:moveTo>
                    <a:pt x="1045349" y="172021"/>
                  </a:moveTo>
                  <a:lnTo>
                    <a:pt x="1045032" y="171208"/>
                  </a:lnTo>
                  <a:lnTo>
                    <a:pt x="1040650" y="166827"/>
                  </a:lnTo>
                  <a:lnTo>
                    <a:pt x="1038161" y="167538"/>
                  </a:lnTo>
                  <a:lnTo>
                    <a:pt x="1026769" y="170802"/>
                  </a:lnTo>
                  <a:lnTo>
                    <a:pt x="1005674" y="177126"/>
                  </a:lnTo>
                  <a:lnTo>
                    <a:pt x="1003198" y="177850"/>
                  </a:lnTo>
                  <a:lnTo>
                    <a:pt x="1020800" y="195440"/>
                  </a:lnTo>
                  <a:lnTo>
                    <a:pt x="1022400" y="195440"/>
                  </a:lnTo>
                  <a:lnTo>
                    <a:pt x="1024801" y="193040"/>
                  </a:lnTo>
                  <a:lnTo>
                    <a:pt x="1045032" y="172808"/>
                  </a:lnTo>
                  <a:lnTo>
                    <a:pt x="1045349" y="172021"/>
                  </a:lnTo>
                  <a:close/>
                </a:path>
                <a:path w="1583054" h="772794">
                  <a:moveTo>
                    <a:pt x="1107160" y="143929"/>
                  </a:moveTo>
                  <a:lnTo>
                    <a:pt x="1097229" y="133997"/>
                  </a:lnTo>
                  <a:lnTo>
                    <a:pt x="1094828" y="131597"/>
                  </a:lnTo>
                  <a:lnTo>
                    <a:pt x="1094041" y="131267"/>
                  </a:lnTo>
                  <a:lnTo>
                    <a:pt x="1093228" y="131597"/>
                  </a:lnTo>
                  <a:lnTo>
                    <a:pt x="1071994" y="152844"/>
                  </a:lnTo>
                  <a:lnTo>
                    <a:pt x="1076185" y="151841"/>
                  </a:lnTo>
                  <a:lnTo>
                    <a:pt x="1094028" y="133997"/>
                  </a:lnTo>
                  <a:lnTo>
                    <a:pt x="1076185" y="151841"/>
                  </a:lnTo>
                  <a:lnTo>
                    <a:pt x="1095717" y="147205"/>
                  </a:lnTo>
                  <a:lnTo>
                    <a:pt x="1104658" y="144640"/>
                  </a:lnTo>
                  <a:lnTo>
                    <a:pt x="1107160" y="143929"/>
                  </a:lnTo>
                  <a:close/>
                </a:path>
                <a:path w="1583054" h="772794">
                  <a:moveTo>
                    <a:pt x="1117803" y="155041"/>
                  </a:moveTo>
                  <a:lnTo>
                    <a:pt x="1117460" y="154241"/>
                  </a:lnTo>
                  <a:lnTo>
                    <a:pt x="1110818" y="147586"/>
                  </a:lnTo>
                  <a:lnTo>
                    <a:pt x="1108329" y="148297"/>
                  </a:lnTo>
                  <a:lnTo>
                    <a:pt x="1096911" y="151561"/>
                  </a:lnTo>
                  <a:lnTo>
                    <a:pt x="1074788" y="156832"/>
                  </a:lnTo>
                  <a:lnTo>
                    <a:pt x="1073111" y="157226"/>
                  </a:lnTo>
                  <a:lnTo>
                    <a:pt x="1072248" y="157480"/>
                  </a:lnTo>
                  <a:lnTo>
                    <a:pt x="1093228" y="178473"/>
                  </a:lnTo>
                  <a:lnTo>
                    <a:pt x="1094828" y="178473"/>
                  </a:lnTo>
                  <a:lnTo>
                    <a:pt x="1097229" y="176072"/>
                  </a:lnTo>
                  <a:lnTo>
                    <a:pt x="1117460" y="155841"/>
                  </a:lnTo>
                  <a:lnTo>
                    <a:pt x="1117803" y="155041"/>
                  </a:lnTo>
                  <a:close/>
                </a:path>
                <a:path w="1583054" h="772794">
                  <a:moveTo>
                    <a:pt x="1337627" y="93167"/>
                  </a:moveTo>
                  <a:lnTo>
                    <a:pt x="1329410" y="95097"/>
                  </a:lnTo>
                  <a:lnTo>
                    <a:pt x="1306144" y="99529"/>
                  </a:lnTo>
                  <a:lnTo>
                    <a:pt x="1305179" y="99771"/>
                  </a:lnTo>
                  <a:lnTo>
                    <a:pt x="1318107" y="112687"/>
                  </a:lnTo>
                  <a:lnTo>
                    <a:pt x="1337627" y="93167"/>
                  </a:lnTo>
                  <a:close/>
                </a:path>
                <a:path w="1583054" h="772794">
                  <a:moveTo>
                    <a:pt x="1338897" y="88226"/>
                  </a:moveTo>
                  <a:lnTo>
                    <a:pt x="1321308" y="70637"/>
                  </a:lnTo>
                  <a:lnTo>
                    <a:pt x="1318907" y="68237"/>
                  </a:lnTo>
                  <a:lnTo>
                    <a:pt x="1318107" y="67906"/>
                  </a:lnTo>
                  <a:lnTo>
                    <a:pt x="1317307" y="68237"/>
                  </a:lnTo>
                  <a:lnTo>
                    <a:pt x="1294663" y="90868"/>
                  </a:lnTo>
                  <a:lnTo>
                    <a:pt x="1294663" y="92468"/>
                  </a:lnTo>
                  <a:lnTo>
                    <a:pt x="1298892" y="96697"/>
                  </a:lnTo>
                  <a:lnTo>
                    <a:pt x="1301457" y="96050"/>
                  </a:lnTo>
                  <a:lnTo>
                    <a:pt x="1297076" y="91668"/>
                  </a:lnTo>
                  <a:lnTo>
                    <a:pt x="1301457" y="96037"/>
                  </a:lnTo>
                  <a:lnTo>
                    <a:pt x="1305229" y="95097"/>
                  </a:lnTo>
                  <a:lnTo>
                    <a:pt x="1328953" y="90589"/>
                  </a:lnTo>
                  <a:lnTo>
                    <a:pt x="1336319" y="88836"/>
                  </a:lnTo>
                  <a:lnTo>
                    <a:pt x="1338897" y="88226"/>
                  </a:lnTo>
                  <a:close/>
                </a:path>
                <a:path w="1583054" h="772794">
                  <a:moveTo>
                    <a:pt x="1341653" y="92227"/>
                  </a:moveTo>
                  <a:lnTo>
                    <a:pt x="1337627" y="93179"/>
                  </a:lnTo>
                  <a:lnTo>
                    <a:pt x="1318107" y="112699"/>
                  </a:lnTo>
                  <a:lnTo>
                    <a:pt x="1305179" y="99783"/>
                  </a:lnTo>
                  <a:lnTo>
                    <a:pt x="1302626" y="100431"/>
                  </a:lnTo>
                  <a:lnTo>
                    <a:pt x="1317307" y="115100"/>
                  </a:lnTo>
                  <a:lnTo>
                    <a:pt x="1318907" y="115100"/>
                  </a:lnTo>
                  <a:lnTo>
                    <a:pt x="1321308" y="112699"/>
                  </a:lnTo>
                  <a:lnTo>
                    <a:pt x="1341539" y="92468"/>
                  </a:lnTo>
                  <a:lnTo>
                    <a:pt x="1341653" y="92227"/>
                  </a:lnTo>
                  <a:close/>
                </a:path>
                <a:path w="1583054" h="772794">
                  <a:moveTo>
                    <a:pt x="1442554" y="67386"/>
                  </a:moveTo>
                  <a:lnTo>
                    <a:pt x="1425422" y="50266"/>
                  </a:lnTo>
                  <a:lnTo>
                    <a:pt x="1423022" y="47866"/>
                  </a:lnTo>
                  <a:lnTo>
                    <a:pt x="1422222" y="47536"/>
                  </a:lnTo>
                  <a:lnTo>
                    <a:pt x="1421422" y="47866"/>
                  </a:lnTo>
                  <a:lnTo>
                    <a:pt x="1404162" y="65125"/>
                  </a:lnTo>
                  <a:lnTo>
                    <a:pt x="1404162" y="68326"/>
                  </a:lnTo>
                  <a:lnTo>
                    <a:pt x="1401356" y="71221"/>
                  </a:lnTo>
                  <a:lnTo>
                    <a:pt x="1401991" y="70497"/>
                  </a:lnTo>
                  <a:lnTo>
                    <a:pt x="1404162" y="68326"/>
                  </a:lnTo>
                  <a:lnTo>
                    <a:pt x="1404162" y="65125"/>
                  </a:lnTo>
                  <a:lnTo>
                    <a:pt x="1398790" y="70497"/>
                  </a:lnTo>
                  <a:lnTo>
                    <a:pt x="1398790" y="72097"/>
                  </a:lnTo>
                  <a:lnTo>
                    <a:pt x="1402003" y="75311"/>
                  </a:lnTo>
                  <a:lnTo>
                    <a:pt x="1404670" y="74777"/>
                  </a:lnTo>
                  <a:lnTo>
                    <a:pt x="1401241" y="71348"/>
                  </a:lnTo>
                  <a:lnTo>
                    <a:pt x="1404670" y="74764"/>
                  </a:lnTo>
                  <a:lnTo>
                    <a:pt x="1421777" y="71335"/>
                  </a:lnTo>
                  <a:lnTo>
                    <a:pt x="1439849" y="67906"/>
                  </a:lnTo>
                  <a:lnTo>
                    <a:pt x="1442554" y="67386"/>
                  </a:lnTo>
                  <a:close/>
                </a:path>
                <a:path w="1583054" h="772794">
                  <a:moveTo>
                    <a:pt x="1445958" y="71348"/>
                  </a:moveTo>
                  <a:lnTo>
                    <a:pt x="1442542" y="72009"/>
                  </a:lnTo>
                  <a:lnTo>
                    <a:pt x="1442034" y="72097"/>
                  </a:lnTo>
                  <a:lnTo>
                    <a:pt x="1408506" y="78600"/>
                  </a:lnTo>
                  <a:lnTo>
                    <a:pt x="1422222" y="92316"/>
                  </a:lnTo>
                  <a:lnTo>
                    <a:pt x="1442440" y="72097"/>
                  </a:lnTo>
                  <a:lnTo>
                    <a:pt x="1422222" y="92329"/>
                  </a:lnTo>
                  <a:lnTo>
                    <a:pt x="1408506" y="78613"/>
                  </a:lnTo>
                  <a:lnTo>
                    <a:pt x="1405839" y="79146"/>
                  </a:lnTo>
                  <a:lnTo>
                    <a:pt x="1421422" y="94729"/>
                  </a:lnTo>
                  <a:lnTo>
                    <a:pt x="1423022" y="94729"/>
                  </a:lnTo>
                  <a:lnTo>
                    <a:pt x="1425422" y="92329"/>
                  </a:lnTo>
                  <a:lnTo>
                    <a:pt x="1445653" y="72097"/>
                  </a:lnTo>
                  <a:lnTo>
                    <a:pt x="1445958" y="71348"/>
                  </a:lnTo>
                  <a:close/>
                </a:path>
                <a:path w="1583054" h="772794">
                  <a:moveTo>
                    <a:pt x="1511592" y="54952"/>
                  </a:moveTo>
                  <a:lnTo>
                    <a:pt x="1493316" y="36677"/>
                  </a:lnTo>
                  <a:lnTo>
                    <a:pt x="1490916" y="34277"/>
                  </a:lnTo>
                  <a:lnTo>
                    <a:pt x="1490129" y="33947"/>
                  </a:lnTo>
                  <a:lnTo>
                    <a:pt x="1489329" y="34277"/>
                  </a:lnTo>
                  <a:lnTo>
                    <a:pt x="1471460" y="52146"/>
                  </a:lnTo>
                  <a:lnTo>
                    <a:pt x="1471460" y="55346"/>
                  </a:lnTo>
                  <a:lnTo>
                    <a:pt x="1469136" y="57759"/>
                  </a:lnTo>
                  <a:lnTo>
                    <a:pt x="1471460" y="55346"/>
                  </a:lnTo>
                  <a:lnTo>
                    <a:pt x="1471460" y="52146"/>
                  </a:lnTo>
                  <a:lnTo>
                    <a:pt x="1466684" y="56908"/>
                  </a:lnTo>
                  <a:lnTo>
                    <a:pt x="1466684" y="58508"/>
                  </a:lnTo>
                  <a:lnTo>
                    <a:pt x="1470279" y="62090"/>
                  </a:lnTo>
                  <a:lnTo>
                    <a:pt x="1472933" y="61556"/>
                  </a:lnTo>
                  <a:lnTo>
                    <a:pt x="1491945" y="57759"/>
                  </a:lnTo>
                  <a:lnTo>
                    <a:pt x="1508798" y="55346"/>
                  </a:lnTo>
                  <a:lnTo>
                    <a:pt x="1511592" y="54952"/>
                  </a:lnTo>
                  <a:close/>
                </a:path>
                <a:path w="1583054" h="772794">
                  <a:moveTo>
                    <a:pt x="1512709" y="59359"/>
                  </a:moveTo>
                  <a:lnTo>
                    <a:pt x="1508975" y="59893"/>
                  </a:lnTo>
                  <a:lnTo>
                    <a:pt x="1492770" y="62204"/>
                  </a:lnTo>
                  <a:lnTo>
                    <a:pt x="1476781" y="65405"/>
                  </a:lnTo>
                  <a:lnTo>
                    <a:pt x="1474114" y="65938"/>
                  </a:lnTo>
                  <a:lnTo>
                    <a:pt x="1489329" y="81140"/>
                  </a:lnTo>
                  <a:lnTo>
                    <a:pt x="1490916" y="81140"/>
                  </a:lnTo>
                  <a:lnTo>
                    <a:pt x="1493316" y="78740"/>
                  </a:lnTo>
                  <a:lnTo>
                    <a:pt x="1512709" y="59359"/>
                  </a:lnTo>
                  <a:close/>
                </a:path>
                <a:path w="1583054" h="772794">
                  <a:moveTo>
                    <a:pt x="1582928" y="19900"/>
                  </a:moveTo>
                  <a:lnTo>
                    <a:pt x="1563357" y="330"/>
                  </a:lnTo>
                  <a:lnTo>
                    <a:pt x="1562557" y="0"/>
                  </a:lnTo>
                  <a:lnTo>
                    <a:pt x="1561757" y="330"/>
                  </a:lnTo>
                  <a:lnTo>
                    <a:pt x="1539113" y="22961"/>
                  </a:lnTo>
                  <a:lnTo>
                    <a:pt x="1539113" y="24561"/>
                  </a:lnTo>
                  <a:lnTo>
                    <a:pt x="1561147" y="46583"/>
                  </a:lnTo>
                  <a:lnTo>
                    <a:pt x="1562557" y="46393"/>
                  </a:lnTo>
                  <a:lnTo>
                    <a:pt x="1563357" y="47193"/>
                  </a:lnTo>
                  <a:lnTo>
                    <a:pt x="1582928" y="27622"/>
                  </a:lnTo>
                  <a:lnTo>
                    <a:pt x="1582928" y="24422"/>
                  </a:lnTo>
                  <a:lnTo>
                    <a:pt x="1582928" y="23101"/>
                  </a:lnTo>
                  <a:lnTo>
                    <a:pt x="1582928" y="19900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2" name="object 23">
              <a:extLst>
                <a:ext uri="{FF2B5EF4-FFF2-40B4-BE49-F238E27FC236}">
                  <a16:creationId xmlns:a16="http://schemas.microsoft.com/office/drawing/2014/main" id="{D80F405D-16B2-C7DE-E8DA-E9179D9771A7}"/>
                </a:ext>
              </a:extLst>
            </p:cNvPr>
            <p:cNvSpPr/>
            <p:nvPr/>
          </p:nvSpPr>
          <p:spPr>
            <a:xfrm>
              <a:off x="5245239" y="1208569"/>
              <a:ext cx="1582420" cy="671195"/>
            </a:xfrm>
            <a:custGeom>
              <a:avLst/>
              <a:gdLst/>
              <a:ahLst/>
              <a:cxnLst/>
              <a:rect l="l" t="t" r="r" b="b"/>
              <a:pathLst>
                <a:path w="1582420" h="671194">
                  <a:moveTo>
                    <a:pt x="26289" y="639673"/>
                  </a:moveTo>
                  <a:lnTo>
                    <a:pt x="24828" y="634961"/>
                  </a:lnTo>
                  <a:lnTo>
                    <a:pt x="23888" y="631901"/>
                  </a:lnTo>
                  <a:lnTo>
                    <a:pt x="23647" y="631901"/>
                  </a:lnTo>
                  <a:lnTo>
                    <a:pt x="23761" y="631494"/>
                  </a:lnTo>
                  <a:lnTo>
                    <a:pt x="23672" y="631164"/>
                  </a:lnTo>
                  <a:lnTo>
                    <a:pt x="22631" y="630364"/>
                  </a:lnTo>
                  <a:lnTo>
                    <a:pt x="21501" y="631164"/>
                  </a:lnTo>
                  <a:lnTo>
                    <a:pt x="16268" y="644753"/>
                  </a:lnTo>
                  <a:lnTo>
                    <a:pt x="16154" y="645071"/>
                  </a:lnTo>
                  <a:lnTo>
                    <a:pt x="1079" y="645071"/>
                  </a:lnTo>
                  <a:lnTo>
                    <a:pt x="0" y="645883"/>
                  </a:lnTo>
                  <a:lnTo>
                    <a:pt x="457" y="647153"/>
                  </a:lnTo>
                  <a:lnTo>
                    <a:pt x="13093" y="655574"/>
                  </a:lnTo>
                  <a:lnTo>
                    <a:pt x="14516" y="653796"/>
                  </a:lnTo>
                  <a:lnTo>
                    <a:pt x="4813" y="647344"/>
                  </a:lnTo>
                  <a:lnTo>
                    <a:pt x="16929" y="647344"/>
                  </a:lnTo>
                  <a:lnTo>
                    <a:pt x="17907" y="646658"/>
                  </a:lnTo>
                  <a:lnTo>
                    <a:pt x="18249" y="645883"/>
                  </a:lnTo>
                  <a:lnTo>
                    <a:pt x="22466" y="634961"/>
                  </a:lnTo>
                  <a:lnTo>
                    <a:pt x="24536" y="641667"/>
                  </a:lnTo>
                  <a:lnTo>
                    <a:pt x="26289" y="639673"/>
                  </a:lnTo>
                  <a:close/>
                </a:path>
                <a:path w="1582420" h="671194">
                  <a:moveTo>
                    <a:pt x="44043" y="645883"/>
                  </a:moveTo>
                  <a:lnTo>
                    <a:pt x="42951" y="645071"/>
                  </a:lnTo>
                  <a:lnTo>
                    <a:pt x="27952" y="645071"/>
                  </a:lnTo>
                  <a:lnTo>
                    <a:pt x="27851" y="644753"/>
                  </a:lnTo>
                  <a:lnTo>
                    <a:pt x="26187" y="646658"/>
                  </a:lnTo>
                  <a:lnTo>
                    <a:pt x="27114" y="647344"/>
                  </a:lnTo>
                  <a:lnTo>
                    <a:pt x="39217" y="647344"/>
                  </a:lnTo>
                  <a:lnTo>
                    <a:pt x="28752" y="654316"/>
                  </a:lnTo>
                  <a:lnTo>
                    <a:pt x="28333" y="655701"/>
                  </a:lnTo>
                  <a:lnTo>
                    <a:pt x="32613" y="666800"/>
                  </a:lnTo>
                  <a:lnTo>
                    <a:pt x="26416" y="662305"/>
                  </a:lnTo>
                  <a:lnTo>
                    <a:pt x="23253" y="660006"/>
                  </a:lnTo>
                  <a:lnTo>
                    <a:pt x="21907" y="660006"/>
                  </a:lnTo>
                  <a:lnTo>
                    <a:pt x="11341" y="667054"/>
                  </a:lnTo>
                  <a:lnTo>
                    <a:pt x="12852" y="663130"/>
                  </a:lnTo>
                  <a:lnTo>
                    <a:pt x="8178" y="668972"/>
                  </a:lnTo>
                  <a:lnTo>
                    <a:pt x="7950" y="669569"/>
                  </a:lnTo>
                  <a:lnTo>
                    <a:pt x="8318" y="670915"/>
                  </a:lnTo>
                  <a:lnTo>
                    <a:pt x="9639" y="670915"/>
                  </a:lnTo>
                  <a:lnTo>
                    <a:pt x="15430" y="667054"/>
                  </a:lnTo>
                  <a:lnTo>
                    <a:pt x="22567" y="662305"/>
                  </a:lnTo>
                  <a:lnTo>
                    <a:pt x="34391" y="670915"/>
                  </a:lnTo>
                  <a:lnTo>
                    <a:pt x="35699" y="670915"/>
                  </a:lnTo>
                  <a:lnTo>
                    <a:pt x="36093" y="669569"/>
                  </a:lnTo>
                  <a:lnTo>
                    <a:pt x="35115" y="667054"/>
                  </a:lnTo>
                  <a:lnTo>
                    <a:pt x="35026" y="666800"/>
                  </a:lnTo>
                  <a:lnTo>
                    <a:pt x="30759" y="655701"/>
                  </a:lnTo>
                  <a:lnTo>
                    <a:pt x="43586" y="647153"/>
                  </a:lnTo>
                  <a:lnTo>
                    <a:pt x="44043" y="645883"/>
                  </a:lnTo>
                  <a:close/>
                </a:path>
                <a:path w="1582420" h="671194">
                  <a:moveTo>
                    <a:pt x="166839" y="500037"/>
                  </a:moveTo>
                  <a:lnTo>
                    <a:pt x="165163" y="494626"/>
                  </a:lnTo>
                  <a:lnTo>
                    <a:pt x="164211" y="491566"/>
                  </a:lnTo>
                  <a:lnTo>
                    <a:pt x="164096" y="491159"/>
                  </a:lnTo>
                  <a:lnTo>
                    <a:pt x="163995" y="490829"/>
                  </a:lnTo>
                  <a:lnTo>
                    <a:pt x="162953" y="490029"/>
                  </a:lnTo>
                  <a:lnTo>
                    <a:pt x="161823" y="490829"/>
                  </a:lnTo>
                  <a:lnTo>
                    <a:pt x="156489" y="504736"/>
                  </a:lnTo>
                  <a:lnTo>
                    <a:pt x="141414" y="504736"/>
                  </a:lnTo>
                  <a:lnTo>
                    <a:pt x="140335" y="505548"/>
                  </a:lnTo>
                  <a:lnTo>
                    <a:pt x="140792" y="506818"/>
                  </a:lnTo>
                  <a:lnTo>
                    <a:pt x="150660" y="513397"/>
                  </a:lnTo>
                  <a:lnTo>
                    <a:pt x="152438" y="511860"/>
                  </a:lnTo>
                  <a:lnTo>
                    <a:pt x="145161" y="507009"/>
                  </a:lnTo>
                  <a:lnTo>
                    <a:pt x="157238" y="507009"/>
                  </a:lnTo>
                  <a:lnTo>
                    <a:pt x="158318" y="506285"/>
                  </a:lnTo>
                  <a:lnTo>
                    <a:pt x="162801" y="494626"/>
                  </a:lnTo>
                  <a:lnTo>
                    <a:pt x="164922" y="501497"/>
                  </a:lnTo>
                  <a:lnTo>
                    <a:pt x="166839" y="500037"/>
                  </a:lnTo>
                  <a:close/>
                </a:path>
                <a:path w="1582420" h="671194">
                  <a:moveTo>
                    <a:pt x="184378" y="505548"/>
                  </a:moveTo>
                  <a:lnTo>
                    <a:pt x="183286" y="504736"/>
                  </a:lnTo>
                  <a:lnTo>
                    <a:pt x="168148" y="504736"/>
                  </a:lnTo>
                  <a:lnTo>
                    <a:pt x="166331" y="506120"/>
                  </a:lnTo>
                  <a:lnTo>
                    <a:pt x="167462" y="507009"/>
                  </a:lnTo>
                  <a:lnTo>
                    <a:pt x="179552" y="507009"/>
                  </a:lnTo>
                  <a:lnTo>
                    <a:pt x="169087" y="513981"/>
                  </a:lnTo>
                  <a:lnTo>
                    <a:pt x="168656" y="515366"/>
                  </a:lnTo>
                  <a:lnTo>
                    <a:pt x="172948" y="526478"/>
                  </a:lnTo>
                  <a:lnTo>
                    <a:pt x="166738" y="521970"/>
                  </a:lnTo>
                  <a:lnTo>
                    <a:pt x="163588" y="519671"/>
                  </a:lnTo>
                  <a:lnTo>
                    <a:pt x="162242" y="519671"/>
                  </a:lnTo>
                  <a:lnTo>
                    <a:pt x="151676" y="526719"/>
                  </a:lnTo>
                  <a:lnTo>
                    <a:pt x="156032" y="515366"/>
                  </a:lnTo>
                  <a:lnTo>
                    <a:pt x="155905" y="514870"/>
                  </a:lnTo>
                  <a:lnTo>
                    <a:pt x="152781" y="517550"/>
                  </a:lnTo>
                  <a:lnTo>
                    <a:pt x="148285" y="529234"/>
                  </a:lnTo>
                  <a:lnTo>
                    <a:pt x="148640" y="530580"/>
                  </a:lnTo>
                  <a:lnTo>
                    <a:pt x="149961" y="530580"/>
                  </a:lnTo>
                  <a:lnTo>
                    <a:pt x="155752" y="526719"/>
                  </a:lnTo>
                  <a:lnTo>
                    <a:pt x="162902" y="521970"/>
                  </a:lnTo>
                  <a:lnTo>
                    <a:pt x="174726" y="530580"/>
                  </a:lnTo>
                  <a:lnTo>
                    <a:pt x="176034" y="530580"/>
                  </a:lnTo>
                  <a:lnTo>
                    <a:pt x="176428" y="529234"/>
                  </a:lnTo>
                  <a:lnTo>
                    <a:pt x="175450" y="526719"/>
                  </a:lnTo>
                  <a:lnTo>
                    <a:pt x="175361" y="526478"/>
                  </a:lnTo>
                  <a:lnTo>
                    <a:pt x="171094" y="515366"/>
                  </a:lnTo>
                  <a:lnTo>
                    <a:pt x="183921" y="506818"/>
                  </a:lnTo>
                  <a:lnTo>
                    <a:pt x="184378" y="505548"/>
                  </a:lnTo>
                  <a:close/>
                </a:path>
                <a:path w="1582420" h="671194">
                  <a:moveTo>
                    <a:pt x="317995" y="408000"/>
                  </a:moveTo>
                  <a:lnTo>
                    <a:pt x="309321" y="413207"/>
                  </a:lnTo>
                  <a:lnTo>
                    <a:pt x="313258" y="423494"/>
                  </a:lnTo>
                  <a:lnTo>
                    <a:pt x="307073" y="418985"/>
                  </a:lnTo>
                  <a:lnTo>
                    <a:pt x="303911" y="416674"/>
                  </a:lnTo>
                  <a:lnTo>
                    <a:pt x="303415" y="416674"/>
                  </a:lnTo>
                  <a:lnTo>
                    <a:pt x="299593" y="418680"/>
                  </a:lnTo>
                  <a:lnTo>
                    <a:pt x="292011" y="423735"/>
                  </a:lnTo>
                  <a:lnTo>
                    <a:pt x="292531" y="422376"/>
                  </a:lnTo>
                  <a:lnTo>
                    <a:pt x="289483" y="423964"/>
                  </a:lnTo>
                  <a:lnTo>
                    <a:pt x="288607" y="426250"/>
                  </a:lnTo>
                  <a:lnTo>
                    <a:pt x="288975" y="427596"/>
                  </a:lnTo>
                  <a:lnTo>
                    <a:pt x="290296" y="427596"/>
                  </a:lnTo>
                  <a:lnTo>
                    <a:pt x="296087" y="423735"/>
                  </a:lnTo>
                  <a:lnTo>
                    <a:pt x="303212" y="418985"/>
                  </a:lnTo>
                  <a:lnTo>
                    <a:pt x="315061" y="427596"/>
                  </a:lnTo>
                  <a:lnTo>
                    <a:pt x="316357" y="427596"/>
                  </a:lnTo>
                  <a:lnTo>
                    <a:pt x="316763" y="426250"/>
                  </a:lnTo>
                  <a:lnTo>
                    <a:pt x="315874" y="423964"/>
                  </a:lnTo>
                  <a:lnTo>
                    <a:pt x="315785" y="423735"/>
                  </a:lnTo>
                  <a:lnTo>
                    <a:pt x="315696" y="423494"/>
                  </a:lnTo>
                  <a:lnTo>
                    <a:pt x="311429" y="412381"/>
                  </a:lnTo>
                  <a:lnTo>
                    <a:pt x="317995" y="408000"/>
                  </a:lnTo>
                  <a:close/>
                </a:path>
                <a:path w="1582420" h="671194">
                  <a:moveTo>
                    <a:pt x="319595" y="401751"/>
                  </a:moveTo>
                  <a:lnTo>
                    <a:pt x="308610" y="401751"/>
                  </a:lnTo>
                  <a:lnTo>
                    <a:pt x="305498" y="391642"/>
                  </a:lnTo>
                  <a:lnTo>
                    <a:pt x="304558" y="388581"/>
                  </a:lnTo>
                  <a:lnTo>
                    <a:pt x="304431" y="388175"/>
                  </a:lnTo>
                  <a:lnTo>
                    <a:pt x="304330" y="387832"/>
                  </a:lnTo>
                  <a:lnTo>
                    <a:pt x="303288" y="387045"/>
                  </a:lnTo>
                  <a:lnTo>
                    <a:pt x="302171" y="387832"/>
                  </a:lnTo>
                  <a:lnTo>
                    <a:pt x="296811" y="401751"/>
                  </a:lnTo>
                  <a:lnTo>
                    <a:pt x="281749" y="401751"/>
                  </a:lnTo>
                  <a:lnTo>
                    <a:pt x="280670" y="402564"/>
                  </a:lnTo>
                  <a:lnTo>
                    <a:pt x="281114" y="403834"/>
                  </a:lnTo>
                  <a:lnTo>
                    <a:pt x="293954" y="412381"/>
                  </a:lnTo>
                  <a:lnTo>
                    <a:pt x="291960" y="417576"/>
                  </a:lnTo>
                  <a:lnTo>
                    <a:pt x="294995" y="415975"/>
                  </a:lnTo>
                  <a:lnTo>
                    <a:pt x="296354" y="412381"/>
                  </a:lnTo>
                  <a:lnTo>
                    <a:pt x="295960" y="410997"/>
                  </a:lnTo>
                  <a:lnTo>
                    <a:pt x="285483" y="404012"/>
                  </a:lnTo>
                  <a:lnTo>
                    <a:pt x="297586" y="404012"/>
                  </a:lnTo>
                  <a:lnTo>
                    <a:pt x="298653" y="403288"/>
                  </a:lnTo>
                  <a:lnTo>
                    <a:pt x="303136" y="391642"/>
                  </a:lnTo>
                  <a:lnTo>
                    <a:pt x="306501" y="402564"/>
                  </a:lnTo>
                  <a:lnTo>
                    <a:pt x="306806" y="403288"/>
                  </a:lnTo>
                  <a:lnTo>
                    <a:pt x="307784" y="404012"/>
                  </a:lnTo>
                  <a:lnTo>
                    <a:pt x="315836" y="404012"/>
                  </a:lnTo>
                  <a:lnTo>
                    <a:pt x="319595" y="401751"/>
                  </a:lnTo>
                  <a:close/>
                </a:path>
                <a:path w="1582420" h="671194">
                  <a:moveTo>
                    <a:pt x="390867" y="365506"/>
                  </a:moveTo>
                  <a:lnTo>
                    <a:pt x="388112" y="356552"/>
                  </a:lnTo>
                  <a:lnTo>
                    <a:pt x="387172" y="353504"/>
                  </a:lnTo>
                  <a:lnTo>
                    <a:pt x="387045" y="353098"/>
                  </a:lnTo>
                  <a:lnTo>
                    <a:pt x="386943" y="352755"/>
                  </a:lnTo>
                  <a:lnTo>
                    <a:pt x="385902" y="351967"/>
                  </a:lnTo>
                  <a:lnTo>
                    <a:pt x="384784" y="352755"/>
                  </a:lnTo>
                  <a:lnTo>
                    <a:pt x="379488" y="366496"/>
                  </a:lnTo>
                  <a:lnTo>
                    <a:pt x="379425" y="366674"/>
                  </a:lnTo>
                  <a:lnTo>
                    <a:pt x="364363" y="366674"/>
                  </a:lnTo>
                  <a:lnTo>
                    <a:pt x="363283" y="367474"/>
                  </a:lnTo>
                  <a:lnTo>
                    <a:pt x="363740" y="368744"/>
                  </a:lnTo>
                  <a:lnTo>
                    <a:pt x="372198" y="374396"/>
                  </a:lnTo>
                  <a:lnTo>
                    <a:pt x="374573" y="373265"/>
                  </a:lnTo>
                  <a:lnTo>
                    <a:pt x="368109" y="368935"/>
                  </a:lnTo>
                  <a:lnTo>
                    <a:pt x="380212" y="368935"/>
                  </a:lnTo>
                  <a:lnTo>
                    <a:pt x="381266" y="368211"/>
                  </a:lnTo>
                  <a:lnTo>
                    <a:pt x="385737" y="356552"/>
                  </a:lnTo>
                  <a:lnTo>
                    <a:pt x="388810" y="366496"/>
                  </a:lnTo>
                  <a:lnTo>
                    <a:pt x="390867" y="365506"/>
                  </a:lnTo>
                  <a:close/>
                </a:path>
                <a:path w="1582420" h="671194">
                  <a:moveTo>
                    <a:pt x="407327" y="367474"/>
                  </a:moveTo>
                  <a:lnTo>
                    <a:pt x="406234" y="366674"/>
                  </a:lnTo>
                  <a:lnTo>
                    <a:pt x="398932" y="366674"/>
                  </a:lnTo>
                  <a:lnTo>
                    <a:pt x="394169" y="368935"/>
                  </a:lnTo>
                  <a:lnTo>
                    <a:pt x="402501" y="368935"/>
                  </a:lnTo>
                  <a:lnTo>
                    <a:pt x="392036" y="375920"/>
                  </a:lnTo>
                  <a:lnTo>
                    <a:pt x="391896" y="376313"/>
                  </a:lnTo>
                  <a:lnTo>
                    <a:pt x="391617" y="377342"/>
                  </a:lnTo>
                  <a:lnTo>
                    <a:pt x="395884" y="388404"/>
                  </a:lnTo>
                  <a:lnTo>
                    <a:pt x="389686" y="383895"/>
                  </a:lnTo>
                  <a:lnTo>
                    <a:pt x="386537" y="381596"/>
                  </a:lnTo>
                  <a:lnTo>
                    <a:pt x="385203" y="381596"/>
                  </a:lnTo>
                  <a:lnTo>
                    <a:pt x="374611" y="388658"/>
                  </a:lnTo>
                  <a:lnTo>
                    <a:pt x="378955" y="377342"/>
                  </a:lnTo>
                  <a:lnTo>
                    <a:pt x="378701" y="376313"/>
                  </a:lnTo>
                  <a:lnTo>
                    <a:pt x="376555" y="377342"/>
                  </a:lnTo>
                  <a:lnTo>
                    <a:pt x="371233" y="391160"/>
                  </a:lnTo>
                  <a:lnTo>
                    <a:pt x="371589" y="392518"/>
                  </a:lnTo>
                  <a:lnTo>
                    <a:pt x="372922" y="392518"/>
                  </a:lnTo>
                  <a:lnTo>
                    <a:pt x="378701" y="388658"/>
                  </a:lnTo>
                  <a:lnTo>
                    <a:pt x="385838" y="383895"/>
                  </a:lnTo>
                  <a:lnTo>
                    <a:pt x="397675" y="392518"/>
                  </a:lnTo>
                  <a:lnTo>
                    <a:pt x="398970" y="392518"/>
                  </a:lnTo>
                  <a:lnTo>
                    <a:pt x="399376" y="391160"/>
                  </a:lnTo>
                  <a:lnTo>
                    <a:pt x="398411" y="388658"/>
                  </a:lnTo>
                  <a:lnTo>
                    <a:pt x="398310" y="388404"/>
                  </a:lnTo>
                  <a:lnTo>
                    <a:pt x="394055" y="377342"/>
                  </a:lnTo>
                  <a:lnTo>
                    <a:pt x="395516" y="376313"/>
                  </a:lnTo>
                  <a:lnTo>
                    <a:pt x="406857" y="368744"/>
                  </a:lnTo>
                  <a:lnTo>
                    <a:pt x="407327" y="367474"/>
                  </a:lnTo>
                  <a:close/>
                </a:path>
                <a:path w="1582420" h="671194">
                  <a:moveTo>
                    <a:pt x="500316" y="316877"/>
                  </a:moveTo>
                  <a:lnTo>
                    <a:pt x="494207" y="316877"/>
                  </a:lnTo>
                  <a:lnTo>
                    <a:pt x="491096" y="306755"/>
                  </a:lnTo>
                  <a:lnTo>
                    <a:pt x="490169" y="303707"/>
                  </a:lnTo>
                  <a:lnTo>
                    <a:pt x="490042" y="303301"/>
                  </a:lnTo>
                  <a:lnTo>
                    <a:pt x="489940" y="302958"/>
                  </a:lnTo>
                  <a:lnTo>
                    <a:pt x="488886" y="302171"/>
                  </a:lnTo>
                  <a:lnTo>
                    <a:pt x="487768" y="302958"/>
                  </a:lnTo>
                  <a:lnTo>
                    <a:pt x="482422" y="316877"/>
                  </a:lnTo>
                  <a:lnTo>
                    <a:pt x="467347" y="316877"/>
                  </a:lnTo>
                  <a:lnTo>
                    <a:pt x="466267" y="317690"/>
                  </a:lnTo>
                  <a:lnTo>
                    <a:pt x="466712" y="318947"/>
                  </a:lnTo>
                  <a:lnTo>
                    <a:pt x="477647" y="326237"/>
                  </a:lnTo>
                  <a:lnTo>
                    <a:pt x="480072" y="325132"/>
                  </a:lnTo>
                  <a:lnTo>
                    <a:pt x="471081" y="319138"/>
                  </a:lnTo>
                  <a:lnTo>
                    <a:pt x="483184" y="319138"/>
                  </a:lnTo>
                  <a:lnTo>
                    <a:pt x="484251" y="318414"/>
                  </a:lnTo>
                  <a:lnTo>
                    <a:pt x="488734" y="306755"/>
                  </a:lnTo>
                  <a:lnTo>
                    <a:pt x="492086" y="317690"/>
                  </a:lnTo>
                  <a:lnTo>
                    <a:pt x="492163" y="317957"/>
                  </a:lnTo>
                  <a:lnTo>
                    <a:pt x="492391" y="318414"/>
                  </a:lnTo>
                  <a:lnTo>
                    <a:pt x="493382" y="319138"/>
                  </a:lnTo>
                  <a:lnTo>
                    <a:pt x="494372" y="319138"/>
                  </a:lnTo>
                  <a:lnTo>
                    <a:pt x="500316" y="316877"/>
                  </a:lnTo>
                  <a:close/>
                </a:path>
                <a:path w="1582420" h="671194">
                  <a:moveTo>
                    <a:pt x="510197" y="317957"/>
                  </a:moveTo>
                  <a:lnTo>
                    <a:pt x="503339" y="320573"/>
                  </a:lnTo>
                  <a:lnTo>
                    <a:pt x="494830" y="326237"/>
                  </a:lnTo>
                  <a:lnTo>
                    <a:pt x="494969" y="326237"/>
                  </a:lnTo>
                  <a:lnTo>
                    <a:pt x="494601" y="327507"/>
                  </a:lnTo>
                  <a:lnTo>
                    <a:pt x="498868" y="338607"/>
                  </a:lnTo>
                  <a:lnTo>
                    <a:pt x="492658" y="334098"/>
                  </a:lnTo>
                  <a:lnTo>
                    <a:pt x="489508" y="331800"/>
                  </a:lnTo>
                  <a:lnTo>
                    <a:pt x="488200" y="331800"/>
                  </a:lnTo>
                  <a:lnTo>
                    <a:pt x="477608" y="338861"/>
                  </a:lnTo>
                  <a:lnTo>
                    <a:pt x="481164" y="329615"/>
                  </a:lnTo>
                  <a:lnTo>
                    <a:pt x="478231" y="330936"/>
                  </a:lnTo>
                  <a:lnTo>
                    <a:pt x="474205" y="341363"/>
                  </a:lnTo>
                  <a:lnTo>
                    <a:pt x="474586" y="342722"/>
                  </a:lnTo>
                  <a:lnTo>
                    <a:pt x="475894" y="342722"/>
                  </a:lnTo>
                  <a:lnTo>
                    <a:pt x="481672" y="338861"/>
                  </a:lnTo>
                  <a:lnTo>
                    <a:pt x="488823" y="334098"/>
                  </a:lnTo>
                  <a:lnTo>
                    <a:pt x="500659" y="342722"/>
                  </a:lnTo>
                  <a:lnTo>
                    <a:pt x="501967" y="342722"/>
                  </a:lnTo>
                  <a:lnTo>
                    <a:pt x="502348" y="341363"/>
                  </a:lnTo>
                  <a:lnTo>
                    <a:pt x="501383" y="338861"/>
                  </a:lnTo>
                  <a:lnTo>
                    <a:pt x="501281" y="338607"/>
                  </a:lnTo>
                  <a:lnTo>
                    <a:pt x="497014" y="327507"/>
                  </a:lnTo>
                  <a:lnTo>
                    <a:pt x="509854" y="318947"/>
                  </a:lnTo>
                  <a:lnTo>
                    <a:pt x="510197" y="317957"/>
                  </a:lnTo>
                  <a:close/>
                </a:path>
                <a:path w="1582420" h="671194">
                  <a:moveTo>
                    <a:pt x="650633" y="288251"/>
                  </a:moveTo>
                  <a:lnTo>
                    <a:pt x="649554" y="287451"/>
                  </a:lnTo>
                  <a:lnTo>
                    <a:pt x="634542" y="287451"/>
                  </a:lnTo>
                  <a:lnTo>
                    <a:pt x="631228" y="276707"/>
                  </a:lnTo>
                  <a:lnTo>
                    <a:pt x="629081" y="277393"/>
                  </a:lnTo>
                  <a:lnTo>
                    <a:pt x="632625" y="288912"/>
                  </a:lnTo>
                  <a:lnTo>
                    <a:pt x="633704" y="289712"/>
                  </a:lnTo>
                  <a:lnTo>
                    <a:pt x="645807" y="289712"/>
                  </a:lnTo>
                  <a:lnTo>
                    <a:pt x="635342" y="296697"/>
                  </a:lnTo>
                  <a:lnTo>
                    <a:pt x="634923" y="298043"/>
                  </a:lnTo>
                  <a:lnTo>
                    <a:pt x="639191" y="309181"/>
                  </a:lnTo>
                  <a:lnTo>
                    <a:pt x="629843" y="302374"/>
                  </a:lnTo>
                  <a:lnTo>
                    <a:pt x="628561" y="302348"/>
                  </a:lnTo>
                  <a:lnTo>
                    <a:pt x="617943" y="309435"/>
                  </a:lnTo>
                  <a:lnTo>
                    <a:pt x="622312" y="298043"/>
                  </a:lnTo>
                  <a:lnTo>
                    <a:pt x="621880" y="296697"/>
                  </a:lnTo>
                  <a:lnTo>
                    <a:pt x="611416" y="289712"/>
                  </a:lnTo>
                  <a:lnTo>
                    <a:pt x="623519" y="289712"/>
                  </a:lnTo>
                  <a:lnTo>
                    <a:pt x="624573" y="288988"/>
                  </a:lnTo>
                  <a:lnTo>
                    <a:pt x="629043" y="277406"/>
                  </a:lnTo>
                  <a:lnTo>
                    <a:pt x="626313" y="278180"/>
                  </a:lnTo>
                  <a:lnTo>
                    <a:pt x="622757" y="287451"/>
                  </a:lnTo>
                  <a:lnTo>
                    <a:pt x="607682" y="287451"/>
                  </a:lnTo>
                  <a:lnTo>
                    <a:pt x="606590" y="288251"/>
                  </a:lnTo>
                  <a:lnTo>
                    <a:pt x="607047" y="289521"/>
                  </a:lnTo>
                  <a:lnTo>
                    <a:pt x="619874" y="298081"/>
                  </a:lnTo>
                  <a:lnTo>
                    <a:pt x="614540" y="311937"/>
                  </a:lnTo>
                  <a:lnTo>
                    <a:pt x="614883" y="313232"/>
                  </a:lnTo>
                  <a:lnTo>
                    <a:pt x="616229" y="313296"/>
                  </a:lnTo>
                  <a:lnTo>
                    <a:pt x="629145" y="304673"/>
                  </a:lnTo>
                  <a:lnTo>
                    <a:pt x="640969" y="313270"/>
                  </a:lnTo>
                  <a:lnTo>
                    <a:pt x="642327" y="313245"/>
                  </a:lnTo>
                  <a:lnTo>
                    <a:pt x="642683" y="311937"/>
                  </a:lnTo>
                  <a:lnTo>
                    <a:pt x="637349" y="298081"/>
                  </a:lnTo>
                  <a:lnTo>
                    <a:pt x="650176" y="289521"/>
                  </a:lnTo>
                  <a:lnTo>
                    <a:pt x="650633" y="288251"/>
                  </a:lnTo>
                  <a:close/>
                </a:path>
                <a:path w="1582420" h="671194">
                  <a:moveTo>
                    <a:pt x="786193" y="233565"/>
                  </a:moveTo>
                  <a:lnTo>
                    <a:pt x="779653" y="235204"/>
                  </a:lnTo>
                  <a:lnTo>
                    <a:pt x="775677" y="237858"/>
                  </a:lnTo>
                  <a:lnTo>
                    <a:pt x="775258" y="239242"/>
                  </a:lnTo>
                  <a:lnTo>
                    <a:pt x="779526" y="250342"/>
                  </a:lnTo>
                  <a:lnTo>
                    <a:pt x="773341" y="245846"/>
                  </a:lnTo>
                  <a:lnTo>
                    <a:pt x="770178" y="243535"/>
                  </a:lnTo>
                  <a:lnTo>
                    <a:pt x="768845" y="243535"/>
                  </a:lnTo>
                  <a:lnTo>
                    <a:pt x="758266" y="250596"/>
                  </a:lnTo>
                  <a:lnTo>
                    <a:pt x="762431" y="239788"/>
                  </a:lnTo>
                  <a:lnTo>
                    <a:pt x="759701" y="240563"/>
                  </a:lnTo>
                  <a:lnTo>
                    <a:pt x="754875" y="253111"/>
                  </a:lnTo>
                  <a:lnTo>
                    <a:pt x="755230" y="254457"/>
                  </a:lnTo>
                  <a:lnTo>
                    <a:pt x="756564" y="254457"/>
                  </a:lnTo>
                  <a:lnTo>
                    <a:pt x="762355" y="250596"/>
                  </a:lnTo>
                  <a:lnTo>
                    <a:pt x="769480" y="245846"/>
                  </a:lnTo>
                  <a:lnTo>
                    <a:pt x="781342" y="254457"/>
                  </a:lnTo>
                  <a:lnTo>
                    <a:pt x="782624" y="254457"/>
                  </a:lnTo>
                  <a:lnTo>
                    <a:pt x="783018" y="253111"/>
                  </a:lnTo>
                  <a:lnTo>
                    <a:pt x="782040" y="250596"/>
                  </a:lnTo>
                  <a:lnTo>
                    <a:pt x="781951" y="250342"/>
                  </a:lnTo>
                  <a:lnTo>
                    <a:pt x="777684" y="239242"/>
                  </a:lnTo>
                  <a:lnTo>
                    <a:pt x="786193" y="233565"/>
                  </a:lnTo>
                  <a:close/>
                </a:path>
                <a:path w="1582420" h="671194">
                  <a:moveTo>
                    <a:pt x="787336" y="228612"/>
                  </a:moveTo>
                  <a:lnTo>
                    <a:pt x="774877" y="228612"/>
                  </a:lnTo>
                  <a:lnTo>
                    <a:pt x="771753" y="218490"/>
                  </a:lnTo>
                  <a:lnTo>
                    <a:pt x="770826" y="215442"/>
                  </a:lnTo>
                  <a:lnTo>
                    <a:pt x="770699" y="215036"/>
                  </a:lnTo>
                  <a:lnTo>
                    <a:pt x="770597" y="214693"/>
                  </a:lnTo>
                  <a:lnTo>
                    <a:pt x="769543" y="213906"/>
                  </a:lnTo>
                  <a:lnTo>
                    <a:pt x="768426" y="214693"/>
                  </a:lnTo>
                  <a:lnTo>
                    <a:pt x="763066" y="228612"/>
                  </a:lnTo>
                  <a:lnTo>
                    <a:pt x="748017" y="228612"/>
                  </a:lnTo>
                  <a:lnTo>
                    <a:pt x="746925" y="229425"/>
                  </a:lnTo>
                  <a:lnTo>
                    <a:pt x="747382" y="230682"/>
                  </a:lnTo>
                  <a:lnTo>
                    <a:pt x="756513" y="236766"/>
                  </a:lnTo>
                  <a:lnTo>
                    <a:pt x="759358" y="235953"/>
                  </a:lnTo>
                  <a:lnTo>
                    <a:pt x="751751" y="230873"/>
                  </a:lnTo>
                  <a:lnTo>
                    <a:pt x="763854" y="230873"/>
                  </a:lnTo>
                  <a:lnTo>
                    <a:pt x="764908" y="230149"/>
                  </a:lnTo>
                  <a:lnTo>
                    <a:pt x="769391" y="218490"/>
                  </a:lnTo>
                  <a:lnTo>
                    <a:pt x="772756" y="229425"/>
                  </a:lnTo>
                  <a:lnTo>
                    <a:pt x="773061" y="230149"/>
                  </a:lnTo>
                  <a:lnTo>
                    <a:pt x="774039" y="230873"/>
                  </a:lnTo>
                  <a:lnTo>
                    <a:pt x="778306" y="230873"/>
                  </a:lnTo>
                  <a:lnTo>
                    <a:pt x="787336" y="228612"/>
                  </a:lnTo>
                  <a:close/>
                </a:path>
                <a:path w="1582420" h="671194">
                  <a:moveTo>
                    <a:pt x="854087" y="209359"/>
                  </a:moveTo>
                  <a:lnTo>
                    <a:pt x="850696" y="209359"/>
                  </a:lnTo>
                  <a:lnTo>
                    <a:pt x="847585" y="199250"/>
                  </a:lnTo>
                  <a:lnTo>
                    <a:pt x="846632" y="196189"/>
                  </a:lnTo>
                  <a:lnTo>
                    <a:pt x="846518" y="195783"/>
                  </a:lnTo>
                  <a:lnTo>
                    <a:pt x="846416" y="195453"/>
                  </a:lnTo>
                  <a:lnTo>
                    <a:pt x="845375" y="194652"/>
                  </a:lnTo>
                  <a:lnTo>
                    <a:pt x="844245" y="195453"/>
                  </a:lnTo>
                  <a:lnTo>
                    <a:pt x="838898" y="209359"/>
                  </a:lnTo>
                  <a:lnTo>
                    <a:pt x="823836" y="209359"/>
                  </a:lnTo>
                  <a:lnTo>
                    <a:pt x="822756" y="210172"/>
                  </a:lnTo>
                  <a:lnTo>
                    <a:pt x="823214" y="211442"/>
                  </a:lnTo>
                  <a:lnTo>
                    <a:pt x="830402" y="216230"/>
                  </a:lnTo>
                  <a:lnTo>
                    <a:pt x="833221" y="215392"/>
                  </a:lnTo>
                  <a:lnTo>
                    <a:pt x="827570" y="211632"/>
                  </a:lnTo>
                  <a:lnTo>
                    <a:pt x="839685" y="211632"/>
                  </a:lnTo>
                  <a:lnTo>
                    <a:pt x="840740" y="210896"/>
                  </a:lnTo>
                  <a:lnTo>
                    <a:pt x="845210" y="199250"/>
                  </a:lnTo>
                  <a:lnTo>
                    <a:pt x="848766" y="210832"/>
                  </a:lnTo>
                  <a:lnTo>
                    <a:pt x="854087" y="209359"/>
                  </a:lnTo>
                  <a:close/>
                </a:path>
                <a:path w="1582420" h="671194">
                  <a:moveTo>
                    <a:pt x="866686" y="210477"/>
                  </a:moveTo>
                  <a:lnTo>
                    <a:pt x="861466" y="211963"/>
                  </a:lnTo>
                  <a:lnTo>
                    <a:pt x="855052" y="216230"/>
                  </a:lnTo>
                  <a:lnTo>
                    <a:pt x="851471" y="218668"/>
                  </a:lnTo>
                  <a:lnTo>
                    <a:pt x="851065" y="219989"/>
                  </a:lnTo>
                  <a:lnTo>
                    <a:pt x="855357" y="231101"/>
                  </a:lnTo>
                  <a:lnTo>
                    <a:pt x="849160" y="226593"/>
                  </a:lnTo>
                  <a:lnTo>
                    <a:pt x="846010" y="224294"/>
                  </a:lnTo>
                  <a:lnTo>
                    <a:pt x="844651" y="224294"/>
                  </a:lnTo>
                  <a:lnTo>
                    <a:pt x="834085" y="231343"/>
                  </a:lnTo>
                  <a:lnTo>
                    <a:pt x="838454" y="219989"/>
                  </a:lnTo>
                  <a:lnTo>
                    <a:pt x="838060" y="218668"/>
                  </a:lnTo>
                  <a:lnTo>
                    <a:pt x="835291" y="219506"/>
                  </a:lnTo>
                  <a:lnTo>
                    <a:pt x="836028" y="219989"/>
                  </a:lnTo>
                  <a:lnTo>
                    <a:pt x="830707" y="233857"/>
                  </a:lnTo>
                  <a:lnTo>
                    <a:pt x="831062" y="235204"/>
                  </a:lnTo>
                  <a:lnTo>
                    <a:pt x="832383" y="235204"/>
                  </a:lnTo>
                  <a:lnTo>
                    <a:pt x="838174" y="231343"/>
                  </a:lnTo>
                  <a:lnTo>
                    <a:pt x="845312" y="226593"/>
                  </a:lnTo>
                  <a:lnTo>
                    <a:pt x="857148" y="235204"/>
                  </a:lnTo>
                  <a:lnTo>
                    <a:pt x="858456" y="235204"/>
                  </a:lnTo>
                  <a:lnTo>
                    <a:pt x="858837" y="233857"/>
                  </a:lnTo>
                  <a:lnTo>
                    <a:pt x="857859" y="231343"/>
                  </a:lnTo>
                  <a:lnTo>
                    <a:pt x="857770" y="231101"/>
                  </a:lnTo>
                  <a:lnTo>
                    <a:pt x="853503" y="219989"/>
                  </a:lnTo>
                  <a:lnTo>
                    <a:pt x="866330" y="211442"/>
                  </a:lnTo>
                  <a:lnTo>
                    <a:pt x="866686" y="210477"/>
                  </a:lnTo>
                  <a:close/>
                </a:path>
                <a:path w="1582420" h="671194">
                  <a:moveTo>
                    <a:pt x="965212" y="193116"/>
                  </a:moveTo>
                  <a:lnTo>
                    <a:pt x="964247" y="190614"/>
                  </a:lnTo>
                  <a:lnTo>
                    <a:pt x="964145" y="190360"/>
                  </a:lnTo>
                  <a:lnTo>
                    <a:pt x="960869" y="181787"/>
                  </a:lnTo>
                  <a:lnTo>
                    <a:pt x="958684" y="182410"/>
                  </a:lnTo>
                  <a:lnTo>
                    <a:pt x="961732" y="190360"/>
                  </a:lnTo>
                  <a:lnTo>
                    <a:pt x="955535" y="185851"/>
                  </a:lnTo>
                  <a:lnTo>
                    <a:pt x="953185" y="184137"/>
                  </a:lnTo>
                  <a:lnTo>
                    <a:pt x="946823" y="186372"/>
                  </a:lnTo>
                  <a:lnTo>
                    <a:pt x="940473" y="190614"/>
                  </a:lnTo>
                  <a:lnTo>
                    <a:pt x="941362" y="188290"/>
                  </a:lnTo>
                  <a:lnTo>
                    <a:pt x="938568" y="189268"/>
                  </a:lnTo>
                  <a:lnTo>
                    <a:pt x="937082" y="193116"/>
                  </a:lnTo>
                  <a:lnTo>
                    <a:pt x="937437" y="194462"/>
                  </a:lnTo>
                  <a:lnTo>
                    <a:pt x="938758" y="194462"/>
                  </a:lnTo>
                  <a:lnTo>
                    <a:pt x="944524" y="190614"/>
                  </a:lnTo>
                  <a:lnTo>
                    <a:pt x="951687" y="185851"/>
                  </a:lnTo>
                  <a:lnTo>
                    <a:pt x="963536" y="194462"/>
                  </a:lnTo>
                  <a:lnTo>
                    <a:pt x="964844" y="194462"/>
                  </a:lnTo>
                  <a:lnTo>
                    <a:pt x="965212" y="193116"/>
                  </a:lnTo>
                  <a:close/>
                </a:path>
                <a:path w="1582420" h="671194">
                  <a:moveTo>
                    <a:pt x="973162" y="169430"/>
                  </a:moveTo>
                  <a:lnTo>
                    <a:pt x="972083" y="168630"/>
                  </a:lnTo>
                  <a:lnTo>
                    <a:pt x="957084" y="168630"/>
                  </a:lnTo>
                  <a:lnTo>
                    <a:pt x="953960" y="158508"/>
                  </a:lnTo>
                  <a:lnTo>
                    <a:pt x="953020" y="155448"/>
                  </a:lnTo>
                  <a:lnTo>
                    <a:pt x="952779" y="155448"/>
                  </a:lnTo>
                  <a:lnTo>
                    <a:pt x="952893" y="155041"/>
                  </a:lnTo>
                  <a:lnTo>
                    <a:pt x="952804" y="154711"/>
                  </a:lnTo>
                  <a:lnTo>
                    <a:pt x="951763" y="153911"/>
                  </a:lnTo>
                  <a:lnTo>
                    <a:pt x="950620" y="154711"/>
                  </a:lnTo>
                  <a:lnTo>
                    <a:pt x="945286" y="168630"/>
                  </a:lnTo>
                  <a:lnTo>
                    <a:pt x="930211" y="168630"/>
                  </a:lnTo>
                  <a:lnTo>
                    <a:pt x="929132" y="169430"/>
                  </a:lnTo>
                  <a:lnTo>
                    <a:pt x="929589" y="170700"/>
                  </a:lnTo>
                  <a:lnTo>
                    <a:pt x="942403" y="179247"/>
                  </a:lnTo>
                  <a:lnTo>
                    <a:pt x="940689" y="183730"/>
                  </a:lnTo>
                  <a:lnTo>
                    <a:pt x="943483" y="182753"/>
                  </a:lnTo>
                  <a:lnTo>
                    <a:pt x="944841" y="179247"/>
                  </a:lnTo>
                  <a:lnTo>
                    <a:pt x="944422" y="177863"/>
                  </a:lnTo>
                  <a:lnTo>
                    <a:pt x="933945" y="170891"/>
                  </a:lnTo>
                  <a:lnTo>
                    <a:pt x="946061" y="170891"/>
                  </a:lnTo>
                  <a:lnTo>
                    <a:pt x="947115" y="170167"/>
                  </a:lnTo>
                  <a:lnTo>
                    <a:pt x="951598" y="158508"/>
                  </a:lnTo>
                  <a:lnTo>
                    <a:pt x="954951" y="169430"/>
                  </a:lnTo>
                  <a:lnTo>
                    <a:pt x="955255" y="170167"/>
                  </a:lnTo>
                  <a:lnTo>
                    <a:pt x="956233" y="170891"/>
                  </a:lnTo>
                  <a:lnTo>
                    <a:pt x="968349" y="170891"/>
                  </a:lnTo>
                  <a:lnTo>
                    <a:pt x="957872" y="177863"/>
                  </a:lnTo>
                  <a:lnTo>
                    <a:pt x="964844" y="175945"/>
                  </a:lnTo>
                  <a:lnTo>
                    <a:pt x="972705" y="170700"/>
                  </a:lnTo>
                  <a:lnTo>
                    <a:pt x="973162" y="169430"/>
                  </a:lnTo>
                  <a:close/>
                </a:path>
                <a:path w="1582420" h="671194">
                  <a:moveTo>
                    <a:pt x="1037107" y="160210"/>
                  </a:moveTo>
                  <a:lnTo>
                    <a:pt x="1030757" y="161734"/>
                  </a:lnTo>
                  <a:lnTo>
                    <a:pt x="1026909" y="164287"/>
                  </a:lnTo>
                  <a:lnTo>
                    <a:pt x="1026490" y="165671"/>
                  </a:lnTo>
                  <a:lnTo>
                    <a:pt x="1030757" y="176784"/>
                  </a:lnTo>
                  <a:lnTo>
                    <a:pt x="1024559" y="172275"/>
                  </a:lnTo>
                  <a:lnTo>
                    <a:pt x="1021410" y="169976"/>
                  </a:lnTo>
                  <a:lnTo>
                    <a:pt x="1020089" y="169976"/>
                  </a:lnTo>
                  <a:lnTo>
                    <a:pt x="1009510" y="177038"/>
                  </a:lnTo>
                  <a:lnTo>
                    <a:pt x="1013510" y="166598"/>
                  </a:lnTo>
                  <a:lnTo>
                    <a:pt x="1010767" y="167424"/>
                  </a:lnTo>
                  <a:lnTo>
                    <a:pt x="1006119" y="179539"/>
                  </a:lnTo>
                  <a:lnTo>
                    <a:pt x="1006475" y="180886"/>
                  </a:lnTo>
                  <a:lnTo>
                    <a:pt x="1007795" y="180886"/>
                  </a:lnTo>
                  <a:lnTo>
                    <a:pt x="1013561" y="177038"/>
                  </a:lnTo>
                  <a:lnTo>
                    <a:pt x="1020711" y="172275"/>
                  </a:lnTo>
                  <a:lnTo>
                    <a:pt x="1032560" y="180886"/>
                  </a:lnTo>
                  <a:lnTo>
                    <a:pt x="1033868" y="180886"/>
                  </a:lnTo>
                  <a:lnTo>
                    <a:pt x="1034249" y="179539"/>
                  </a:lnTo>
                  <a:lnTo>
                    <a:pt x="1033284" y="177038"/>
                  </a:lnTo>
                  <a:lnTo>
                    <a:pt x="1033183" y="176784"/>
                  </a:lnTo>
                  <a:lnTo>
                    <a:pt x="1028915" y="165671"/>
                  </a:lnTo>
                  <a:lnTo>
                    <a:pt x="1037107" y="160210"/>
                  </a:lnTo>
                  <a:close/>
                </a:path>
                <a:path w="1582420" h="671194">
                  <a:moveTo>
                    <a:pt x="1039266" y="155054"/>
                  </a:moveTo>
                  <a:lnTo>
                    <a:pt x="1026109" y="155054"/>
                  </a:lnTo>
                  <a:lnTo>
                    <a:pt x="1022985" y="144932"/>
                  </a:lnTo>
                  <a:lnTo>
                    <a:pt x="1022045" y="141871"/>
                  </a:lnTo>
                  <a:lnTo>
                    <a:pt x="1021803" y="141871"/>
                  </a:lnTo>
                  <a:lnTo>
                    <a:pt x="1021918" y="141465"/>
                  </a:lnTo>
                  <a:lnTo>
                    <a:pt x="1021829" y="141135"/>
                  </a:lnTo>
                  <a:lnTo>
                    <a:pt x="1020787" y="140335"/>
                  </a:lnTo>
                  <a:lnTo>
                    <a:pt x="1019644" y="141135"/>
                  </a:lnTo>
                  <a:lnTo>
                    <a:pt x="1014323" y="155054"/>
                  </a:lnTo>
                  <a:lnTo>
                    <a:pt x="999248" y="155054"/>
                  </a:lnTo>
                  <a:lnTo>
                    <a:pt x="998169" y="155854"/>
                  </a:lnTo>
                  <a:lnTo>
                    <a:pt x="998613" y="157124"/>
                  </a:lnTo>
                  <a:lnTo>
                    <a:pt x="1008151" y="163487"/>
                  </a:lnTo>
                  <a:lnTo>
                    <a:pt x="1010970" y="162636"/>
                  </a:lnTo>
                  <a:lnTo>
                    <a:pt x="1002982" y="157314"/>
                  </a:lnTo>
                  <a:lnTo>
                    <a:pt x="1015085" y="157314"/>
                  </a:lnTo>
                  <a:lnTo>
                    <a:pt x="1016152" y="156591"/>
                  </a:lnTo>
                  <a:lnTo>
                    <a:pt x="1020635" y="144932"/>
                  </a:lnTo>
                  <a:lnTo>
                    <a:pt x="1023988" y="155854"/>
                  </a:lnTo>
                  <a:lnTo>
                    <a:pt x="1024293" y="156591"/>
                  </a:lnTo>
                  <a:lnTo>
                    <a:pt x="1025283" y="157314"/>
                  </a:lnTo>
                  <a:lnTo>
                    <a:pt x="1029766" y="157314"/>
                  </a:lnTo>
                  <a:lnTo>
                    <a:pt x="1039266" y="155054"/>
                  </a:lnTo>
                  <a:close/>
                </a:path>
                <a:path w="1582420" h="671194">
                  <a:moveTo>
                    <a:pt x="1097953" y="138404"/>
                  </a:moveTo>
                  <a:lnTo>
                    <a:pt x="1095425" y="130225"/>
                  </a:lnTo>
                  <a:lnTo>
                    <a:pt x="1094486" y="127165"/>
                  </a:lnTo>
                  <a:lnTo>
                    <a:pt x="1094244" y="127165"/>
                  </a:lnTo>
                  <a:lnTo>
                    <a:pt x="1094359" y="126758"/>
                  </a:lnTo>
                  <a:lnTo>
                    <a:pt x="1094257" y="126415"/>
                  </a:lnTo>
                  <a:lnTo>
                    <a:pt x="1093216" y="125628"/>
                  </a:lnTo>
                  <a:lnTo>
                    <a:pt x="1092098" y="126415"/>
                  </a:lnTo>
                  <a:lnTo>
                    <a:pt x="1086751" y="140335"/>
                  </a:lnTo>
                  <a:lnTo>
                    <a:pt x="1071676" y="140335"/>
                  </a:lnTo>
                  <a:lnTo>
                    <a:pt x="1070584" y="141147"/>
                  </a:lnTo>
                  <a:lnTo>
                    <a:pt x="1071041" y="142417"/>
                  </a:lnTo>
                  <a:lnTo>
                    <a:pt x="1074915" y="144983"/>
                  </a:lnTo>
                  <a:lnTo>
                    <a:pt x="1077772" y="144170"/>
                  </a:lnTo>
                  <a:lnTo>
                    <a:pt x="1075410" y="142595"/>
                  </a:lnTo>
                  <a:lnTo>
                    <a:pt x="1083259" y="142595"/>
                  </a:lnTo>
                  <a:lnTo>
                    <a:pt x="1088923" y="140982"/>
                  </a:lnTo>
                  <a:lnTo>
                    <a:pt x="1093063" y="130225"/>
                  </a:lnTo>
                  <a:lnTo>
                    <a:pt x="1095768" y="139026"/>
                  </a:lnTo>
                  <a:lnTo>
                    <a:pt x="1097953" y="138404"/>
                  </a:lnTo>
                  <a:close/>
                </a:path>
                <a:path w="1582420" h="671194">
                  <a:moveTo>
                    <a:pt x="1114628" y="141147"/>
                  </a:moveTo>
                  <a:lnTo>
                    <a:pt x="1113548" y="140335"/>
                  </a:lnTo>
                  <a:lnTo>
                    <a:pt x="1107643" y="140335"/>
                  </a:lnTo>
                  <a:lnTo>
                    <a:pt x="1099731" y="142595"/>
                  </a:lnTo>
                  <a:lnTo>
                    <a:pt x="1109814" y="142595"/>
                  </a:lnTo>
                  <a:lnTo>
                    <a:pt x="1099337" y="149580"/>
                  </a:lnTo>
                  <a:lnTo>
                    <a:pt x="1098931" y="150964"/>
                  </a:lnTo>
                  <a:lnTo>
                    <a:pt x="1103198" y="162064"/>
                  </a:lnTo>
                  <a:lnTo>
                    <a:pt x="1096975" y="157556"/>
                  </a:lnTo>
                  <a:lnTo>
                    <a:pt x="1093838" y="155270"/>
                  </a:lnTo>
                  <a:lnTo>
                    <a:pt x="1092492" y="155270"/>
                  </a:lnTo>
                  <a:lnTo>
                    <a:pt x="1081938" y="162318"/>
                  </a:lnTo>
                  <a:lnTo>
                    <a:pt x="1086294" y="150964"/>
                  </a:lnTo>
                  <a:lnTo>
                    <a:pt x="1085875" y="149580"/>
                  </a:lnTo>
                  <a:lnTo>
                    <a:pt x="1082700" y="147459"/>
                  </a:lnTo>
                  <a:lnTo>
                    <a:pt x="1079855" y="148285"/>
                  </a:lnTo>
                  <a:lnTo>
                    <a:pt x="1083868" y="150964"/>
                  </a:lnTo>
                  <a:lnTo>
                    <a:pt x="1078534" y="164833"/>
                  </a:lnTo>
                  <a:lnTo>
                    <a:pt x="1078915" y="166179"/>
                  </a:lnTo>
                  <a:lnTo>
                    <a:pt x="1080223" y="166179"/>
                  </a:lnTo>
                  <a:lnTo>
                    <a:pt x="1086002" y="162318"/>
                  </a:lnTo>
                  <a:lnTo>
                    <a:pt x="1093152" y="157556"/>
                  </a:lnTo>
                  <a:lnTo>
                    <a:pt x="1104988" y="166179"/>
                  </a:lnTo>
                  <a:lnTo>
                    <a:pt x="1106297" y="166179"/>
                  </a:lnTo>
                  <a:lnTo>
                    <a:pt x="1106678" y="164833"/>
                  </a:lnTo>
                  <a:lnTo>
                    <a:pt x="1105700" y="162318"/>
                  </a:lnTo>
                  <a:lnTo>
                    <a:pt x="1105611" y="162064"/>
                  </a:lnTo>
                  <a:lnTo>
                    <a:pt x="1101344" y="150964"/>
                  </a:lnTo>
                  <a:lnTo>
                    <a:pt x="1114183" y="142417"/>
                  </a:lnTo>
                  <a:lnTo>
                    <a:pt x="1114628" y="141147"/>
                  </a:lnTo>
                  <a:close/>
                </a:path>
                <a:path w="1582420" h="671194">
                  <a:moveTo>
                    <a:pt x="1330769" y="101460"/>
                  </a:moveTo>
                  <a:lnTo>
                    <a:pt x="1329791" y="98945"/>
                  </a:lnTo>
                  <a:lnTo>
                    <a:pt x="1329702" y="98704"/>
                  </a:lnTo>
                  <a:lnTo>
                    <a:pt x="1325435" y="87591"/>
                  </a:lnTo>
                  <a:lnTo>
                    <a:pt x="1329829" y="84658"/>
                  </a:lnTo>
                  <a:lnTo>
                    <a:pt x="1328102" y="85013"/>
                  </a:lnTo>
                  <a:lnTo>
                    <a:pt x="1324038" y="85801"/>
                  </a:lnTo>
                  <a:lnTo>
                    <a:pt x="1323416" y="86207"/>
                  </a:lnTo>
                  <a:lnTo>
                    <a:pt x="1322997" y="87591"/>
                  </a:lnTo>
                  <a:lnTo>
                    <a:pt x="1327277" y="98704"/>
                  </a:lnTo>
                  <a:lnTo>
                    <a:pt x="1321079" y="94195"/>
                  </a:lnTo>
                  <a:lnTo>
                    <a:pt x="1317929" y="91897"/>
                  </a:lnTo>
                  <a:lnTo>
                    <a:pt x="1316570" y="91897"/>
                  </a:lnTo>
                  <a:lnTo>
                    <a:pt x="1306004" y="98945"/>
                  </a:lnTo>
                  <a:lnTo>
                    <a:pt x="1310043" y="88455"/>
                  </a:lnTo>
                  <a:lnTo>
                    <a:pt x="1307426" y="88963"/>
                  </a:lnTo>
                  <a:lnTo>
                    <a:pt x="1302626" y="101460"/>
                  </a:lnTo>
                  <a:lnTo>
                    <a:pt x="1302981" y="102806"/>
                  </a:lnTo>
                  <a:lnTo>
                    <a:pt x="1304315" y="102806"/>
                  </a:lnTo>
                  <a:lnTo>
                    <a:pt x="1310106" y="98945"/>
                  </a:lnTo>
                  <a:lnTo>
                    <a:pt x="1317231" y="94195"/>
                  </a:lnTo>
                  <a:lnTo>
                    <a:pt x="1329067" y="102806"/>
                  </a:lnTo>
                  <a:lnTo>
                    <a:pt x="1330363" y="102806"/>
                  </a:lnTo>
                  <a:lnTo>
                    <a:pt x="1330769" y="101460"/>
                  </a:lnTo>
                  <a:close/>
                </a:path>
                <a:path w="1582420" h="671194">
                  <a:moveTo>
                    <a:pt x="1338745" y="77800"/>
                  </a:moveTo>
                  <a:lnTo>
                    <a:pt x="1337627" y="76962"/>
                  </a:lnTo>
                  <a:lnTo>
                    <a:pt x="1322616" y="76962"/>
                  </a:lnTo>
                  <a:lnTo>
                    <a:pt x="1319491" y="66840"/>
                  </a:lnTo>
                  <a:lnTo>
                    <a:pt x="1318552" y="63792"/>
                  </a:lnTo>
                  <a:lnTo>
                    <a:pt x="1318437" y="63385"/>
                  </a:lnTo>
                  <a:lnTo>
                    <a:pt x="1318336" y="63055"/>
                  </a:lnTo>
                  <a:lnTo>
                    <a:pt x="1317294" y="62255"/>
                  </a:lnTo>
                  <a:lnTo>
                    <a:pt x="1316164" y="63055"/>
                  </a:lnTo>
                  <a:lnTo>
                    <a:pt x="1310817" y="76962"/>
                  </a:lnTo>
                  <a:lnTo>
                    <a:pt x="1295755" y="76962"/>
                  </a:lnTo>
                  <a:lnTo>
                    <a:pt x="1294676" y="77800"/>
                  </a:lnTo>
                  <a:lnTo>
                    <a:pt x="1295120" y="79032"/>
                  </a:lnTo>
                  <a:lnTo>
                    <a:pt x="1304074" y="85013"/>
                  </a:lnTo>
                  <a:lnTo>
                    <a:pt x="1307236" y="84391"/>
                  </a:lnTo>
                  <a:lnTo>
                    <a:pt x="1299502" y="79222"/>
                  </a:lnTo>
                  <a:lnTo>
                    <a:pt x="1311605" y="79222"/>
                  </a:lnTo>
                  <a:lnTo>
                    <a:pt x="1312659" y="78498"/>
                  </a:lnTo>
                  <a:lnTo>
                    <a:pt x="1317129" y="66840"/>
                  </a:lnTo>
                  <a:lnTo>
                    <a:pt x="1320507" y="77800"/>
                  </a:lnTo>
                  <a:lnTo>
                    <a:pt x="1320787" y="78498"/>
                  </a:lnTo>
                  <a:lnTo>
                    <a:pt x="1321790" y="79222"/>
                  </a:lnTo>
                  <a:lnTo>
                    <a:pt x="1333068" y="79222"/>
                  </a:lnTo>
                  <a:lnTo>
                    <a:pt x="1338745" y="77800"/>
                  </a:lnTo>
                  <a:close/>
                </a:path>
                <a:path w="1582420" h="671194">
                  <a:moveTo>
                    <a:pt x="1433080" y="58851"/>
                  </a:moveTo>
                  <a:lnTo>
                    <a:pt x="1426730" y="58851"/>
                  </a:lnTo>
                  <a:lnTo>
                    <a:pt x="1423619" y="48742"/>
                  </a:lnTo>
                  <a:lnTo>
                    <a:pt x="1422666" y="45681"/>
                  </a:lnTo>
                  <a:lnTo>
                    <a:pt x="1422552" y="45275"/>
                  </a:lnTo>
                  <a:lnTo>
                    <a:pt x="1422450" y="44945"/>
                  </a:lnTo>
                  <a:lnTo>
                    <a:pt x="1421409" y="44145"/>
                  </a:lnTo>
                  <a:lnTo>
                    <a:pt x="1420279" y="44945"/>
                  </a:lnTo>
                  <a:lnTo>
                    <a:pt x="1414932" y="58851"/>
                  </a:lnTo>
                  <a:lnTo>
                    <a:pt x="1399870" y="58851"/>
                  </a:lnTo>
                  <a:lnTo>
                    <a:pt x="1398790" y="59664"/>
                  </a:lnTo>
                  <a:lnTo>
                    <a:pt x="1399235" y="60934"/>
                  </a:lnTo>
                  <a:lnTo>
                    <a:pt x="1404518" y="64452"/>
                  </a:lnTo>
                  <a:lnTo>
                    <a:pt x="1407655" y="63817"/>
                  </a:lnTo>
                  <a:lnTo>
                    <a:pt x="1403604" y="61125"/>
                  </a:lnTo>
                  <a:lnTo>
                    <a:pt x="1415719" y="61125"/>
                  </a:lnTo>
                  <a:lnTo>
                    <a:pt x="1416773" y="60388"/>
                  </a:lnTo>
                  <a:lnTo>
                    <a:pt x="1421257" y="48742"/>
                  </a:lnTo>
                  <a:lnTo>
                    <a:pt x="1424813" y="60325"/>
                  </a:lnTo>
                  <a:lnTo>
                    <a:pt x="1433080" y="58851"/>
                  </a:lnTo>
                  <a:close/>
                </a:path>
                <a:path w="1582420" h="671194">
                  <a:moveTo>
                    <a:pt x="1440776" y="61988"/>
                  </a:moveTo>
                  <a:lnTo>
                    <a:pt x="1435061" y="63080"/>
                  </a:lnTo>
                  <a:lnTo>
                    <a:pt x="1427543" y="68097"/>
                  </a:lnTo>
                  <a:lnTo>
                    <a:pt x="1427111" y="69481"/>
                  </a:lnTo>
                  <a:lnTo>
                    <a:pt x="1431391" y="80594"/>
                  </a:lnTo>
                  <a:lnTo>
                    <a:pt x="1425181" y="76085"/>
                  </a:lnTo>
                  <a:lnTo>
                    <a:pt x="1422031" y="73787"/>
                  </a:lnTo>
                  <a:lnTo>
                    <a:pt x="1420698" y="73787"/>
                  </a:lnTo>
                  <a:lnTo>
                    <a:pt x="1410131" y="80835"/>
                  </a:lnTo>
                  <a:lnTo>
                    <a:pt x="1414475" y="69481"/>
                  </a:lnTo>
                  <a:lnTo>
                    <a:pt x="1414081" y="68097"/>
                  </a:lnTo>
                  <a:lnTo>
                    <a:pt x="1412989" y="67373"/>
                  </a:lnTo>
                  <a:lnTo>
                    <a:pt x="1409331" y="68097"/>
                  </a:lnTo>
                  <a:lnTo>
                    <a:pt x="1409992" y="68097"/>
                  </a:lnTo>
                  <a:lnTo>
                    <a:pt x="1412074" y="69481"/>
                  </a:lnTo>
                  <a:lnTo>
                    <a:pt x="1406740" y="83350"/>
                  </a:lnTo>
                  <a:lnTo>
                    <a:pt x="1407096" y="84696"/>
                  </a:lnTo>
                  <a:lnTo>
                    <a:pt x="1408417" y="84696"/>
                  </a:lnTo>
                  <a:lnTo>
                    <a:pt x="1414208" y="80835"/>
                  </a:lnTo>
                  <a:lnTo>
                    <a:pt x="1421333" y="76085"/>
                  </a:lnTo>
                  <a:lnTo>
                    <a:pt x="1433182" y="84696"/>
                  </a:lnTo>
                  <a:lnTo>
                    <a:pt x="1434477" y="84696"/>
                  </a:lnTo>
                  <a:lnTo>
                    <a:pt x="1434884" y="83350"/>
                  </a:lnTo>
                  <a:lnTo>
                    <a:pt x="1433906" y="80835"/>
                  </a:lnTo>
                  <a:lnTo>
                    <a:pt x="1433817" y="80594"/>
                  </a:lnTo>
                  <a:lnTo>
                    <a:pt x="1429550" y="69481"/>
                  </a:lnTo>
                  <a:lnTo>
                    <a:pt x="1440776" y="61988"/>
                  </a:lnTo>
                  <a:close/>
                </a:path>
                <a:path w="1582420" h="671194">
                  <a:moveTo>
                    <a:pt x="1499323" y="47536"/>
                  </a:moveTo>
                  <a:lnTo>
                    <a:pt x="1494637" y="47536"/>
                  </a:lnTo>
                  <a:lnTo>
                    <a:pt x="1491526" y="37426"/>
                  </a:lnTo>
                  <a:lnTo>
                    <a:pt x="1490573" y="34366"/>
                  </a:lnTo>
                  <a:lnTo>
                    <a:pt x="1490459" y="33959"/>
                  </a:lnTo>
                  <a:lnTo>
                    <a:pt x="1490357" y="33629"/>
                  </a:lnTo>
                  <a:lnTo>
                    <a:pt x="1489316" y="32829"/>
                  </a:lnTo>
                  <a:lnTo>
                    <a:pt x="1488186" y="33629"/>
                  </a:lnTo>
                  <a:lnTo>
                    <a:pt x="1482839" y="47536"/>
                  </a:lnTo>
                  <a:lnTo>
                    <a:pt x="1467777" y="47536"/>
                  </a:lnTo>
                  <a:lnTo>
                    <a:pt x="1466697" y="48348"/>
                  </a:lnTo>
                  <a:lnTo>
                    <a:pt x="1467142" y="49618"/>
                  </a:lnTo>
                  <a:lnTo>
                    <a:pt x="1470444" y="51816"/>
                  </a:lnTo>
                  <a:lnTo>
                    <a:pt x="1473771" y="51320"/>
                  </a:lnTo>
                  <a:lnTo>
                    <a:pt x="1471510" y="49796"/>
                  </a:lnTo>
                  <a:lnTo>
                    <a:pt x="1483626" y="49796"/>
                  </a:lnTo>
                  <a:lnTo>
                    <a:pt x="1484680" y="49072"/>
                  </a:lnTo>
                  <a:lnTo>
                    <a:pt x="1489151" y="37426"/>
                  </a:lnTo>
                  <a:lnTo>
                    <a:pt x="1492516" y="48348"/>
                  </a:lnTo>
                  <a:lnTo>
                    <a:pt x="1492567" y="48501"/>
                  </a:lnTo>
                  <a:lnTo>
                    <a:pt x="1499323" y="47536"/>
                  </a:lnTo>
                  <a:close/>
                </a:path>
                <a:path w="1582420" h="671194">
                  <a:moveTo>
                    <a:pt x="1508493" y="50812"/>
                  </a:moveTo>
                  <a:lnTo>
                    <a:pt x="1503299" y="51549"/>
                  </a:lnTo>
                  <a:lnTo>
                    <a:pt x="1495437" y="56781"/>
                  </a:lnTo>
                  <a:lnTo>
                    <a:pt x="1495018" y="58166"/>
                  </a:lnTo>
                  <a:lnTo>
                    <a:pt x="1499285" y="69265"/>
                  </a:lnTo>
                  <a:lnTo>
                    <a:pt x="1493100" y="64770"/>
                  </a:lnTo>
                  <a:lnTo>
                    <a:pt x="1489938" y="62471"/>
                  </a:lnTo>
                  <a:lnTo>
                    <a:pt x="1488592" y="62471"/>
                  </a:lnTo>
                  <a:lnTo>
                    <a:pt x="1478026" y="69519"/>
                  </a:lnTo>
                  <a:lnTo>
                    <a:pt x="1482382" y="58166"/>
                  </a:lnTo>
                  <a:lnTo>
                    <a:pt x="1481988" y="56781"/>
                  </a:lnTo>
                  <a:lnTo>
                    <a:pt x="1479384" y="55054"/>
                  </a:lnTo>
                  <a:lnTo>
                    <a:pt x="1476044" y="55549"/>
                  </a:lnTo>
                  <a:lnTo>
                    <a:pt x="1479981" y="58166"/>
                  </a:lnTo>
                  <a:lnTo>
                    <a:pt x="1474647" y="72034"/>
                  </a:lnTo>
                  <a:lnTo>
                    <a:pt x="1475003" y="73380"/>
                  </a:lnTo>
                  <a:lnTo>
                    <a:pt x="1476311" y="73380"/>
                  </a:lnTo>
                  <a:lnTo>
                    <a:pt x="1482102" y="69519"/>
                  </a:lnTo>
                  <a:lnTo>
                    <a:pt x="1489252" y="64770"/>
                  </a:lnTo>
                  <a:lnTo>
                    <a:pt x="1501089" y="73380"/>
                  </a:lnTo>
                  <a:lnTo>
                    <a:pt x="1502384" y="73380"/>
                  </a:lnTo>
                  <a:lnTo>
                    <a:pt x="1502778" y="72034"/>
                  </a:lnTo>
                  <a:lnTo>
                    <a:pt x="1501800" y="69519"/>
                  </a:lnTo>
                  <a:lnTo>
                    <a:pt x="1501711" y="69265"/>
                  </a:lnTo>
                  <a:lnTo>
                    <a:pt x="1497444" y="58166"/>
                  </a:lnTo>
                  <a:lnTo>
                    <a:pt x="1508493" y="50812"/>
                  </a:lnTo>
                  <a:close/>
                </a:path>
                <a:path w="1582420" h="671194">
                  <a:moveTo>
                    <a:pt x="1582077" y="14719"/>
                  </a:moveTo>
                  <a:lnTo>
                    <a:pt x="1578343" y="14719"/>
                  </a:lnTo>
                  <a:lnTo>
                    <a:pt x="1578343" y="16979"/>
                  </a:lnTo>
                  <a:lnTo>
                    <a:pt x="1567853" y="23964"/>
                  </a:lnTo>
                  <a:lnTo>
                    <a:pt x="1567434" y="25336"/>
                  </a:lnTo>
                  <a:lnTo>
                    <a:pt x="1571713" y="36449"/>
                  </a:lnTo>
                  <a:lnTo>
                    <a:pt x="1565516" y="31940"/>
                  </a:lnTo>
                  <a:lnTo>
                    <a:pt x="1562366" y="29641"/>
                  </a:lnTo>
                  <a:lnTo>
                    <a:pt x="1561020" y="29641"/>
                  </a:lnTo>
                  <a:lnTo>
                    <a:pt x="1550454" y="36690"/>
                  </a:lnTo>
                  <a:lnTo>
                    <a:pt x="1554822" y="25336"/>
                  </a:lnTo>
                  <a:lnTo>
                    <a:pt x="1554403" y="23964"/>
                  </a:lnTo>
                  <a:lnTo>
                    <a:pt x="1543939" y="16979"/>
                  </a:lnTo>
                  <a:lnTo>
                    <a:pt x="1556054" y="16979"/>
                  </a:lnTo>
                  <a:lnTo>
                    <a:pt x="1557108" y="16256"/>
                  </a:lnTo>
                  <a:lnTo>
                    <a:pt x="1561579" y="4597"/>
                  </a:lnTo>
                  <a:lnTo>
                    <a:pt x="1564932" y="15519"/>
                  </a:lnTo>
                  <a:lnTo>
                    <a:pt x="1565249" y="16256"/>
                  </a:lnTo>
                  <a:lnTo>
                    <a:pt x="1566240" y="16979"/>
                  </a:lnTo>
                  <a:lnTo>
                    <a:pt x="1578343" y="16979"/>
                  </a:lnTo>
                  <a:lnTo>
                    <a:pt x="1578343" y="14719"/>
                  </a:lnTo>
                  <a:lnTo>
                    <a:pt x="1567065" y="14719"/>
                  </a:lnTo>
                  <a:lnTo>
                    <a:pt x="1563954" y="4597"/>
                  </a:lnTo>
                  <a:lnTo>
                    <a:pt x="1563014" y="1549"/>
                  </a:lnTo>
                  <a:lnTo>
                    <a:pt x="1562887" y="1130"/>
                  </a:lnTo>
                  <a:lnTo>
                    <a:pt x="1562785" y="800"/>
                  </a:lnTo>
                  <a:lnTo>
                    <a:pt x="1561744" y="0"/>
                  </a:lnTo>
                  <a:lnTo>
                    <a:pt x="1560601" y="800"/>
                  </a:lnTo>
                  <a:lnTo>
                    <a:pt x="1555267" y="14719"/>
                  </a:lnTo>
                  <a:lnTo>
                    <a:pt x="1540205" y="14719"/>
                  </a:lnTo>
                  <a:lnTo>
                    <a:pt x="1539125" y="15519"/>
                  </a:lnTo>
                  <a:lnTo>
                    <a:pt x="1539570" y="16789"/>
                  </a:lnTo>
                  <a:lnTo>
                    <a:pt x="1552397" y="25336"/>
                  </a:lnTo>
                  <a:lnTo>
                    <a:pt x="1547075" y="39204"/>
                  </a:lnTo>
                  <a:lnTo>
                    <a:pt x="1547342" y="40246"/>
                  </a:lnTo>
                  <a:lnTo>
                    <a:pt x="1547406" y="40500"/>
                  </a:lnTo>
                  <a:lnTo>
                    <a:pt x="1549209" y="40246"/>
                  </a:lnTo>
                  <a:lnTo>
                    <a:pt x="1554543" y="36690"/>
                  </a:lnTo>
                  <a:lnTo>
                    <a:pt x="1561668" y="31940"/>
                  </a:lnTo>
                  <a:lnTo>
                    <a:pt x="1573491" y="40525"/>
                  </a:lnTo>
                  <a:lnTo>
                    <a:pt x="1574825" y="40525"/>
                  </a:lnTo>
                  <a:lnTo>
                    <a:pt x="1575219" y="39204"/>
                  </a:lnTo>
                  <a:lnTo>
                    <a:pt x="1574241" y="36690"/>
                  </a:lnTo>
                  <a:lnTo>
                    <a:pt x="1574152" y="36449"/>
                  </a:lnTo>
                  <a:lnTo>
                    <a:pt x="1569872" y="25336"/>
                  </a:lnTo>
                  <a:lnTo>
                    <a:pt x="1582077" y="17208"/>
                  </a:lnTo>
                  <a:lnTo>
                    <a:pt x="1582077" y="14719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3" name="object 24">
              <a:extLst>
                <a:ext uri="{FF2B5EF4-FFF2-40B4-BE49-F238E27FC236}">
                  <a16:creationId xmlns:a16="http://schemas.microsoft.com/office/drawing/2014/main" id="{256DF9F6-7DFF-7BF3-E2DD-C4FD7A57A5D5}"/>
                </a:ext>
              </a:extLst>
            </p:cNvPr>
            <p:cNvSpPr/>
            <p:nvPr/>
          </p:nvSpPr>
          <p:spPr>
            <a:xfrm>
              <a:off x="4941900" y="1433791"/>
              <a:ext cx="1867535" cy="1638935"/>
            </a:xfrm>
            <a:custGeom>
              <a:avLst/>
              <a:gdLst/>
              <a:ahLst/>
              <a:cxnLst/>
              <a:rect l="l" t="t" r="r" b="b"/>
              <a:pathLst>
                <a:path w="1867534" h="1638935">
                  <a:moveTo>
                    <a:pt x="1865045" y="0"/>
                  </a:moveTo>
                  <a:lnTo>
                    <a:pt x="1754234" y="33073"/>
                  </a:lnTo>
                  <a:lnTo>
                    <a:pt x="1659602" y="62550"/>
                  </a:lnTo>
                  <a:lnTo>
                    <a:pt x="1612407" y="77676"/>
                  </a:lnTo>
                  <a:lnTo>
                    <a:pt x="1565308" y="93095"/>
                  </a:lnTo>
                  <a:lnTo>
                    <a:pt x="1518315" y="108835"/>
                  </a:lnTo>
                  <a:lnTo>
                    <a:pt x="1471438" y="124919"/>
                  </a:lnTo>
                  <a:lnTo>
                    <a:pt x="1424688" y="141375"/>
                  </a:lnTo>
                  <a:lnTo>
                    <a:pt x="1374241" y="159702"/>
                  </a:lnTo>
                  <a:lnTo>
                    <a:pt x="1351648" y="167614"/>
                  </a:lnTo>
                  <a:lnTo>
                    <a:pt x="1163591" y="237110"/>
                  </a:lnTo>
                  <a:lnTo>
                    <a:pt x="1115998" y="255096"/>
                  </a:lnTo>
                  <a:lnTo>
                    <a:pt x="1068593" y="273468"/>
                  </a:lnTo>
                  <a:lnTo>
                    <a:pt x="1021586" y="292294"/>
                  </a:lnTo>
                  <a:lnTo>
                    <a:pt x="975189" y="311647"/>
                  </a:lnTo>
                  <a:lnTo>
                    <a:pt x="929611" y="331595"/>
                  </a:lnTo>
                  <a:lnTo>
                    <a:pt x="885063" y="352209"/>
                  </a:lnTo>
                  <a:lnTo>
                    <a:pt x="838568" y="378294"/>
                  </a:lnTo>
                  <a:lnTo>
                    <a:pt x="814832" y="391858"/>
                  </a:lnTo>
                  <a:lnTo>
                    <a:pt x="773284" y="418157"/>
                  </a:lnTo>
                  <a:lnTo>
                    <a:pt x="732750" y="446010"/>
                  </a:lnTo>
                  <a:lnTo>
                    <a:pt x="693232" y="475318"/>
                  </a:lnTo>
                  <a:lnTo>
                    <a:pt x="654731" y="505980"/>
                  </a:lnTo>
                  <a:lnTo>
                    <a:pt x="617249" y="537897"/>
                  </a:lnTo>
                  <a:lnTo>
                    <a:pt x="580790" y="570970"/>
                  </a:lnTo>
                  <a:lnTo>
                    <a:pt x="545355" y="605097"/>
                  </a:lnTo>
                  <a:lnTo>
                    <a:pt x="510946" y="640181"/>
                  </a:lnTo>
                  <a:lnTo>
                    <a:pt x="475983" y="680885"/>
                  </a:lnTo>
                  <a:lnTo>
                    <a:pt x="444411" y="719744"/>
                  </a:lnTo>
                  <a:lnTo>
                    <a:pt x="414332" y="760529"/>
                  </a:lnTo>
                  <a:lnTo>
                    <a:pt x="385589" y="802547"/>
                  </a:lnTo>
                  <a:lnTo>
                    <a:pt x="358024" y="845106"/>
                  </a:lnTo>
                  <a:lnTo>
                    <a:pt x="323951" y="899718"/>
                  </a:lnTo>
                  <a:lnTo>
                    <a:pt x="297651" y="945914"/>
                  </a:lnTo>
                  <a:lnTo>
                    <a:pt x="272201" y="992425"/>
                  </a:lnTo>
                  <a:lnTo>
                    <a:pt x="247560" y="1039263"/>
                  </a:lnTo>
                  <a:lnTo>
                    <a:pt x="223688" y="1086436"/>
                  </a:lnTo>
                  <a:lnTo>
                    <a:pt x="200547" y="1133957"/>
                  </a:lnTo>
                  <a:lnTo>
                    <a:pt x="178097" y="1181835"/>
                  </a:lnTo>
                  <a:lnTo>
                    <a:pt x="156297" y="1230082"/>
                  </a:lnTo>
                  <a:lnTo>
                    <a:pt x="135108" y="1278707"/>
                  </a:lnTo>
                  <a:lnTo>
                    <a:pt x="114465" y="1327759"/>
                  </a:lnTo>
                  <a:lnTo>
                    <a:pt x="90690" y="1385531"/>
                  </a:lnTo>
                  <a:lnTo>
                    <a:pt x="44259" y="1506664"/>
                  </a:lnTo>
                  <a:lnTo>
                    <a:pt x="0" y="1629778"/>
                  </a:lnTo>
                  <a:lnTo>
                    <a:pt x="12" y="1638706"/>
                  </a:lnTo>
                  <a:lnTo>
                    <a:pt x="2120" y="1637207"/>
                  </a:lnTo>
                  <a:lnTo>
                    <a:pt x="37959" y="1539232"/>
                  </a:lnTo>
                  <a:lnTo>
                    <a:pt x="55692" y="1491736"/>
                  </a:lnTo>
                  <a:lnTo>
                    <a:pt x="73737" y="1444280"/>
                  </a:lnTo>
                  <a:lnTo>
                    <a:pt x="92146" y="1396907"/>
                  </a:lnTo>
                  <a:lnTo>
                    <a:pt x="110969" y="1349660"/>
                  </a:lnTo>
                  <a:lnTo>
                    <a:pt x="130259" y="1302584"/>
                  </a:lnTo>
                  <a:lnTo>
                    <a:pt x="150066" y="1255721"/>
                  </a:lnTo>
                  <a:lnTo>
                    <a:pt x="170442" y="1209114"/>
                  </a:lnTo>
                  <a:lnTo>
                    <a:pt x="191437" y="1162806"/>
                  </a:lnTo>
                  <a:lnTo>
                    <a:pt x="213104" y="1116842"/>
                  </a:lnTo>
                  <a:lnTo>
                    <a:pt x="235493" y="1071263"/>
                  </a:lnTo>
                  <a:lnTo>
                    <a:pt x="258655" y="1026114"/>
                  </a:lnTo>
                  <a:lnTo>
                    <a:pt x="282642" y="981438"/>
                  </a:lnTo>
                  <a:lnTo>
                    <a:pt x="307505" y="937278"/>
                  </a:lnTo>
                  <a:lnTo>
                    <a:pt x="333296" y="893676"/>
                  </a:lnTo>
                  <a:lnTo>
                    <a:pt x="360065" y="850677"/>
                  </a:lnTo>
                  <a:lnTo>
                    <a:pt x="387864" y="808324"/>
                  </a:lnTo>
                  <a:lnTo>
                    <a:pt x="416744" y="766660"/>
                  </a:lnTo>
                  <a:lnTo>
                    <a:pt x="446756" y="725728"/>
                  </a:lnTo>
                  <a:lnTo>
                    <a:pt x="479590" y="683641"/>
                  </a:lnTo>
                  <a:lnTo>
                    <a:pt x="525346" y="632524"/>
                  </a:lnTo>
                  <a:lnTo>
                    <a:pt x="560676" y="596624"/>
                  </a:lnTo>
                  <a:lnTo>
                    <a:pt x="597571" y="561640"/>
                  </a:lnTo>
                  <a:lnTo>
                    <a:pt x="635882" y="527737"/>
                  </a:lnTo>
                  <a:lnTo>
                    <a:pt x="675460" y="495079"/>
                  </a:lnTo>
                  <a:lnTo>
                    <a:pt x="716157" y="463831"/>
                  </a:lnTo>
                  <a:lnTo>
                    <a:pt x="757822" y="434158"/>
                  </a:lnTo>
                  <a:lnTo>
                    <a:pt x="800308" y="406225"/>
                  </a:lnTo>
                  <a:lnTo>
                    <a:pt x="843466" y="380195"/>
                  </a:lnTo>
                  <a:lnTo>
                    <a:pt x="887145" y="356235"/>
                  </a:lnTo>
                  <a:lnTo>
                    <a:pt x="933462" y="333641"/>
                  </a:lnTo>
                  <a:lnTo>
                    <a:pt x="1050154" y="286294"/>
                  </a:lnTo>
                  <a:lnTo>
                    <a:pt x="1143434" y="249939"/>
                  </a:lnTo>
                  <a:lnTo>
                    <a:pt x="1237015" y="214457"/>
                  </a:lnTo>
                  <a:lnTo>
                    <a:pt x="1330912" y="179888"/>
                  </a:lnTo>
                  <a:lnTo>
                    <a:pt x="1377983" y="162958"/>
                  </a:lnTo>
                  <a:lnTo>
                    <a:pt x="1425140" y="146271"/>
                  </a:lnTo>
                  <a:lnTo>
                    <a:pt x="1472383" y="129833"/>
                  </a:lnTo>
                  <a:lnTo>
                    <a:pt x="1519714" y="113648"/>
                  </a:lnTo>
                  <a:lnTo>
                    <a:pt x="1567135" y="97721"/>
                  </a:lnTo>
                  <a:lnTo>
                    <a:pt x="1614649" y="82057"/>
                  </a:lnTo>
                  <a:lnTo>
                    <a:pt x="1662257" y="66661"/>
                  </a:lnTo>
                  <a:lnTo>
                    <a:pt x="1709961" y="51539"/>
                  </a:lnTo>
                  <a:lnTo>
                    <a:pt x="1757762" y="36695"/>
                  </a:lnTo>
                  <a:lnTo>
                    <a:pt x="1805663" y="22134"/>
                  </a:lnTo>
                  <a:lnTo>
                    <a:pt x="1865668" y="4432"/>
                  </a:lnTo>
                  <a:lnTo>
                    <a:pt x="1867306" y="2260"/>
                  </a:lnTo>
                  <a:lnTo>
                    <a:pt x="1865045" y="0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4" name="object 25">
              <a:extLst>
                <a:ext uri="{FF2B5EF4-FFF2-40B4-BE49-F238E27FC236}">
                  <a16:creationId xmlns:a16="http://schemas.microsoft.com/office/drawing/2014/main" id="{EFEA225F-1A88-13C8-CEC2-624E486D3047}"/>
                </a:ext>
              </a:extLst>
            </p:cNvPr>
            <p:cNvSpPr/>
            <p:nvPr/>
          </p:nvSpPr>
          <p:spPr>
            <a:xfrm>
              <a:off x="4941900" y="1408937"/>
              <a:ext cx="1867535" cy="1456690"/>
            </a:xfrm>
            <a:custGeom>
              <a:avLst/>
              <a:gdLst/>
              <a:ahLst/>
              <a:cxnLst/>
              <a:rect l="l" t="t" r="r" b="b"/>
              <a:pathLst>
                <a:path w="1867534" h="1456689">
                  <a:moveTo>
                    <a:pt x="1865096" y="0"/>
                  </a:moveTo>
                  <a:lnTo>
                    <a:pt x="1758408" y="25353"/>
                  </a:lnTo>
                  <a:lnTo>
                    <a:pt x="1656744" y="51540"/>
                  </a:lnTo>
                  <a:lnTo>
                    <a:pt x="1555356" y="79579"/>
                  </a:lnTo>
                  <a:lnTo>
                    <a:pt x="1454572" y="109409"/>
                  </a:lnTo>
                  <a:lnTo>
                    <a:pt x="1404511" y="124977"/>
                  </a:lnTo>
                  <a:lnTo>
                    <a:pt x="1354725" y="140969"/>
                  </a:lnTo>
                  <a:lnTo>
                    <a:pt x="1233749" y="181446"/>
                  </a:lnTo>
                  <a:lnTo>
                    <a:pt x="1162253" y="207060"/>
                  </a:lnTo>
                  <a:lnTo>
                    <a:pt x="1141107" y="215099"/>
                  </a:lnTo>
                  <a:lnTo>
                    <a:pt x="1133970" y="217601"/>
                  </a:lnTo>
                  <a:lnTo>
                    <a:pt x="1106448" y="227578"/>
                  </a:lnTo>
                  <a:lnTo>
                    <a:pt x="1051922" y="248937"/>
                  </a:lnTo>
                  <a:lnTo>
                    <a:pt x="1024521" y="259257"/>
                  </a:lnTo>
                  <a:lnTo>
                    <a:pt x="1001864" y="268312"/>
                  </a:lnTo>
                  <a:lnTo>
                    <a:pt x="978115" y="277367"/>
                  </a:lnTo>
                  <a:lnTo>
                    <a:pt x="934796" y="295419"/>
                  </a:lnTo>
                  <a:lnTo>
                    <a:pt x="891362" y="315696"/>
                  </a:lnTo>
                  <a:lnTo>
                    <a:pt x="848775" y="337621"/>
                  </a:lnTo>
                  <a:lnTo>
                    <a:pt x="791070" y="370319"/>
                  </a:lnTo>
                  <a:lnTo>
                    <a:pt x="731988" y="408733"/>
                  </a:lnTo>
                  <a:lnTo>
                    <a:pt x="674497" y="449529"/>
                  </a:lnTo>
                  <a:lnTo>
                    <a:pt x="627862" y="484771"/>
                  </a:lnTo>
                  <a:lnTo>
                    <a:pt x="586423" y="517340"/>
                  </a:lnTo>
                  <a:lnTo>
                    <a:pt x="547456" y="550690"/>
                  </a:lnTo>
                  <a:lnTo>
                    <a:pt x="510645" y="585041"/>
                  </a:lnTo>
                  <a:lnTo>
                    <a:pt x="475673" y="620614"/>
                  </a:lnTo>
                  <a:lnTo>
                    <a:pt x="442224" y="657628"/>
                  </a:lnTo>
                  <a:lnTo>
                    <a:pt x="409980" y="696305"/>
                  </a:lnTo>
                  <a:lnTo>
                    <a:pt x="378624" y="736864"/>
                  </a:lnTo>
                  <a:lnTo>
                    <a:pt x="347840" y="779525"/>
                  </a:lnTo>
                  <a:lnTo>
                    <a:pt x="309189" y="836592"/>
                  </a:lnTo>
                  <a:lnTo>
                    <a:pt x="281067" y="880595"/>
                  </a:lnTo>
                  <a:lnTo>
                    <a:pt x="253817" y="925227"/>
                  </a:lnTo>
                  <a:lnTo>
                    <a:pt x="227404" y="970434"/>
                  </a:lnTo>
                  <a:lnTo>
                    <a:pt x="201798" y="1016167"/>
                  </a:lnTo>
                  <a:lnTo>
                    <a:pt x="176965" y="1062373"/>
                  </a:lnTo>
                  <a:lnTo>
                    <a:pt x="152873" y="1109003"/>
                  </a:lnTo>
                  <a:lnTo>
                    <a:pt x="129489" y="1156005"/>
                  </a:lnTo>
                  <a:lnTo>
                    <a:pt x="106782" y="1203327"/>
                  </a:lnTo>
                  <a:lnTo>
                    <a:pt x="84720" y="1250919"/>
                  </a:lnTo>
                  <a:lnTo>
                    <a:pt x="63268" y="1298730"/>
                  </a:lnTo>
                  <a:lnTo>
                    <a:pt x="42396" y="1346708"/>
                  </a:lnTo>
                  <a:lnTo>
                    <a:pt x="22071" y="1394802"/>
                  </a:lnTo>
                  <a:lnTo>
                    <a:pt x="2260" y="1442961"/>
                  </a:lnTo>
                  <a:lnTo>
                    <a:pt x="0" y="1448346"/>
                  </a:lnTo>
                  <a:lnTo>
                    <a:pt x="0" y="1456448"/>
                  </a:lnTo>
                  <a:lnTo>
                    <a:pt x="2095" y="1455064"/>
                  </a:lnTo>
                  <a:lnTo>
                    <a:pt x="21138" y="1408871"/>
                  </a:lnTo>
                  <a:lnTo>
                    <a:pt x="40307" y="1363321"/>
                  </a:lnTo>
                  <a:lnTo>
                    <a:pt x="59728" y="1318268"/>
                  </a:lnTo>
                  <a:lnTo>
                    <a:pt x="79525" y="1273565"/>
                  </a:lnTo>
                  <a:lnTo>
                    <a:pt x="99825" y="1229065"/>
                  </a:lnTo>
                  <a:lnTo>
                    <a:pt x="120751" y="1184623"/>
                  </a:lnTo>
                  <a:lnTo>
                    <a:pt x="142429" y="1140091"/>
                  </a:lnTo>
                  <a:lnTo>
                    <a:pt x="164985" y="1095324"/>
                  </a:lnTo>
                  <a:lnTo>
                    <a:pt x="188734" y="1050099"/>
                  </a:lnTo>
                  <a:lnTo>
                    <a:pt x="186728" y="1049032"/>
                  </a:lnTo>
                  <a:lnTo>
                    <a:pt x="189295" y="1049032"/>
                  </a:lnTo>
                  <a:lnTo>
                    <a:pt x="211340" y="1007122"/>
                  </a:lnTo>
                  <a:lnTo>
                    <a:pt x="235077" y="966444"/>
                  </a:lnTo>
                  <a:lnTo>
                    <a:pt x="283534" y="885394"/>
                  </a:lnTo>
                  <a:lnTo>
                    <a:pt x="309457" y="844204"/>
                  </a:lnTo>
                  <a:lnTo>
                    <a:pt x="336548" y="803479"/>
                  </a:lnTo>
                  <a:lnTo>
                    <a:pt x="364748" y="763434"/>
                  </a:lnTo>
                  <a:lnTo>
                    <a:pt x="393997" y="724285"/>
                  </a:lnTo>
                  <a:lnTo>
                    <a:pt x="424237" y="686249"/>
                  </a:lnTo>
                  <a:lnTo>
                    <a:pt x="455409" y="649541"/>
                  </a:lnTo>
                  <a:lnTo>
                    <a:pt x="506371" y="595328"/>
                  </a:lnTo>
                  <a:lnTo>
                    <a:pt x="545812" y="558458"/>
                  </a:lnTo>
                  <a:lnTo>
                    <a:pt x="586457" y="523703"/>
                  </a:lnTo>
                  <a:lnTo>
                    <a:pt x="628521" y="490149"/>
                  </a:lnTo>
                  <a:lnTo>
                    <a:pt x="672223" y="456882"/>
                  </a:lnTo>
                  <a:lnTo>
                    <a:pt x="748926" y="402442"/>
                  </a:lnTo>
                  <a:lnTo>
                    <a:pt x="794674" y="373450"/>
                  </a:lnTo>
                  <a:lnTo>
                    <a:pt x="840366" y="347388"/>
                  </a:lnTo>
                  <a:lnTo>
                    <a:pt x="886329" y="323731"/>
                  </a:lnTo>
                  <a:lnTo>
                    <a:pt x="932891" y="301955"/>
                  </a:lnTo>
                  <a:lnTo>
                    <a:pt x="980381" y="281536"/>
                  </a:lnTo>
                  <a:lnTo>
                    <a:pt x="1029127" y="261952"/>
                  </a:lnTo>
                  <a:lnTo>
                    <a:pt x="1131697" y="223189"/>
                  </a:lnTo>
                  <a:lnTo>
                    <a:pt x="1142631" y="219367"/>
                  </a:lnTo>
                  <a:lnTo>
                    <a:pt x="1189850" y="202107"/>
                  </a:lnTo>
                  <a:lnTo>
                    <a:pt x="1237206" y="185296"/>
                  </a:lnTo>
                  <a:lnTo>
                    <a:pt x="1284750" y="168907"/>
                  </a:lnTo>
                  <a:lnTo>
                    <a:pt x="1380355" y="137388"/>
                  </a:lnTo>
                  <a:lnTo>
                    <a:pt x="1476569" y="107531"/>
                  </a:lnTo>
                  <a:lnTo>
                    <a:pt x="1573294" y="79321"/>
                  </a:lnTo>
                  <a:lnTo>
                    <a:pt x="1670433" y="52741"/>
                  </a:lnTo>
                  <a:lnTo>
                    <a:pt x="1767889" y="27775"/>
                  </a:lnTo>
                  <a:lnTo>
                    <a:pt x="1865566" y="4406"/>
                  </a:lnTo>
                  <a:lnTo>
                    <a:pt x="1867306" y="2209"/>
                  </a:lnTo>
                  <a:lnTo>
                    <a:pt x="1865096" y="0"/>
                  </a:lnTo>
                  <a:close/>
                </a:path>
                <a:path w="1867534" h="1456689">
                  <a:moveTo>
                    <a:pt x="189295" y="1049032"/>
                  </a:moveTo>
                  <a:lnTo>
                    <a:pt x="186728" y="1049032"/>
                  </a:lnTo>
                  <a:lnTo>
                    <a:pt x="188734" y="1050099"/>
                  </a:lnTo>
                  <a:lnTo>
                    <a:pt x="189295" y="1049032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5" name="object 26">
              <a:extLst>
                <a:ext uri="{FF2B5EF4-FFF2-40B4-BE49-F238E27FC236}">
                  <a16:creationId xmlns:a16="http://schemas.microsoft.com/office/drawing/2014/main" id="{0BFBABF6-4362-F6B8-61C3-045A95A10C28}"/>
                </a:ext>
              </a:extLst>
            </p:cNvPr>
            <p:cNvSpPr/>
            <p:nvPr/>
          </p:nvSpPr>
          <p:spPr>
            <a:xfrm>
              <a:off x="4941900" y="1339875"/>
              <a:ext cx="1867535" cy="1220470"/>
            </a:xfrm>
            <a:custGeom>
              <a:avLst/>
              <a:gdLst/>
              <a:ahLst/>
              <a:cxnLst/>
              <a:rect l="l" t="t" r="r" b="b"/>
              <a:pathLst>
                <a:path w="1867534" h="1220470">
                  <a:moveTo>
                    <a:pt x="1865071" y="0"/>
                  </a:moveTo>
                  <a:lnTo>
                    <a:pt x="1812260" y="8555"/>
                  </a:lnTo>
                  <a:lnTo>
                    <a:pt x="1761369" y="17534"/>
                  </a:lnTo>
                  <a:lnTo>
                    <a:pt x="1710919" y="27092"/>
                  </a:lnTo>
                  <a:lnTo>
                    <a:pt x="1660868" y="37221"/>
                  </a:lnTo>
                  <a:lnTo>
                    <a:pt x="1611174" y="47913"/>
                  </a:lnTo>
                  <a:lnTo>
                    <a:pt x="1561792" y="59160"/>
                  </a:lnTo>
                  <a:lnTo>
                    <a:pt x="1512681" y="70953"/>
                  </a:lnTo>
                  <a:lnTo>
                    <a:pt x="1463797" y="83285"/>
                  </a:lnTo>
                  <a:lnTo>
                    <a:pt x="1415099" y="96146"/>
                  </a:lnTo>
                  <a:lnTo>
                    <a:pt x="1366542" y="109530"/>
                  </a:lnTo>
                  <a:lnTo>
                    <a:pt x="1318085" y="123427"/>
                  </a:lnTo>
                  <a:lnTo>
                    <a:pt x="1269685" y="137829"/>
                  </a:lnTo>
                  <a:lnTo>
                    <a:pt x="1172883" y="168116"/>
                  </a:lnTo>
                  <a:lnTo>
                    <a:pt x="1075794" y="200325"/>
                  </a:lnTo>
                  <a:lnTo>
                    <a:pt x="978077" y="234391"/>
                  </a:lnTo>
                  <a:lnTo>
                    <a:pt x="955459" y="243446"/>
                  </a:lnTo>
                  <a:lnTo>
                    <a:pt x="931710" y="252501"/>
                  </a:lnTo>
                  <a:lnTo>
                    <a:pt x="883892" y="272048"/>
                  </a:lnTo>
                  <a:lnTo>
                    <a:pt x="836897" y="293476"/>
                  </a:lnTo>
                  <a:lnTo>
                    <a:pt x="790732" y="316651"/>
                  </a:lnTo>
                  <a:lnTo>
                    <a:pt x="745402" y="341437"/>
                  </a:lnTo>
                  <a:lnTo>
                    <a:pt x="700913" y="367703"/>
                  </a:lnTo>
                  <a:lnTo>
                    <a:pt x="674497" y="382790"/>
                  </a:lnTo>
                  <a:lnTo>
                    <a:pt x="579177" y="444760"/>
                  </a:lnTo>
                  <a:lnTo>
                    <a:pt x="532711" y="477431"/>
                  </a:lnTo>
                  <a:lnTo>
                    <a:pt x="488543" y="513168"/>
                  </a:lnTo>
                  <a:lnTo>
                    <a:pt x="435452" y="561486"/>
                  </a:lnTo>
                  <a:lnTo>
                    <a:pt x="401448" y="595879"/>
                  </a:lnTo>
                  <a:lnTo>
                    <a:pt x="368448" y="631704"/>
                  </a:lnTo>
                  <a:lnTo>
                    <a:pt x="336433" y="668833"/>
                  </a:lnTo>
                  <a:lnTo>
                    <a:pt x="305379" y="707140"/>
                  </a:lnTo>
                  <a:lnTo>
                    <a:pt x="275267" y="746498"/>
                  </a:lnTo>
                  <a:lnTo>
                    <a:pt x="246074" y="786781"/>
                  </a:lnTo>
                  <a:lnTo>
                    <a:pt x="217779" y="827862"/>
                  </a:lnTo>
                  <a:lnTo>
                    <a:pt x="190361" y="869615"/>
                  </a:lnTo>
                  <a:lnTo>
                    <a:pt x="163797" y="911913"/>
                  </a:lnTo>
                  <a:lnTo>
                    <a:pt x="138068" y="954630"/>
                  </a:lnTo>
                  <a:lnTo>
                    <a:pt x="113151" y="997639"/>
                  </a:lnTo>
                  <a:lnTo>
                    <a:pt x="89025" y="1040813"/>
                  </a:lnTo>
                  <a:lnTo>
                    <a:pt x="65668" y="1084026"/>
                  </a:lnTo>
                  <a:lnTo>
                    <a:pt x="43059" y="1127151"/>
                  </a:lnTo>
                  <a:lnTo>
                    <a:pt x="21132" y="1170152"/>
                  </a:lnTo>
                  <a:lnTo>
                    <a:pt x="0" y="1212634"/>
                  </a:lnTo>
                  <a:lnTo>
                    <a:pt x="0" y="1219949"/>
                  </a:lnTo>
                  <a:lnTo>
                    <a:pt x="2019" y="1218704"/>
                  </a:lnTo>
                  <a:lnTo>
                    <a:pt x="25781" y="1171168"/>
                  </a:lnTo>
                  <a:lnTo>
                    <a:pt x="23761" y="1170152"/>
                  </a:lnTo>
                  <a:lnTo>
                    <a:pt x="26289" y="1170152"/>
                  </a:lnTo>
                  <a:lnTo>
                    <a:pt x="48412" y="1125931"/>
                  </a:lnTo>
                  <a:lnTo>
                    <a:pt x="71080" y="1083387"/>
                  </a:lnTo>
                  <a:lnTo>
                    <a:pt x="94349" y="1040813"/>
                  </a:lnTo>
                  <a:lnTo>
                    <a:pt x="118416" y="998047"/>
                  </a:lnTo>
                  <a:lnTo>
                    <a:pt x="143165" y="955496"/>
                  </a:lnTo>
                  <a:lnTo>
                    <a:pt x="168689" y="913187"/>
                  </a:lnTo>
                  <a:lnTo>
                    <a:pt x="195028" y="871244"/>
                  </a:lnTo>
                  <a:lnTo>
                    <a:pt x="222222" y="829788"/>
                  </a:lnTo>
                  <a:lnTo>
                    <a:pt x="250312" y="788943"/>
                  </a:lnTo>
                  <a:lnTo>
                    <a:pt x="279339" y="748829"/>
                  </a:lnTo>
                  <a:lnTo>
                    <a:pt x="309342" y="709571"/>
                  </a:lnTo>
                  <a:lnTo>
                    <a:pt x="340363" y="671290"/>
                  </a:lnTo>
                  <a:lnTo>
                    <a:pt x="372441" y="634109"/>
                  </a:lnTo>
                  <a:lnTo>
                    <a:pt x="405617" y="598150"/>
                  </a:lnTo>
                  <a:lnTo>
                    <a:pt x="439931" y="563536"/>
                  </a:lnTo>
                  <a:lnTo>
                    <a:pt x="475424" y="530390"/>
                  </a:lnTo>
                  <a:lnTo>
                    <a:pt x="514070" y="497420"/>
                  </a:lnTo>
                  <a:lnTo>
                    <a:pt x="560336" y="462457"/>
                  </a:lnTo>
                  <a:lnTo>
                    <a:pt x="651428" y="403401"/>
                  </a:lnTo>
                  <a:lnTo>
                    <a:pt x="697512" y="374684"/>
                  </a:lnTo>
                  <a:lnTo>
                    <a:pt x="744267" y="347130"/>
                  </a:lnTo>
                  <a:lnTo>
                    <a:pt x="791927" y="321203"/>
                  </a:lnTo>
                  <a:lnTo>
                    <a:pt x="840727" y="297370"/>
                  </a:lnTo>
                  <a:lnTo>
                    <a:pt x="863307" y="286092"/>
                  </a:lnTo>
                  <a:lnTo>
                    <a:pt x="936244" y="255587"/>
                  </a:lnTo>
                  <a:lnTo>
                    <a:pt x="986457" y="236718"/>
                  </a:lnTo>
                  <a:lnTo>
                    <a:pt x="1037297" y="218894"/>
                  </a:lnTo>
                  <a:lnTo>
                    <a:pt x="1190104" y="167360"/>
                  </a:lnTo>
                  <a:lnTo>
                    <a:pt x="1212710" y="160578"/>
                  </a:lnTo>
                  <a:lnTo>
                    <a:pt x="1236273" y="152728"/>
                  </a:lnTo>
                  <a:lnTo>
                    <a:pt x="1286069" y="137259"/>
                  </a:lnTo>
                  <a:lnTo>
                    <a:pt x="1335833" y="122534"/>
                  </a:lnTo>
                  <a:lnTo>
                    <a:pt x="1385777" y="108459"/>
                  </a:lnTo>
                  <a:lnTo>
                    <a:pt x="1435892" y="95015"/>
                  </a:lnTo>
                  <a:lnTo>
                    <a:pt x="1486166" y="82183"/>
                  </a:lnTo>
                  <a:lnTo>
                    <a:pt x="1536588" y="69943"/>
                  </a:lnTo>
                  <a:lnTo>
                    <a:pt x="1587149" y="58277"/>
                  </a:lnTo>
                  <a:lnTo>
                    <a:pt x="1637838" y="47164"/>
                  </a:lnTo>
                  <a:lnTo>
                    <a:pt x="1688643" y="36587"/>
                  </a:lnTo>
                  <a:lnTo>
                    <a:pt x="1739554" y="26526"/>
                  </a:lnTo>
                  <a:lnTo>
                    <a:pt x="1841652" y="7874"/>
                  </a:lnTo>
                  <a:lnTo>
                    <a:pt x="1865363" y="4483"/>
                  </a:lnTo>
                  <a:lnTo>
                    <a:pt x="1867306" y="2235"/>
                  </a:lnTo>
                  <a:lnTo>
                    <a:pt x="1865071" y="0"/>
                  </a:lnTo>
                  <a:close/>
                </a:path>
                <a:path w="1867534" h="1220470">
                  <a:moveTo>
                    <a:pt x="26289" y="1170152"/>
                  </a:moveTo>
                  <a:lnTo>
                    <a:pt x="23761" y="1170152"/>
                  </a:lnTo>
                  <a:lnTo>
                    <a:pt x="25781" y="1171168"/>
                  </a:lnTo>
                  <a:lnTo>
                    <a:pt x="26289" y="1170152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6" name="object 27">
              <a:extLst>
                <a:ext uri="{FF2B5EF4-FFF2-40B4-BE49-F238E27FC236}">
                  <a16:creationId xmlns:a16="http://schemas.microsoft.com/office/drawing/2014/main" id="{4014228E-6369-2A7C-3450-F52B0E82AB41}"/>
                </a:ext>
              </a:extLst>
            </p:cNvPr>
            <p:cNvSpPr/>
            <p:nvPr/>
          </p:nvSpPr>
          <p:spPr>
            <a:xfrm>
              <a:off x="4941900" y="1247076"/>
              <a:ext cx="1867535" cy="1152525"/>
            </a:xfrm>
            <a:custGeom>
              <a:avLst/>
              <a:gdLst/>
              <a:ahLst/>
              <a:cxnLst/>
              <a:rect l="l" t="t" r="r" b="b"/>
              <a:pathLst>
                <a:path w="1867534" h="1152525">
                  <a:moveTo>
                    <a:pt x="1865071" y="0"/>
                  </a:moveTo>
                  <a:lnTo>
                    <a:pt x="1799915" y="9433"/>
                  </a:lnTo>
                  <a:lnTo>
                    <a:pt x="1749216" y="17934"/>
                  </a:lnTo>
                  <a:lnTo>
                    <a:pt x="1698696" y="27416"/>
                  </a:lnTo>
                  <a:lnTo>
                    <a:pt x="1648351" y="37801"/>
                  </a:lnTo>
                  <a:lnTo>
                    <a:pt x="1598176" y="49011"/>
                  </a:lnTo>
                  <a:lnTo>
                    <a:pt x="1548168" y="60967"/>
                  </a:lnTo>
                  <a:lnTo>
                    <a:pt x="1498323" y="73589"/>
                  </a:lnTo>
                  <a:lnTo>
                    <a:pt x="1448638" y="86800"/>
                  </a:lnTo>
                  <a:lnTo>
                    <a:pt x="1378254" y="106476"/>
                  </a:lnTo>
                  <a:lnTo>
                    <a:pt x="1362402" y="111433"/>
                  </a:lnTo>
                  <a:lnTo>
                    <a:pt x="1330248" y="119537"/>
                  </a:lnTo>
                  <a:lnTo>
                    <a:pt x="1314310" y="124129"/>
                  </a:lnTo>
                  <a:lnTo>
                    <a:pt x="1305344" y="126822"/>
                  </a:lnTo>
                  <a:lnTo>
                    <a:pt x="1281563" y="132952"/>
                  </a:lnTo>
                  <a:lnTo>
                    <a:pt x="1258219" y="140450"/>
                  </a:lnTo>
                  <a:lnTo>
                    <a:pt x="1234958" y="148208"/>
                  </a:lnTo>
                  <a:lnTo>
                    <a:pt x="1188770" y="161899"/>
                  </a:lnTo>
                  <a:lnTo>
                    <a:pt x="1112478" y="183932"/>
                  </a:lnTo>
                  <a:lnTo>
                    <a:pt x="976487" y="221029"/>
                  </a:lnTo>
                  <a:lnTo>
                    <a:pt x="931849" y="234340"/>
                  </a:lnTo>
                  <a:lnTo>
                    <a:pt x="908126" y="241122"/>
                  </a:lnTo>
                  <a:lnTo>
                    <a:pt x="885380" y="249072"/>
                  </a:lnTo>
                  <a:lnTo>
                    <a:pt x="861631" y="256997"/>
                  </a:lnTo>
                  <a:lnTo>
                    <a:pt x="813717" y="275127"/>
                  </a:lnTo>
                  <a:lnTo>
                    <a:pt x="766139" y="294415"/>
                  </a:lnTo>
                  <a:lnTo>
                    <a:pt x="719029" y="315007"/>
                  </a:lnTo>
                  <a:lnTo>
                    <a:pt x="672559" y="337034"/>
                  </a:lnTo>
                  <a:lnTo>
                    <a:pt x="626899" y="360629"/>
                  </a:lnTo>
                  <a:lnTo>
                    <a:pt x="582220" y="385927"/>
                  </a:lnTo>
                  <a:lnTo>
                    <a:pt x="538693" y="413058"/>
                  </a:lnTo>
                  <a:lnTo>
                    <a:pt x="496488" y="442156"/>
                  </a:lnTo>
                  <a:lnTo>
                    <a:pt x="455777" y="473354"/>
                  </a:lnTo>
                  <a:lnTo>
                    <a:pt x="405961" y="519109"/>
                  </a:lnTo>
                  <a:lnTo>
                    <a:pt x="372044" y="553954"/>
                  </a:lnTo>
                  <a:lnTo>
                    <a:pt x="339233" y="590394"/>
                  </a:lnTo>
                  <a:lnTo>
                    <a:pt x="307506" y="628273"/>
                  </a:lnTo>
                  <a:lnTo>
                    <a:pt x="276840" y="667437"/>
                  </a:lnTo>
                  <a:lnTo>
                    <a:pt x="247210" y="707729"/>
                  </a:lnTo>
                  <a:lnTo>
                    <a:pt x="218595" y="748994"/>
                  </a:lnTo>
                  <a:lnTo>
                    <a:pt x="190971" y="791076"/>
                  </a:lnTo>
                  <a:lnTo>
                    <a:pt x="164315" y="833820"/>
                  </a:lnTo>
                  <a:lnTo>
                    <a:pt x="138604" y="877069"/>
                  </a:lnTo>
                  <a:lnTo>
                    <a:pt x="113815" y="920668"/>
                  </a:lnTo>
                  <a:lnTo>
                    <a:pt x="89926" y="964461"/>
                  </a:lnTo>
                  <a:lnTo>
                    <a:pt x="66912" y="1008294"/>
                  </a:lnTo>
                  <a:lnTo>
                    <a:pt x="44751" y="1052009"/>
                  </a:lnTo>
                  <a:lnTo>
                    <a:pt x="23420" y="1095451"/>
                  </a:lnTo>
                  <a:lnTo>
                    <a:pt x="723" y="1142987"/>
                  </a:lnTo>
                  <a:lnTo>
                    <a:pt x="0" y="1144536"/>
                  </a:lnTo>
                  <a:lnTo>
                    <a:pt x="0" y="1152042"/>
                  </a:lnTo>
                  <a:lnTo>
                    <a:pt x="2032" y="1150772"/>
                  </a:lnTo>
                  <a:lnTo>
                    <a:pt x="22635" y="1107421"/>
                  </a:lnTo>
                  <a:lnTo>
                    <a:pt x="43929" y="1063834"/>
                  </a:lnTo>
                  <a:lnTo>
                    <a:pt x="65943" y="1020136"/>
                  </a:lnTo>
                  <a:lnTo>
                    <a:pt x="88710" y="976457"/>
                  </a:lnTo>
                  <a:lnTo>
                    <a:pt x="112260" y="932922"/>
                  </a:lnTo>
                  <a:lnTo>
                    <a:pt x="136624" y="889658"/>
                  </a:lnTo>
                  <a:lnTo>
                    <a:pt x="161834" y="846793"/>
                  </a:lnTo>
                  <a:lnTo>
                    <a:pt x="187921" y="804454"/>
                  </a:lnTo>
                  <a:lnTo>
                    <a:pt x="214915" y="762768"/>
                  </a:lnTo>
                  <a:lnTo>
                    <a:pt x="242848" y="721862"/>
                  </a:lnTo>
                  <a:lnTo>
                    <a:pt x="271751" y="681862"/>
                  </a:lnTo>
                  <a:lnTo>
                    <a:pt x="301656" y="642897"/>
                  </a:lnTo>
                  <a:lnTo>
                    <a:pt x="332592" y="605093"/>
                  </a:lnTo>
                  <a:lnTo>
                    <a:pt x="364593" y="568577"/>
                  </a:lnTo>
                  <a:lnTo>
                    <a:pt x="397687" y="533476"/>
                  </a:lnTo>
                  <a:lnTo>
                    <a:pt x="421411" y="510882"/>
                  </a:lnTo>
                  <a:lnTo>
                    <a:pt x="419862" y="509244"/>
                  </a:lnTo>
                  <a:lnTo>
                    <a:pt x="423136" y="509244"/>
                  </a:lnTo>
                  <a:lnTo>
                    <a:pt x="444004" y="489432"/>
                  </a:lnTo>
                  <a:lnTo>
                    <a:pt x="459244" y="476364"/>
                  </a:lnTo>
                  <a:lnTo>
                    <a:pt x="499796" y="444823"/>
                  </a:lnTo>
                  <a:lnTo>
                    <a:pt x="544033" y="414800"/>
                  </a:lnTo>
                  <a:lnTo>
                    <a:pt x="590927" y="386399"/>
                  </a:lnTo>
                  <a:lnTo>
                    <a:pt x="639450" y="359725"/>
                  </a:lnTo>
                  <a:lnTo>
                    <a:pt x="688572" y="334883"/>
                  </a:lnTo>
                  <a:lnTo>
                    <a:pt x="737266" y="311976"/>
                  </a:lnTo>
                  <a:lnTo>
                    <a:pt x="793051" y="287261"/>
                  </a:lnTo>
                  <a:lnTo>
                    <a:pt x="853770" y="264322"/>
                  </a:lnTo>
                  <a:lnTo>
                    <a:pt x="901203" y="248434"/>
                  </a:lnTo>
                  <a:lnTo>
                    <a:pt x="948918" y="233927"/>
                  </a:lnTo>
                  <a:lnTo>
                    <a:pt x="1170025" y="171970"/>
                  </a:lnTo>
                  <a:lnTo>
                    <a:pt x="1359682" y="116167"/>
                  </a:lnTo>
                  <a:lnTo>
                    <a:pt x="1454985" y="89748"/>
                  </a:lnTo>
                  <a:lnTo>
                    <a:pt x="1502797" y="77169"/>
                  </a:lnTo>
                  <a:lnTo>
                    <a:pt x="1550732" y="65112"/>
                  </a:lnTo>
                  <a:lnTo>
                    <a:pt x="1598801" y="53650"/>
                  </a:lnTo>
                  <a:lnTo>
                    <a:pt x="1647017" y="42859"/>
                  </a:lnTo>
                  <a:lnTo>
                    <a:pt x="1695392" y="32812"/>
                  </a:lnTo>
                  <a:lnTo>
                    <a:pt x="1743938" y="23584"/>
                  </a:lnTo>
                  <a:lnTo>
                    <a:pt x="1792666" y="15251"/>
                  </a:lnTo>
                  <a:lnTo>
                    <a:pt x="1865363" y="4483"/>
                  </a:lnTo>
                  <a:lnTo>
                    <a:pt x="1867306" y="2235"/>
                  </a:lnTo>
                  <a:lnTo>
                    <a:pt x="1865071" y="0"/>
                  </a:lnTo>
                  <a:close/>
                </a:path>
                <a:path w="1867534" h="1152525">
                  <a:moveTo>
                    <a:pt x="423136" y="509244"/>
                  </a:moveTo>
                  <a:lnTo>
                    <a:pt x="419862" y="509244"/>
                  </a:lnTo>
                  <a:lnTo>
                    <a:pt x="421411" y="510882"/>
                  </a:lnTo>
                  <a:lnTo>
                    <a:pt x="423136" y="509244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7" name="object 28">
              <a:extLst>
                <a:ext uri="{FF2B5EF4-FFF2-40B4-BE49-F238E27FC236}">
                  <a16:creationId xmlns:a16="http://schemas.microsoft.com/office/drawing/2014/main" id="{CF7AE503-3666-E995-C428-E79674C44803}"/>
                </a:ext>
              </a:extLst>
            </p:cNvPr>
            <p:cNvSpPr/>
            <p:nvPr/>
          </p:nvSpPr>
          <p:spPr>
            <a:xfrm>
              <a:off x="4317200" y="2379890"/>
              <a:ext cx="572770" cy="645160"/>
            </a:xfrm>
            <a:custGeom>
              <a:avLst/>
              <a:gdLst/>
              <a:ahLst/>
              <a:cxnLst/>
              <a:rect l="l" t="t" r="r" b="b"/>
              <a:pathLst>
                <a:path w="572770" h="645160">
                  <a:moveTo>
                    <a:pt x="111607" y="106375"/>
                  </a:moveTo>
                  <a:lnTo>
                    <a:pt x="102438" y="84048"/>
                  </a:lnTo>
                  <a:lnTo>
                    <a:pt x="99187" y="76111"/>
                  </a:lnTo>
                  <a:lnTo>
                    <a:pt x="88811" y="50850"/>
                  </a:lnTo>
                  <a:lnTo>
                    <a:pt x="88811" y="76111"/>
                  </a:lnTo>
                  <a:lnTo>
                    <a:pt x="63766" y="76111"/>
                  </a:lnTo>
                  <a:lnTo>
                    <a:pt x="71869" y="54483"/>
                  </a:lnTo>
                  <a:lnTo>
                    <a:pt x="73596" y="49822"/>
                  </a:lnTo>
                  <a:lnTo>
                    <a:pt x="74917" y="45123"/>
                  </a:lnTo>
                  <a:lnTo>
                    <a:pt x="75857" y="40386"/>
                  </a:lnTo>
                  <a:lnTo>
                    <a:pt x="77000" y="44386"/>
                  </a:lnTo>
                  <a:lnTo>
                    <a:pt x="78752" y="49466"/>
                  </a:lnTo>
                  <a:lnTo>
                    <a:pt x="88811" y="76111"/>
                  </a:lnTo>
                  <a:lnTo>
                    <a:pt x="88811" y="50850"/>
                  </a:lnTo>
                  <a:lnTo>
                    <a:pt x="84518" y="40386"/>
                  </a:lnTo>
                  <a:lnTo>
                    <a:pt x="81356" y="32651"/>
                  </a:lnTo>
                  <a:lnTo>
                    <a:pt x="70815" y="32651"/>
                  </a:lnTo>
                  <a:lnTo>
                    <a:pt x="42430" y="106375"/>
                  </a:lnTo>
                  <a:lnTo>
                    <a:pt x="52819" y="106375"/>
                  </a:lnTo>
                  <a:lnTo>
                    <a:pt x="60934" y="84048"/>
                  </a:lnTo>
                  <a:lnTo>
                    <a:pt x="91846" y="84048"/>
                  </a:lnTo>
                  <a:lnTo>
                    <a:pt x="100457" y="106375"/>
                  </a:lnTo>
                  <a:lnTo>
                    <a:pt x="111607" y="106375"/>
                  </a:lnTo>
                  <a:close/>
                </a:path>
                <a:path w="572770" h="645160">
                  <a:moveTo>
                    <a:pt x="142417" y="71678"/>
                  </a:moveTo>
                  <a:lnTo>
                    <a:pt x="124523" y="31394"/>
                  </a:lnTo>
                  <a:lnTo>
                    <a:pt x="118021" y="31394"/>
                  </a:lnTo>
                  <a:lnTo>
                    <a:pt x="122110" y="38430"/>
                  </a:lnTo>
                  <a:lnTo>
                    <a:pt x="124815" y="43472"/>
                  </a:lnTo>
                  <a:lnTo>
                    <a:pt x="128181" y="51104"/>
                  </a:lnTo>
                  <a:lnTo>
                    <a:pt x="129781" y="55930"/>
                  </a:lnTo>
                  <a:lnTo>
                    <a:pt x="130924" y="60960"/>
                  </a:lnTo>
                  <a:lnTo>
                    <a:pt x="132372" y="67170"/>
                  </a:lnTo>
                  <a:lnTo>
                    <a:pt x="133096" y="73418"/>
                  </a:lnTo>
                  <a:lnTo>
                    <a:pt x="133096" y="79730"/>
                  </a:lnTo>
                  <a:lnTo>
                    <a:pt x="132143" y="91821"/>
                  </a:lnTo>
                  <a:lnTo>
                    <a:pt x="129324" y="103898"/>
                  </a:lnTo>
                  <a:lnTo>
                    <a:pt x="124612" y="115976"/>
                  </a:lnTo>
                  <a:lnTo>
                    <a:pt x="118021" y="128041"/>
                  </a:lnTo>
                  <a:lnTo>
                    <a:pt x="124523" y="128041"/>
                  </a:lnTo>
                  <a:lnTo>
                    <a:pt x="141109" y="93027"/>
                  </a:lnTo>
                  <a:lnTo>
                    <a:pt x="142405" y="79730"/>
                  </a:lnTo>
                  <a:lnTo>
                    <a:pt x="142417" y="71678"/>
                  </a:lnTo>
                  <a:close/>
                </a:path>
                <a:path w="572770" h="645160">
                  <a:moveTo>
                    <a:pt x="147027" y="195364"/>
                  </a:moveTo>
                  <a:lnTo>
                    <a:pt x="141884" y="183515"/>
                  </a:lnTo>
                  <a:lnTo>
                    <a:pt x="141300" y="182930"/>
                  </a:lnTo>
                  <a:lnTo>
                    <a:pt x="134416" y="179933"/>
                  </a:lnTo>
                  <a:lnTo>
                    <a:pt x="129451" y="177761"/>
                  </a:lnTo>
                  <a:lnTo>
                    <a:pt x="127444" y="177761"/>
                  </a:lnTo>
                  <a:lnTo>
                    <a:pt x="115595" y="182930"/>
                  </a:lnTo>
                  <a:lnTo>
                    <a:pt x="115011" y="183515"/>
                  </a:lnTo>
                  <a:lnTo>
                    <a:pt x="109867" y="195364"/>
                  </a:lnTo>
                  <a:lnTo>
                    <a:pt x="109867" y="197332"/>
                  </a:lnTo>
                  <a:lnTo>
                    <a:pt x="115011" y="209169"/>
                  </a:lnTo>
                  <a:lnTo>
                    <a:pt x="115595" y="209753"/>
                  </a:lnTo>
                  <a:lnTo>
                    <a:pt x="127444" y="214934"/>
                  </a:lnTo>
                  <a:lnTo>
                    <a:pt x="129451" y="214934"/>
                  </a:lnTo>
                  <a:lnTo>
                    <a:pt x="134442" y="212750"/>
                  </a:lnTo>
                  <a:lnTo>
                    <a:pt x="141300" y="209753"/>
                  </a:lnTo>
                  <a:lnTo>
                    <a:pt x="141884" y="209169"/>
                  </a:lnTo>
                  <a:lnTo>
                    <a:pt x="147027" y="197332"/>
                  </a:lnTo>
                  <a:lnTo>
                    <a:pt x="147027" y="195364"/>
                  </a:lnTo>
                  <a:close/>
                </a:path>
                <a:path w="572770" h="645160">
                  <a:moveTo>
                    <a:pt x="239141" y="50317"/>
                  </a:moveTo>
                  <a:lnTo>
                    <a:pt x="238391" y="46977"/>
                  </a:lnTo>
                  <a:lnTo>
                    <a:pt x="235737" y="41567"/>
                  </a:lnTo>
                  <a:lnTo>
                    <a:pt x="235635" y="41351"/>
                  </a:lnTo>
                  <a:lnTo>
                    <a:pt x="235407" y="40868"/>
                  </a:lnTo>
                  <a:lnTo>
                    <a:pt x="233438" y="38493"/>
                  </a:lnTo>
                  <a:lnTo>
                    <a:pt x="229057" y="35471"/>
                  </a:lnTo>
                  <a:lnTo>
                    <a:pt x="229057" y="51181"/>
                  </a:lnTo>
                  <a:lnTo>
                    <a:pt x="229057" y="58521"/>
                  </a:lnTo>
                  <a:lnTo>
                    <a:pt x="227736" y="61823"/>
                  </a:lnTo>
                  <a:lnTo>
                    <a:pt x="222415" y="66522"/>
                  </a:lnTo>
                  <a:lnTo>
                    <a:pt x="217932" y="67703"/>
                  </a:lnTo>
                  <a:lnTo>
                    <a:pt x="192506" y="67703"/>
                  </a:lnTo>
                  <a:lnTo>
                    <a:pt x="192506" y="41351"/>
                  </a:lnTo>
                  <a:lnTo>
                    <a:pt x="215849" y="41351"/>
                  </a:lnTo>
                  <a:lnTo>
                    <a:pt x="229057" y="51181"/>
                  </a:lnTo>
                  <a:lnTo>
                    <a:pt x="229057" y="35471"/>
                  </a:lnTo>
                  <a:lnTo>
                    <a:pt x="228523" y="35102"/>
                  </a:lnTo>
                  <a:lnTo>
                    <a:pt x="225488" y="33959"/>
                  </a:lnTo>
                  <a:lnTo>
                    <a:pt x="221843" y="33350"/>
                  </a:lnTo>
                  <a:lnTo>
                    <a:pt x="219265" y="32880"/>
                  </a:lnTo>
                  <a:lnTo>
                    <a:pt x="215519" y="32651"/>
                  </a:lnTo>
                  <a:lnTo>
                    <a:pt x="182727" y="32651"/>
                  </a:lnTo>
                  <a:lnTo>
                    <a:pt x="182727" y="106375"/>
                  </a:lnTo>
                  <a:lnTo>
                    <a:pt x="192506" y="106375"/>
                  </a:lnTo>
                  <a:lnTo>
                    <a:pt x="192506" y="76403"/>
                  </a:lnTo>
                  <a:lnTo>
                    <a:pt x="221919" y="76403"/>
                  </a:lnTo>
                  <a:lnTo>
                    <a:pt x="229146" y="74218"/>
                  </a:lnTo>
                  <a:lnTo>
                    <a:pt x="235140" y="67703"/>
                  </a:lnTo>
                  <a:lnTo>
                    <a:pt x="237147" y="65532"/>
                  </a:lnTo>
                  <a:lnTo>
                    <a:pt x="239141" y="60236"/>
                  </a:lnTo>
                  <a:lnTo>
                    <a:pt x="239141" y="50317"/>
                  </a:lnTo>
                  <a:close/>
                </a:path>
                <a:path w="572770" h="645160">
                  <a:moveTo>
                    <a:pt x="278866" y="54775"/>
                  </a:moveTo>
                  <a:lnTo>
                    <a:pt x="275539" y="52743"/>
                  </a:lnTo>
                  <a:lnTo>
                    <a:pt x="272427" y="51765"/>
                  </a:lnTo>
                  <a:lnTo>
                    <a:pt x="267258" y="51765"/>
                  </a:lnTo>
                  <a:lnTo>
                    <a:pt x="265315" y="52362"/>
                  </a:lnTo>
                  <a:lnTo>
                    <a:pt x="261785" y="54775"/>
                  </a:lnTo>
                  <a:lnTo>
                    <a:pt x="259867" y="57264"/>
                  </a:lnTo>
                  <a:lnTo>
                    <a:pt x="257784" y="61061"/>
                  </a:lnTo>
                  <a:lnTo>
                    <a:pt x="257784" y="52959"/>
                  </a:lnTo>
                  <a:lnTo>
                    <a:pt x="249605" y="52959"/>
                  </a:lnTo>
                  <a:lnTo>
                    <a:pt x="249605" y="106375"/>
                  </a:lnTo>
                  <a:lnTo>
                    <a:pt x="258686" y="106375"/>
                  </a:lnTo>
                  <a:lnTo>
                    <a:pt x="258686" y="74587"/>
                  </a:lnTo>
                  <a:lnTo>
                    <a:pt x="259194" y="71081"/>
                  </a:lnTo>
                  <a:lnTo>
                    <a:pt x="260870" y="65735"/>
                  </a:lnTo>
                  <a:lnTo>
                    <a:pt x="262001" y="64096"/>
                  </a:lnTo>
                  <a:lnTo>
                    <a:pt x="265074" y="61760"/>
                  </a:lnTo>
                  <a:lnTo>
                    <a:pt x="266941" y="61099"/>
                  </a:lnTo>
                  <a:lnTo>
                    <a:pt x="271145" y="61099"/>
                  </a:lnTo>
                  <a:lnTo>
                    <a:pt x="273367" y="61760"/>
                  </a:lnTo>
                  <a:lnTo>
                    <a:pt x="275577" y="63080"/>
                  </a:lnTo>
                  <a:lnTo>
                    <a:pt x="278663" y="54775"/>
                  </a:lnTo>
                  <a:lnTo>
                    <a:pt x="278866" y="54775"/>
                  </a:lnTo>
                  <a:close/>
                </a:path>
                <a:path w="572770" h="645160">
                  <a:moveTo>
                    <a:pt x="330568" y="70421"/>
                  </a:moveTo>
                  <a:lnTo>
                    <a:pt x="328231" y="63792"/>
                  </a:lnTo>
                  <a:lnTo>
                    <a:pt x="323824" y="59245"/>
                  </a:lnTo>
                  <a:lnTo>
                    <a:pt x="321246" y="56591"/>
                  </a:lnTo>
                  <a:lnTo>
                    <a:pt x="321246" y="72834"/>
                  </a:lnTo>
                  <a:lnTo>
                    <a:pt x="321208" y="86499"/>
                  </a:lnTo>
                  <a:lnTo>
                    <a:pt x="310019" y="100126"/>
                  </a:lnTo>
                  <a:lnTo>
                    <a:pt x="300977" y="100126"/>
                  </a:lnTo>
                  <a:lnTo>
                    <a:pt x="297205" y="98437"/>
                  </a:lnTo>
                  <a:lnTo>
                    <a:pt x="291223" y="91617"/>
                  </a:lnTo>
                  <a:lnTo>
                    <a:pt x="289737" y="86499"/>
                  </a:lnTo>
                  <a:lnTo>
                    <a:pt x="289737" y="72834"/>
                  </a:lnTo>
                  <a:lnTo>
                    <a:pt x="291198" y="67767"/>
                  </a:lnTo>
                  <a:lnTo>
                    <a:pt x="297192" y="60960"/>
                  </a:lnTo>
                  <a:lnTo>
                    <a:pt x="300977" y="59245"/>
                  </a:lnTo>
                  <a:lnTo>
                    <a:pt x="309981" y="59245"/>
                  </a:lnTo>
                  <a:lnTo>
                    <a:pt x="313715" y="60960"/>
                  </a:lnTo>
                  <a:lnTo>
                    <a:pt x="319735" y="67767"/>
                  </a:lnTo>
                  <a:lnTo>
                    <a:pt x="321246" y="72834"/>
                  </a:lnTo>
                  <a:lnTo>
                    <a:pt x="321246" y="56591"/>
                  </a:lnTo>
                  <a:lnTo>
                    <a:pt x="318897" y="54152"/>
                  </a:lnTo>
                  <a:lnTo>
                    <a:pt x="312877" y="51765"/>
                  </a:lnTo>
                  <a:lnTo>
                    <a:pt x="298894" y="51765"/>
                  </a:lnTo>
                  <a:lnTo>
                    <a:pt x="293281" y="53746"/>
                  </a:lnTo>
                  <a:lnTo>
                    <a:pt x="288671" y="57683"/>
                  </a:lnTo>
                  <a:lnTo>
                    <a:pt x="283159" y="62445"/>
                  </a:lnTo>
                  <a:lnTo>
                    <a:pt x="280403" y="69786"/>
                  </a:lnTo>
                  <a:lnTo>
                    <a:pt x="280403" y="88684"/>
                  </a:lnTo>
                  <a:lnTo>
                    <a:pt x="282714" y="95592"/>
                  </a:lnTo>
                  <a:lnTo>
                    <a:pt x="291960" y="105181"/>
                  </a:lnTo>
                  <a:lnTo>
                    <a:pt x="298018" y="107581"/>
                  </a:lnTo>
                  <a:lnTo>
                    <a:pt x="310184" y="107581"/>
                  </a:lnTo>
                  <a:lnTo>
                    <a:pt x="314490" y="106476"/>
                  </a:lnTo>
                  <a:lnTo>
                    <a:pt x="322389" y="102133"/>
                  </a:lnTo>
                  <a:lnTo>
                    <a:pt x="324345" y="100126"/>
                  </a:lnTo>
                  <a:lnTo>
                    <a:pt x="325399" y="99060"/>
                  </a:lnTo>
                  <a:lnTo>
                    <a:pt x="329526" y="91186"/>
                  </a:lnTo>
                  <a:lnTo>
                    <a:pt x="330568" y="85775"/>
                  </a:lnTo>
                  <a:lnTo>
                    <a:pt x="330568" y="70421"/>
                  </a:lnTo>
                  <a:close/>
                </a:path>
                <a:path w="572770" h="645160">
                  <a:moveTo>
                    <a:pt x="362661" y="106273"/>
                  </a:moveTo>
                  <a:lnTo>
                    <a:pt x="361403" y="98615"/>
                  </a:lnTo>
                  <a:lnTo>
                    <a:pt x="361340" y="98285"/>
                  </a:lnTo>
                  <a:lnTo>
                    <a:pt x="358876" y="98615"/>
                  </a:lnTo>
                  <a:lnTo>
                    <a:pt x="355346" y="98615"/>
                  </a:lnTo>
                  <a:lnTo>
                    <a:pt x="354266" y="97967"/>
                  </a:lnTo>
                  <a:lnTo>
                    <a:pt x="352704" y="96215"/>
                  </a:lnTo>
                  <a:lnTo>
                    <a:pt x="352386" y="95478"/>
                  </a:lnTo>
                  <a:lnTo>
                    <a:pt x="352234" y="93827"/>
                  </a:lnTo>
                  <a:lnTo>
                    <a:pt x="352234" y="60007"/>
                  </a:lnTo>
                  <a:lnTo>
                    <a:pt x="361353" y="60007"/>
                  </a:lnTo>
                  <a:lnTo>
                    <a:pt x="361353" y="52959"/>
                  </a:lnTo>
                  <a:lnTo>
                    <a:pt x="352234" y="52959"/>
                  </a:lnTo>
                  <a:lnTo>
                    <a:pt x="352234" y="34302"/>
                  </a:lnTo>
                  <a:lnTo>
                    <a:pt x="343204" y="39738"/>
                  </a:lnTo>
                  <a:lnTo>
                    <a:pt x="343204" y="52959"/>
                  </a:lnTo>
                  <a:lnTo>
                    <a:pt x="336550" y="52959"/>
                  </a:lnTo>
                  <a:lnTo>
                    <a:pt x="336550" y="60007"/>
                  </a:lnTo>
                  <a:lnTo>
                    <a:pt x="343204" y="60007"/>
                  </a:lnTo>
                  <a:lnTo>
                    <a:pt x="343204" y="96215"/>
                  </a:lnTo>
                  <a:lnTo>
                    <a:pt x="343382" y="97967"/>
                  </a:lnTo>
                  <a:lnTo>
                    <a:pt x="343458" y="98615"/>
                  </a:lnTo>
                  <a:lnTo>
                    <a:pt x="343573" y="99720"/>
                  </a:lnTo>
                  <a:lnTo>
                    <a:pt x="345059" y="103098"/>
                  </a:lnTo>
                  <a:lnTo>
                    <a:pt x="346329" y="104482"/>
                  </a:lnTo>
                  <a:lnTo>
                    <a:pt x="349961" y="106540"/>
                  </a:lnTo>
                  <a:lnTo>
                    <a:pt x="352513" y="107061"/>
                  </a:lnTo>
                  <a:lnTo>
                    <a:pt x="357822" y="107061"/>
                  </a:lnTo>
                  <a:lnTo>
                    <a:pt x="360108" y="106807"/>
                  </a:lnTo>
                  <a:lnTo>
                    <a:pt x="362661" y="106273"/>
                  </a:lnTo>
                  <a:close/>
                </a:path>
                <a:path w="572770" h="645160">
                  <a:moveTo>
                    <a:pt x="417372" y="70421"/>
                  </a:moveTo>
                  <a:lnTo>
                    <a:pt x="415036" y="63792"/>
                  </a:lnTo>
                  <a:lnTo>
                    <a:pt x="410629" y="59245"/>
                  </a:lnTo>
                  <a:lnTo>
                    <a:pt x="408051" y="56591"/>
                  </a:lnTo>
                  <a:lnTo>
                    <a:pt x="408051" y="72834"/>
                  </a:lnTo>
                  <a:lnTo>
                    <a:pt x="408012" y="86499"/>
                  </a:lnTo>
                  <a:lnTo>
                    <a:pt x="396824" y="100126"/>
                  </a:lnTo>
                  <a:lnTo>
                    <a:pt x="387781" y="100126"/>
                  </a:lnTo>
                  <a:lnTo>
                    <a:pt x="384022" y="98437"/>
                  </a:lnTo>
                  <a:lnTo>
                    <a:pt x="378040" y="91617"/>
                  </a:lnTo>
                  <a:lnTo>
                    <a:pt x="376542" y="86499"/>
                  </a:lnTo>
                  <a:lnTo>
                    <a:pt x="376542" y="72834"/>
                  </a:lnTo>
                  <a:lnTo>
                    <a:pt x="378015" y="67767"/>
                  </a:lnTo>
                  <a:lnTo>
                    <a:pt x="384009" y="60960"/>
                  </a:lnTo>
                  <a:lnTo>
                    <a:pt x="387781" y="59245"/>
                  </a:lnTo>
                  <a:lnTo>
                    <a:pt x="396798" y="59245"/>
                  </a:lnTo>
                  <a:lnTo>
                    <a:pt x="400532" y="60960"/>
                  </a:lnTo>
                  <a:lnTo>
                    <a:pt x="406552" y="67767"/>
                  </a:lnTo>
                  <a:lnTo>
                    <a:pt x="408051" y="72834"/>
                  </a:lnTo>
                  <a:lnTo>
                    <a:pt x="408051" y="56591"/>
                  </a:lnTo>
                  <a:lnTo>
                    <a:pt x="405701" y="54152"/>
                  </a:lnTo>
                  <a:lnTo>
                    <a:pt x="399681" y="51765"/>
                  </a:lnTo>
                  <a:lnTo>
                    <a:pt x="385699" y="51765"/>
                  </a:lnTo>
                  <a:lnTo>
                    <a:pt x="380085" y="53746"/>
                  </a:lnTo>
                  <a:lnTo>
                    <a:pt x="369976" y="62445"/>
                  </a:lnTo>
                  <a:lnTo>
                    <a:pt x="367220" y="69786"/>
                  </a:lnTo>
                  <a:lnTo>
                    <a:pt x="367220" y="88684"/>
                  </a:lnTo>
                  <a:lnTo>
                    <a:pt x="369531" y="95592"/>
                  </a:lnTo>
                  <a:lnTo>
                    <a:pt x="378764" y="105181"/>
                  </a:lnTo>
                  <a:lnTo>
                    <a:pt x="384822" y="107581"/>
                  </a:lnTo>
                  <a:lnTo>
                    <a:pt x="396989" y="107581"/>
                  </a:lnTo>
                  <a:lnTo>
                    <a:pt x="401307" y="106476"/>
                  </a:lnTo>
                  <a:lnTo>
                    <a:pt x="409206" y="102133"/>
                  </a:lnTo>
                  <a:lnTo>
                    <a:pt x="411162" y="100126"/>
                  </a:lnTo>
                  <a:lnTo>
                    <a:pt x="412216" y="99060"/>
                  </a:lnTo>
                  <a:lnTo>
                    <a:pt x="416344" y="91186"/>
                  </a:lnTo>
                  <a:lnTo>
                    <a:pt x="417372" y="85775"/>
                  </a:lnTo>
                  <a:lnTo>
                    <a:pt x="417372" y="70421"/>
                  </a:lnTo>
                  <a:close/>
                </a:path>
                <a:path w="572770" h="645160">
                  <a:moveTo>
                    <a:pt x="471855" y="106375"/>
                  </a:moveTo>
                  <a:lnTo>
                    <a:pt x="471741" y="67449"/>
                  </a:lnTo>
                  <a:lnTo>
                    <a:pt x="471690" y="66421"/>
                  </a:lnTo>
                  <a:lnTo>
                    <a:pt x="471360" y="64731"/>
                  </a:lnTo>
                  <a:lnTo>
                    <a:pt x="470839" y="62318"/>
                  </a:lnTo>
                  <a:lnTo>
                    <a:pt x="470814" y="62153"/>
                  </a:lnTo>
                  <a:lnTo>
                    <a:pt x="469963" y="60159"/>
                  </a:lnTo>
                  <a:lnTo>
                    <a:pt x="469874" y="59931"/>
                  </a:lnTo>
                  <a:lnTo>
                    <a:pt x="469633" y="59601"/>
                  </a:lnTo>
                  <a:lnTo>
                    <a:pt x="467182" y="56172"/>
                  </a:lnTo>
                  <a:lnTo>
                    <a:pt x="465188" y="54686"/>
                  </a:lnTo>
                  <a:lnTo>
                    <a:pt x="459752" y="52324"/>
                  </a:lnTo>
                  <a:lnTo>
                    <a:pt x="456780" y="51765"/>
                  </a:lnTo>
                  <a:lnTo>
                    <a:pt x="446138" y="51765"/>
                  </a:lnTo>
                  <a:lnTo>
                    <a:pt x="440448" y="54686"/>
                  </a:lnTo>
                  <a:lnTo>
                    <a:pt x="436524" y="60566"/>
                  </a:lnTo>
                  <a:lnTo>
                    <a:pt x="436524" y="52959"/>
                  </a:lnTo>
                  <a:lnTo>
                    <a:pt x="428358" y="52959"/>
                  </a:lnTo>
                  <a:lnTo>
                    <a:pt x="428358" y="106375"/>
                  </a:lnTo>
                  <a:lnTo>
                    <a:pt x="437426" y="106375"/>
                  </a:lnTo>
                  <a:lnTo>
                    <a:pt x="437464" y="70205"/>
                  </a:lnTo>
                  <a:lnTo>
                    <a:pt x="438835" y="65722"/>
                  </a:lnTo>
                  <a:lnTo>
                    <a:pt x="444449" y="60833"/>
                  </a:lnTo>
                  <a:lnTo>
                    <a:pt x="445160" y="60566"/>
                  </a:lnTo>
                  <a:lnTo>
                    <a:pt x="447776" y="59601"/>
                  </a:lnTo>
                  <a:lnTo>
                    <a:pt x="454063" y="59601"/>
                  </a:lnTo>
                  <a:lnTo>
                    <a:pt x="462788" y="106375"/>
                  </a:lnTo>
                  <a:lnTo>
                    <a:pt x="471855" y="106375"/>
                  </a:lnTo>
                  <a:close/>
                </a:path>
                <a:path w="572770" h="645160">
                  <a:moveTo>
                    <a:pt x="525957" y="87604"/>
                  </a:moveTo>
                  <a:lnTo>
                    <a:pt x="499935" y="72771"/>
                  </a:lnTo>
                  <a:lnTo>
                    <a:pt x="497268" y="72009"/>
                  </a:lnTo>
                  <a:lnTo>
                    <a:pt x="491769" y="67259"/>
                  </a:lnTo>
                  <a:lnTo>
                    <a:pt x="491769" y="64236"/>
                  </a:lnTo>
                  <a:lnTo>
                    <a:pt x="492671" y="62623"/>
                  </a:lnTo>
                  <a:lnTo>
                    <a:pt x="496125" y="59969"/>
                  </a:lnTo>
                  <a:lnTo>
                    <a:pt x="495896" y="59969"/>
                  </a:lnTo>
                  <a:lnTo>
                    <a:pt x="499198" y="59207"/>
                  </a:lnTo>
                  <a:lnTo>
                    <a:pt x="506895" y="59207"/>
                  </a:lnTo>
                  <a:lnTo>
                    <a:pt x="509625" y="59969"/>
                  </a:lnTo>
                  <a:lnTo>
                    <a:pt x="513499" y="63068"/>
                  </a:lnTo>
                  <a:lnTo>
                    <a:pt x="514667" y="65201"/>
                  </a:lnTo>
                  <a:lnTo>
                    <a:pt x="514883" y="66751"/>
                  </a:lnTo>
                  <a:lnTo>
                    <a:pt x="514959" y="67259"/>
                  </a:lnTo>
                  <a:lnTo>
                    <a:pt x="515061" y="67945"/>
                  </a:lnTo>
                  <a:lnTo>
                    <a:pt x="523938" y="66751"/>
                  </a:lnTo>
                  <a:lnTo>
                    <a:pt x="523367" y="63284"/>
                  </a:lnTo>
                  <a:lnTo>
                    <a:pt x="522325" y="60528"/>
                  </a:lnTo>
                  <a:lnTo>
                    <a:pt x="521347" y="59207"/>
                  </a:lnTo>
                  <a:lnTo>
                    <a:pt x="519303" y="56400"/>
                  </a:lnTo>
                  <a:lnTo>
                    <a:pt x="516953" y="54775"/>
                  </a:lnTo>
                  <a:lnTo>
                    <a:pt x="510603" y="52362"/>
                  </a:lnTo>
                  <a:lnTo>
                    <a:pt x="506920" y="51765"/>
                  </a:lnTo>
                  <a:lnTo>
                    <a:pt x="499922" y="51765"/>
                  </a:lnTo>
                  <a:lnTo>
                    <a:pt x="482993" y="64770"/>
                  </a:lnTo>
                  <a:lnTo>
                    <a:pt x="482993" y="69761"/>
                  </a:lnTo>
                  <a:lnTo>
                    <a:pt x="483527" y="71678"/>
                  </a:lnTo>
                  <a:lnTo>
                    <a:pt x="483628" y="72009"/>
                  </a:lnTo>
                  <a:lnTo>
                    <a:pt x="483666" y="72136"/>
                  </a:lnTo>
                  <a:lnTo>
                    <a:pt x="509778" y="85026"/>
                  </a:lnTo>
                  <a:lnTo>
                    <a:pt x="512711" y="85991"/>
                  </a:lnTo>
                  <a:lnTo>
                    <a:pt x="515747" y="87985"/>
                  </a:lnTo>
                  <a:lnTo>
                    <a:pt x="516623" y="89598"/>
                  </a:lnTo>
                  <a:lnTo>
                    <a:pt x="516623" y="93903"/>
                  </a:lnTo>
                  <a:lnTo>
                    <a:pt x="515620" y="95910"/>
                  </a:lnTo>
                  <a:lnTo>
                    <a:pt x="511581" y="99275"/>
                  </a:lnTo>
                  <a:lnTo>
                    <a:pt x="508495" y="100126"/>
                  </a:lnTo>
                  <a:lnTo>
                    <a:pt x="500189" y="100126"/>
                  </a:lnTo>
                  <a:lnTo>
                    <a:pt x="497268" y="99275"/>
                  </a:lnTo>
                  <a:lnTo>
                    <a:pt x="497078" y="99275"/>
                  </a:lnTo>
                  <a:lnTo>
                    <a:pt x="490461" y="89014"/>
                  </a:lnTo>
                  <a:lnTo>
                    <a:pt x="481482" y="90424"/>
                  </a:lnTo>
                  <a:lnTo>
                    <a:pt x="497420" y="107581"/>
                  </a:lnTo>
                  <a:lnTo>
                    <a:pt x="508584" y="107581"/>
                  </a:lnTo>
                  <a:lnTo>
                    <a:pt x="512343" y="106832"/>
                  </a:lnTo>
                  <a:lnTo>
                    <a:pt x="518998" y="103924"/>
                  </a:lnTo>
                  <a:lnTo>
                    <a:pt x="521550" y="101866"/>
                  </a:lnTo>
                  <a:lnTo>
                    <a:pt x="522693" y="100126"/>
                  </a:lnTo>
                  <a:lnTo>
                    <a:pt x="525068" y="96545"/>
                  </a:lnTo>
                  <a:lnTo>
                    <a:pt x="525894" y="93903"/>
                  </a:lnTo>
                  <a:lnTo>
                    <a:pt x="525957" y="87604"/>
                  </a:lnTo>
                  <a:close/>
                </a:path>
                <a:path w="572770" h="645160">
                  <a:moveTo>
                    <a:pt x="550633" y="96050"/>
                  </a:moveTo>
                  <a:lnTo>
                    <a:pt x="540296" y="96050"/>
                  </a:lnTo>
                  <a:lnTo>
                    <a:pt x="540296" y="106375"/>
                  </a:lnTo>
                  <a:lnTo>
                    <a:pt x="550633" y="106375"/>
                  </a:lnTo>
                  <a:lnTo>
                    <a:pt x="550633" y="96050"/>
                  </a:lnTo>
                  <a:close/>
                </a:path>
                <a:path w="572770" h="645160">
                  <a:moveTo>
                    <a:pt x="550633" y="52959"/>
                  </a:moveTo>
                  <a:lnTo>
                    <a:pt x="540296" y="52959"/>
                  </a:lnTo>
                  <a:lnTo>
                    <a:pt x="540296" y="63271"/>
                  </a:lnTo>
                  <a:lnTo>
                    <a:pt x="550633" y="63271"/>
                  </a:lnTo>
                  <a:lnTo>
                    <a:pt x="550633" y="52959"/>
                  </a:lnTo>
                  <a:close/>
                </a:path>
                <a:path w="572770" h="645160">
                  <a:moveTo>
                    <a:pt x="572630" y="0"/>
                  </a:moveTo>
                  <a:lnTo>
                    <a:pt x="570369" y="0"/>
                  </a:lnTo>
                  <a:lnTo>
                    <a:pt x="570369" y="2540"/>
                  </a:lnTo>
                  <a:lnTo>
                    <a:pt x="570369" y="642620"/>
                  </a:lnTo>
                  <a:lnTo>
                    <a:pt x="2260" y="642620"/>
                  </a:lnTo>
                  <a:lnTo>
                    <a:pt x="2260" y="2540"/>
                  </a:lnTo>
                  <a:lnTo>
                    <a:pt x="570369" y="2540"/>
                  </a:lnTo>
                  <a:lnTo>
                    <a:pt x="570369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0" y="642620"/>
                  </a:lnTo>
                  <a:lnTo>
                    <a:pt x="0" y="645160"/>
                  </a:lnTo>
                  <a:lnTo>
                    <a:pt x="572630" y="645160"/>
                  </a:lnTo>
                  <a:lnTo>
                    <a:pt x="572630" y="642810"/>
                  </a:lnTo>
                  <a:lnTo>
                    <a:pt x="572630" y="642620"/>
                  </a:lnTo>
                  <a:lnTo>
                    <a:pt x="572630" y="2540"/>
                  </a:lnTo>
                  <a:lnTo>
                    <a:pt x="572630" y="2260"/>
                  </a:lnTo>
                  <a:lnTo>
                    <a:pt x="572630" y="0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38" name="object 29">
              <a:extLst>
                <a:ext uri="{FF2B5EF4-FFF2-40B4-BE49-F238E27FC236}">
                  <a16:creationId xmlns:a16="http://schemas.microsoft.com/office/drawing/2014/main" id="{24A7362C-7BBD-7617-44F3-626C9FCE5E5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71707" y="2537917"/>
              <a:ext cx="214629" cy="75272"/>
            </a:xfrm>
            <a:prstGeom prst="rect">
              <a:avLst/>
            </a:prstGeom>
          </p:spPr>
        </p:pic>
        <p:sp>
          <p:nvSpPr>
            <p:cNvPr id="1039" name="object 30">
              <a:extLst>
                <a:ext uri="{FF2B5EF4-FFF2-40B4-BE49-F238E27FC236}">
                  <a16:creationId xmlns:a16="http://schemas.microsoft.com/office/drawing/2014/main" id="{BDD50A8B-AD8C-9B3A-56CE-30F09878FA18}"/>
                </a:ext>
              </a:extLst>
            </p:cNvPr>
            <p:cNvSpPr/>
            <p:nvPr/>
          </p:nvSpPr>
          <p:spPr>
            <a:xfrm>
              <a:off x="4429239" y="268544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19">
                  <a:moveTo>
                    <a:pt x="32816" y="0"/>
                  </a:moveTo>
                  <a:lnTo>
                    <a:pt x="0" y="0"/>
                  </a:lnTo>
                  <a:lnTo>
                    <a:pt x="0" y="32829"/>
                  </a:lnTo>
                  <a:lnTo>
                    <a:pt x="32816" y="32829"/>
                  </a:lnTo>
                  <a:lnTo>
                    <a:pt x="32816" y="30568"/>
                  </a:lnTo>
                  <a:lnTo>
                    <a:pt x="2260" y="30568"/>
                  </a:lnTo>
                  <a:lnTo>
                    <a:pt x="2260" y="2273"/>
                  </a:lnTo>
                  <a:lnTo>
                    <a:pt x="31686" y="2273"/>
                  </a:lnTo>
                  <a:lnTo>
                    <a:pt x="31686" y="1143"/>
                  </a:lnTo>
                  <a:lnTo>
                    <a:pt x="32816" y="1142"/>
                  </a:lnTo>
                  <a:lnTo>
                    <a:pt x="32816" y="0"/>
                  </a:lnTo>
                  <a:close/>
                </a:path>
                <a:path w="33020" h="33019">
                  <a:moveTo>
                    <a:pt x="32816" y="1142"/>
                  </a:moveTo>
                  <a:lnTo>
                    <a:pt x="31686" y="1143"/>
                  </a:lnTo>
                  <a:lnTo>
                    <a:pt x="31686" y="2273"/>
                  </a:lnTo>
                  <a:lnTo>
                    <a:pt x="30556" y="2273"/>
                  </a:lnTo>
                  <a:lnTo>
                    <a:pt x="30556" y="30568"/>
                  </a:lnTo>
                  <a:lnTo>
                    <a:pt x="32816" y="30568"/>
                  </a:lnTo>
                  <a:lnTo>
                    <a:pt x="32816" y="1142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40" name="object 31">
              <a:extLst>
                <a:ext uri="{FF2B5EF4-FFF2-40B4-BE49-F238E27FC236}">
                  <a16:creationId xmlns:a16="http://schemas.microsoft.com/office/drawing/2014/main" id="{F8BBF6CD-FA6D-04FF-FD12-504E0BC8E54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92650" y="2663520"/>
              <a:ext cx="163804" cy="75285"/>
            </a:xfrm>
            <a:prstGeom prst="rect">
              <a:avLst/>
            </a:prstGeom>
          </p:spPr>
        </p:pic>
        <p:sp>
          <p:nvSpPr>
            <p:cNvPr id="1041" name="object 32">
              <a:extLst>
                <a:ext uri="{FF2B5EF4-FFF2-40B4-BE49-F238E27FC236}">
                  <a16:creationId xmlns:a16="http://schemas.microsoft.com/office/drawing/2014/main" id="{F351211B-0B11-0FA8-ED5F-632544DA6412}"/>
                </a:ext>
              </a:extLst>
            </p:cNvPr>
            <p:cNvSpPr/>
            <p:nvPr/>
          </p:nvSpPr>
          <p:spPr>
            <a:xfrm>
              <a:off x="4422444" y="2804273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536" y="23761"/>
                  </a:moveTo>
                  <a:lnTo>
                    <a:pt x="47205" y="22961"/>
                  </a:lnTo>
                  <a:lnTo>
                    <a:pt x="26962" y="2730"/>
                  </a:lnTo>
                  <a:lnTo>
                    <a:pt x="24561" y="330"/>
                  </a:lnTo>
                  <a:lnTo>
                    <a:pt x="23761" y="0"/>
                  </a:lnTo>
                  <a:lnTo>
                    <a:pt x="22961" y="330"/>
                  </a:lnTo>
                  <a:lnTo>
                    <a:pt x="330" y="22961"/>
                  </a:lnTo>
                  <a:lnTo>
                    <a:pt x="0" y="23761"/>
                  </a:lnTo>
                  <a:lnTo>
                    <a:pt x="330" y="24561"/>
                  </a:lnTo>
                  <a:lnTo>
                    <a:pt x="22961" y="47205"/>
                  </a:lnTo>
                  <a:lnTo>
                    <a:pt x="24561" y="47205"/>
                  </a:lnTo>
                  <a:lnTo>
                    <a:pt x="26962" y="44805"/>
                  </a:lnTo>
                  <a:lnTo>
                    <a:pt x="47205" y="24561"/>
                  </a:lnTo>
                  <a:lnTo>
                    <a:pt x="47536" y="23761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42" name="object 33">
              <a:extLst>
                <a:ext uri="{FF2B5EF4-FFF2-40B4-BE49-F238E27FC236}">
                  <a16:creationId xmlns:a16="http://schemas.microsoft.com/office/drawing/2014/main" id="{02A5FAA2-C6B3-329C-EC95-1B8927927A2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93247" y="2789135"/>
              <a:ext cx="163207" cy="75285"/>
            </a:xfrm>
            <a:prstGeom prst="rect">
              <a:avLst/>
            </a:prstGeom>
          </p:spPr>
        </p:pic>
        <p:sp>
          <p:nvSpPr>
            <p:cNvPr id="1043" name="object 34">
              <a:extLst>
                <a:ext uri="{FF2B5EF4-FFF2-40B4-BE49-F238E27FC236}">
                  <a16:creationId xmlns:a16="http://schemas.microsoft.com/office/drawing/2014/main" id="{FD497A88-9229-D2BB-0957-0162A1B6B326}"/>
                </a:ext>
              </a:extLst>
            </p:cNvPr>
            <p:cNvSpPr/>
            <p:nvPr/>
          </p:nvSpPr>
          <p:spPr>
            <a:xfrm>
              <a:off x="4423625" y="2931032"/>
              <a:ext cx="44450" cy="40640"/>
            </a:xfrm>
            <a:custGeom>
              <a:avLst/>
              <a:gdLst/>
              <a:ahLst/>
              <a:cxnLst/>
              <a:rect l="l" t="t" r="r" b="b"/>
              <a:pathLst>
                <a:path w="44450" h="40639">
                  <a:moveTo>
                    <a:pt x="22618" y="0"/>
                  </a:moveTo>
                  <a:lnTo>
                    <a:pt x="21502" y="787"/>
                  </a:lnTo>
                  <a:lnTo>
                    <a:pt x="16154" y="14706"/>
                  </a:lnTo>
                  <a:lnTo>
                    <a:pt x="1079" y="14706"/>
                  </a:lnTo>
                  <a:lnTo>
                    <a:pt x="0" y="15519"/>
                  </a:lnTo>
                  <a:lnTo>
                    <a:pt x="457" y="16776"/>
                  </a:lnTo>
                  <a:lnTo>
                    <a:pt x="13284" y="25323"/>
                  </a:lnTo>
                  <a:lnTo>
                    <a:pt x="7950" y="39192"/>
                  </a:lnTo>
                  <a:lnTo>
                    <a:pt x="8309" y="40551"/>
                  </a:lnTo>
                  <a:lnTo>
                    <a:pt x="9639" y="40551"/>
                  </a:lnTo>
                  <a:lnTo>
                    <a:pt x="15421" y="36690"/>
                  </a:lnTo>
                  <a:lnTo>
                    <a:pt x="11341" y="36690"/>
                  </a:lnTo>
                  <a:lnTo>
                    <a:pt x="15712" y="25323"/>
                  </a:lnTo>
                  <a:lnTo>
                    <a:pt x="15290" y="23952"/>
                  </a:lnTo>
                  <a:lnTo>
                    <a:pt x="4813" y="16967"/>
                  </a:lnTo>
                  <a:lnTo>
                    <a:pt x="16929" y="16967"/>
                  </a:lnTo>
                  <a:lnTo>
                    <a:pt x="17983" y="16243"/>
                  </a:lnTo>
                  <a:lnTo>
                    <a:pt x="22466" y="4584"/>
                  </a:lnTo>
                  <a:lnTo>
                    <a:pt x="24840" y="4584"/>
                  </a:lnTo>
                  <a:lnTo>
                    <a:pt x="23899" y="1524"/>
                  </a:lnTo>
                  <a:lnTo>
                    <a:pt x="23647" y="1524"/>
                  </a:lnTo>
                  <a:lnTo>
                    <a:pt x="22580" y="1130"/>
                  </a:lnTo>
                  <a:lnTo>
                    <a:pt x="23778" y="1130"/>
                  </a:lnTo>
                  <a:lnTo>
                    <a:pt x="23672" y="787"/>
                  </a:lnTo>
                  <a:lnTo>
                    <a:pt x="22618" y="0"/>
                  </a:lnTo>
                  <a:close/>
                </a:path>
                <a:path w="44450" h="40639">
                  <a:moveTo>
                    <a:pt x="26410" y="31927"/>
                  </a:moveTo>
                  <a:lnTo>
                    <a:pt x="22555" y="31927"/>
                  </a:lnTo>
                  <a:lnTo>
                    <a:pt x="34418" y="40551"/>
                  </a:lnTo>
                  <a:lnTo>
                    <a:pt x="35710" y="40551"/>
                  </a:lnTo>
                  <a:lnTo>
                    <a:pt x="36093" y="39192"/>
                  </a:lnTo>
                  <a:lnTo>
                    <a:pt x="35131" y="36690"/>
                  </a:lnTo>
                  <a:lnTo>
                    <a:pt x="35033" y="36436"/>
                  </a:lnTo>
                  <a:lnTo>
                    <a:pt x="32600" y="36436"/>
                  </a:lnTo>
                  <a:lnTo>
                    <a:pt x="26410" y="31927"/>
                  </a:lnTo>
                  <a:close/>
                </a:path>
                <a:path w="44450" h="40639">
                  <a:moveTo>
                    <a:pt x="23253" y="29629"/>
                  </a:moveTo>
                  <a:lnTo>
                    <a:pt x="21920" y="29629"/>
                  </a:lnTo>
                  <a:lnTo>
                    <a:pt x="11341" y="36690"/>
                  </a:lnTo>
                  <a:lnTo>
                    <a:pt x="15421" y="36690"/>
                  </a:lnTo>
                  <a:lnTo>
                    <a:pt x="22555" y="31927"/>
                  </a:lnTo>
                  <a:lnTo>
                    <a:pt x="26410" y="31927"/>
                  </a:lnTo>
                  <a:lnTo>
                    <a:pt x="23253" y="29629"/>
                  </a:lnTo>
                  <a:close/>
                </a:path>
                <a:path w="44450" h="40639">
                  <a:moveTo>
                    <a:pt x="24840" y="4584"/>
                  </a:moveTo>
                  <a:lnTo>
                    <a:pt x="22466" y="4584"/>
                  </a:lnTo>
                  <a:lnTo>
                    <a:pt x="25835" y="15519"/>
                  </a:lnTo>
                  <a:lnTo>
                    <a:pt x="26137" y="16243"/>
                  </a:lnTo>
                  <a:lnTo>
                    <a:pt x="27114" y="16967"/>
                  </a:lnTo>
                  <a:lnTo>
                    <a:pt x="39217" y="16967"/>
                  </a:lnTo>
                  <a:lnTo>
                    <a:pt x="28752" y="23952"/>
                  </a:lnTo>
                  <a:lnTo>
                    <a:pt x="28330" y="25323"/>
                  </a:lnTo>
                  <a:lnTo>
                    <a:pt x="32600" y="36436"/>
                  </a:lnTo>
                  <a:lnTo>
                    <a:pt x="35033" y="36436"/>
                  </a:lnTo>
                  <a:lnTo>
                    <a:pt x="30759" y="25323"/>
                  </a:lnTo>
                  <a:lnTo>
                    <a:pt x="43586" y="16776"/>
                  </a:lnTo>
                  <a:lnTo>
                    <a:pt x="44043" y="15519"/>
                  </a:lnTo>
                  <a:lnTo>
                    <a:pt x="42951" y="14706"/>
                  </a:lnTo>
                  <a:lnTo>
                    <a:pt x="27952" y="14706"/>
                  </a:lnTo>
                  <a:lnTo>
                    <a:pt x="24840" y="4584"/>
                  </a:lnTo>
                  <a:close/>
                </a:path>
                <a:path w="44450" h="40639">
                  <a:moveTo>
                    <a:pt x="23778" y="1130"/>
                  </a:moveTo>
                  <a:lnTo>
                    <a:pt x="22580" y="1130"/>
                  </a:lnTo>
                  <a:lnTo>
                    <a:pt x="23647" y="1524"/>
                  </a:lnTo>
                  <a:lnTo>
                    <a:pt x="23899" y="1524"/>
                  </a:lnTo>
                  <a:lnTo>
                    <a:pt x="23778" y="1130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44" name="object 35">
              <a:extLst>
                <a:ext uri="{FF2B5EF4-FFF2-40B4-BE49-F238E27FC236}">
                  <a16:creationId xmlns:a16="http://schemas.microsoft.com/office/drawing/2014/main" id="{7EB99DAD-FC47-C0A4-2606-BF7739D7F86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592650" y="2914751"/>
              <a:ext cx="163804" cy="75285"/>
            </a:xfrm>
            <a:prstGeom prst="rect">
              <a:avLst/>
            </a:prstGeom>
          </p:spPr>
        </p:pic>
        <p:pic>
          <p:nvPicPr>
            <p:cNvPr id="1045" name="object 36">
              <a:extLst>
                <a:ext uri="{FF2B5EF4-FFF2-40B4-BE49-F238E27FC236}">
                  <a16:creationId xmlns:a16="http://schemas.microsoft.com/office/drawing/2014/main" id="{DF857FA8-D596-5944-52CB-0429D7AF775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08897" y="1370837"/>
              <a:ext cx="147269" cy="1594865"/>
            </a:xfrm>
            <a:prstGeom prst="rect">
              <a:avLst/>
            </a:prstGeom>
          </p:spPr>
        </p:pic>
        <p:sp>
          <p:nvSpPr>
            <p:cNvPr id="1046" name="object 37">
              <a:extLst>
                <a:ext uri="{FF2B5EF4-FFF2-40B4-BE49-F238E27FC236}">
                  <a16:creationId xmlns:a16="http://schemas.microsoft.com/office/drawing/2014/main" id="{B62AC2B4-4C03-AF31-3A38-240D4D773CBC}"/>
                </a:ext>
              </a:extLst>
            </p:cNvPr>
            <p:cNvSpPr/>
            <p:nvPr/>
          </p:nvSpPr>
          <p:spPr>
            <a:xfrm>
              <a:off x="6066815" y="2367432"/>
              <a:ext cx="673735" cy="659130"/>
            </a:xfrm>
            <a:custGeom>
              <a:avLst/>
              <a:gdLst/>
              <a:ahLst/>
              <a:cxnLst/>
              <a:rect l="l" t="t" r="r" b="b"/>
              <a:pathLst>
                <a:path w="673734" h="659130">
                  <a:moveTo>
                    <a:pt x="673354" y="0"/>
                  </a:moveTo>
                  <a:lnTo>
                    <a:pt x="0" y="0"/>
                  </a:lnTo>
                  <a:lnTo>
                    <a:pt x="0" y="2540"/>
                  </a:lnTo>
                  <a:lnTo>
                    <a:pt x="0" y="656590"/>
                  </a:lnTo>
                  <a:lnTo>
                    <a:pt x="0" y="659130"/>
                  </a:lnTo>
                  <a:lnTo>
                    <a:pt x="673354" y="659130"/>
                  </a:lnTo>
                  <a:lnTo>
                    <a:pt x="673354" y="656590"/>
                  </a:lnTo>
                  <a:lnTo>
                    <a:pt x="2260" y="656590"/>
                  </a:lnTo>
                  <a:lnTo>
                    <a:pt x="2260" y="2540"/>
                  </a:lnTo>
                  <a:lnTo>
                    <a:pt x="671093" y="2540"/>
                  </a:lnTo>
                  <a:lnTo>
                    <a:pt x="671093" y="656386"/>
                  </a:lnTo>
                  <a:lnTo>
                    <a:pt x="673354" y="656386"/>
                  </a:lnTo>
                  <a:lnTo>
                    <a:pt x="673354" y="2540"/>
                  </a:lnTo>
                  <a:lnTo>
                    <a:pt x="673354" y="2273"/>
                  </a:lnTo>
                  <a:lnTo>
                    <a:pt x="673354" y="0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47" name="object 38">
              <a:extLst>
                <a:ext uri="{FF2B5EF4-FFF2-40B4-BE49-F238E27FC236}">
                  <a16:creationId xmlns:a16="http://schemas.microsoft.com/office/drawing/2014/main" id="{F6BBCC22-4C46-DF31-FC92-E0A8A3D45489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18301" y="2411285"/>
              <a:ext cx="92265" cy="96647"/>
            </a:xfrm>
            <a:prstGeom prst="rect">
              <a:avLst/>
            </a:prstGeom>
          </p:spPr>
        </p:pic>
        <p:sp>
          <p:nvSpPr>
            <p:cNvPr id="1048" name="object 39">
              <a:extLst>
                <a:ext uri="{FF2B5EF4-FFF2-40B4-BE49-F238E27FC236}">
                  <a16:creationId xmlns:a16="http://schemas.microsoft.com/office/drawing/2014/main" id="{BDF64D25-09B3-2A46-948C-456C204AC294}"/>
                </a:ext>
              </a:extLst>
            </p:cNvPr>
            <p:cNvSpPr/>
            <p:nvPr/>
          </p:nvSpPr>
          <p:spPr>
            <a:xfrm>
              <a:off x="6177813" y="2412542"/>
              <a:ext cx="543560" cy="182880"/>
            </a:xfrm>
            <a:custGeom>
              <a:avLst/>
              <a:gdLst/>
              <a:ahLst/>
              <a:cxnLst/>
              <a:rect l="l" t="t" r="r" b="b"/>
              <a:pathLst>
                <a:path w="543559" h="182880">
                  <a:moveTo>
                    <a:pt x="37160" y="162712"/>
                  </a:moveTo>
                  <a:lnTo>
                    <a:pt x="32016" y="150863"/>
                  </a:lnTo>
                  <a:lnTo>
                    <a:pt x="31432" y="150279"/>
                  </a:lnTo>
                  <a:lnTo>
                    <a:pt x="24549" y="147281"/>
                  </a:lnTo>
                  <a:lnTo>
                    <a:pt x="19570" y="145110"/>
                  </a:lnTo>
                  <a:lnTo>
                    <a:pt x="17576" y="145110"/>
                  </a:lnTo>
                  <a:lnTo>
                    <a:pt x="5715" y="150279"/>
                  </a:lnTo>
                  <a:lnTo>
                    <a:pt x="5130" y="150863"/>
                  </a:lnTo>
                  <a:lnTo>
                    <a:pt x="0" y="162712"/>
                  </a:lnTo>
                  <a:lnTo>
                    <a:pt x="0" y="164680"/>
                  </a:lnTo>
                  <a:lnTo>
                    <a:pt x="5130" y="176517"/>
                  </a:lnTo>
                  <a:lnTo>
                    <a:pt x="5715" y="177101"/>
                  </a:lnTo>
                  <a:lnTo>
                    <a:pt x="17576" y="182283"/>
                  </a:lnTo>
                  <a:lnTo>
                    <a:pt x="19570" y="182283"/>
                  </a:lnTo>
                  <a:lnTo>
                    <a:pt x="24561" y="180098"/>
                  </a:lnTo>
                  <a:lnTo>
                    <a:pt x="31432" y="177101"/>
                  </a:lnTo>
                  <a:lnTo>
                    <a:pt x="32016" y="176517"/>
                  </a:lnTo>
                  <a:lnTo>
                    <a:pt x="37160" y="164680"/>
                  </a:lnTo>
                  <a:lnTo>
                    <a:pt x="37160" y="162712"/>
                  </a:lnTo>
                  <a:close/>
                </a:path>
                <a:path w="543559" h="182880">
                  <a:moveTo>
                    <a:pt x="126809" y="62509"/>
                  </a:moveTo>
                  <a:lnTo>
                    <a:pt x="124790" y="62509"/>
                  </a:lnTo>
                  <a:lnTo>
                    <a:pt x="124421" y="64858"/>
                  </a:lnTo>
                  <a:lnTo>
                    <a:pt x="123659" y="66586"/>
                  </a:lnTo>
                  <a:lnTo>
                    <a:pt x="121386" y="68795"/>
                  </a:lnTo>
                  <a:lnTo>
                    <a:pt x="120142" y="69354"/>
                  </a:lnTo>
                  <a:lnTo>
                    <a:pt x="116941" y="69354"/>
                  </a:lnTo>
                  <a:lnTo>
                    <a:pt x="111353" y="57404"/>
                  </a:lnTo>
                  <a:lnTo>
                    <a:pt x="111379" y="57162"/>
                  </a:lnTo>
                  <a:lnTo>
                    <a:pt x="113398" y="50546"/>
                  </a:lnTo>
                  <a:lnTo>
                    <a:pt x="115608" y="42799"/>
                  </a:lnTo>
                  <a:lnTo>
                    <a:pt x="119951" y="27660"/>
                  </a:lnTo>
                  <a:lnTo>
                    <a:pt x="111582" y="27660"/>
                  </a:lnTo>
                  <a:lnTo>
                    <a:pt x="107238" y="42799"/>
                  </a:lnTo>
                  <a:lnTo>
                    <a:pt x="105486" y="38125"/>
                  </a:lnTo>
                  <a:lnTo>
                    <a:pt x="105486" y="48425"/>
                  </a:lnTo>
                  <a:lnTo>
                    <a:pt x="102793" y="58458"/>
                  </a:lnTo>
                  <a:lnTo>
                    <a:pt x="100076" y="64858"/>
                  </a:lnTo>
                  <a:lnTo>
                    <a:pt x="99987" y="65074"/>
                  </a:lnTo>
                  <a:lnTo>
                    <a:pt x="94919" y="70675"/>
                  </a:lnTo>
                  <a:lnTo>
                    <a:pt x="92544" y="71856"/>
                  </a:lnTo>
                  <a:lnTo>
                    <a:pt x="87845" y="71856"/>
                  </a:lnTo>
                  <a:lnTo>
                    <a:pt x="86182" y="71259"/>
                  </a:lnTo>
                  <a:lnTo>
                    <a:pt x="86004" y="71259"/>
                  </a:lnTo>
                  <a:lnTo>
                    <a:pt x="78257" y="44627"/>
                  </a:lnTo>
                  <a:lnTo>
                    <a:pt x="79349" y="38887"/>
                  </a:lnTo>
                  <a:lnTo>
                    <a:pt x="83718" y="31673"/>
                  </a:lnTo>
                  <a:lnTo>
                    <a:pt x="86461" y="29870"/>
                  </a:lnTo>
                  <a:lnTo>
                    <a:pt x="92710" y="29870"/>
                  </a:lnTo>
                  <a:lnTo>
                    <a:pt x="95618" y="31242"/>
                  </a:lnTo>
                  <a:lnTo>
                    <a:pt x="101333" y="36703"/>
                  </a:lnTo>
                  <a:lnTo>
                    <a:pt x="103670" y="41529"/>
                  </a:lnTo>
                  <a:lnTo>
                    <a:pt x="105486" y="48425"/>
                  </a:lnTo>
                  <a:lnTo>
                    <a:pt x="105486" y="38125"/>
                  </a:lnTo>
                  <a:lnTo>
                    <a:pt x="104952" y="36703"/>
                  </a:lnTo>
                  <a:lnTo>
                    <a:pt x="104863" y="36461"/>
                  </a:lnTo>
                  <a:lnTo>
                    <a:pt x="102209" y="32131"/>
                  </a:lnTo>
                  <a:lnTo>
                    <a:pt x="99364" y="29870"/>
                  </a:lnTo>
                  <a:lnTo>
                    <a:pt x="96354" y="27470"/>
                  </a:lnTo>
                  <a:lnTo>
                    <a:pt x="92976" y="26301"/>
                  </a:lnTo>
                  <a:lnTo>
                    <a:pt x="83642" y="26301"/>
                  </a:lnTo>
                  <a:lnTo>
                    <a:pt x="78828" y="28587"/>
                  </a:lnTo>
                  <a:lnTo>
                    <a:pt x="70637" y="37744"/>
                  </a:lnTo>
                  <a:lnTo>
                    <a:pt x="68580" y="43726"/>
                  </a:lnTo>
                  <a:lnTo>
                    <a:pt x="68580" y="57404"/>
                  </a:lnTo>
                  <a:lnTo>
                    <a:pt x="70332" y="63017"/>
                  </a:lnTo>
                  <a:lnTo>
                    <a:pt x="77317" y="72872"/>
                  </a:lnTo>
                  <a:lnTo>
                    <a:pt x="82791" y="75336"/>
                  </a:lnTo>
                  <a:lnTo>
                    <a:pt x="93167" y="75336"/>
                  </a:lnTo>
                  <a:lnTo>
                    <a:pt x="107327" y="65582"/>
                  </a:lnTo>
                  <a:lnTo>
                    <a:pt x="107429" y="65430"/>
                  </a:lnTo>
                  <a:lnTo>
                    <a:pt x="108915" y="62509"/>
                  </a:lnTo>
                  <a:lnTo>
                    <a:pt x="110045" y="67335"/>
                  </a:lnTo>
                  <a:lnTo>
                    <a:pt x="110159" y="67805"/>
                  </a:lnTo>
                  <a:lnTo>
                    <a:pt x="111556" y="71259"/>
                  </a:lnTo>
                  <a:lnTo>
                    <a:pt x="114681" y="74472"/>
                  </a:lnTo>
                  <a:lnTo>
                    <a:pt x="116522" y="75336"/>
                  </a:lnTo>
                  <a:lnTo>
                    <a:pt x="120294" y="75336"/>
                  </a:lnTo>
                  <a:lnTo>
                    <a:pt x="121970" y="74472"/>
                  </a:lnTo>
                  <a:lnTo>
                    <a:pt x="123456" y="72872"/>
                  </a:lnTo>
                  <a:lnTo>
                    <a:pt x="125323" y="70675"/>
                  </a:lnTo>
                  <a:lnTo>
                    <a:pt x="125717" y="69354"/>
                  </a:lnTo>
                  <a:lnTo>
                    <a:pt x="125895" y="68795"/>
                  </a:lnTo>
                  <a:lnTo>
                    <a:pt x="125996" y="68427"/>
                  </a:lnTo>
                  <a:lnTo>
                    <a:pt x="126072" y="68211"/>
                  </a:lnTo>
                  <a:lnTo>
                    <a:pt x="126187" y="67805"/>
                  </a:lnTo>
                  <a:lnTo>
                    <a:pt x="126238" y="67640"/>
                  </a:lnTo>
                  <a:lnTo>
                    <a:pt x="126339" y="67335"/>
                  </a:lnTo>
                  <a:lnTo>
                    <a:pt x="126758" y="63017"/>
                  </a:lnTo>
                  <a:lnTo>
                    <a:pt x="126809" y="62509"/>
                  </a:lnTo>
                  <a:close/>
                </a:path>
                <a:path w="543559" h="182880">
                  <a:moveTo>
                    <a:pt x="160032" y="42494"/>
                  </a:moveTo>
                  <a:lnTo>
                    <a:pt x="132156" y="42494"/>
                  </a:lnTo>
                  <a:lnTo>
                    <a:pt x="132156" y="51600"/>
                  </a:lnTo>
                  <a:lnTo>
                    <a:pt x="160032" y="51600"/>
                  </a:lnTo>
                  <a:lnTo>
                    <a:pt x="160032" y="42494"/>
                  </a:lnTo>
                  <a:close/>
                </a:path>
                <a:path w="543559" h="182880">
                  <a:moveTo>
                    <a:pt x="216230" y="41529"/>
                  </a:moveTo>
                  <a:lnTo>
                    <a:pt x="215341" y="36842"/>
                  </a:lnTo>
                  <a:lnTo>
                    <a:pt x="211785" y="28295"/>
                  </a:lnTo>
                  <a:lnTo>
                    <a:pt x="210108" y="26200"/>
                  </a:lnTo>
                  <a:lnTo>
                    <a:pt x="209143" y="24980"/>
                  </a:lnTo>
                  <a:lnTo>
                    <a:pt x="206959" y="23520"/>
                  </a:lnTo>
                  <a:lnTo>
                    <a:pt x="206959" y="39763"/>
                  </a:lnTo>
                  <a:lnTo>
                    <a:pt x="206959" y="53708"/>
                  </a:lnTo>
                  <a:lnTo>
                    <a:pt x="205524" y="58978"/>
                  </a:lnTo>
                  <a:lnTo>
                    <a:pt x="199644" y="65849"/>
                  </a:lnTo>
                  <a:lnTo>
                    <a:pt x="196316" y="67487"/>
                  </a:lnTo>
                  <a:lnTo>
                    <a:pt x="188315" y="67487"/>
                  </a:lnTo>
                  <a:lnTo>
                    <a:pt x="184950" y="65849"/>
                  </a:lnTo>
                  <a:lnTo>
                    <a:pt x="179362" y="59270"/>
                  </a:lnTo>
                  <a:lnTo>
                    <a:pt x="177977" y="54190"/>
                  </a:lnTo>
                  <a:lnTo>
                    <a:pt x="177977" y="40449"/>
                  </a:lnTo>
                  <a:lnTo>
                    <a:pt x="179463" y="35217"/>
                  </a:lnTo>
                  <a:lnTo>
                    <a:pt x="185407" y="28003"/>
                  </a:lnTo>
                  <a:lnTo>
                    <a:pt x="186791" y="27266"/>
                  </a:lnTo>
                  <a:lnTo>
                    <a:pt x="188823" y="26200"/>
                  </a:lnTo>
                  <a:lnTo>
                    <a:pt x="196596" y="26200"/>
                  </a:lnTo>
                  <a:lnTo>
                    <a:pt x="200152" y="28003"/>
                  </a:lnTo>
                  <a:lnTo>
                    <a:pt x="200025" y="28003"/>
                  </a:lnTo>
                  <a:lnTo>
                    <a:pt x="205562" y="34671"/>
                  </a:lnTo>
                  <a:lnTo>
                    <a:pt x="206959" y="39763"/>
                  </a:lnTo>
                  <a:lnTo>
                    <a:pt x="206959" y="23520"/>
                  </a:lnTo>
                  <a:lnTo>
                    <a:pt x="202196" y="20320"/>
                  </a:lnTo>
                  <a:lnTo>
                    <a:pt x="198120" y="19113"/>
                  </a:lnTo>
                  <a:lnTo>
                    <a:pt x="190055" y="19113"/>
                  </a:lnTo>
                  <a:lnTo>
                    <a:pt x="187083" y="19786"/>
                  </a:lnTo>
                  <a:lnTo>
                    <a:pt x="182168" y="22504"/>
                  </a:lnTo>
                  <a:lnTo>
                    <a:pt x="179971" y="24549"/>
                  </a:lnTo>
                  <a:lnTo>
                    <a:pt x="178028" y="27266"/>
                  </a:lnTo>
                  <a:lnTo>
                    <a:pt x="178028" y="20320"/>
                  </a:lnTo>
                  <a:lnTo>
                    <a:pt x="169748" y="20320"/>
                  </a:lnTo>
                  <a:lnTo>
                    <a:pt x="169748" y="94195"/>
                  </a:lnTo>
                  <a:lnTo>
                    <a:pt x="178828" y="94195"/>
                  </a:lnTo>
                  <a:lnTo>
                    <a:pt x="178828" y="68186"/>
                  </a:lnTo>
                  <a:lnTo>
                    <a:pt x="180365" y="70142"/>
                  </a:lnTo>
                  <a:lnTo>
                    <a:pt x="182346" y="71742"/>
                  </a:lnTo>
                  <a:lnTo>
                    <a:pt x="187147" y="74295"/>
                  </a:lnTo>
                  <a:lnTo>
                    <a:pt x="189865" y="74930"/>
                  </a:lnTo>
                  <a:lnTo>
                    <a:pt x="197027" y="74930"/>
                  </a:lnTo>
                  <a:lnTo>
                    <a:pt x="200964" y="73761"/>
                  </a:lnTo>
                  <a:lnTo>
                    <a:pt x="208457" y="69113"/>
                  </a:lnTo>
                  <a:lnTo>
                    <a:pt x="209245" y="68186"/>
                  </a:lnTo>
                  <a:lnTo>
                    <a:pt x="209842" y="67487"/>
                  </a:lnTo>
                  <a:lnTo>
                    <a:pt x="211239" y="65849"/>
                  </a:lnTo>
                  <a:lnTo>
                    <a:pt x="215252" y="56997"/>
                  </a:lnTo>
                  <a:lnTo>
                    <a:pt x="216230" y="52082"/>
                  </a:lnTo>
                  <a:lnTo>
                    <a:pt x="216230" y="41529"/>
                  </a:lnTo>
                  <a:close/>
                </a:path>
                <a:path w="543559" h="182880">
                  <a:moveTo>
                    <a:pt x="273799" y="73723"/>
                  </a:moveTo>
                  <a:lnTo>
                    <a:pt x="272821" y="71996"/>
                  </a:lnTo>
                  <a:lnTo>
                    <a:pt x="272745" y="71843"/>
                  </a:lnTo>
                  <a:lnTo>
                    <a:pt x="272656" y="71678"/>
                  </a:lnTo>
                  <a:lnTo>
                    <a:pt x="272034" y="69989"/>
                  </a:lnTo>
                  <a:lnTo>
                    <a:pt x="271907" y="69646"/>
                  </a:lnTo>
                  <a:lnTo>
                    <a:pt x="271576" y="67830"/>
                  </a:lnTo>
                  <a:lnTo>
                    <a:pt x="271462" y="67132"/>
                  </a:lnTo>
                  <a:lnTo>
                    <a:pt x="271170" y="65430"/>
                  </a:lnTo>
                  <a:lnTo>
                    <a:pt x="271068" y="63817"/>
                  </a:lnTo>
                  <a:lnTo>
                    <a:pt x="270992" y="61937"/>
                  </a:lnTo>
                  <a:lnTo>
                    <a:pt x="270916" y="46913"/>
                  </a:lnTo>
                  <a:lnTo>
                    <a:pt x="270789" y="32969"/>
                  </a:lnTo>
                  <a:lnTo>
                    <a:pt x="270764" y="32473"/>
                  </a:lnTo>
                  <a:lnTo>
                    <a:pt x="269976" y="28714"/>
                  </a:lnTo>
                  <a:lnTo>
                    <a:pt x="269925" y="28448"/>
                  </a:lnTo>
                  <a:lnTo>
                    <a:pt x="269074" y="26606"/>
                  </a:lnTo>
                  <a:lnTo>
                    <a:pt x="268986" y="26403"/>
                  </a:lnTo>
                  <a:lnTo>
                    <a:pt x="266293" y="23139"/>
                  </a:lnTo>
                  <a:lnTo>
                    <a:pt x="264198" y="21793"/>
                  </a:lnTo>
                  <a:lnTo>
                    <a:pt x="258711" y="19735"/>
                  </a:lnTo>
                  <a:lnTo>
                    <a:pt x="259092" y="19735"/>
                  </a:lnTo>
                  <a:lnTo>
                    <a:pt x="254774" y="19113"/>
                  </a:lnTo>
                  <a:lnTo>
                    <a:pt x="245592" y="19113"/>
                  </a:lnTo>
                  <a:lnTo>
                    <a:pt x="226047" y="35560"/>
                  </a:lnTo>
                  <a:lnTo>
                    <a:pt x="234924" y="36766"/>
                  </a:lnTo>
                  <a:lnTo>
                    <a:pt x="235889" y="32969"/>
                  </a:lnTo>
                  <a:lnTo>
                    <a:pt x="237401" y="30340"/>
                  </a:lnTo>
                  <a:lnTo>
                    <a:pt x="241477" y="27355"/>
                  </a:lnTo>
                  <a:lnTo>
                    <a:pt x="244627" y="26606"/>
                  </a:lnTo>
                  <a:lnTo>
                    <a:pt x="253453" y="26606"/>
                  </a:lnTo>
                  <a:lnTo>
                    <a:pt x="256908" y="27622"/>
                  </a:lnTo>
                  <a:lnTo>
                    <a:pt x="260934" y="31178"/>
                  </a:lnTo>
                  <a:lnTo>
                    <a:pt x="261785" y="33782"/>
                  </a:lnTo>
                  <a:lnTo>
                    <a:pt x="261734" y="39827"/>
                  </a:lnTo>
                  <a:lnTo>
                    <a:pt x="261734" y="46913"/>
                  </a:lnTo>
                  <a:lnTo>
                    <a:pt x="261658" y="54635"/>
                  </a:lnTo>
                  <a:lnTo>
                    <a:pt x="261378" y="56388"/>
                  </a:lnTo>
                  <a:lnTo>
                    <a:pt x="261277" y="57023"/>
                  </a:lnTo>
                  <a:lnTo>
                    <a:pt x="261251" y="57238"/>
                  </a:lnTo>
                  <a:lnTo>
                    <a:pt x="248462" y="67830"/>
                  </a:lnTo>
                  <a:lnTo>
                    <a:pt x="241427" y="67830"/>
                  </a:lnTo>
                  <a:lnTo>
                    <a:pt x="239077" y="67132"/>
                  </a:lnTo>
                  <a:lnTo>
                    <a:pt x="238861" y="67132"/>
                  </a:lnTo>
                  <a:lnTo>
                    <a:pt x="236905" y="65430"/>
                  </a:lnTo>
                  <a:lnTo>
                    <a:pt x="235089" y="63817"/>
                  </a:lnTo>
                  <a:lnTo>
                    <a:pt x="234226" y="61937"/>
                  </a:lnTo>
                  <a:lnTo>
                    <a:pt x="234175" y="57810"/>
                  </a:lnTo>
                  <a:lnTo>
                    <a:pt x="234594" y="56388"/>
                  </a:lnTo>
                  <a:lnTo>
                    <a:pt x="253504" y="49403"/>
                  </a:lnTo>
                  <a:lnTo>
                    <a:pt x="258457" y="48260"/>
                  </a:lnTo>
                  <a:lnTo>
                    <a:pt x="261734" y="46913"/>
                  </a:lnTo>
                  <a:lnTo>
                    <a:pt x="261734" y="39827"/>
                  </a:lnTo>
                  <a:lnTo>
                    <a:pt x="258279" y="41046"/>
                  </a:lnTo>
                  <a:lnTo>
                    <a:pt x="252882" y="42075"/>
                  </a:lnTo>
                  <a:lnTo>
                    <a:pt x="224485" y="57023"/>
                  </a:lnTo>
                  <a:lnTo>
                    <a:pt x="224485" y="64109"/>
                  </a:lnTo>
                  <a:lnTo>
                    <a:pt x="225793" y="67132"/>
                  </a:lnTo>
                  <a:lnTo>
                    <a:pt x="226136" y="67830"/>
                  </a:lnTo>
                  <a:lnTo>
                    <a:pt x="232384" y="73494"/>
                  </a:lnTo>
                  <a:lnTo>
                    <a:pt x="236905" y="74930"/>
                  </a:lnTo>
                  <a:lnTo>
                    <a:pt x="246341" y="74930"/>
                  </a:lnTo>
                  <a:lnTo>
                    <a:pt x="249682" y="74345"/>
                  </a:lnTo>
                  <a:lnTo>
                    <a:pt x="255892" y="71996"/>
                  </a:lnTo>
                  <a:lnTo>
                    <a:pt x="259130" y="69989"/>
                  </a:lnTo>
                  <a:lnTo>
                    <a:pt x="261670" y="67830"/>
                  </a:lnTo>
                  <a:lnTo>
                    <a:pt x="262496" y="67132"/>
                  </a:lnTo>
                  <a:lnTo>
                    <a:pt x="264325" y="73723"/>
                  </a:lnTo>
                  <a:lnTo>
                    <a:pt x="273799" y="73723"/>
                  </a:lnTo>
                  <a:close/>
                </a:path>
                <a:path w="543559" h="182880">
                  <a:moveTo>
                    <a:pt x="340550" y="73621"/>
                  </a:moveTo>
                  <a:lnTo>
                    <a:pt x="339293" y="65976"/>
                  </a:lnTo>
                  <a:lnTo>
                    <a:pt x="339229" y="65646"/>
                  </a:lnTo>
                  <a:lnTo>
                    <a:pt x="336765" y="65976"/>
                  </a:lnTo>
                  <a:lnTo>
                    <a:pt x="333235" y="65976"/>
                  </a:lnTo>
                  <a:lnTo>
                    <a:pt x="332155" y="65328"/>
                  </a:lnTo>
                  <a:lnTo>
                    <a:pt x="330593" y="63563"/>
                  </a:lnTo>
                  <a:lnTo>
                    <a:pt x="330276" y="62826"/>
                  </a:lnTo>
                  <a:lnTo>
                    <a:pt x="330111" y="61175"/>
                  </a:lnTo>
                  <a:lnTo>
                    <a:pt x="330111" y="27355"/>
                  </a:lnTo>
                  <a:lnTo>
                    <a:pt x="339242" y="27355"/>
                  </a:lnTo>
                  <a:lnTo>
                    <a:pt x="339242" y="20320"/>
                  </a:lnTo>
                  <a:lnTo>
                    <a:pt x="330111" y="20320"/>
                  </a:lnTo>
                  <a:lnTo>
                    <a:pt x="330111" y="1663"/>
                  </a:lnTo>
                  <a:lnTo>
                    <a:pt x="321094" y="7099"/>
                  </a:lnTo>
                  <a:lnTo>
                    <a:pt x="321094" y="20320"/>
                  </a:lnTo>
                  <a:lnTo>
                    <a:pt x="314439" y="20320"/>
                  </a:lnTo>
                  <a:lnTo>
                    <a:pt x="314439" y="22098"/>
                  </a:lnTo>
                  <a:lnTo>
                    <a:pt x="311188" y="20091"/>
                  </a:lnTo>
                  <a:lnTo>
                    <a:pt x="308076" y="19113"/>
                  </a:lnTo>
                  <a:lnTo>
                    <a:pt x="302907" y="19113"/>
                  </a:lnTo>
                  <a:lnTo>
                    <a:pt x="300964" y="19710"/>
                  </a:lnTo>
                  <a:lnTo>
                    <a:pt x="297434" y="22136"/>
                  </a:lnTo>
                  <a:lnTo>
                    <a:pt x="295516" y="24625"/>
                  </a:lnTo>
                  <a:lnTo>
                    <a:pt x="293433" y="28397"/>
                  </a:lnTo>
                  <a:lnTo>
                    <a:pt x="293433" y="20320"/>
                  </a:lnTo>
                  <a:lnTo>
                    <a:pt x="285254" y="20320"/>
                  </a:lnTo>
                  <a:lnTo>
                    <a:pt x="285254" y="73723"/>
                  </a:lnTo>
                  <a:lnTo>
                    <a:pt x="294335" y="73723"/>
                  </a:lnTo>
                  <a:lnTo>
                    <a:pt x="294335" y="41935"/>
                  </a:lnTo>
                  <a:lnTo>
                    <a:pt x="294843" y="38430"/>
                  </a:lnTo>
                  <a:lnTo>
                    <a:pt x="296519" y="33096"/>
                  </a:lnTo>
                  <a:lnTo>
                    <a:pt x="297649" y="31445"/>
                  </a:lnTo>
                  <a:lnTo>
                    <a:pt x="300723" y="29121"/>
                  </a:lnTo>
                  <a:lnTo>
                    <a:pt x="302577" y="28460"/>
                  </a:lnTo>
                  <a:lnTo>
                    <a:pt x="306781" y="28460"/>
                  </a:lnTo>
                  <a:lnTo>
                    <a:pt x="309003" y="29121"/>
                  </a:lnTo>
                  <a:lnTo>
                    <a:pt x="311226" y="30429"/>
                  </a:lnTo>
                  <a:lnTo>
                    <a:pt x="314312" y="22136"/>
                  </a:lnTo>
                  <a:lnTo>
                    <a:pt x="314439" y="22136"/>
                  </a:lnTo>
                  <a:lnTo>
                    <a:pt x="314439" y="27355"/>
                  </a:lnTo>
                  <a:lnTo>
                    <a:pt x="321094" y="27355"/>
                  </a:lnTo>
                  <a:lnTo>
                    <a:pt x="321094" y="63563"/>
                  </a:lnTo>
                  <a:lnTo>
                    <a:pt x="321271" y="65328"/>
                  </a:lnTo>
                  <a:lnTo>
                    <a:pt x="321348" y="65976"/>
                  </a:lnTo>
                  <a:lnTo>
                    <a:pt x="321462" y="67081"/>
                  </a:lnTo>
                  <a:lnTo>
                    <a:pt x="322948" y="70459"/>
                  </a:lnTo>
                  <a:lnTo>
                    <a:pt x="324218" y="71831"/>
                  </a:lnTo>
                  <a:lnTo>
                    <a:pt x="327850" y="73901"/>
                  </a:lnTo>
                  <a:lnTo>
                    <a:pt x="330403" y="74422"/>
                  </a:lnTo>
                  <a:lnTo>
                    <a:pt x="335724" y="74422"/>
                  </a:lnTo>
                  <a:lnTo>
                    <a:pt x="337997" y="74168"/>
                  </a:lnTo>
                  <a:lnTo>
                    <a:pt x="340550" y="73621"/>
                  </a:lnTo>
                  <a:close/>
                </a:path>
                <a:path w="543559" h="182880">
                  <a:moveTo>
                    <a:pt x="356946" y="20320"/>
                  </a:moveTo>
                  <a:lnTo>
                    <a:pt x="347878" y="20320"/>
                  </a:lnTo>
                  <a:lnTo>
                    <a:pt x="347878" y="73723"/>
                  </a:lnTo>
                  <a:lnTo>
                    <a:pt x="356946" y="73723"/>
                  </a:lnTo>
                  <a:lnTo>
                    <a:pt x="356946" y="20320"/>
                  </a:lnTo>
                  <a:close/>
                </a:path>
                <a:path w="543559" h="182880">
                  <a:moveTo>
                    <a:pt x="356946" y="0"/>
                  </a:moveTo>
                  <a:lnTo>
                    <a:pt x="347878" y="0"/>
                  </a:lnTo>
                  <a:lnTo>
                    <a:pt x="347878" y="10414"/>
                  </a:lnTo>
                  <a:lnTo>
                    <a:pt x="356946" y="10414"/>
                  </a:lnTo>
                  <a:lnTo>
                    <a:pt x="356946" y="0"/>
                  </a:lnTo>
                  <a:close/>
                </a:path>
                <a:path w="543559" h="182880">
                  <a:moveTo>
                    <a:pt x="414299" y="55321"/>
                  </a:moveTo>
                  <a:lnTo>
                    <a:pt x="405371" y="54165"/>
                  </a:lnTo>
                  <a:lnTo>
                    <a:pt x="404723" y="58686"/>
                  </a:lnTo>
                  <a:lnTo>
                    <a:pt x="403225" y="62039"/>
                  </a:lnTo>
                  <a:lnTo>
                    <a:pt x="398449" y="66395"/>
                  </a:lnTo>
                  <a:lnTo>
                    <a:pt x="395478" y="67487"/>
                  </a:lnTo>
                  <a:lnTo>
                    <a:pt x="387477" y="67487"/>
                  </a:lnTo>
                  <a:lnTo>
                    <a:pt x="383882" y="65862"/>
                  </a:lnTo>
                  <a:lnTo>
                    <a:pt x="378371" y="59359"/>
                  </a:lnTo>
                  <a:lnTo>
                    <a:pt x="376986" y="54165"/>
                  </a:lnTo>
                  <a:lnTo>
                    <a:pt x="376986" y="39903"/>
                  </a:lnTo>
                  <a:lnTo>
                    <a:pt x="378421" y="34734"/>
                  </a:lnTo>
                  <a:lnTo>
                    <a:pt x="384124" y="28194"/>
                  </a:lnTo>
                  <a:lnTo>
                    <a:pt x="387845" y="26555"/>
                  </a:lnTo>
                  <a:lnTo>
                    <a:pt x="395439" y="26555"/>
                  </a:lnTo>
                  <a:lnTo>
                    <a:pt x="398018" y="27457"/>
                  </a:lnTo>
                  <a:lnTo>
                    <a:pt x="402285" y="31076"/>
                  </a:lnTo>
                  <a:lnTo>
                    <a:pt x="403771" y="33782"/>
                  </a:lnTo>
                  <a:lnTo>
                    <a:pt x="404609" y="37363"/>
                  </a:lnTo>
                  <a:lnTo>
                    <a:pt x="413435" y="36004"/>
                  </a:lnTo>
                  <a:lnTo>
                    <a:pt x="412483" y="31076"/>
                  </a:lnTo>
                  <a:lnTo>
                    <a:pt x="412394" y="30607"/>
                  </a:lnTo>
                  <a:lnTo>
                    <a:pt x="410070" y="26555"/>
                  </a:lnTo>
                  <a:lnTo>
                    <a:pt x="402628" y="20574"/>
                  </a:lnTo>
                  <a:lnTo>
                    <a:pt x="397878" y="19113"/>
                  </a:lnTo>
                  <a:lnTo>
                    <a:pt x="387464" y="19113"/>
                  </a:lnTo>
                  <a:lnTo>
                    <a:pt x="367652" y="41452"/>
                  </a:lnTo>
                  <a:lnTo>
                    <a:pt x="367652" y="56146"/>
                  </a:lnTo>
                  <a:lnTo>
                    <a:pt x="369887" y="62992"/>
                  </a:lnTo>
                  <a:lnTo>
                    <a:pt x="378790" y="72542"/>
                  </a:lnTo>
                  <a:lnTo>
                    <a:pt x="384683" y="74930"/>
                  </a:lnTo>
                  <a:lnTo>
                    <a:pt x="397852" y="74930"/>
                  </a:lnTo>
                  <a:lnTo>
                    <a:pt x="402793" y="73190"/>
                  </a:lnTo>
                  <a:lnTo>
                    <a:pt x="409397" y="67487"/>
                  </a:lnTo>
                  <a:lnTo>
                    <a:pt x="410832" y="66255"/>
                  </a:lnTo>
                  <a:lnTo>
                    <a:pt x="413321" y="61455"/>
                  </a:lnTo>
                  <a:lnTo>
                    <a:pt x="414299" y="55321"/>
                  </a:lnTo>
                  <a:close/>
                </a:path>
                <a:path w="543559" h="182880">
                  <a:moveTo>
                    <a:pt x="430618" y="0"/>
                  </a:moveTo>
                  <a:lnTo>
                    <a:pt x="421538" y="0"/>
                  </a:lnTo>
                  <a:lnTo>
                    <a:pt x="421538" y="73723"/>
                  </a:lnTo>
                  <a:lnTo>
                    <a:pt x="430618" y="73723"/>
                  </a:lnTo>
                  <a:lnTo>
                    <a:pt x="430618" y="0"/>
                  </a:lnTo>
                  <a:close/>
                </a:path>
                <a:path w="543559" h="182880">
                  <a:moveTo>
                    <a:pt x="490689" y="38100"/>
                  </a:moveTo>
                  <a:lnTo>
                    <a:pt x="488581" y="31788"/>
                  </a:lnTo>
                  <a:lnTo>
                    <a:pt x="488492" y="31521"/>
                  </a:lnTo>
                  <a:lnTo>
                    <a:pt x="488416" y="31267"/>
                  </a:lnTo>
                  <a:lnTo>
                    <a:pt x="484022" y="26555"/>
                  </a:lnTo>
                  <a:lnTo>
                    <a:pt x="481114" y="23444"/>
                  </a:lnTo>
                  <a:lnTo>
                    <a:pt x="481114" y="41884"/>
                  </a:lnTo>
                  <a:lnTo>
                    <a:pt x="451205" y="41884"/>
                  </a:lnTo>
                  <a:lnTo>
                    <a:pt x="462267" y="26555"/>
                  </a:lnTo>
                  <a:lnTo>
                    <a:pt x="471043" y="26555"/>
                  </a:lnTo>
                  <a:lnTo>
                    <a:pt x="474789" y="28295"/>
                  </a:lnTo>
                  <a:lnTo>
                    <a:pt x="477672" y="31788"/>
                  </a:lnTo>
                  <a:lnTo>
                    <a:pt x="479564" y="34036"/>
                  </a:lnTo>
                  <a:lnTo>
                    <a:pt x="480644" y="37236"/>
                  </a:lnTo>
                  <a:lnTo>
                    <a:pt x="480707" y="37401"/>
                  </a:lnTo>
                  <a:lnTo>
                    <a:pt x="481114" y="41884"/>
                  </a:lnTo>
                  <a:lnTo>
                    <a:pt x="481114" y="23444"/>
                  </a:lnTo>
                  <a:lnTo>
                    <a:pt x="479386" y="21590"/>
                  </a:lnTo>
                  <a:lnTo>
                    <a:pt x="473494" y="19113"/>
                  </a:lnTo>
                  <a:lnTo>
                    <a:pt x="458952" y="19113"/>
                  </a:lnTo>
                  <a:lnTo>
                    <a:pt x="452932" y="21590"/>
                  </a:lnTo>
                  <a:lnTo>
                    <a:pt x="443661" y="31521"/>
                  </a:lnTo>
                  <a:lnTo>
                    <a:pt x="441464" y="38100"/>
                  </a:lnTo>
                  <a:lnTo>
                    <a:pt x="441452" y="56527"/>
                  </a:lnTo>
                  <a:lnTo>
                    <a:pt x="443636" y="62903"/>
                  </a:lnTo>
                  <a:lnTo>
                    <a:pt x="452793" y="72529"/>
                  </a:lnTo>
                  <a:lnTo>
                    <a:pt x="459016" y="74930"/>
                  </a:lnTo>
                  <a:lnTo>
                    <a:pt x="473062" y="74930"/>
                  </a:lnTo>
                  <a:lnTo>
                    <a:pt x="478167" y="73418"/>
                  </a:lnTo>
                  <a:lnTo>
                    <a:pt x="486029" y="67487"/>
                  </a:lnTo>
                  <a:lnTo>
                    <a:pt x="488911" y="63144"/>
                  </a:lnTo>
                  <a:lnTo>
                    <a:pt x="490385" y="57683"/>
                  </a:lnTo>
                  <a:lnTo>
                    <a:pt x="481012" y="56527"/>
                  </a:lnTo>
                  <a:lnTo>
                    <a:pt x="479640" y="60350"/>
                  </a:lnTo>
                  <a:lnTo>
                    <a:pt x="477735" y="63144"/>
                  </a:lnTo>
                  <a:lnTo>
                    <a:pt x="473062" y="66611"/>
                  </a:lnTo>
                  <a:lnTo>
                    <a:pt x="470217" y="67487"/>
                  </a:lnTo>
                  <a:lnTo>
                    <a:pt x="462419" y="67487"/>
                  </a:lnTo>
                  <a:lnTo>
                    <a:pt x="458685" y="65938"/>
                  </a:lnTo>
                  <a:lnTo>
                    <a:pt x="452716" y="59690"/>
                  </a:lnTo>
                  <a:lnTo>
                    <a:pt x="451053" y="55206"/>
                  </a:lnTo>
                  <a:lnTo>
                    <a:pt x="450710" y="49339"/>
                  </a:lnTo>
                  <a:lnTo>
                    <a:pt x="490639" y="49339"/>
                  </a:lnTo>
                  <a:lnTo>
                    <a:pt x="490664" y="41884"/>
                  </a:lnTo>
                  <a:lnTo>
                    <a:pt x="490689" y="38100"/>
                  </a:lnTo>
                  <a:close/>
                </a:path>
                <a:path w="543559" h="182880">
                  <a:moveTo>
                    <a:pt x="543001" y="54952"/>
                  </a:moveTo>
                  <a:lnTo>
                    <a:pt x="516991" y="40132"/>
                  </a:lnTo>
                  <a:lnTo>
                    <a:pt x="514311" y="39357"/>
                  </a:lnTo>
                  <a:lnTo>
                    <a:pt x="508812" y="34620"/>
                  </a:lnTo>
                  <a:lnTo>
                    <a:pt x="508812" y="31597"/>
                  </a:lnTo>
                  <a:lnTo>
                    <a:pt x="509714" y="29984"/>
                  </a:lnTo>
                  <a:lnTo>
                    <a:pt x="513143" y="27330"/>
                  </a:lnTo>
                  <a:lnTo>
                    <a:pt x="512876" y="27330"/>
                  </a:lnTo>
                  <a:lnTo>
                    <a:pt x="516242" y="26555"/>
                  </a:lnTo>
                  <a:lnTo>
                    <a:pt x="523951" y="26555"/>
                  </a:lnTo>
                  <a:lnTo>
                    <a:pt x="526681" y="27330"/>
                  </a:lnTo>
                  <a:lnTo>
                    <a:pt x="530529" y="30416"/>
                  </a:lnTo>
                  <a:lnTo>
                    <a:pt x="531710" y="32562"/>
                  </a:lnTo>
                  <a:lnTo>
                    <a:pt x="531926" y="34099"/>
                  </a:lnTo>
                  <a:lnTo>
                    <a:pt x="532003" y="34620"/>
                  </a:lnTo>
                  <a:lnTo>
                    <a:pt x="532104" y="35306"/>
                  </a:lnTo>
                  <a:lnTo>
                    <a:pt x="540994" y="34099"/>
                  </a:lnTo>
                  <a:lnTo>
                    <a:pt x="540410" y="30645"/>
                  </a:lnTo>
                  <a:lnTo>
                    <a:pt x="539381" y="27889"/>
                  </a:lnTo>
                  <a:lnTo>
                    <a:pt x="538391" y="26555"/>
                  </a:lnTo>
                  <a:lnTo>
                    <a:pt x="536346" y="23761"/>
                  </a:lnTo>
                  <a:lnTo>
                    <a:pt x="534009" y="22136"/>
                  </a:lnTo>
                  <a:lnTo>
                    <a:pt x="527659" y="19710"/>
                  </a:lnTo>
                  <a:lnTo>
                    <a:pt x="523963" y="19113"/>
                  </a:lnTo>
                  <a:lnTo>
                    <a:pt x="516966" y="19113"/>
                  </a:lnTo>
                  <a:lnTo>
                    <a:pt x="514362" y="19469"/>
                  </a:lnTo>
                  <a:lnTo>
                    <a:pt x="509485" y="20916"/>
                  </a:lnTo>
                  <a:lnTo>
                    <a:pt x="507568" y="21793"/>
                  </a:lnTo>
                  <a:lnTo>
                    <a:pt x="506158" y="22834"/>
                  </a:lnTo>
                  <a:lnTo>
                    <a:pt x="504266" y="24168"/>
                  </a:lnTo>
                  <a:lnTo>
                    <a:pt x="502780" y="25857"/>
                  </a:lnTo>
                  <a:lnTo>
                    <a:pt x="500570" y="29984"/>
                  </a:lnTo>
                  <a:lnTo>
                    <a:pt x="500049" y="32118"/>
                  </a:lnTo>
                  <a:lnTo>
                    <a:pt x="500049" y="37122"/>
                  </a:lnTo>
                  <a:lnTo>
                    <a:pt x="500570" y="39027"/>
                  </a:lnTo>
                  <a:lnTo>
                    <a:pt x="500659" y="39357"/>
                  </a:lnTo>
                  <a:lnTo>
                    <a:pt x="526783" y="52374"/>
                  </a:lnTo>
                  <a:lnTo>
                    <a:pt x="529767" y="53352"/>
                  </a:lnTo>
                  <a:lnTo>
                    <a:pt x="532777" y="55333"/>
                  </a:lnTo>
                  <a:lnTo>
                    <a:pt x="533679" y="56946"/>
                  </a:lnTo>
                  <a:lnTo>
                    <a:pt x="533679" y="61264"/>
                  </a:lnTo>
                  <a:lnTo>
                    <a:pt x="532663" y="63258"/>
                  </a:lnTo>
                  <a:lnTo>
                    <a:pt x="528637" y="66636"/>
                  </a:lnTo>
                  <a:lnTo>
                    <a:pt x="525538" y="67487"/>
                  </a:lnTo>
                  <a:lnTo>
                    <a:pt x="517245" y="67487"/>
                  </a:lnTo>
                  <a:lnTo>
                    <a:pt x="514362" y="66636"/>
                  </a:lnTo>
                  <a:lnTo>
                    <a:pt x="514146" y="66636"/>
                  </a:lnTo>
                  <a:lnTo>
                    <a:pt x="507517" y="56375"/>
                  </a:lnTo>
                  <a:lnTo>
                    <a:pt x="498538" y="57785"/>
                  </a:lnTo>
                  <a:lnTo>
                    <a:pt x="514464" y="74930"/>
                  </a:lnTo>
                  <a:lnTo>
                    <a:pt x="525627" y="74930"/>
                  </a:lnTo>
                  <a:lnTo>
                    <a:pt x="529399" y="74193"/>
                  </a:lnTo>
                  <a:lnTo>
                    <a:pt x="536041" y="71285"/>
                  </a:lnTo>
                  <a:lnTo>
                    <a:pt x="538581" y="69227"/>
                  </a:lnTo>
                  <a:lnTo>
                    <a:pt x="539737" y="67487"/>
                  </a:lnTo>
                  <a:lnTo>
                    <a:pt x="542124" y="63893"/>
                  </a:lnTo>
                  <a:lnTo>
                    <a:pt x="542925" y="61264"/>
                  </a:lnTo>
                  <a:lnTo>
                    <a:pt x="543001" y="54952"/>
                  </a:lnTo>
                  <a:close/>
                </a:path>
              </a:pathLst>
            </a:custGeom>
            <a:solidFill>
              <a:srgbClr val="03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49" name="object 40">
              <a:extLst>
                <a:ext uri="{FF2B5EF4-FFF2-40B4-BE49-F238E27FC236}">
                  <a16:creationId xmlns:a16="http://schemas.microsoft.com/office/drawing/2014/main" id="{0AAB43BF-9711-31CD-69FD-A3BDAC3F159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322441" y="2537904"/>
              <a:ext cx="214630" cy="75285"/>
            </a:xfrm>
            <a:prstGeom prst="rect">
              <a:avLst/>
            </a:prstGeom>
          </p:spPr>
        </p:pic>
        <p:sp>
          <p:nvSpPr>
            <p:cNvPr id="1050" name="object 41">
              <a:extLst>
                <a:ext uri="{FF2B5EF4-FFF2-40B4-BE49-F238E27FC236}">
                  <a16:creationId xmlns:a16="http://schemas.microsoft.com/office/drawing/2014/main" id="{916E9543-FEBA-F145-6F2C-DBDD548EC17F}"/>
                </a:ext>
              </a:extLst>
            </p:cNvPr>
            <p:cNvSpPr/>
            <p:nvPr/>
          </p:nvSpPr>
          <p:spPr>
            <a:xfrm>
              <a:off x="6179984" y="268544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19">
                  <a:moveTo>
                    <a:pt x="32816" y="0"/>
                  </a:moveTo>
                  <a:lnTo>
                    <a:pt x="0" y="0"/>
                  </a:lnTo>
                  <a:lnTo>
                    <a:pt x="0" y="32829"/>
                  </a:lnTo>
                  <a:lnTo>
                    <a:pt x="32816" y="32829"/>
                  </a:lnTo>
                  <a:lnTo>
                    <a:pt x="32816" y="30568"/>
                  </a:lnTo>
                  <a:lnTo>
                    <a:pt x="2260" y="30568"/>
                  </a:lnTo>
                  <a:lnTo>
                    <a:pt x="2260" y="2273"/>
                  </a:lnTo>
                  <a:lnTo>
                    <a:pt x="31686" y="2273"/>
                  </a:lnTo>
                  <a:lnTo>
                    <a:pt x="31686" y="1143"/>
                  </a:lnTo>
                  <a:lnTo>
                    <a:pt x="32816" y="1142"/>
                  </a:lnTo>
                  <a:lnTo>
                    <a:pt x="32816" y="0"/>
                  </a:lnTo>
                  <a:close/>
                </a:path>
                <a:path w="33020" h="33019">
                  <a:moveTo>
                    <a:pt x="32816" y="1142"/>
                  </a:moveTo>
                  <a:lnTo>
                    <a:pt x="31686" y="1143"/>
                  </a:lnTo>
                  <a:lnTo>
                    <a:pt x="31686" y="2273"/>
                  </a:lnTo>
                  <a:lnTo>
                    <a:pt x="30543" y="2273"/>
                  </a:lnTo>
                  <a:lnTo>
                    <a:pt x="30543" y="30568"/>
                  </a:lnTo>
                  <a:lnTo>
                    <a:pt x="32816" y="30568"/>
                  </a:lnTo>
                  <a:lnTo>
                    <a:pt x="32816" y="1142"/>
                  </a:lnTo>
                  <a:close/>
                </a:path>
              </a:pathLst>
            </a:custGeom>
            <a:solidFill>
              <a:srgbClr val="0380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51" name="object 42">
              <a:extLst>
                <a:ext uri="{FF2B5EF4-FFF2-40B4-BE49-F238E27FC236}">
                  <a16:creationId xmlns:a16="http://schemas.microsoft.com/office/drawing/2014/main" id="{EB2A11BE-D2E8-AD53-359F-10A70F06A815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72301" y="2663520"/>
              <a:ext cx="163804" cy="75285"/>
            </a:xfrm>
            <a:prstGeom prst="rect">
              <a:avLst/>
            </a:prstGeom>
          </p:spPr>
        </p:pic>
        <p:sp>
          <p:nvSpPr>
            <p:cNvPr id="1052" name="object 43">
              <a:extLst>
                <a:ext uri="{FF2B5EF4-FFF2-40B4-BE49-F238E27FC236}">
                  <a16:creationId xmlns:a16="http://schemas.microsoft.com/office/drawing/2014/main" id="{674A137B-EB9D-3DA9-73C1-659B02D1359F}"/>
                </a:ext>
              </a:extLst>
            </p:cNvPr>
            <p:cNvSpPr/>
            <p:nvPr/>
          </p:nvSpPr>
          <p:spPr>
            <a:xfrm>
              <a:off x="6173521" y="2804273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205" y="23761"/>
                  </a:moveTo>
                  <a:lnTo>
                    <a:pt x="46875" y="22961"/>
                  </a:lnTo>
                  <a:lnTo>
                    <a:pt x="26631" y="2730"/>
                  </a:lnTo>
                  <a:lnTo>
                    <a:pt x="24231" y="330"/>
                  </a:lnTo>
                  <a:lnTo>
                    <a:pt x="23431" y="0"/>
                  </a:lnTo>
                  <a:lnTo>
                    <a:pt x="22631" y="330"/>
                  </a:lnTo>
                  <a:lnTo>
                    <a:pt x="0" y="22961"/>
                  </a:lnTo>
                  <a:lnTo>
                    <a:pt x="0" y="24561"/>
                  </a:lnTo>
                  <a:lnTo>
                    <a:pt x="22631" y="47205"/>
                  </a:lnTo>
                  <a:lnTo>
                    <a:pt x="24231" y="47205"/>
                  </a:lnTo>
                  <a:lnTo>
                    <a:pt x="26631" y="44805"/>
                  </a:lnTo>
                  <a:lnTo>
                    <a:pt x="46875" y="24561"/>
                  </a:lnTo>
                  <a:lnTo>
                    <a:pt x="47205" y="23761"/>
                  </a:lnTo>
                  <a:close/>
                </a:path>
              </a:pathLst>
            </a:custGeom>
            <a:solidFill>
              <a:srgbClr val="FF0303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53" name="object 44">
              <a:extLst>
                <a:ext uri="{FF2B5EF4-FFF2-40B4-BE49-F238E27FC236}">
                  <a16:creationId xmlns:a16="http://schemas.microsoft.com/office/drawing/2014/main" id="{5EC8B9F7-5BE0-E640-F856-8E9C89CF5F08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72910" y="2789135"/>
              <a:ext cx="163195" cy="75285"/>
            </a:xfrm>
            <a:prstGeom prst="rect">
              <a:avLst/>
            </a:prstGeom>
          </p:spPr>
        </p:pic>
        <p:sp>
          <p:nvSpPr>
            <p:cNvPr id="1054" name="object 45">
              <a:extLst>
                <a:ext uri="{FF2B5EF4-FFF2-40B4-BE49-F238E27FC236}">
                  <a16:creationId xmlns:a16="http://schemas.microsoft.com/office/drawing/2014/main" id="{BED66CD3-8C9E-F441-EE0B-D8D18D1A3EE6}"/>
                </a:ext>
              </a:extLst>
            </p:cNvPr>
            <p:cNvSpPr/>
            <p:nvPr/>
          </p:nvSpPr>
          <p:spPr>
            <a:xfrm>
              <a:off x="6174371" y="2931032"/>
              <a:ext cx="44450" cy="40640"/>
            </a:xfrm>
            <a:custGeom>
              <a:avLst/>
              <a:gdLst/>
              <a:ahLst/>
              <a:cxnLst/>
              <a:rect l="l" t="t" r="r" b="b"/>
              <a:pathLst>
                <a:path w="44450" h="40639">
                  <a:moveTo>
                    <a:pt x="22631" y="0"/>
                  </a:moveTo>
                  <a:lnTo>
                    <a:pt x="21502" y="787"/>
                  </a:lnTo>
                  <a:lnTo>
                    <a:pt x="16154" y="14706"/>
                  </a:lnTo>
                  <a:lnTo>
                    <a:pt x="1079" y="14706"/>
                  </a:lnTo>
                  <a:lnTo>
                    <a:pt x="0" y="15519"/>
                  </a:lnTo>
                  <a:lnTo>
                    <a:pt x="457" y="16776"/>
                  </a:lnTo>
                  <a:lnTo>
                    <a:pt x="13271" y="25323"/>
                  </a:lnTo>
                  <a:lnTo>
                    <a:pt x="7950" y="39192"/>
                  </a:lnTo>
                  <a:lnTo>
                    <a:pt x="8309" y="40551"/>
                  </a:lnTo>
                  <a:lnTo>
                    <a:pt x="9626" y="40551"/>
                  </a:lnTo>
                  <a:lnTo>
                    <a:pt x="15414" y="36690"/>
                  </a:lnTo>
                  <a:lnTo>
                    <a:pt x="11341" y="36690"/>
                  </a:lnTo>
                  <a:lnTo>
                    <a:pt x="15712" y="25323"/>
                  </a:lnTo>
                  <a:lnTo>
                    <a:pt x="15290" y="23952"/>
                  </a:lnTo>
                  <a:lnTo>
                    <a:pt x="4813" y="16967"/>
                  </a:lnTo>
                  <a:lnTo>
                    <a:pt x="16929" y="16967"/>
                  </a:lnTo>
                  <a:lnTo>
                    <a:pt x="17983" y="16243"/>
                  </a:lnTo>
                  <a:lnTo>
                    <a:pt x="22466" y="4584"/>
                  </a:lnTo>
                  <a:lnTo>
                    <a:pt x="24840" y="4584"/>
                  </a:lnTo>
                  <a:lnTo>
                    <a:pt x="23899" y="1524"/>
                  </a:lnTo>
                  <a:lnTo>
                    <a:pt x="23647" y="1524"/>
                  </a:lnTo>
                  <a:lnTo>
                    <a:pt x="22580" y="1130"/>
                  </a:lnTo>
                  <a:lnTo>
                    <a:pt x="23778" y="1130"/>
                  </a:lnTo>
                  <a:lnTo>
                    <a:pt x="23672" y="787"/>
                  </a:lnTo>
                  <a:lnTo>
                    <a:pt x="22631" y="0"/>
                  </a:lnTo>
                  <a:close/>
                </a:path>
                <a:path w="44450" h="40639">
                  <a:moveTo>
                    <a:pt x="26410" y="31927"/>
                  </a:moveTo>
                  <a:lnTo>
                    <a:pt x="22555" y="31927"/>
                  </a:lnTo>
                  <a:lnTo>
                    <a:pt x="34431" y="40551"/>
                  </a:lnTo>
                  <a:lnTo>
                    <a:pt x="35711" y="40551"/>
                  </a:lnTo>
                  <a:lnTo>
                    <a:pt x="36080" y="39192"/>
                  </a:lnTo>
                  <a:lnTo>
                    <a:pt x="35118" y="36690"/>
                  </a:lnTo>
                  <a:lnTo>
                    <a:pt x="35020" y="36436"/>
                  </a:lnTo>
                  <a:lnTo>
                    <a:pt x="32600" y="36436"/>
                  </a:lnTo>
                  <a:lnTo>
                    <a:pt x="26410" y="31927"/>
                  </a:lnTo>
                  <a:close/>
                </a:path>
                <a:path w="44450" h="40639">
                  <a:moveTo>
                    <a:pt x="23253" y="29629"/>
                  </a:moveTo>
                  <a:lnTo>
                    <a:pt x="21920" y="29629"/>
                  </a:lnTo>
                  <a:lnTo>
                    <a:pt x="11341" y="36690"/>
                  </a:lnTo>
                  <a:lnTo>
                    <a:pt x="15414" y="36690"/>
                  </a:lnTo>
                  <a:lnTo>
                    <a:pt x="22555" y="31927"/>
                  </a:lnTo>
                  <a:lnTo>
                    <a:pt x="26410" y="31927"/>
                  </a:lnTo>
                  <a:lnTo>
                    <a:pt x="23253" y="29629"/>
                  </a:lnTo>
                  <a:close/>
                </a:path>
                <a:path w="44450" h="40639">
                  <a:moveTo>
                    <a:pt x="24840" y="4584"/>
                  </a:moveTo>
                  <a:lnTo>
                    <a:pt x="22466" y="4584"/>
                  </a:lnTo>
                  <a:lnTo>
                    <a:pt x="25823" y="15519"/>
                  </a:lnTo>
                  <a:lnTo>
                    <a:pt x="26125" y="16243"/>
                  </a:lnTo>
                  <a:lnTo>
                    <a:pt x="27101" y="16967"/>
                  </a:lnTo>
                  <a:lnTo>
                    <a:pt x="39217" y="16967"/>
                  </a:lnTo>
                  <a:lnTo>
                    <a:pt x="28740" y="23952"/>
                  </a:lnTo>
                  <a:lnTo>
                    <a:pt x="28330" y="25323"/>
                  </a:lnTo>
                  <a:lnTo>
                    <a:pt x="32600" y="36436"/>
                  </a:lnTo>
                  <a:lnTo>
                    <a:pt x="35020" y="36436"/>
                  </a:lnTo>
                  <a:lnTo>
                    <a:pt x="30746" y="25323"/>
                  </a:lnTo>
                  <a:lnTo>
                    <a:pt x="43573" y="16776"/>
                  </a:lnTo>
                  <a:lnTo>
                    <a:pt x="44030" y="15519"/>
                  </a:lnTo>
                  <a:lnTo>
                    <a:pt x="42951" y="14706"/>
                  </a:lnTo>
                  <a:lnTo>
                    <a:pt x="27952" y="14706"/>
                  </a:lnTo>
                  <a:lnTo>
                    <a:pt x="24840" y="4584"/>
                  </a:lnTo>
                  <a:close/>
                </a:path>
                <a:path w="44450" h="40639">
                  <a:moveTo>
                    <a:pt x="23778" y="1130"/>
                  </a:moveTo>
                  <a:lnTo>
                    <a:pt x="22580" y="1130"/>
                  </a:lnTo>
                  <a:lnTo>
                    <a:pt x="23647" y="1524"/>
                  </a:lnTo>
                  <a:lnTo>
                    <a:pt x="23899" y="1524"/>
                  </a:lnTo>
                  <a:lnTo>
                    <a:pt x="23778" y="1130"/>
                  </a:lnTo>
                  <a:close/>
                </a:path>
              </a:pathLst>
            </a:custGeom>
            <a:solidFill>
              <a:srgbClr val="0303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55" name="object 46">
              <a:extLst>
                <a:ext uri="{FF2B5EF4-FFF2-40B4-BE49-F238E27FC236}">
                  <a16:creationId xmlns:a16="http://schemas.microsoft.com/office/drawing/2014/main" id="{DD3385A5-6C50-18C7-D2D1-B74596908D7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72301" y="2914751"/>
              <a:ext cx="163804" cy="75285"/>
            </a:xfrm>
            <a:prstGeom prst="rect">
              <a:avLst/>
            </a:prstGeom>
          </p:spPr>
        </p:pic>
      </p:grpSp>
      <p:pic>
        <p:nvPicPr>
          <p:cNvPr id="1056" name="object 47">
            <a:extLst>
              <a:ext uri="{FF2B5EF4-FFF2-40B4-BE49-F238E27FC236}">
                <a16:creationId xmlns:a16="http://schemas.microsoft.com/office/drawing/2014/main" id="{5F214A79-2A81-B9F9-71EA-5A3E0EAD959F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490400" y="4805577"/>
            <a:ext cx="973872" cy="257685"/>
          </a:xfrm>
          <a:prstGeom prst="rect">
            <a:avLst/>
          </a:prstGeom>
        </p:spPr>
      </p:pic>
      <p:pic>
        <p:nvPicPr>
          <p:cNvPr id="1057" name="object 48">
            <a:extLst>
              <a:ext uri="{FF2B5EF4-FFF2-40B4-BE49-F238E27FC236}">
                <a16:creationId xmlns:a16="http://schemas.microsoft.com/office/drawing/2014/main" id="{65F1DAAA-6BA1-50EC-D96C-BFA362B2BAED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380317" y="4789038"/>
            <a:ext cx="1283983" cy="257685"/>
          </a:xfrm>
          <a:prstGeom prst="rect">
            <a:avLst/>
          </a:prstGeom>
        </p:spPr>
      </p:pic>
      <p:sp>
        <p:nvSpPr>
          <p:cNvPr id="1059" name="Textfeld 1058">
            <a:extLst>
              <a:ext uri="{FF2B5EF4-FFF2-40B4-BE49-F238E27FC236}">
                <a16:creationId xmlns:a16="http://schemas.microsoft.com/office/drawing/2014/main" id="{01018A0D-1DFC-1683-651A-9DD7E5B02C8A}"/>
              </a:ext>
            </a:extLst>
          </p:cNvPr>
          <p:cNvSpPr txBox="1"/>
          <p:nvPr/>
        </p:nvSpPr>
        <p:spPr>
          <a:xfrm>
            <a:off x="3947265" y="241586"/>
            <a:ext cx="610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The yield function</a:t>
            </a:r>
          </a:p>
        </p:txBody>
      </p:sp>
      <p:cxnSp>
        <p:nvCxnSpPr>
          <p:cNvPr id="1061" name="Gerade Verbindung 1060">
            <a:extLst>
              <a:ext uri="{FF2B5EF4-FFF2-40B4-BE49-F238E27FC236}">
                <a16:creationId xmlns:a16="http://schemas.microsoft.com/office/drawing/2014/main" id="{6C331046-2A8F-B59D-AA79-03BEA94921B5}"/>
              </a:ext>
            </a:extLst>
          </p:cNvPr>
          <p:cNvCxnSpPr/>
          <p:nvPr/>
        </p:nvCxnSpPr>
        <p:spPr>
          <a:xfrm flipV="1">
            <a:off x="1696278" y="1665441"/>
            <a:ext cx="0" cy="28144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2" name="Gerade Verbindung 1061">
            <a:extLst>
              <a:ext uri="{FF2B5EF4-FFF2-40B4-BE49-F238E27FC236}">
                <a16:creationId xmlns:a16="http://schemas.microsoft.com/office/drawing/2014/main" id="{5F7BC568-0C5B-6DF0-BD9C-8651FB06054C}"/>
              </a:ext>
            </a:extLst>
          </p:cNvPr>
          <p:cNvCxnSpPr/>
          <p:nvPr/>
        </p:nvCxnSpPr>
        <p:spPr>
          <a:xfrm flipV="1">
            <a:off x="1556660" y="1670175"/>
            <a:ext cx="0" cy="28144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3" name="Gerade Verbindung 1062">
            <a:extLst>
              <a:ext uri="{FF2B5EF4-FFF2-40B4-BE49-F238E27FC236}">
                <a16:creationId xmlns:a16="http://schemas.microsoft.com/office/drawing/2014/main" id="{311CDEEE-2D06-67F2-CFE1-7E42EFE5DB00}"/>
              </a:ext>
            </a:extLst>
          </p:cNvPr>
          <p:cNvCxnSpPr/>
          <p:nvPr/>
        </p:nvCxnSpPr>
        <p:spPr>
          <a:xfrm flipV="1">
            <a:off x="4386943" y="1665441"/>
            <a:ext cx="0" cy="28144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4" name="Gerade Verbindung 1063">
            <a:extLst>
              <a:ext uri="{FF2B5EF4-FFF2-40B4-BE49-F238E27FC236}">
                <a16:creationId xmlns:a16="http://schemas.microsoft.com/office/drawing/2014/main" id="{57E4B147-D2D4-0147-BC52-67951D6800BB}"/>
              </a:ext>
            </a:extLst>
          </p:cNvPr>
          <p:cNvCxnSpPr/>
          <p:nvPr/>
        </p:nvCxnSpPr>
        <p:spPr>
          <a:xfrm flipV="1">
            <a:off x="4247325" y="1670175"/>
            <a:ext cx="0" cy="281441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5" name="Rechteck 1064">
            <a:extLst>
              <a:ext uri="{FF2B5EF4-FFF2-40B4-BE49-F238E27FC236}">
                <a16:creationId xmlns:a16="http://schemas.microsoft.com/office/drawing/2014/main" id="{2F2D513F-7A0E-9474-1D9C-5574F3E8D9EA}"/>
              </a:ext>
            </a:extLst>
          </p:cNvPr>
          <p:cNvSpPr/>
          <p:nvPr/>
        </p:nvSpPr>
        <p:spPr>
          <a:xfrm>
            <a:off x="959056" y="1665441"/>
            <a:ext cx="597604" cy="2814410"/>
          </a:xfrm>
          <a:prstGeom prst="rect">
            <a:avLst/>
          </a:prstGeom>
          <a:solidFill>
            <a:schemeClr val="accent2">
              <a:alpha val="52025"/>
            </a:schemeClr>
          </a:solidFill>
          <a:ln>
            <a:solidFill>
              <a:schemeClr val="accent1">
                <a:shade val="15000"/>
                <a:alpha val="32107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Rechteck 1065">
            <a:extLst>
              <a:ext uri="{FF2B5EF4-FFF2-40B4-BE49-F238E27FC236}">
                <a16:creationId xmlns:a16="http://schemas.microsoft.com/office/drawing/2014/main" id="{ADDB1616-9293-D52F-C3FB-9985FB408082}"/>
              </a:ext>
            </a:extLst>
          </p:cNvPr>
          <p:cNvSpPr/>
          <p:nvPr/>
        </p:nvSpPr>
        <p:spPr>
          <a:xfrm>
            <a:off x="3638791" y="1665441"/>
            <a:ext cx="597604" cy="2814410"/>
          </a:xfrm>
          <a:prstGeom prst="rect">
            <a:avLst/>
          </a:prstGeom>
          <a:solidFill>
            <a:schemeClr val="accent2">
              <a:alpha val="52025"/>
            </a:schemeClr>
          </a:solidFill>
          <a:ln>
            <a:solidFill>
              <a:schemeClr val="accent1">
                <a:shade val="15000"/>
                <a:alpha val="32107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Textfeld 1066">
            <a:extLst>
              <a:ext uri="{FF2B5EF4-FFF2-40B4-BE49-F238E27FC236}">
                <a16:creationId xmlns:a16="http://schemas.microsoft.com/office/drawing/2014/main" id="{7EC23E04-C545-4A08-6D64-DDC602836180}"/>
              </a:ext>
            </a:extLst>
          </p:cNvPr>
          <p:cNvSpPr txBox="1"/>
          <p:nvPr/>
        </p:nvSpPr>
        <p:spPr>
          <a:xfrm>
            <a:off x="633021" y="5287617"/>
            <a:ext cx="2050882" cy="369332"/>
          </a:xfrm>
          <a:prstGeom prst="rect">
            <a:avLst/>
          </a:prstGeom>
          <a:solidFill>
            <a:schemeClr val="accent2">
              <a:alpha val="4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critical regions</a:t>
            </a:r>
          </a:p>
        </p:txBody>
      </p:sp>
      <p:pic>
        <p:nvPicPr>
          <p:cNvPr id="1068" name="Sisällön paikkamerkki 4">
            <a:extLst>
              <a:ext uri="{FF2B5EF4-FFF2-40B4-BE49-F238E27FC236}">
                <a16:creationId xmlns:a16="http://schemas.microsoft.com/office/drawing/2014/main" id="{CF1611AE-A8DA-80FF-8830-14202BD62B3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21019" y="4939378"/>
            <a:ext cx="4104456" cy="7341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69" name="Kuva 9">
            <a:extLst>
              <a:ext uri="{FF2B5EF4-FFF2-40B4-BE49-F238E27FC236}">
                <a16:creationId xmlns:a16="http://schemas.microsoft.com/office/drawing/2014/main" id="{4ECA8620-7F06-0D84-02FB-2496F6DACDA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224217" y="1438651"/>
            <a:ext cx="3446323" cy="2702867"/>
          </a:xfrm>
          <a:prstGeom prst="rect">
            <a:avLst/>
          </a:prstGeom>
        </p:spPr>
      </p:pic>
      <p:cxnSp>
        <p:nvCxnSpPr>
          <p:cNvPr id="1070" name="Suora nuoliyhdysviiva 12">
            <a:extLst>
              <a:ext uri="{FF2B5EF4-FFF2-40B4-BE49-F238E27FC236}">
                <a16:creationId xmlns:a16="http://schemas.microsoft.com/office/drawing/2014/main" id="{5B5717AA-2F4F-5574-33BF-C478607AD3C4}"/>
              </a:ext>
            </a:extLst>
          </p:cNvPr>
          <p:cNvCxnSpPr>
            <a:cxnSpLocks/>
          </p:cNvCxnSpPr>
          <p:nvPr/>
        </p:nvCxnSpPr>
        <p:spPr>
          <a:xfrm>
            <a:off x="6096000" y="2829634"/>
            <a:ext cx="1437495" cy="19125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1" name="Suora nuoliyhdysviiva 13">
            <a:extLst>
              <a:ext uri="{FF2B5EF4-FFF2-40B4-BE49-F238E27FC236}">
                <a16:creationId xmlns:a16="http://schemas.microsoft.com/office/drawing/2014/main" id="{DA6CE373-1A6E-4BE7-8FA8-FCE46857FF25}"/>
              </a:ext>
            </a:extLst>
          </p:cNvPr>
          <p:cNvCxnSpPr>
            <a:cxnSpLocks/>
          </p:cNvCxnSpPr>
          <p:nvPr/>
        </p:nvCxnSpPr>
        <p:spPr>
          <a:xfrm flipH="1">
            <a:off x="8630343" y="2790085"/>
            <a:ext cx="1676180" cy="18153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6" name="Textfeld 1075">
            <a:extLst>
              <a:ext uri="{FF2B5EF4-FFF2-40B4-BE49-F238E27FC236}">
                <a16:creationId xmlns:a16="http://schemas.microsoft.com/office/drawing/2014/main" id="{8DCCBBEC-8BC1-1DCE-247A-5EDCCC0F6DE9}"/>
              </a:ext>
            </a:extLst>
          </p:cNvPr>
          <p:cNvSpPr txBox="1"/>
          <p:nvPr/>
        </p:nvSpPr>
        <p:spPr>
          <a:xfrm>
            <a:off x="-607865" y="1121849"/>
            <a:ext cx="61092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yield functions Y</a:t>
            </a:r>
            <a:r>
              <a:rPr lang="en-US" sz="2400" b="1" baseline="-25000" dirty="0"/>
              <a:t>i</a:t>
            </a:r>
            <a:r>
              <a:rPr lang="en-US" sz="2400" b="1" dirty="0"/>
              <a:t>(</a:t>
            </a:r>
            <a:r>
              <a:rPr lang="en-US" sz="2400" b="1" dirty="0" err="1"/>
              <a:t>T,h</a:t>
            </a:r>
            <a:r>
              <a:rPr lang="en-US" sz="2400" b="1" dirty="0"/>
              <a:t>) </a:t>
            </a:r>
          </a:p>
        </p:txBody>
      </p:sp>
      <p:sp>
        <p:nvSpPr>
          <p:cNvPr id="1078" name="Textfeld 1077">
            <a:extLst>
              <a:ext uri="{FF2B5EF4-FFF2-40B4-BE49-F238E27FC236}">
                <a16:creationId xmlns:a16="http://schemas.microsoft.com/office/drawing/2014/main" id="{33E43130-502D-5DF8-1250-1C9E09360B38}"/>
              </a:ext>
            </a:extLst>
          </p:cNvPr>
          <p:cNvSpPr txBox="1"/>
          <p:nvPr/>
        </p:nvSpPr>
        <p:spPr>
          <a:xfrm>
            <a:off x="5015316" y="1074947"/>
            <a:ext cx="61092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Spectra Ji(E,</a:t>
            </a:r>
            <a:r>
              <a:rPr lang="el-GR" sz="2400" b="1" dirty="0"/>
              <a:t>Φ</a:t>
            </a:r>
            <a:r>
              <a:rPr lang="de-DE" sz="2400" b="1" dirty="0"/>
              <a:t>)</a:t>
            </a:r>
            <a:endParaRPr lang="en-US" sz="2400" b="1" dirty="0"/>
          </a:p>
        </p:txBody>
      </p:sp>
      <p:sp>
        <p:nvSpPr>
          <p:cNvPr id="1079" name="Textfeld 1078">
            <a:extLst>
              <a:ext uri="{FF2B5EF4-FFF2-40B4-BE49-F238E27FC236}">
                <a16:creationId xmlns:a16="http://schemas.microsoft.com/office/drawing/2014/main" id="{53A8DEC0-9AF0-E98A-282D-90C00871772C}"/>
              </a:ext>
            </a:extLst>
          </p:cNvPr>
          <p:cNvSpPr txBox="1"/>
          <p:nvPr/>
        </p:nvSpPr>
        <p:spPr>
          <a:xfrm>
            <a:off x="3031210" y="5801437"/>
            <a:ext cx="6952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Inversion gives </a:t>
            </a:r>
            <a:r>
              <a:rPr lang="el-GR" sz="2400" dirty="0"/>
              <a:t>Φ</a:t>
            </a:r>
            <a:r>
              <a:rPr lang="de-DE" sz="2400" dirty="0"/>
              <a:t>(t). See Pauli et al. This </a:t>
            </a:r>
            <a:r>
              <a:rPr lang="de-DE" sz="2400" dirty="0" err="1"/>
              <a:t>conference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3973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3C32808F-3FF1-8441-889E-DB3E89B74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Validation with AMS-02 protons</a:t>
            </a:r>
          </a:p>
        </p:txBody>
      </p:sp>
      <p:pic>
        <p:nvPicPr>
          <p:cNvPr id="10" name="Sisällön paikkamerkki 9">
            <a:extLst>
              <a:ext uri="{FF2B5EF4-FFF2-40B4-BE49-F238E27FC236}">
                <a16:creationId xmlns:a16="http://schemas.microsoft.com/office/drawing/2014/main" id="{1F7A583F-BB10-4CDC-7E17-04842699FE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33807" r="7257" b="37975"/>
          <a:stretch/>
        </p:blipFill>
        <p:spPr>
          <a:xfrm>
            <a:off x="-528736" y="1340768"/>
            <a:ext cx="11305256" cy="5184576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6DAF8385-B45D-536E-453F-664DE6297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064" y="3280420"/>
            <a:ext cx="3796800" cy="1045125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D2405976-E7B3-4D1C-B88D-25964A7D8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4392" y="5943738"/>
            <a:ext cx="1972229" cy="5787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5AF2F5B-28D3-480C-0368-3036BD7010A4}"/>
              </a:ext>
            </a:extLst>
          </p:cNvPr>
          <p:cNvSpPr txBox="1"/>
          <p:nvPr/>
        </p:nvSpPr>
        <p:spPr>
          <a:xfrm>
            <a:off x="8589818" y="1025236"/>
            <a:ext cx="324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Pauli et al., this conference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E4249CB-5851-32FF-1A86-FE47544E796F}"/>
              </a:ext>
            </a:extLst>
          </p:cNvPr>
          <p:cNvSpPr txBox="1"/>
          <p:nvPr/>
        </p:nvSpPr>
        <p:spPr>
          <a:xfrm>
            <a:off x="10951829" y="1943394"/>
            <a:ext cx="749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/>
              <a:t>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774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02A58-C78C-0326-3AC8-7125BE69B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728F2-D3F0-79D2-4430-66DCF52F7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0D8C1B-9A7D-3FCF-6BAB-894D28B1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3707A7-FB77-2327-617B-DB87E5564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16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743282C-15B6-A361-5F34-186CAAE70968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17299E3-445A-591C-F475-2FCBDF652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DCD27706-BD1C-E512-7AEB-29154DC28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55FB20-A6F9-DF5F-C5DD-5F178DB5A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30DC16B-E52A-D5B4-F444-896DE247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0045CE73-C454-BA78-6046-46AF37010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472" y="1846809"/>
            <a:ext cx="8197892" cy="383423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5F57F36-4164-1C6B-9469-155E49D6DBBF}"/>
              </a:ext>
            </a:extLst>
          </p:cNvPr>
          <p:cNvSpPr txBox="1"/>
          <p:nvPr/>
        </p:nvSpPr>
        <p:spPr>
          <a:xfrm>
            <a:off x="334486" y="5942178"/>
            <a:ext cx="324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Pauli et al., this conference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BAFF2F6-93A2-FEEE-E8CD-D260DE55BF12}"/>
              </a:ext>
            </a:extLst>
          </p:cNvPr>
          <p:cNvSpPr txBox="1"/>
          <p:nvPr/>
        </p:nvSpPr>
        <p:spPr>
          <a:xfrm>
            <a:off x="9673360" y="1195963"/>
            <a:ext cx="7023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/>
              <a:t>😑</a:t>
            </a:r>
            <a:endParaRPr lang="en-US" dirty="0"/>
          </a:p>
        </p:txBody>
      </p:sp>
      <p:sp>
        <p:nvSpPr>
          <p:cNvPr id="12" name="Otsikko 2">
            <a:extLst>
              <a:ext uri="{FF2B5EF4-FFF2-40B4-BE49-F238E27FC236}">
                <a16:creationId xmlns:a16="http://schemas.microsoft.com/office/drawing/2014/main" id="{A5B583DA-5B43-12C4-84B0-E24E5F4CED90}"/>
              </a:ext>
            </a:extLst>
          </p:cNvPr>
          <p:cNvSpPr txBox="1">
            <a:spLocks/>
          </p:cNvSpPr>
          <p:nvPr/>
        </p:nvSpPr>
        <p:spPr>
          <a:xfrm>
            <a:off x="838200" y="1176952"/>
            <a:ext cx="8775276" cy="6315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Validation with AMS-02 protons @ low rigidities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7AF7393-466C-2493-9188-ACE2A1D2AB2F}"/>
              </a:ext>
            </a:extLst>
          </p:cNvPr>
          <p:cNvSpPr txBox="1"/>
          <p:nvPr/>
        </p:nvSpPr>
        <p:spPr>
          <a:xfrm>
            <a:off x="8706677" y="2039004"/>
            <a:ext cx="34000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comparison with AMS 02 at low rigidities show large discrepancies as expected.</a:t>
            </a:r>
          </a:p>
        </p:txBody>
      </p:sp>
    </p:spTree>
    <p:extLst>
      <p:ext uri="{BB962C8B-B14F-4D97-AF65-F5344CB8AC3E}">
        <p14:creationId xmlns:p14="http://schemas.microsoft.com/office/powerpoint/2010/main" val="3657662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2A7BB-CA2E-53FE-5A46-604304951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2446D8-A7E3-02DC-6A4A-5B108B97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6C58FC-66D0-7D2E-F89C-6FD977E68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B79D47-F502-4BA0-E23D-580611C0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17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051787B-FD21-9C83-CBAF-30681454460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D83064D-E1FE-5A95-5296-D7D762819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654ED45-FE7E-86B9-F8E0-0A3F2F553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F88FD0B-C971-B056-6CDA-86FE1DF7C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712B023-CEE5-4E55-639C-F72B90838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C381D8F-2DEF-AEA0-F793-1E064EB43F83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17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5533A-8435-1386-2FFF-2587F62EE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1DEB5-B4C1-12D5-81ED-536A3F142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D2B6E8-0D57-6812-9899-A5B6B6B55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E00D2A-0833-BFA8-1749-79F42F15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18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E2A8B0E-573B-5510-D794-9F3195D21B29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EF25AAC-B127-E964-8BD5-4F08B6260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0431AE27-36BC-3649-1857-78D88D299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8EBCD3-DA4E-F1AD-FE26-B92A1D0E1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755C684-170F-EC1F-606C-2D7805DD5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2A828414-7CF7-4159-1A43-007B1D4BF2F7}"/>
              </a:ext>
            </a:extLst>
          </p:cNvPr>
          <p:cNvSpPr txBox="1">
            <a:spLocks/>
          </p:cNvSpPr>
          <p:nvPr/>
        </p:nvSpPr>
        <p:spPr>
          <a:xfrm>
            <a:off x="366748" y="1029011"/>
            <a:ext cx="8746331" cy="7795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Cosmic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ray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transport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in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the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geomagnetic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field</a:t>
            </a:r>
            <a:endParaRPr lang="de-CH" sz="35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7EB47569-42CC-DD9B-67CF-805FB4A2C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748" y="1829205"/>
            <a:ext cx="114483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de-CH" sz="2200" dirty="0">
                <a:latin typeface="+mj-lt"/>
              </a:rPr>
              <a:t>The transport of cosmic ray particles in the geomagnetic field is calculated by backward trajectory-tracing </a:t>
            </a:r>
            <a:r>
              <a:rPr lang="de-CH" sz="2200" dirty="0" err="1">
                <a:latin typeface="+mj-lt"/>
              </a:rPr>
              <a:t>technique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by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integration</a:t>
            </a:r>
            <a:r>
              <a:rPr lang="de-CH" sz="2200" dirty="0">
                <a:latin typeface="+mj-lt"/>
              </a:rPr>
              <a:t> in a </a:t>
            </a:r>
            <a:r>
              <a:rPr lang="de-CH" sz="2200" dirty="0" err="1">
                <a:latin typeface="+mj-lt"/>
              </a:rPr>
              <a:t>magnetic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field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model</a:t>
            </a:r>
            <a:r>
              <a:rPr lang="de-CH" sz="2200" dirty="0">
                <a:latin typeface="+mj-lt"/>
              </a:rPr>
              <a:t> (</a:t>
            </a:r>
            <a:r>
              <a:rPr lang="de-CH" sz="2200" dirty="0" err="1">
                <a:latin typeface="+mj-lt"/>
              </a:rPr>
              <a:t>inner</a:t>
            </a:r>
            <a:r>
              <a:rPr lang="de-CH" sz="2200" dirty="0">
                <a:latin typeface="+mj-lt"/>
              </a:rPr>
              <a:t> and </a:t>
            </a:r>
            <a:r>
              <a:rPr lang="de-CH" sz="2200" dirty="0" err="1">
                <a:latin typeface="+mj-lt"/>
              </a:rPr>
              <a:t>outer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part</a:t>
            </a:r>
            <a:r>
              <a:rPr lang="de-CH" sz="2200" dirty="0">
                <a:latin typeface="+mj-lt"/>
              </a:rPr>
              <a:t>). </a:t>
            </a:r>
          </a:p>
        </p:txBody>
      </p:sp>
      <p:sp>
        <p:nvSpPr>
          <p:cNvPr id="18" name="8 CuadroTexto">
            <a:extLst>
              <a:ext uri="{FF2B5EF4-FFF2-40B4-BE49-F238E27FC236}">
                <a16:creationId xmlns:a16="http://schemas.microsoft.com/office/drawing/2014/main" id="{D683608A-7B2E-8E72-F0F4-A6B7C82C16BB}"/>
              </a:ext>
            </a:extLst>
          </p:cNvPr>
          <p:cNvSpPr txBox="1"/>
          <p:nvPr/>
        </p:nvSpPr>
        <p:spPr>
          <a:xfrm>
            <a:off x="5708071" y="4813326"/>
            <a:ext cx="6187713" cy="1015663"/>
          </a:xfrm>
          <a:prstGeom prst="rect">
            <a:avLst/>
          </a:prstGeom>
          <a:solidFill>
            <a:srgbClr val="0070C0">
              <a:alpha val="41155"/>
            </a:srgbClr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+mj-lt"/>
              </a:rPr>
              <a:t>Tsyganenko</a:t>
            </a:r>
            <a:r>
              <a:rPr lang="en-US" sz="2000" b="1" dirty="0">
                <a:latin typeface="+mj-lt"/>
              </a:rPr>
              <a:t> 1989 … 2005 </a:t>
            </a:r>
            <a:r>
              <a:rPr lang="en-US" sz="2000" dirty="0">
                <a:latin typeface="+mj-lt"/>
              </a:rPr>
              <a:t> magnetic field models provides the state of the outer magnetosphere for different levels of solar activity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97502E3-F7E7-D913-CF7B-C3373C1EA958}"/>
              </a:ext>
            </a:extLst>
          </p:cNvPr>
          <p:cNvSpPr txBox="1"/>
          <p:nvPr/>
        </p:nvSpPr>
        <p:spPr>
          <a:xfrm>
            <a:off x="5627421" y="3429000"/>
            <a:ext cx="6187712" cy="677108"/>
          </a:xfrm>
          <a:prstGeom prst="rect">
            <a:avLst/>
          </a:prstGeom>
          <a:solidFill>
            <a:schemeClr val="bg1">
              <a:lumMod val="65000"/>
              <a:alpha val="38237"/>
            </a:schemeClr>
          </a:solidFill>
          <a:ln w="762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2000" b="1" dirty="0"/>
              <a:t>International </a:t>
            </a:r>
            <a:r>
              <a:rPr lang="de-DE" sz="2000" b="1" dirty="0" err="1"/>
              <a:t>Geomagnetic</a:t>
            </a:r>
            <a:r>
              <a:rPr lang="de-DE" sz="2000" b="1" dirty="0"/>
              <a:t> Reference Field </a:t>
            </a:r>
            <a:r>
              <a:rPr lang="de-DE" sz="2000" b="1" dirty="0" err="1"/>
              <a:t>is</a:t>
            </a:r>
            <a:r>
              <a:rPr lang="de-DE" sz="2000" b="1" dirty="0"/>
              <a:t> </a:t>
            </a:r>
            <a:r>
              <a:rPr lang="de-DE" dirty="0" err="1"/>
              <a:t>approximate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Earth's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near</a:t>
            </a:r>
            <a:r>
              <a:rPr lang="de-DE" dirty="0"/>
              <a:t>-Earth</a:t>
            </a:r>
            <a:endParaRPr lang="en-US" dirty="0"/>
          </a:p>
        </p:txBody>
      </p:sp>
      <p:pic>
        <p:nvPicPr>
          <p:cNvPr id="5122" name="Picture 2" descr="-Structure of Earth magnetosphere with magnetopotentials in blue, inner ...">
            <a:extLst>
              <a:ext uri="{FF2B5EF4-FFF2-40B4-BE49-F238E27FC236}">
                <a16:creationId xmlns:a16="http://schemas.microsoft.com/office/drawing/2014/main" id="{D16B1560-91DA-ABD0-74BD-CFF678A91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1" y="2598646"/>
            <a:ext cx="5186527" cy="388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545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982F2-4F83-EE17-3D83-74E69D72D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73C19B-925C-D7E9-4D11-AF5AEA0DB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CD7634-6D72-88D2-144A-EA78FAA4D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5F2C7-7DBE-7CE7-BDDE-53AA9305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19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84B5198-41B0-3FCE-3AE4-1D535E2F0679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121CDE9-207E-39AA-B788-38863BE8C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0197481C-6F75-2ED8-539D-2BB8F1F25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71908BF-43A4-FB07-7D11-0D0CC4D3B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F31976F-6820-447A-BF92-EF1671D5B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500BB5F5-9DCD-AC5A-6F6A-B2007D0DBF1C}"/>
              </a:ext>
            </a:extLst>
          </p:cNvPr>
          <p:cNvSpPr txBox="1">
            <a:spLocks/>
          </p:cNvSpPr>
          <p:nvPr/>
        </p:nvSpPr>
        <p:spPr>
          <a:xfrm>
            <a:off x="366748" y="1029011"/>
            <a:ext cx="8746331" cy="7795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Cosmic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ray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transport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in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the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geomagnetic</a:t>
            </a:r>
            <a:r>
              <a:rPr lang="de-CH" sz="35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de-CH" sz="3500" b="1" dirty="0" err="1">
                <a:solidFill>
                  <a:schemeClr val="tx2"/>
                </a:solidFill>
                <a:latin typeface="+mn-lt"/>
              </a:rPr>
              <a:t>field</a:t>
            </a:r>
            <a:endParaRPr lang="de-CH" sz="35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021B107E-8F69-0F9F-FE74-41B23D250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748" y="1829205"/>
            <a:ext cx="114483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de-CH" sz="2200" dirty="0">
                <a:latin typeface="+mj-lt"/>
              </a:rPr>
              <a:t>The transport of cosmic ray particles in the geomagnetic field is calculated by backward trajectory-tracing </a:t>
            </a:r>
            <a:r>
              <a:rPr lang="de-CH" sz="2200" dirty="0" err="1">
                <a:latin typeface="+mj-lt"/>
              </a:rPr>
              <a:t>technique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by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integration</a:t>
            </a:r>
            <a:r>
              <a:rPr lang="de-CH" sz="2200" dirty="0">
                <a:latin typeface="+mj-lt"/>
              </a:rPr>
              <a:t> in a </a:t>
            </a:r>
            <a:r>
              <a:rPr lang="de-CH" sz="2200" dirty="0" err="1">
                <a:latin typeface="+mj-lt"/>
              </a:rPr>
              <a:t>magnetic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field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model</a:t>
            </a:r>
            <a:r>
              <a:rPr lang="de-CH" sz="2200" dirty="0">
                <a:latin typeface="+mj-lt"/>
              </a:rPr>
              <a:t> (</a:t>
            </a:r>
            <a:r>
              <a:rPr lang="de-CH" sz="2200" dirty="0" err="1">
                <a:latin typeface="+mj-lt"/>
              </a:rPr>
              <a:t>inner</a:t>
            </a:r>
            <a:r>
              <a:rPr lang="de-CH" sz="2200" dirty="0">
                <a:latin typeface="+mj-lt"/>
              </a:rPr>
              <a:t> and </a:t>
            </a:r>
            <a:r>
              <a:rPr lang="de-CH" sz="2200" dirty="0" err="1">
                <a:latin typeface="+mj-lt"/>
              </a:rPr>
              <a:t>outer</a:t>
            </a:r>
            <a:r>
              <a:rPr lang="de-CH" sz="2200" dirty="0">
                <a:latin typeface="+mj-lt"/>
              </a:rPr>
              <a:t> </a:t>
            </a:r>
            <a:r>
              <a:rPr lang="de-CH" sz="2200" dirty="0" err="1">
                <a:latin typeface="+mj-lt"/>
              </a:rPr>
              <a:t>part</a:t>
            </a:r>
            <a:r>
              <a:rPr lang="de-CH" sz="2200" dirty="0">
                <a:latin typeface="+mj-lt"/>
              </a:rPr>
              <a:t>). </a:t>
            </a:r>
          </a:p>
        </p:txBody>
      </p:sp>
      <p:sp>
        <p:nvSpPr>
          <p:cNvPr id="16" name="8 CuadroTexto">
            <a:extLst>
              <a:ext uri="{FF2B5EF4-FFF2-40B4-BE49-F238E27FC236}">
                <a16:creationId xmlns:a16="http://schemas.microsoft.com/office/drawing/2014/main" id="{E2E4B93B-F29A-93E4-879F-FDF251728375}"/>
              </a:ext>
            </a:extLst>
          </p:cNvPr>
          <p:cNvSpPr txBox="1"/>
          <p:nvPr/>
        </p:nvSpPr>
        <p:spPr>
          <a:xfrm>
            <a:off x="6747164" y="5058468"/>
            <a:ext cx="5245091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Cutoff rigidity (</a:t>
            </a:r>
            <a:r>
              <a:rPr lang="en-US" sz="2000" b="1" i="1" dirty="0" err="1">
                <a:latin typeface="+mj-lt"/>
              </a:rPr>
              <a:t>R</a:t>
            </a:r>
            <a:r>
              <a:rPr lang="en-US" sz="2000" b="1" i="1" baseline="-25000" dirty="0" err="1">
                <a:latin typeface="+mj-lt"/>
              </a:rPr>
              <a:t>c</a:t>
            </a:r>
            <a:r>
              <a:rPr lang="en-US" sz="2000" b="1" dirty="0">
                <a:latin typeface="+mj-lt"/>
              </a:rPr>
              <a:t>): “</a:t>
            </a:r>
            <a:r>
              <a:rPr lang="en-US" sz="2000" dirty="0">
                <a:latin typeface="+mj-lt"/>
              </a:rPr>
              <a:t>Lowest” rigidity reaching the top of the atmosphere in vertical direction at a given location. 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21D06B2-B2B5-3D02-6D43-E450650F4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48" y="3172411"/>
            <a:ext cx="4114800" cy="318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01BF515A-D69E-A578-250F-09C87DBFD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970" y="2806473"/>
            <a:ext cx="6747163" cy="202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445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80C9D-26A6-0F01-9391-DAFBD424A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19F511-6F20-CDB7-CD0B-AF60BB7F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75D725-272F-14C2-9493-30F4F1B93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F1131C-207E-DAC4-E277-B38A40F4B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4109981-2CA3-D3B3-F97C-C87ED34A0223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E69BB38-375D-0928-07B5-3791006C8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2B8571C-A089-B25B-2D8E-EC9E97773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33C065E-3A42-0186-B1A2-020CFC159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71D2DFC-638A-00BF-A846-9FA917A47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93E79A4-0056-82A5-D09A-BD97669DF716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69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E1449-1EAD-EC49-ACFD-ADDA2A1A2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B8A84A-C5D4-1D7C-AFE7-BD1EDECCE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56250-F3F4-5149-F6C4-7FF09BC9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AA9158-C287-F677-DDE3-AF082F04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20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5C36DFD-42A5-5811-5AC0-D49BFB7337F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B4D25FC-31BC-0C14-29D0-2E5338668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4CF7B2E-1920-2B13-E0FC-5FC53DF6A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DD6949-3BB0-D348-BB60-4ECBAD040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031FEE0-9ADC-424A-82B0-6F96F18EA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310F0EC6-9C36-A707-9A42-F3C244A9A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473" y="1499631"/>
            <a:ext cx="7647709" cy="477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DF3EECB-9608-2851-1B2E-ED9B835AECEF}"/>
              </a:ext>
            </a:extLst>
          </p:cNvPr>
          <p:cNvSpPr txBox="1"/>
          <p:nvPr/>
        </p:nvSpPr>
        <p:spPr>
          <a:xfrm>
            <a:off x="179536" y="1859340"/>
            <a:ext cx="40605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Vertical cutoff rigidity computation performed with </a:t>
            </a:r>
            <a:r>
              <a:rPr lang="en-US" sz="2400" dirty="0" err="1"/>
              <a:t>OTSOPy</a:t>
            </a:r>
            <a:r>
              <a:rPr lang="en-US" sz="2400" dirty="0"/>
              <a:t> (</a:t>
            </a:r>
            <a:r>
              <a:rPr lang="en-US" sz="2400" dirty="0">
                <a:hlinkClick r:id="rId7"/>
              </a:rPr>
              <a:t>https://github.com/NLarsen15/OTSOpy/tree/main</a:t>
            </a:r>
            <a:r>
              <a:rPr lang="en-US" sz="2400" dirty="0"/>
              <a:t>)</a:t>
            </a:r>
          </a:p>
          <a:p>
            <a:r>
              <a:rPr lang="en-US" sz="2400" dirty="0"/>
              <a:t>Example taken from </a:t>
            </a:r>
            <a:r>
              <a:rPr lang="en-US" sz="2400" dirty="0">
                <a:hlinkClick r:id="rId8"/>
              </a:rPr>
              <a:t>https://</a:t>
            </a:r>
            <a:r>
              <a:rPr lang="en-US" sz="2400" dirty="0" err="1">
                <a:hlinkClick r:id="rId8"/>
              </a:rPr>
              <a:t>github.com</a:t>
            </a:r>
            <a:r>
              <a:rPr lang="en-US" sz="2400" dirty="0">
                <a:hlinkClick r:id="rId8"/>
              </a:rPr>
              <a:t>/NLarsen15/</a:t>
            </a:r>
            <a:r>
              <a:rPr lang="en-US" sz="2400" dirty="0" err="1">
                <a:hlinkClick r:id="rId8"/>
              </a:rPr>
              <a:t>OTSOpy</a:t>
            </a:r>
            <a:r>
              <a:rPr lang="en-US" sz="2400" dirty="0">
                <a:hlinkClick r:id="rId8"/>
              </a:rPr>
              <a:t>/tree/main/</a:t>
            </a:r>
            <a:r>
              <a:rPr lang="en-US" sz="2400" dirty="0" err="1">
                <a:hlinkClick r:id="rId8"/>
              </a:rPr>
              <a:t>src</a:t>
            </a:r>
            <a:r>
              <a:rPr lang="en-US" sz="2400" dirty="0">
                <a:hlinkClick r:id="rId8"/>
              </a:rPr>
              <a:t>/images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5321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E1449-1EAD-EC49-ACFD-ADDA2A1A2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1_MNF-pys-1114 Kopie.m4v">
            <a:hlinkClick r:id="" action="ppaction://media"/>
            <a:extLst>
              <a:ext uri="{FF2B5EF4-FFF2-40B4-BE49-F238E27FC236}">
                <a16:creationId xmlns:a16="http://schemas.microsoft.com/office/drawing/2014/main" id="{D96270BB-CFD8-6541-E46B-274448FEC2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30096" y="0"/>
            <a:ext cx="8761008" cy="6570756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B8A84A-C5D4-1D7C-AFE7-BD1EDECCE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56250-F3F4-5149-F6C4-7FF09BC9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AA9158-C287-F677-DDE3-AF082F04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21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5C36DFD-42A5-5811-5AC0-D49BFB7337F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B4D25FC-31BC-0C14-29D0-2E5338668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4CF7B2E-1920-2B13-E0FC-5FC53DF6A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DD6949-3BB0-D348-BB60-4ECBAD040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031FEE0-9ADC-424A-82B0-6F96F18EA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11EB4FA-F483-6B5E-F034-F9D993E8BF6C}"/>
              </a:ext>
            </a:extLst>
          </p:cNvPr>
          <p:cNvSpPr txBox="1"/>
          <p:nvPr/>
        </p:nvSpPr>
        <p:spPr>
          <a:xfrm>
            <a:off x="152400" y="1659285"/>
            <a:ext cx="4114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Influence of the variable IGRF on the vertical cutoff.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Computations by Herbst (2012) utilizing </a:t>
            </a:r>
            <a:r>
              <a:rPr lang="en-US" sz="2800" dirty="0" err="1"/>
              <a:t>Planetocosmics</a:t>
            </a:r>
            <a:r>
              <a:rPr lang="en-US" sz="2800" dirty="0"/>
              <a:t> (</a:t>
            </a:r>
            <a:r>
              <a:rPr lang="en-US" sz="2800" dirty="0" err="1"/>
              <a:t>Desorgher</a:t>
            </a:r>
            <a:r>
              <a:rPr lang="en-US" sz="2800" dirty="0"/>
              <a:t> L. et al., 2006).</a:t>
            </a:r>
          </a:p>
        </p:txBody>
      </p:sp>
    </p:spTree>
    <p:extLst>
      <p:ext uri="{BB962C8B-B14F-4D97-AF65-F5344CB8AC3E}">
        <p14:creationId xmlns:p14="http://schemas.microsoft.com/office/powerpoint/2010/main" val="165301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50F5B-F1C3-F76E-3141-E2B0F3728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F50F88-EF1A-03F4-6ECF-C0E60295E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4FE24C-12D7-3CFC-3F35-61AAC321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066CDE-4B45-7FBD-6594-E44D1E254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22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94B1E5A-DFDB-D636-B496-C8CBB5145874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44EAEE1-F260-1146-EA28-EF8262FBB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369036E2-203B-8176-5260-75533242B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67A2C74-6260-D2C0-F8A5-5EBA30C9E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84682B7-0F70-B012-308A-2CA0AA9BE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 descr="Ein Bild, das Reihe, Diagramm, Text, Screenshot enthält.&#10;&#10;Automatisch generierte Beschreibung">
            <a:extLst>
              <a:ext uri="{FF2B5EF4-FFF2-40B4-BE49-F238E27FC236}">
                <a16:creationId xmlns:a16="http://schemas.microsoft.com/office/drawing/2014/main" id="{76DDBD05-4201-DA5E-D052-D2EFA4274D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0182" y="1122363"/>
            <a:ext cx="8657018" cy="4885032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8F840B6C-98A8-E249-EE74-58045752FBE7}"/>
              </a:ext>
            </a:extLst>
          </p:cNvPr>
          <p:cNvSpPr txBox="1"/>
          <p:nvPr/>
        </p:nvSpPr>
        <p:spPr>
          <a:xfrm>
            <a:off x="84993" y="1717964"/>
            <a:ext cx="2588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Vertical Cutoff  computations utilizing TSY 89 with variable </a:t>
            </a:r>
            <a:r>
              <a:rPr lang="en-US" sz="2400" dirty="0" err="1"/>
              <a:t>Kp</a:t>
            </a:r>
            <a:r>
              <a:rPr lang="en-US" sz="2400" dirty="0"/>
              <a:t> (</a:t>
            </a:r>
            <a:r>
              <a:rPr lang="en-US" sz="2400" dirty="0" err="1"/>
              <a:t>OTSOpy</a:t>
            </a:r>
            <a:r>
              <a:rPr lang="en-US" sz="2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479982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2A789-7F52-B110-06F3-D7DD30565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32B60B-9EFF-43DD-2C58-2D83857C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88B7DB-73C7-C1D0-37F6-98EFF677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F4619F-4344-7AC5-40D0-A778A434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23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B7A079A-C9CC-8CD6-0CBB-0BB64116CA4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E9A2775-2722-EFC5-77E7-AEC5418D7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B06A10E0-B827-473B-81C8-F80842B4B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8EE3037-C5B4-73DE-6D5D-969E43A40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07A0BC0-F7FD-3557-54A5-151B31E02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670B342-AB54-2832-D7B6-B7AECE6B8A98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936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2D176-3725-02C3-C7BA-9DF6A8740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526FD2-D59C-F577-B31D-9C0E6ED37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A6A500-685B-76AA-118E-E22A4B1FB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8DC6D9-34CF-4F14-4DF2-84EB995B7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24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8674087-C0C2-C1E0-2BF2-7F0B317A9D1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7A77406-9043-0A2C-9A10-0E7713F22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64A39AC9-ACD2-7A05-7060-F9E0B452F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308676-540A-DDF7-01FE-63B905A42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1BC6E78-0AA8-C4A5-A371-E1092214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9" name="Textfeld 1058">
            <a:extLst>
              <a:ext uri="{FF2B5EF4-FFF2-40B4-BE49-F238E27FC236}">
                <a16:creationId xmlns:a16="http://schemas.microsoft.com/office/drawing/2014/main" id="{7EBCC589-C3A9-CB93-F25F-6D1708E7A041}"/>
              </a:ext>
            </a:extLst>
          </p:cNvPr>
          <p:cNvSpPr txBox="1"/>
          <p:nvPr/>
        </p:nvSpPr>
        <p:spPr>
          <a:xfrm>
            <a:off x="3947265" y="241586"/>
            <a:ext cx="610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Validation?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0008E43-1B8B-0460-E99B-1AE85C5769B8}"/>
              </a:ext>
            </a:extLst>
          </p:cNvPr>
          <p:cNvGrpSpPr/>
          <p:nvPr/>
        </p:nvGrpSpPr>
        <p:grpSpPr>
          <a:xfrm>
            <a:off x="231265" y="2181364"/>
            <a:ext cx="11757284" cy="4174986"/>
            <a:chOff x="2829799" y="1823440"/>
            <a:chExt cx="13057224" cy="4566128"/>
          </a:xfrm>
        </p:grpSpPr>
        <p:sp>
          <p:nvSpPr>
            <p:cNvPr id="1076" name="Textfeld 1075">
              <a:extLst>
                <a:ext uri="{FF2B5EF4-FFF2-40B4-BE49-F238E27FC236}">
                  <a16:creationId xmlns:a16="http://schemas.microsoft.com/office/drawing/2014/main" id="{E598A457-DC52-D6A6-D7FF-7214E0F32FE6}"/>
                </a:ext>
              </a:extLst>
            </p:cNvPr>
            <p:cNvSpPr txBox="1"/>
            <p:nvPr/>
          </p:nvSpPr>
          <p:spPr>
            <a:xfrm>
              <a:off x="2884303" y="1877830"/>
              <a:ext cx="406419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/>
                <a:t>yield functions Y</a:t>
              </a:r>
              <a:r>
                <a:rPr lang="en-US" sz="2400" b="1" baseline="-25000" dirty="0"/>
                <a:t>i</a:t>
              </a:r>
              <a:r>
                <a:rPr lang="en-US" sz="2400" b="1" dirty="0"/>
                <a:t>(</a:t>
              </a:r>
              <a:r>
                <a:rPr lang="en-US" sz="2400" b="1" dirty="0" err="1"/>
                <a:t>T,h</a:t>
              </a:r>
              <a:r>
                <a:rPr lang="en-US" sz="2400" b="1" dirty="0"/>
                <a:t>) </a:t>
              </a:r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0C2E764A-D55E-DAFA-99A8-8C15094118E1}"/>
                </a:ext>
              </a:extLst>
            </p:cNvPr>
            <p:cNvGrpSpPr/>
            <p:nvPr/>
          </p:nvGrpSpPr>
          <p:grpSpPr>
            <a:xfrm>
              <a:off x="2829799" y="1823440"/>
              <a:ext cx="13057224" cy="4566128"/>
              <a:chOff x="304669" y="847245"/>
              <a:chExt cx="16786687" cy="5570131"/>
            </a:xfrm>
          </p:grpSpPr>
          <p:grpSp>
            <p:nvGrpSpPr>
              <p:cNvPr id="51" name="object 4">
                <a:extLst>
                  <a:ext uri="{FF2B5EF4-FFF2-40B4-BE49-F238E27FC236}">
                    <a16:creationId xmlns:a16="http://schemas.microsoft.com/office/drawing/2014/main" id="{AAC5C711-B0C3-D44A-54CA-72398EF20F6A}"/>
                  </a:ext>
                </a:extLst>
              </p:cNvPr>
              <p:cNvGrpSpPr/>
              <p:nvPr/>
            </p:nvGrpSpPr>
            <p:grpSpPr>
              <a:xfrm>
                <a:off x="304669" y="1607896"/>
                <a:ext cx="6202148" cy="3041035"/>
                <a:chOff x="2608897" y="1169301"/>
                <a:chExt cx="4284980" cy="2075180"/>
              </a:xfrm>
            </p:grpSpPr>
            <p:sp>
              <p:nvSpPr>
                <p:cNvPr id="52" name="object 5">
                  <a:extLst>
                    <a:ext uri="{FF2B5EF4-FFF2-40B4-BE49-F238E27FC236}">
                      <a16:creationId xmlns:a16="http://schemas.microsoft.com/office/drawing/2014/main" id="{3D765822-6F91-73C2-E621-0A8DAEBE48FF}"/>
                    </a:ext>
                  </a:extLst>
                </p:cNvPr>
                <p:cNvSpPr/>
                <p:nvPr/>
              </p:nvSpPr>
              <p:spPr>
                <a:xfrm>
                  <a:off x="3061004" y="1201787"/>
                  <a:ext cx="1870075" cy="1957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0075" h="1957070">
                      <a:moveTo>
                        <a:pt x="4533" y="1928418"/>
                      </a:moveTo>
                      <a:lnTo>
                        <a:pt x="0" y="1928418"/>
                      </a:lnTo>
                      <a:lnTo>
                        <a:pt x="0" y="1956714"/>
                      </a:lnTo>
                      <a:lnTo>
                        <a:pt x="4533" y="1956714"/>
                      </a:lnTo>
                      <a:lnTo>
                        <a:pt x="4533" y="1928418"/>
                      </a:lnTo>
                      <a:close/>
                    </a:path>
                    <a:path w="1870075" h="1957070">
                      <a:moveTo>
                        <a:pt x="1850339" y="1923884"/>
                      </a:moveTo>
                      <a:lnTo>
                        <a:pt x="173139" y="1923884"/>
                      </a:lnTo>
                      <a:lnTo>
                        <a:pt x="172364" y="1927288"/>
                      </a:lnTo>
                      <a:lnTo>
                        <a:pt x="167728" y="1927288"/>
                      </a:lnTo>
                      <a:lnTo>
                        <a:pt x="168490" y="1923884"/>
                      </a:lnTo>
                      <a:lnTo>
                        <a:pt x="147802" y="1923884"/>
                      </a:lnTo>
                      <a:lnTo>
                        <a:pt x="147053" y="1927288"/>
                      </a:lnTo>
                      <a:lnTo>
                        <a:pt x="145999" y="1927288"/>
                      </a:lnTo>
                      <a:lnTo>
                        <a:pt x="142417" y="1927288"/>
                      </a:lnTo>
                      <a:lnTo>
                        <a:pt x="142671" y="1926158"/>
                      </a:lnTo>
                      <a:lnTo>
                        <a:pt x="143167" y="1923884"/>
                      </a:lnTo>
                      <a:lnTo>
                        <a:pt x="100190" y="1923884"/>
                      </a:lnTo>
                      <a:lnTo>
                        <a:pt x="99479" y="1927288"/>
                      </a:lnTo>
                      <a:lnTo>
                        <a:pt x="94843" y="1927288"/>
                      </a:lnTo>
                      <a:lnTo>
                        <a:pt x="95567" y="1923884"/>
                      </a:lnTo>
                      <a:lnTo>
                        <a:pt x="60261" y="1923884"/>
                      </a:lnTo>
                      <a:lnTo>
                        <a:pt x="59575" y="1927288"/>
                      </a:lnTo>
                      <a:lnTo>
                        <a:pt x="54965" y="1927288"/>
                      </a:lnTo>
                      <a:lnTo>
                        <a:pt x="55638" y="1923884"/>
                      </a:lnTo>
                      <a:lnTo>
                        <a:pt x="4533" y="1923884"/>
                      </a:lnTo>
                      <a:lnTo>
                        <a:pt x="4533" y="1928418"/>
                      </a:lnTo>
                      <a:lnTo>
                        <a:pt x="141465" y="1928418"/>
                      </a:lnTo>
                      <a:lnTo>
                        <a:pt x="141465" y="1940864"/>
                      </a:lnTo>
                      <a:lnTo>
                        <a:pt x="145999" y="1940864"/>
                      </a:lnTo>
                      <a:lnTo>
                        <a:pt x="145999" y="1928418"/>
                      </a:lnTo>
                      <a:lnTo>
                        <a:pt x="225209" y="1928418"/>
                      </a:lnTo>
                      <a:lnTo>
                        <a:pt x="225209" y="1940864"/>
                      </a:lnTo>
                      <a:lnTo>
                        <a:pt x="229730" y="1940864"/>
                      </a:lnTo>
                      <a:lnTo>
                        <a:pt x="229730" y="1926158"/>
                      </a:lnTo>
                      <a:lnTo>
                        <a:pt x="229743" y="1928418"/>
                      </a:lnTo>
                      <a:lnTo>
                        <a:pt x="284060" y="1928418"/>
                      </a:lnTo>
                      <a:lnTo>
                        <a:pt x="284060" y="1940864"/>
                      </a:lnTo>
                      <a:lnTo>
                        <a:pt x="288594" y="1940864"/>
                      </a:lnTo>
                      <a:lnTo>
                        <a:pt x="288594" y="1928418"/>
                      </a:lnTo>
                      <a:lnTo>
                        <a:pt x="329336" y="1928418"/>
                      </a:lnTo>
                      <a:lnTo>
                        <a:pt x="329336" y="1940864"/>
                      </a:lnTo>
                      <a:lnTo>
                        <a:pt x="333857" y="1940864"/>
                      </a:lnTo>
                      <a:lnTo>
                        <a:pt x="333857" y="1928418"/>
                      </a:lnTo>
                      <a:lnTo>
                        <a:pt x="366674" y="1928418"/>
                      </a:lnTo>
                      <a:lnTo>
                        <a:pt x="366674" y="1926158"/>
                      </a:lnTo>
                      <a:lnTo>
                        <a:pt x="366687" y="1940864"/>
                      </a:lnTo>
                      <a:lnTo>
                        <a:pt x="371208" y="1940864"/>
                      </a:lnTo>
                      <a:lnTo>
                        <a:pt x="371208" y="1928418"/>
                      </a:lnTo>
                      <a:lnTo>
                        <a:pt x="398360" y="1928418"/>
                      </a:lnTo>
                      <a:lnTo>
                        <a:pt x="398360" y="1940864"/>
                      </a:lnTo>
                      <a:lnTo>
                        <a:pt x="402894" y="1940864"/>
                      </a:lnTo>
                      <a:lnTo>
                        <a:pt x="402894" y="1928418"/>
                      </a:lnTo>
                      <a:lnTo>
                        <a:pt x="425513" y="1928418"/>
                      </a:lnTo>
                      <a:lnTo>
                        <a:pt x="425513" y="1940864"/>
                      </a:lnTo>
                      <a:lnTo>
                        <a:pt x="430047" y="1940864"/>
                      </a:lnTo>
                      <a:lnTo>
                        <a:pt x="430047" y="1928418"/>
                      </a:lnTo>
                      <a:lnTo>
                        <a:pt x="450418" y="1928418"/>
                      </a:lnTo>
                      <a:lnTo>
                        <a:pt x="450418" y="1926158"/>
                      </a:lnTo>
                      <a:lnTo>
                        <a:pt x="450430" y="1940864"/>
                      </a:lnTo>
                      <a:lnTo>
                        <a:pt x="454952" y="1940864"/>
                      </a:lnTo>
                      <a:lnTo>
                        <a:pt x="454952" y="1928418"/>
                      </a:lnTo>
                      <a:lnTo>
                        <a:pt x="471919" y="1928418"/>
                      </a:lnTo>
                      <a:lnTo>
                        <a:pt x="471919" y="1956714"/>
                      </a:lnTo>
                      <a:lnTo>
                        <a:pt x="476453" y="1956714"/>
                      </a:lnTo>
                      <a:lnTo>
                        <a:pt x="476453" y="1928418"/>
                      </a:lnTo>
                      <a:lnTo>
                        <a:pt x="613384" y="1928418"/>
                      </a:lnTo>
                      <a:lnTo>
                        <a:pt x="613384" y="1940864"/>
                      </a:lnTo>
                      <a:lnTo>
                        <a:pt x="617918" y="1940864"/>
                      </a:lnTo>
                      <a:lnTo>
                        <a:pt x="617918" y="1928418"/>
                      </a:lnTo>
                      <a:lnTo>
                        <a:pt x="697141" y="1928418"/>
                      </a:lnTo>
                      <a:lnTo>
                        <a:pt x="697141" y="1940864"/>
                      </a:lnTo>
                      <a:lnTo>
                        <a:pt x="701662" y="1940864"/>
                      </a:lnTo>
                      <a:lnTo>
                        <a:pt x="701662" y="1928418"/>
                      </a:lnTo>
                      <a:lnTo>
                        <a:pt x="755967" y="1928418"/>
                      </a:lnTo>
                      <a:lnTo>
                        <a:pt x="755967" y="1940864"/>
                      </a:lnTo>
                      <a:lnTo>
                        <a:pt x="760501" y="1940864"/>
                      </a:lnTo>
                      <a:lnTo>
                        <a:pt x="760501" y="1928418"/>
                      </a:lnTo>
                      <a:lnTo>
                        <a:pt x="801243" y="1928418"/>
                      </a:lnTo>
                      <a:lnTo>
                        <a:pt x="801243" y="1940864"/>
                      </a:lnTo>
                      <a:lnTo>
                        <a:pt x="805776" y="1940864"/>
                      </a:lnTo>
                      <a:lnTo>
                        <a:pt x="805776" y="1928418"/>
                      </a:lnTo>
                      <a:lnTo>
                        <a:pt x="838593" y="1928418"/>
                      </a:lnTo>
                      <a:lnTo>
                        <a:pt x="838593" y="1940864"/>
                      </a:lnTo>
                      <a:lnTo>
                        <a:pt x="843127" y="1940864"/>
                      </a:lnTo>
                      <a:lnTo>
                        <a:pt x="843127" y="1928418"/>
                      </a:lnTo>
                      <a:lnTo>
                        <a:pt x="870280" y="1928418"/>
                      </a:lnTo>
                      <a:lnTo>
                        <a:pt x="870280" y="1940864"/>
                      </a:lnTo>
                      <a:lnTo>
                        <a:pt x="874814" y="1940864"/>
                      </a:lnTo>
                      <a:lnTo>
                        <a:pt x="874814" y="1928418"/>
                      </a:lnTo>
                      <a:lnTo>
                        <a:pt x="897445" y="1928418"/>
                      </a:lnTo>
                      <a:lnTo>
                        <a:pt x="897445" y="1940864"/>
                      </a:lnTo>
                      <a:lnTo>
                        <a:pt x="901966" y="1940864"/>
                      </a:lnTo>
                      <a:lnTo>
                        <a:pt x="901966" y="1928418"/>
                      </a:lnTo>
                      <a:lnTo>
                        <a:pt x="921207" y="1928418"/>
                      </a:lnTo>
                      <a:lnTo>
                        <a:pt x="921207" y="1940864"/>
                      </a:lnTo>
                      <a:lnTo>
                        <a:pt x="925741" y="1940864"/>
                      </a:lnTo>
                      <a:lnTo>
                        <a:pt x="925741" y="1928418"/>
                      </a:lnTo>
                      <a:lnTo>
                        <a:pt x="942721" y="1928418"/>
                      </a:lnTo>
                      <a:lnTo>
                        <a:pt x="942721" y="1956714"/>
                      </a:lnTo>
                      <a:lnTo>
                        <a:pt x="947242" y="1956714"/>
                      </a:lnTo>
                      <a:lnTo>
                        <a:pt x="947242" y="1928418"/>
                      </a:lnTo>
                      <a:lnTo>
                        <a:pt x="1085303" y="1928418"/>
                      </a:lnTo>
                      <a:lnTo>
                        <a:pt x="1085303" y="1940864"/>
                      </a:lnTo>
                      <a:lnTo>
                        <a:pt x="1089837" y="1940864"/>
                      </a:lnTo>
                      <a:lnTo>
                        <a:pt x="1089837" y="1928418"/>
                      </a:lnTo>
                      <a:lnTo>
                        <a:pt x="1167917" y="1928418"/>
                      </a:lnTo>
                      <a:lnTo>
                        <a:pt x="1167917" y="1940864"/>
                      </a:lnTo>
                      <a:lnTo>
                        <a:pt x="1172451" y="1940864"/>
                      </a:lnTo>
                      <a:lnTo>
                        <a:pt x="1172451" y="1928418"/>
                      </a:lnTo>
                      <a:lnTo>
                        <a:pt x="1226769" y="1928418"/>
                      </a:lnTo>
                      <a:lnTo>
                        <a:pt x="1226769" y="1940864"/>
                      </a:lnTo>
                      <a:lnTo>
                        <a:pt x="1231303" y="1940864"/>
                      </a:lnTo>
                      <a:lnTo>
                        <a:pt x="1231303" y="1928418"/>
                      </a:lnTo>
                      <a:lnTo>
                        <a:pt x="1273175" y="1928418"/>
                      </a:lnTo>
                      <a:lnTo>
                        <a:pt x="1273175" y="1940864"/>
                      </a:lnTo>
                      <a:lnTo>
                        <a:pt x="1277696" y="1940864"/>
                      </a:lnTo>
                      <a:lnTo>
                        <a:pt x="1277696" y="1928418"/>
                      </a:lnTo>
                      <a:lnTo>
                        <a:pt x="1310513" y="1928418"/>
                      </a:lnTo>
                      <a:lnTo>
                        <a:pt x="1310513" y="1940864"/>
                      </a:lnTo>
                      <a:lnTo>
                        <a:pt x="1315034" y="1940864"/>
                      </a:lnTo>
                      <a:lnTo>
                        <a:pt x="1315034" y="1928418"/>
                      </a:lnTo>
                      <a:lnTo>
                        <a:pt x="1342199" y="1928418"/>
                      </a:lnTo>
                      <a:lnTo>
                        <a:pt x="1342199" y="1940864"/>
                      </a:lnTo>
                      <a:lnTo>
                        <a:pt x="1346733" y="1940864"/>
                      </a:lnTo>
                      <a:lnTo>
                        <a:pt x="1346733" y="1928418"/>
                      </a:lnTo>
                      <a:lnTo>
                        <a:pt x="1369364" y="1928418"/>
                      </a:lnTo>
                      <a:lnTo>
                        <a:pt x="1369364" y="1940864"/>
                      </a:lnTo>
                      <a:lnTo>
                        <a:pt x="1373886" y="1940864"/>
                      </a:lnTo>
                      <a:lnTo>
                        <a:pt x="1373886" y="1928418"/>
                      </a:lnTo>
                      <a:lnTo>
                        <a:pt x="1393126" y="1928418"/>
                      </a:lnTo>
                      <a:lnTo>
                        <a:pt x="1393126" y="1940864"/>
                      </a:lnTo>
                      <a:lnTo>
                        <a:pt x="1397660" y="1940864"/>
                      </a:lnTo>
                      <a:lnTo>
                        <a:pt x="1397660" y="1928418"/>
                      </a:lnTo>
                      <a:lnTo>
                        <a:pt x="1414627" y="1928418"/>
                      </a:lnTo>
                      <a:lnTo>
                        <a:pt x="1414627" y="1956714"/>
                      </a:lnTo>
                      <a:lnTo>
                        <a:pt x="1419161" y="1956714"/>
                      </a:lnTo>
                      <a:lnTo>
                        <a:pt x="1419161" y="1928418"/>
                      </a:lnTo>
                      <a:lnTo>
                        <a:pt x="1557223" y="1928418"/>
                      </a:lnTo>
                      <a:lnTo>
                        <a:pt x="1557223" y="1940864"/>
                      </a:lnTo>
                      <a:lnTo>
                        <a:pt x="1561757" y="1940864"/>
                      </a:lnTo>
                      <a:lnTo>
                        <a:pt x="1561757" y="1928418"/>
                      </a:lnTo>
                      <a:lnTo>
                        <a:pt x="1639836" y="1928418"/>
                      </a:lnTo>
                      <a:lnTo>
                        <a:pt x="1639836" y="1940864"/>
                      </a:lnTo>
                      <a:lnTo>
                        <a:pt x="1644370" y="1940864"/>
                      </a:lnTo>
                      <a:lnTo>
                        <a:pt x="1644370" y="1928418"/>
                      </a:lnTo>
                      <a:lnTo>
                        <a:pt x="1698688" y="1928418"/>
                      </a:lnTo>
                      <a:lnTo>
                        <a:pt x="1698688" y="1940864"/>
                      </a:lnTo>
                      <a:lnTo>
                        <a:pt x="1703209" y="1940864"/>
                      </a:lnTo>
                      <a:lnTo>
                        <a:pt x="1703209" y="1928418"/>
                      </a:lnTo>
                      <a:lnTo>
                        <a:pt x="1743951" y="1928418"/>
                      </a:lnTo>
                      <a:lnTo>
                        <a:pt x="1743951" y="1940864"/>
                      </a:lnTo>
                      <a:lnTo>
                        <a:pt x="1748485" y="1940864"/>
                      </a:lnTo>
                      <a:lnTo>
                        <a:pt x="1748485" y="1928418"/>
                      </a:lnTo>
                      <a:lnTo>
                        <a:pt x="1781302" y="1928418"/>
                      </a:lnTo>
                      <a:lnTo>
                        <a:pt x="1781302" y="1940864"/>
                      </a:lnTo>
                      <a:lnTo>
                        <a:pt x="1785835" y="1940864"/>
                      </a:lnTo>
                      <a:lnTo>
                        <a:pt x="1785835" y="1928418"/>
                      </a:lnTo>
                      <a:lnTo>
                        <a:pt x="1812988" y="1928418"/>
                      </a:lnTo>
                      <a:lnTo>
                        <a:pt x="1812988" y="1940864"/>
                      </a:lnTo>
                      <a:lnTo>
                        <a:pt x="1817522" y="1940864"/>
                      </a:lnTo>
                      <a:lnTo>
                        <a:pt x="1817522" y="1928418"/>
                      </a:lnTo>
                      <a:lnTo>
                        <a:pt x="1840153" y="1928418"/>
                      </a:lnTo>
                      <a:lnTo>
                        <a:pt x="1840153" y="1940864"/>
                      </a:lnTo>
                      <a:lnTo>
                        <a:pt x="1844687" y="1940864"/>
                      </a:lnTo>
                      <a:lnTo>
                        <a:pt x="1844687" y="1928418"/>
                      </a:lnTo>
                      <a:lnTo>
                        <a:pt x="1850339" y="1928418"/>
                      </a:lnTo>
                      <a:lnTo>
                        <a:pt x="1850339" y="1926158"/>
                      </a:lnTo>
                      <a:lnTo>
                        <a:pt x="1850339" y="1923884"/>
                      </a:lnTo>
                      <a:close/>
                    </a:path>
                    <a:path w="1870075" h="1957070">
                      <a:moveTo>
                        <a:pt x="1850339" y="0"/>
                      </a:moveTo>
                      <a:lnTo>
                        <a:pt x="4533" y="0"/>
                      </a:lnTo>
                      <a:lnTo>
                        <a:pt x="4533" y="4521"/>
                      </a:lnTo>
                      <a:lnTo>
                        <a:pt x="141465" y="4521"/>
                      </a:lnTo>
                      <a:lnTo>
                        <a:pt x="141465" y="16979"/>
                      </a:lnTo>
                      <a:lnTo>
                        <a:pt x="145999" y="16979"/>
                      </a:lnTo>
                      <a:lnTo>
                        <a:pt x="145999" y="4521"/>
                      </a:lnTo>
                      <a:lnTo>
                        <a:pt x="225209" y="4521"/>
                      </a:lnTo>
                      <a:lnTo>
                        <a:pt x="225209" y="16979"/>
                      </a:lnTo>
                      <a:lnTo>
                        <a:pt x="229730" y="16979"/>
                      </a:lnTo>
                      <a:lnTo>
                        <a:pt x="229730" y="2260"/>
                      </a:lnTo>
                      <a:lnTo>
                        <a:pt x="229743" y="4521"/>
                      </a:lnTo>
                      <a:lnTo>
                        <a:pt x="284060" y="4521"/>
                      </a:lnTo>
                      <a:lnTo>
                        <a:pt x="284060" y="16979"/>
                      </a:lnTo>
                      <a:lnTo>
                        <a:pt x="288594" y="16979"/>
                      </a:lnTo>
                      <a:lnTo>
                        <a:pt x="288594" y="4521"/>
                      </a:lnTo>
                      <a:lnTo>
                        <a:pt x="329336" y="4521"/>
                      </a:lnTo>
                      <a:lnTo>
                        <a:pt x="329336" y="16979"/>
                      </a:lnTo>
                      <a:lnTo>
                        <a:pt x="333857" y="16979"/>
                      </a:lnTo>
                      <a:lnTo>
                        <a:pt x="333857" y="4521"/>
                      </a:lnTo>
                      <a:lnTo>
                        <a:pt x="366674" y="4521"/>
                      </a:lnTo>
                      <a:lnTo>
                        <a:pt x="366674" y="2260"/>
                      </a:lnTo>
                      <a:lnTo>
                        <a:pt x="366687" y="16979"/>
                      </a:lnTo>
                      <a:lnTo>
                        <a:pt x="371208" y="16979"/>
                      </a:lnTo>
                      <a:lnTo>
                        <a:pt x="371208" y="4521"/>
                      </a:lnTo>
                      <a:lnTo>
                        <a:pt x="398360" y="4521"/>
                      </a:lnTo>
                      <a:lnTo>
                        <a:pt x="398360" y="16979"/>
                      </a:lnTo>
                      <a:lnTo>
                        <a:pt x="402894" y="16979"/>
                      </a:lnTo>
                      <a:lnTo>
                        <a:pt x="402894" y="4521"/>
                      </a:lnTo>
                      <a:lnTo>
                        <a:pt x="425513" y="4521"/>
                      </a:lnTo>
                      <a:lnTo>
                        <a:pt x="425513" y="16979"/>
                      </a:lnTo>
                      <a:lnTo>
                        <a:pt x="430047" y="16979"/>
                      </a:lnTo>
                      <a:lnTo>
                        <a:pt x="430047" y="4521"/>
                      </a:lnTo>
                      <a:lnTo>
                        <a:pt x="450418" y="4521"/>
                      </a:lnTo>
                      <a:lnTo>
                        <a:pt x="450418" y="2260"/>
                      </a:lnTo>
                      <a:lnTo>
                        <a:pt x="450430" y="16979"/>
                      </a:lnTo>
                      <a:lnTo>
                        <a:pt x="454952" y="16979"/>
                      </a:lnTo>
                      <a:lnTo>
                        <a:pt x="454952" y="4521"/>
                      </a:lnTo>
                      <a:lnTo>
                        <a:pt x="471919" y="4521"/>
                      </a:lnTo>
                      <a:lnTo>
                        <a:pt x="471919" y="32816"/>
                      </a:lnTo>
                      <a:lnTo>
                        <a:pt x="476453" y="32816"/>
                      </a:lnTo>
                      <a:lnTo>
                        <a:pt x="476453" y="4521"/>
                      </a:lnTo>
                      <a:lnTo>
                        <a:pt x="613384" y="4521"/>
                      </a:lnTo>
                      <a:lnTo>
                        <a:pt x="613384" y="16979"/>
                      </a:lnTo>
                      <a:lnTo>
                        <a:pt x="617918" y="16979"/>
                      </a:lnTo>
                      <a:lnTo>
                        <a:pt x="617918" y="4521"/>
                      </a:lnTo>
                      <a:lnTo>
                        <a:pt x="697141" y="4521"/>
                      </a:lnTo>
                      <a:lnTo>
                        <a:pt x="697141" y="16979"/>
                      </a:lnTo>
                      <a:lnTo>
                        <a:pt x="701662" y="16979"/>
                      </a:lnTo>
                      <a:lnTo>
                        <a:pt x="701662" y="4521"/>
                      </a:lnTo>
                      <a:lnTo>
                        <a:pt x="755967" y="4521"/>
                      </a:lnTo>
                      <a:lnTo>
                        <a:pt x="755967" y="16979"/>
                      </a:lnTo>
                      <a:lnTo>
                        <a:pt x="760501" y="16979"/>
                      </a:lnTo>
                      <a:lnTo>
                        <a:pt x="760501" y="4521"/>
                      </a:lnTo>
                      <a:lnTo>
                        <a:pt x="801243" y="4521"/>
                      </a:lnTo>
                      <a:lnTo>
                        <a:pt x="801243" y="16979"/>
                      </a:lnTo>
                      <a:lnTo>
                        <a:pt x="805776" y="16979"/>
                      </a:lnTo>
                      <a:lnTo>
                        <a:pt x="805776" y="4521"/>
                      </a:lnTo>
                      <a:lnTo>
                        <a:pt x="838593" y="4521"/>
                      </a:lnTo>
                      <a:lnTo>
                        <a:pt x="838593" y="16979"/>
                      </a:lnTo>
                      <a:lnTo>
                        <a:pt x="843127" y="16979"/>
                      </a:lnTo>
                      <a:lnTo>
                        <a:pt x="843127" y="4521"/>
                      </a:lnTo>
                      <a:lnTo>
                        <a:pt x="870280" y="4521"/>
                      </a:lnTo>
                      <a:lnTo>
                        <a:pt x="870280" y="16979"/>
                      </a:lnTo>
                      <a:lnTo>
                        <a:pt x="874814" y="16979"/>
                      </a:lnTo>
                      <a:lnTo>
                        <a:pt x="874814" y="4521"/>
                      </a:lnTo>
                      <a:lnTo>
                        <a:pt x="897445" y="4521"/>
                      </a:lnTo>
                      <a:lnTo>
                        <a:pt x="897445" y="16979"/>
                      </a:lnTo>
                      <a:lnTo>
                        <a:pt x="901966" y="16979"/>
                      </a:lnTo>
                      <a:lnTo>
                        <a:pt x="901966" y="4521"/>
                      </a:lnTo>
                      <a:lnTo>
                        <a:pt x="921207" y="4521"/>
                      </a:lnTo>
                      <a:lnTo>
                        <a:pt x="921207" y="16979"/>
                      </a:lnTo>
                      <a:lnTo>
                        <a:pt x="925741" y="16979"/>
                      </a:lnTo>
                      <a:lnTo>
                        <a:pt x="925741" y="4521"/>
                      </a:lnTo>
                      <a:lnTo>
                        <a:pt x="942721" y="4521"/>
                      </a:lnTo>
                      <a:lnTo>
                        <a:pt x="942721" y="2260"/>
                      </a:lnTo>
                      <a:lnTo>
                        <a:pt x="947242" y="2260"/>
                      </a:lnTo>
                      <a:lnTo>
                        <a:pt x="947242" y="4521"/>
                      </a:lnTo>
                      <a:lnTo>
                        <a:pt x="1085303" y="4521"/>
                      </a:lnTo>
                      <a:lnTo>
                        <a:pt x="1085303" y="16979"/>
                      </a:lnTo>
                      <a:lnTo>
                        <a:pt x="1089837" y="16979"/>
                      </a:lnTo>
                      <a:lnTo>
                        <a:pt x="1089837" y="4521"/>
                      </a:lnTo>
                      <a:lnTo>
                        <a:pt x="1167917" y="4521"/>
                      </a:lnTo>
                      <a:lnTo>
                        <a:pt x="1167917" y="16979"/>
                      </a:lnTo>
                      <a:lnTo>
                        <a:pt x="1172451" y="16979"/>
                      </a:lnTo>
                      <a:lnTo>
                        <a:pt x="1172451" y="4521"/>
                      </a:lnTo>
                      <a:lnTo>
                        <a:pt x="1226769" y="4521"/>
                      </a:lnTo>
                      <a:lnTo>
                        <a:pt x="1226769" y="16979"/>
                      </a:lnTo>
                      <a:lnTo>
                        <a:pt x="1231303" y="16979"/>
                      </a:lnTo>
                      <a:lnTo>
                        <a:pt x="1231303" y="4521"/>
                      </a:lnTo>
                      <a:lnTo>
                        <a:pt x="1273175" y="4521"/>
                      </a:lnTo>
                      <a:lnTo>
                        <a:pt x="1273175" y="16979"/>
                      </a:lnTo>
                      <a:lnTo>
                        <a:pt x="1277696" y="16979"/>
                      </a:lnTo>
                      <a:lnTo>
                        <a:pt x="1277696" y="4521"/>
                      </a:lnTo>
                      <a:lnTo>
                        <a:pt x="1310513" y="4521"/>
                      </a:lnTo>
                      <a:lnTo>
                        <a:pt x="1310513" y="16979"/>
                      </a:lnTo>
                      <a:lnTo>
                        <a:pt x="1315034" y="16979"/>
                      </a:lnTo>
                      <a:lnTo>
                        <a:pt x="1315034" y="4521"/>
                      </a:lnTo>
                      <a:lnTo>
                        <a:pt x="1342199" y="4521"/>
                      </a:lnTo>
                      <a:lnTo>
                        <a:pt x="1342199" y="16979"/>
                      </a:lnTo>
                      <a:lnTo>
                        <a:pt x="1346733" y="16979"/>
                      </a:lnTo>
                      <a:lnTo>
                        <a:pt x="1346733" y="4521"/>
                      </a:lnTo>
                      <a:lnTo>
                        <a:pt x="1369364" y="4521"/>
                      </a:lnTo>
                      <a:lnTo>
                        <a:pt x="1369364" y="16979"/>
                      </a:lnTo>
                      <a:lnTo>
                        <a:pt x="1373886" y="16979"/>
                      </a:lnTo>
                      <a:lnTo>
                        <a:pt x="1373886" y="4521"/>
                      </a:lnTo>
                      <a:lnTo>
                        <a:pt x="1393126" y="4521"/>
                      </a:lnTo>
                      <a:lnTo>
                        <a:pt x="1393126" y="16979"/>
                      </a:lnTo>
                      <a:lnTo>
                        <a:pt x="1397660" y="16979"/>
                      </a:lnTo>
                      <a:lnTo>
                        <a:pt x="1397660" y="4521"/>
                      </a:lnTo>
                      <a:lnTo>
                        <a:pt x="1414627" y="4521"/>
                      </a:lnTo>
                      <a:lnTo>
                        <a:pt x="1414627" y="2260"/>
                      </a:lnTo>
                      <a:lnTo>
                        <a:pt x="1419161" y="2260"/>
                      </a:lnTo>
                      <a:lnTo>
                        <a:pt x="1419161" y="4521"/>
                      </a:lnTo>
                      <a:lnTo>
                        <a:pt x="1557223" y="4521"/>
                      </a:lnTo>
                      <a:lnTo>
                        <a:pt x="1557223" y="16979"/>
                      </a:lnTo>
                      <a:lnTo>
                        <a:pt x="1561757" y="16979"/>
                      </a:lnTo>
                      <a:lnTo>
                        <a:pt x="1561757" y="4521"/>
                      </a:lnTo>
                      <a:lnTo>
                        <a:pt x="1639836" y="4521"/>
                      </a:lnTo>
                      <a:lnTo>
                        <a:pt x="1639836" y="16979"/>
                      </a:lnTo>
                      <a:lnTo>
                        <a:pt x="1644370" y="16979"/>
                      </a:lnTo>
                      <a:lnTo>
                        <a:pt x="1644370" y="4521"/>
                      </a:lnTo>
                      <a:lnTo>
                        <a:pt x="1698688" y="4521"/>
                      </a:lnTo>
                      <a:lnTo>
                        <a:pt x="1698688" y="16979"/>
                      </a:lnTo>
                      <a:lnTo>
                        <a:pt x="1703209" y="16979"/>
                      </a:lnTo>
                      <a:lnTo>
                        <a:pt x="1703209" y="4521"/>
                      </a:lnTo>
                      <a:lnTo>
                        <a:pt x="1743951" y="4521"/>
                      </a:lnTo>
                      <a:lnTo>
                        <a:pt x="1743951" y="16979"/>
                      </a:lnTo>
                      <a:lnTo>
                        <a:pt x="1748485" y="16979"/>
                      </a:lnTo>
                      <a:lnTo>
                        <a:pt x="1748485" y="4521"/>
                      </a:lnTo>
                      <a:lnTo>
                        <a:pt x="1781302" y="4521"/>
                      </a:lnTo>
                      <a:lnTo>
                        <a:pt x="1781302" y="16979"/>
                      </a:lnTo>
                      <a:lnTo>
                        <a:pt x="1785835" y="16979"/>
                      </a:lnTo>
                      <a:lnTo>
                        <a:pt x="1785835" y="4521"/>
                      </a:lnTo>
                      <a:lnTo>
                        <a:pt x="1812988" y="4521"/>
                      </a:lnTo>
                      <a:lnTo>
                        <a:pt x="1812988" y="16979"/>
                      </a:lnTo>
                      <a:lnTo>
                        <a:pt x="1817522" y="16979"/>
                      </a:lnTo>
                      <a:lnTo>
                        <a:pt x="1817522" y="4521"/>
                      </a:lnTo>
                      <a:lnTo>
                        <a:pt x="1840153" y="4521"/>
                      </a:lnTo>
                      <a:lnTo>
                        <a:pt x="1840153" y="16979"/>
                      </a:lnTo>
                      <a:lnTo>
                        <a:pt x="1844687" y="16979"/>
                      </a:lnTo>
                      <a:lnTo>
                        <a:pt x="1844687" y="4521"/>
                      </a:lnTo>
                      <a:lnTo>
                        <a:pt x="1850339" y="4521"/>
                      </a:lnTo>
                      <a:lnTo>
                        <a:pt x="1850339" y="2260"/>
                      </a:lnTo>
                      <a:lnTo>
                        <a:pt x="1850339" y="0"/>
                      </a:lnTo>
                      <a:close/>
                    </a:path>
                    <a:path w="1870075" h="1957070">
                      <a:moveTo>
                        <a:pt x="1869579" y="1928418"/>
                      </a:moveTo>
                      <a:lnTo>
                        <a:pt x="1865058" y="1928418"/>
                      </a:lnTo>
                      <a:lnTo>
                        <a:pt x="1865058" y="1940864"/>
                      </a:lnTo>
                      <a:lnTo>
                        <a:pt x="1869579" y="1940864"/>
                      </a:lnTo>
                      <a:lnTo>
                        <a:pt x="1869579" y="1928418"/>
                      </a:lnTo>
                      <a:close/>
                    </a:path>
                    <a:path w="1870075" h="1957070">
                      <a:moveTo>
                        <a:pt x="1869579" y="4521"/>
                      </a:moveTo>
                      <a:lnTo>
                        <a:pt x="1865058" y="4521"/>
                      </a:lnTo>
                      <a:lnTo>
                        <a:pt x="1865058" y="16967"/>
                      </a:lnTo>
                      <a:lnTo>
                        <a:pt x="1869579" y="16967"/>
                      </a:lnTo>
                      <a:lnTo>
                        <a:pt x="1869579" y="13576"/>
                      </a:lnTo>
                      <a:lnTo>
                        <a:pt x="1866176" y="13576"/>
                      </a:lnTo>
                      <a:lnTo>
                        <a:pt x="1866176" y="9042"/>
                      </a:lnTo>
                      <a:lnTo>
                        <a:pt x="1869579" y="9042"/>
                      </a:lnTo>
                      <a:lnTo>
                        <a:pt x="1869579" y="4521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object 6">
                  <a:extLst>
                    <a:ext uri="{FF2B5EF4-FFF2-40B4-BE49-F238E27FC236}">
                      <a16:creationId xmlns:a16="http://schemas.microsoft.com/office/drawing/2014/main" id="{42EC6E94-04B6-E80F-B4E0-F5B32D3D05F9}"/>
                    </a:ext>
                  </a:extLst>
                </p:cNvPr>
                <p:cNvSpPr/>
                <p:nvPr/>
              </p:nvSpPr>
              <p:spPr>
                <a:xfrm>
                  <a:off x="3048558" y="1204048"/>
                  <a:ext cx="1431925" cy="1926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1925" h="1926589">
                      <a:moveTo>
                        <a:pt x="16979" y="8458"/>
                      </a:moveTo>
                      <a:lnTo>
                        <a:pt x="14706" y="8458"/>
                      </a:lnTo>
                      <a:lnTo>
                        <a:pt x="14706" y="21158"/>
                      </a:lnTo>
                      <a:lnTo>
                        <a:pt x="12446" y="21158"/>
                      </a:lnTo>
                      <a:lnTo>
                        <a:pt x="12446" y="59258"/>
                      </a:lnTo>
                      <a:lnTo>
                        <a:pt x="14706" y="59258"/>
                      </a:lnTo>
                      <a:lnTo>
                        <a:pt x="14706" y="71958"/>
                      </a:lnTo>
                      <a:lnTo>
                        <a:pt x="12446" y="71958"/>
                      </a:lnTo>
                      <a:lnTo>
                        <a:pt x="12446" y="135458"/>
                      </a:lnTo>
                      <a:lnTo>
                        <a:pt x="14706" y="135458"/>
                      </a:lnTo>
                      <a:lnTo>
                        <a:pt x="14706" y="148158"/>
                      </a:lnTo>
                      <a:lnTo>
                        <a:pt x="12446" y="148158"/>
                      </a:lnTo>
                      <a:lnTo>
                        <a:pt x="12446" y="211658"/>
                      </a:lnTo>
                      <a:lnTo>
                        <a:pt x="14706" y="211658"/>
                      </a:lnTo>
                      <a:lnTo>
                        <a:pt x="14706" y="224358"/>
                      </a:lnTo>
                      <a:lnTo>
                        <a:pt x="12446" y="224358"/>
                      </a:lnTo>
                      <a:lnTo>
                        <a:pt x="12446" y="237058"/>
                      </a:lnTo>
                      <a:lnTo>
                        <a:pt x="14706" y="237058"/>
                      </a:lnTo>
                      <a:lnTo>
                        <a:pt x="14706" y="262458"/>
                      </a:lnTo>
                      <a:lnTo>
                        <a:pt x="12446" y="262458"/>
                      </a:lnTo>
                      <a:lnTo>
                        <a:pt x="12446" y="267081"/>
                      </a:lnTo>
                      <a:lnTo>
                        <a:pt x="0" y="267081"/>
                      </a:lnTo>
                      <a:lnTo>
                        <a:pt x="0" y="271602"/>
                      </a:lnTo>
                      <a:lnTo>
                        <a:pt x="12446" y="271602"/>
                      </a:lnTo>
                      <a:lnTo>
                        <a:pt x="12446" y="290842"/>
                      </a:lnTo>
                      <a:lnTo>
                        <a:pt x="0" y="290842"/>
                      </a:lnTo>
                      <a:lnTo>
                        <a:pt x="0" y="295363"/>
                      </a:lnTo>
                      <a:lnTo>
                        <a:pt x="12446" y="295363"/>
                      </a:lnTo>
                      <a:lnTo>
                        <a:pt x="12446" y="324802"/>
                      </a:lnTo>
                      <a:lnTo>
                        <a:pt x="0" y="324802"/>
                      </a:lnTo>
                      <a:lnTo>
                        <a:pt x="0" y="329323"/>
                      </a:lnTo>
                      <a:lnTo>
                        <a:pt x="14706" y="329323"/>
                      </a:lnTo>
                      <a:lnTo>
                        <a:pt x="14706" y="338658"/>
                      </a:lnTo>
                      <a:lnTo>
                        <a:pt x="12446" y="338658"/>
                      </a:lnTo>
                      <a:lnTo>
                        <a:pt x="12446" y="391566"/>
                      </a:lnTo>
                      <a:lnTo>
                        <a:pt x="0" y="391566"/>
                      </a:lnTo>
                      <a:lnTo>
                        <a:pt x="0" y="396087"/>
                      </a:lnTo>
                      <a:lnTo>
                        <a:pt x="12446" y="396087"/>
                      </a:lnTo>
                      <a:lnTo>
                        <a:pt x="12446" y="400621"/>
                      </a:lnTo>
                      <a:lnTo>
                        <a:pt x="0" y="400621"/>
                      </a:lnTo>
                      <a:lnTo>
                        <a:pt x="0" y="405142"/>
                      </a:lnTo>
                      <a:lnTo>
                        <a:pt x="14706" y="405142"/>
                      </a:lnTo>
                      <a:lnTo>
                        <a:pt x="14706" y="411937"/>
                      </a:lnTo>
                      <a:lnTo>
                        <a:pt x="0" y="411937"/>
                      </a:lnTo>
                      <a:lnTo>
                        <a:pt x="0" y="416458"/>
                      </a:lnTo>
                      <a:lnTo>
                        <a:pt x="14706" y="416458"/>
                      </a:lnTo>
                      <a:lnTo>
                        <a:pt x="14706" y="425513"/>
                      </a:lnTo>
                      <a:lnTo>
                        <a:pt x="0" y="425513"/>
                      </a:lnTo>
                      <a:lnTo>
                        <a:pt x="0" y="430034"/>
                      </a:lnTo>
                      <a:lnTo>
                        <a:pt x="14706" y="430034"/>
                      </a:lnTo>
                      <a:lnTo>
                        <a:pt x="14706" y="440232"/>
                      </a:lnTo>
                      <a:lnTo>
                        <a:pt x="0" y="440232"/>
                      </a:lnTo>
                      <a:lnTo>
                        <a:pt x="0" y="444754"/>
                      </a:lnTo>
                      <a:lnTo>
                        <a:pt x="14706" y="444754"/>
                      </a:lnTo>
                      <a:lnTo>
                        <a:pt x="14706" y="452958"/>
                      </a:lnTo>
                      <a:lnTo>
                        <a:pt x="12446" y="452958"/>
                      </a:lnTo>
                      <a:lnTo>
                        <a:pt x="12446" y="459473"/>
                      </a:lnTo>
                      <a:lnTo>
                        <a:pt x="0" y="459473"/>
                      </a:lnTo>
                      <a:lnTo>
                        <a:pt x="0" y="464007"/>
                      </a:lnTo>
                      <a:lnTo>
                        <a:pt x="12446" y="464007"/>
                      </a:lnTo>
                      <a:lnTo>
                        <a:pt x="12446" y="483235"/>
                      </a:lnTo>
                      <a:lnTo>
                        <a:pt x="0" y="483235"/>
                      </a:lnTo>
                      <a:lnTo>
                        <a:pt x="0" y="487768"/>
                      </a:lnTo>
                      <a:lnTo>
                        <a:pt x="12446" y="487768"/>
                      </a:lnTo>
                      <a:lnTo>
                        <a:pt x="12446" y="517194"/>
                      </a:lnTo>
                      <a:lnTo>
                        <a:pt x="0" y="517194"/>
                      </a:lnTo>
                      <a:lnTo>
                        <a:pt x="0" y="521716"/>
                      </a:lnTo>
                      <a:lnTo>
                        <a:pt x="12446" y="521716"/>
                      </a:lnTo>
                      <a:lnTo>
                        <a:pt x="12446" y="583958"/>
                      </a:lnTo>
                      <a:lnTo>
                        <a:pt x="0" y="583958"/>
                      </a:lnTo>
                      <a:lnTo>
                        <a:pt x="0" y="588479"/>
                      </a:lnTo>
                      <a:lnTo>
                        <a:pt x="12446" y="588479"/>
                      </a:lnTo>
                      <a:lnTo>
                        <a:pt x="12446" y="593013"/>
                      </a:lnTo>
                      <a:lnTo>
                        <a:pt x="0" y="593013"/>
                      </a:lnTo>
                      <a:lnTo>
                        <a:pt x="0" y="597535"/>
                      </a:lnTo>
                      <a:lnTo>
                        <a:pt x="12446" y="597535"/>
                      </a:lnTo>
                      <a:lnTo>
                        <a:pt x="12446" y="604329"/>
                      </a:lnTo>
                      <a:lnTo>
                        <a:pt x="0" y="604329"/>
                      </a:lnTo>
                      <a:lnTo>
                        <a:pt x="0" y="608850"/>
                      </a:lnTo>
                      <a:lnTo>
                        <a:pt x="14706" y="608850"/>
                      </a:lnTo>
                      <a:lnTo>
                        <a:pt x="14706" y="617905"/>
                      </a:lnTo>
                      <a:lnTo>
                        <a:pt x="0" y="617905"/>
                      </a:lnTo>
                      <a:lnTo>
                        <a:pt x="0" y="622439"/>
                      </a:lnTo>
                      <a:lnTo>
                        <a:pt x="14706" y="622439"/>
                      </a:lnTo>
                      <a:lnTo>
                        <a:pt x="14706" y="630758"/>
                      </a:lnTo>
                      <a:lnTo>
                        <a:pt x="12446" y="630758"/>
                      </a:lnTo>
                      <a:lnTo>
                        <a:pt x="12446" y="632625"/>
                      </a:lnTo>
                      <a:lnTo>
                        <a:pt x="0" y="632625"/>
                      </a:lnTo>
                      <a:lnTo>
                        <a:pt x="0" y="637159"/>
                      </a:lnTo>
                      <a:lnTo>
                        <a:pt x="12446" y="637159"/>
                      </a:lnTo>
                      <a:lnTo>
                        <a:pt x="12446" y="651865"/>
                      </a:lnTo>
                      <a:lnTo>
                        <a:pt x="0" y="651865"/>
                      </a:lnTo>
                      <a:lnTo>
                        <a:pt x="0" y="656386"/>
                      </a:lnTo>
                      <a:lnTo>
                        <a:pt x="14706" y="656386"/>
                      </a:lnTo>
                      <a:lnTo>
                        <a:pt x="14706" y="668858"/>
                      </a:lnTo>
                      <a:lnTo>
                        <a:pt x="12446" y="668858"/>
                      </a:lnTo>
                      <a:lnTo>
                        <a:pt x="12446" y="675627"/>
                      </a:lnTo>
                      <a:lnTo>
                        <a:pt x="0" y="675627"/>
                      </a:lnTo>
                      <a:lnTo>
                        <a:pt x="0" y="680161"/>
                      </a:lnTo>
                      <a:lnTo>
                        <a:pt x="12446" y="680161"/>
                      </a:lnTo>
                      <a:lnTo>
                        <a:pt x="12446" y="709574"/>
                      </a:lnTo>
                      <a:lnTo>
                        <a:pt x="0" y="709574"/>
                      </a:lnTo>
                      <a:lnTo>
                        <a:pt x="0" y="714095"/>
                      </a:lnTo>
                      <a:lnTo>
                        <a:pt x="12446" y="714095"/>
                      </a:lnTo>
                      <a:lnTo>
                        <a:pt x="12446" y="770458"/>
                      </a:lnTo>
                      <a:lnTo>
                        <a:pt x="14706" y="770458"/>
                      </a:lnTo>
                      <a:lnTo>
                        <a:pt x="14706" y="776351"/>
                      </a:lnTo>
                      <a:lnTo>
                        <a:pt x="0" y="776351"/>
                      </a:lnTo>
                      <a:lnTo>
                        <a:pt x="0" y="780872"/>
                      </a:lnTo>
                      <a:lnTo>
                        <a:pt x="14706" y="780872"/>
                      </a:lnTo>
                      <a:lnTo>
                        <a:pt x="14706" y="783158"/>
                      </a:lnTo>
                      <a:lnTo>
                        <a:pt x="12446" y="783158"/>
                      </a:lnTo>
                      <a:lnTo>
                        <a:pt x="12446" y="785406"/>
                      </a:lnTo>
                      <a:lnTo>
                        <a:pt x="0" y="785406"/>
                      </a:lnTo>
                      <a:lnTo>
                        <a:pt x="0" y="789927"/>
                      </a:lnTo>
                      <a:lnTo>
                        <a:pt x="12446" y="789927"/>
                      </a:lnTo>
                      <a:lnTo>
                        <a:pt x="12446" y="796721"/>
                      </a:lnTo>
                      <a:lnTo>
                        <a:pt x="0" y="796721"/>
                      </a:lnTo>
                      <a:lnTo>
                        <a:pt x="0" y="801255"/>
                      </a:lnTo>
                      <a:lnTo>
                        <a:pt x="12446" y="801255"/>
                      </a:lnTo>
                      <a:lnTo>
                        <a:pt x="12446" y="810298"/>
                      </a:lnTo>
                      <a:lnTo>
                        <a:pt x="0" y="810298"/>
                      </a:lnTo>
                      <a:lnTo>
                        <a:pt x="0" y="814819"/>
                      </a:lnTo>
                      <a:lnTo>
                        <a:pt x="12446" y="814819"/>
                      </a:lnTo>
                      <a:lnTo>
                        <a:pt x="12446" y="825004"/>
                      </a:lnTo>
                      <a:lnTo>
                        <a:pt x="0" y="825004"/>
                      </a:lnTo>
                      <a:lnTo>
                        <a:pt x="0" y="829525"/>
                      </a:lnTo>
                      <a:lnTo>
                        <a:pt x="12446" y="829525"/>
                      </a:lnTo>
                      <a:lnTo>
                        <a:pt x="12446" y="844245"/>
                      </a:lnTo>
                      <a:lnTo>
                        <a:pt x="0" y="844245"/>
                      </a:lnTo>
                      <a:lnTo>
                        <a:pt x="0" y="848766"/>
                      </a:lnTo>
                      <a:lnTo>
                        <a:pt x="14706" y="848766"/>
                      </a:lnTo>
                      <a:lnTo>
                        <a:pt x="14706" y="859358"/>
                      </a:lnTo>
                      <a:lnTo>
                        <a:pt x="12446" y="859358"/>
                      </a:lnTo>
                      <a:lnTo>
                        <a:pt x="12446" y="868019"/>
                      </a:lnTo>
                      <a:lnTo>
                        <a:pt x="0" y="868019"/>
                      </a:lnTo>
                      <a:lnTo>
                        <a:pt x="0" y="872540"/>
                      </a:lnTo>
                      <a:lnTo>
                        <a:pt x="14706" y="872540"/>
                      </a:lnTo>
                      <a:lnTo>
                        <a:pt x="14706" y="884758"/>
                      </a:lnTo>
                      <a:lnTo>
                        <a:pt x="12446" y="884758"/>
                      </a:lnTo>
                      <a:lnTo>
                        <a:pt x="12446" y="901966"/>
                      </a:lnTo>
                      <a:lnTo>
                        <a:pt x="0" y="901966"/>
                      </a:lnTo>
                      <a:lnTo>
                        <a:pt x="0" y="906500"/>
                      </a:lnTo>
                      <a:lnTo>
                        <a:pt x="12446" y="906500"/>
                      </a:lnTo>
                      <a:lnTo>
                        <a:pt x="12446" y="960958"/>
                      </a:lnTo>
                      <a:lnTo>
                        <a:pt x="14706" y="960958"/>
                      </a:lnTo>
                      <a:lnTo>
                        <a:pt x="14706" y="968730"/>
                      </a:lnTo>
                      <a:lnTo>
                        <a:pt x="0" y="968730"/>
                      </a:lnTo>
                      <a:lnTo>
                        <a:pt x="0" y="973264"/>
                      </a:lnTo>
                      <a:lnTo>
                        <a:pt x="14706" y="973264"/>
                      </a:lnTo>
                      <a:lnTo>
                        <a:pt x="14706" y="973658"/>
                      </a:lnTo>
                      <a:lnTo>
                        <a:pt x="12446" y="973658"/>
                      </a:lnTo>
                      <a:lnTo>
                        <a:pt x="12446" y="977798"/>
                      </a:lnTo>
                      <a:lnTo>
                        <a:pt x="0" y="977798"/>
                      </a:lnTo>
                      <a:lnTo>
                        <a:pt x="0" y="982332"/>
                      </a:lnTo>
                      <a:lnTo>
                        <a:pt x="12446" y="982332"/>
                      </a:lnTo>
                      <a:lnTo>
                        <a:pt x="12446" y="989101"/>
                      </a:lnTo>
                      <a:lnTo>
                        <a:pt x="0" y="989101"/>
                      </a:lnTo>
                      <a:lnTo>
                        <a:pt x="0" y="993622"/>
                      </a:lnTo>
                      <a:lnTo>
                        <a:pt x="12446" y="993622"/>
                      </a:lnTo>
                      <a:lnTo>
                        <a:pt x="12446" y="1002690"/>
                      </a:lnTo>
                      <a:lnTo>
                        <a:pt x="0" y="1002690"/>
                      </a:lnTo>
                      <a:lnTo>
                        <a:pt x="0" y="1007211"/>
                      </a:lnTo>
                      <a:lnTo>
                        <a:pt x="12446" y="1007211"/>
                      </a:lnTo>
                      <a:lnTo>
                        <a:pt x="12446" y="1017397"/>
                      </a:lnTo>
                      <a:lnTo>
                        <a:pt x="0" y="1017397"/>
                      </a:lnTo>
                      <a:lnTo>
                        <a:pt x="0" y="1021918"/>
                      </a:lnTo>
                      <a:lnTo>
                        <a:pt x="12446" y="1021918"/>
                      </a:lnTo>
                      <a:lnTo>
                        <a:pt x="12446" y="1036637"/>
                      </a:lnTo>
                      <a:lnTo>
                        <a:pt x="0" y="1036637"/>
                      </a:lnTo>
                      <a:lnTo>
                        <a:pt x="0" y="1041171"/>
                      </a:lnTo>
                      <a:lnTo>
                        <a:pt x="14706" y="1041171"/>
                      </a:lnTo>
                      <a:lnTo>
                        <a:pt x="14706" y="1049858"/>
                      </a:lnTo>
                      <a:lnTo>
                        <a:pt x="12446" y="1049858"/>
                      </a:lnTo>
                      <a:lnTo>
                        <a:pt x="12446" y="1060399"/>
                      </a:lnTo>
                      <a:lnTo>
                        <a:pt x="0" y="1060399"/>
                      </a:lnTo>
                      <a:lnTo>
                        <a:pt x="0" y="1064920"/>
                      </a:lnTo>
                      <a:lnTo>
                        <a:pt x="14706" y="1064920"/>
                      </a:lnTo>
                      <a:lnTo>
                        <a:pt x="14706" y="1075258"/>
                      </a:lnTo>
                      <a:lnTo>
                        <a:pt x="12446" y="1075258"/>
                      </a:lnTo>
                      <a:lnTo>
                        <a:pt x="12446" y="1094359"/>
                      </a:lnTo>
                      <a:lnTo>
                        <a:pt x="0" y="1094359"/>
                      </a:lnTo>
                      <a:lnTo>
                        <a:pt x="0" y="1098880"/>
                      </a:lnTo>
                      <a:lnTo>
                        <a:pt x="12446" y="1098880"/>
                      </a:lnTo>
                      <a:lnTo>
                        <a:pt x="12446" y="1161122"/>
                      </a:lnTo>
                      <a:lnTo>
                        <a:pt x="0" y="1161122"/>
                      </a:lnTo>
                      <a:lnTo>
                        <a:pt x="0" y="1165644"/>
                      </a:lnTo>
                      <a:lnTo>
                        <a:pt x="14706" y="1165644"/>
                      </a:lnTo>
                      <a:lnTo>
                        <a:pt x="14706" y="1170178"/>
                      </a:lnTo>
                      <a:lnTo>
                        <a:pt x="0" y="1170178"/>
                      </a:lnTo>
                      <a:lnTo>
                        <a:pt x="0" y="1174699"/>
                      </a:lnTo>
                      <a:lnTo>
                        <a:pt x="14706" y="1174699"/>
                      </a:lnTo>
                      <a:lnTo>
                        <a:pt x="14706" y="1176858"/>
                      </a:lnTo>
                      <a:lnTo>
                        <a:pt x="12446" y="1176858"/>
                      </a:lnTo>
                      <a:lnTo>
                        <a:pt x="12446" y="1181493"/>
                      </a:lnTo>
                      <a:lnTo>
                        <a:pt x="0" y="1181493"/>
                      </a:lnTo>
                      <a:lnTo>
                        <a:pt x="0" y="1186014"/>
                      </a:lnTo>
                      <a:lnTo>
                        <a:pt x="12446" y="1186014"/>
                      </a:lnTo>
                      <a:lnTo>
                        <a:pt x="12446" y="1195070"/>
                      </a:lnTo>
                      <a:lnTo>
                        <a:pt x="0" y="1195070"/>
                      </a:lnTo>
                      <a:lnTo>
                        <a:pt x="0" y="1199603"/>
                      </a:lnTo>
                      <a:lnTo>
                        <a:pt x="12446" y="1199603"/>
                      </a:lnTo>
                      <a:lnTo>
                        <a:pt x="12446" y="1209789"/>
                      </a:lnTo>
                      <a:lnTo>
                        <a:pt x="0" y="1209789"/>
                      </a:lnTo>
                      <a:lnTo>
                        <a:pt x="0" y="1214310"/>
                      </a:lnTo>
                      <a:lnTo>
                        <a:pt x="12446" y="1214310"/>
                      </a:lnTo>
                      <a:lnTo>
                        <a:pt x="12446" y="1229029"/>
                      </a:lnTo>
                      <a:lnTo>
                        <a:pt x="0" y="1229029"/>
                      </a:lnTo>
                      <a:lnTo>
                        <a:pt x="0" y="1233551"/>
                      </a:lnTo>
                      <a:lnTo>
                        <a:pt x="12446" y="1233551"/>
                      </a:lnTo>
                      <a:lnTo>
                        <a:pt x="12446" y="1252791"/>
                      </a:lnTo>
                      <a:lnTo>
                        <a:pt x="0" y="1252791"/>
                      </a:lnTo>
                      <a:lnTo>
                        <a:pt x="0" y="1257325"/>
                      </a:lnTo>
                      <a:lnTo>
                        <a:pt x="14706" y="1257325"/>
                      </a:lnTo>
                      <a:lnTo>
                        <a:pt x="14706" y="1265758"/>
                      </a:lnTo>
                      <a:lnTo>
                        <a:pt x="12446" y="1265758"/>
                      </a:lnTo>
                      <a:lnTo>
                        <a:pt x="12446" y="1286738"/>
                      </a:lnTo>
                      <a:lnTo>
                        <a:pt x="0" y="1286738"/>
                      </a:lnTo>
                      <a:lnTo>
                        <a:pt x="0" y="1291272"/>
                      </a:lnTo>
                      <a:lnTo>
                        <a:pt x="14706" y="1291272"/>
                      </a:lnTo>
                      <a:lnTo>
                        <a:pt x="14706" y="1303858"/>
                      </a:lnTo>
                      <a:lnTo>
                        <a:pt x="12446" y="1303858"/>
                      </a:lnTo>
                      <a:lnTo>
                        <a:pt x="12446" y="1353515"/>
                      </a:lnTo>
                      <a:lnTo>
                        <a:pt x="0" y="1353515"/>
                      </a:lnTo>
                      <a:lnTo>
                        <a:pt x="0" y="1358049"/>
                      </a:lnTo>
                      <a:lnTo>
                        <a:pt x="14706" y="1358049"/>
                      </a:lnTo>
                      <a:lnTo>
                        <a:pt x="14706" y="1362570"/>
                      </a:lnTo>
                      <a:lnTo>
                        <a:pt x="0" y="1362570"/>
                      </a:lnTo>
                      <a:lnTo>
                        <a:pt x="0" y="1367091"/>
                      </a:lnTo>
                      <a:lnTo>
                        <a:pt x="14706" y="1367091"/>
                      </a:lnTo>
                      <a:lnTo>
                        <a:pt x="14706" y="1367358"/>
                      </a:lnTo>
                      <a:lnTo>
                        <a:pt x="12446" y="1367358"/>
                      </a:lnTo>
                      <a:lnTo>
                        <a:pt x="12446" y="1373886"/>
                      </a:lnTo>
                      <a:lnTo>
                        <a:pt x="0" y="1373886"/>
                      </a:lnTo>
                      <a:lnTo>
                        <a:pt x="0" y="1378419"/>
                      </a:lnTo>
                      <a:lnTo>
                        <a:pt x="12446" y="1378419"/>
                      </a:lnTo>
                      <a:lnTo>
                        <a:pt x="12446" y="1387462"/>
                      </a:lnTo>
                      <a:lnTo>
                        <a:pt x="0" y="1387462"/>
                      </a:lnTo>
                      <a:lnTo>
                        <a:pt x="0" y="1391996"/>
                      </a:lnTo>
                      <a:lnTo>
                        <a:pt x="12446" y="1391996"/>
                      </a:lnTo>
                      <a:lnTo>
                        <a:pt x="12446" y="1402181"/>
                      </a:lnTo>
                      <a:lnTo>
                        <a:pt x="0" y="1402181"/>
                      </a:lnTo>
                      <a:lnTo>
                        <a:pt x="0" y="1406702"/>
                      </a:lnTo>
                      <a:lnTo>
                        <a:pt x="14706" y="1406702"/>
                      </a:lnTo>
                      <a:lnTo>
                        <a:pt x="14706" y="1418158"/>
                      </a:lnTo>
                      <a:lnTo>
                        <a:pt x="12446" y="1418158"/>
                      </a:lnTo>
                      <a:lnTo>
                        <a:pt x="12446" y="1421422"/>
                      </a:lnTo>
                      <a:lnTo>
                        <a:pt x="0" y="1421422"/>
                      </a:lnTo>
                      <a:lnTo>
                        <a:pt x="0" y="1425943"/>
                      </a:lnTo>
                      <a:lnTo>
                        <a:pt x="12446" y="1425943"/>
                      </a:lnTo>
                      <a:lnTo>
                        <a:pt x="12446" y="1445183"/>
                      </a:lnTo>
                      <a:lnTo>
                        <a:pt x="0" y="1445183"/>
                      </a:lnTo>
                      <a:lnTo>
                        <a:pt x="0" y="1449717"/>
                      </a:lnTo>
                      <a:lnTo>
                        <a:pt x="12446" y="1449717"/>
                      </a:lnTo>
                      <a:lnTo>
                        <a:pt x="12446" y="1479130"/>
                      </a:lnTo>
                      <a:lnTo>
                        <a:pt x="0" y="1479130"/>
                      </a:lnTo>
                      <a:lnTo>
                        <a:pt x="0" y="1483664"/>
                      </a:lnTo>
                      <a:lnTo>
                        <a:pt x="14706" y="1483664"/>
                      </a:lnTo>
                      <a:lnTo>
                        <a:pt x="14706" y="1494358"/>
                      </a:lnTo>
                      <a:lnTo>
                        <a:pt x="12446" y="1494358"/>
                      </a:lnTo>
                      <a:lnTo>
                        <a:pt x="12446" y="1545907"/>
                      </a:lnTo>
                      <a:lnTo>
                        <a:pt x="0" y="1545907"/>
                      </a:lnTo>
                      <a:lnTo>
                        <a:pt x="0" y="1550428"/>
                      </a:lnTo>
                      <a:lnTo>
                        <a:pt x="12446" y="1550428"/>
                      </a:lnTo>
                      <a:lnTo>
                        <a:pt x="12446" y="1554962"/>
                      </a:lnTo>
                      <a:lnTo>
                        <a:pt x="0" y="1554962"/>
                      </a:lnTo>
                      <a:lnTo>
                        <a:pt x="0" y="1559483"/>
                      </a:lnTo>
                      <a:lnTo>
                        <a:pt x="14706" y="1559483"/>
                      </a:lnTo>
                      <a:lnTo>
                        <a:pt x="14706" y="1566278"/>
                      </a:lnTo>
                      <a:lnTo>
                        <a:pt x="0" y="1566278"/>
                      </a:lnTo>
                      <a:lnTo>
                        <a:pt x="0" y="1570799"/>
                      </a:lnTo>
                      <a:lnTo>
                        <a:pt x="14706" y="1570799"/>
                      </a:lnTo>
                      <a:lnTo>
                        <a:pt x="14706" y="1579854"/>
                      </a:lnTo>
                      <a:lnTo>
                        <a:pt x="0" y="1579854"/>
                      </a:lnTo>
                      <a:lnTo>
                        <a:pt x="0" y="1584388"/>
                      </a:lnTo>
                      <a:lnTo>
                        <a:pt x="14706" y="1584388"/>
                      </a:lnTo>
                      <a:lnTo>
                        <a:pt x="14706" y="1594573"/>
                      </a:lnTo>
                      <a:lnTo>
                        <a:pt x="0" y="1594573"/>
                      </a:lnTo>
                      <a:lnTo>
                        <a:pt x="0" y="1599095"/>
                      </a:lnTo>
                      <a:lnTo>
                        <a:pt x="14706" y="1599095"/>
                      </a:lnTo>
                      <a:lnTo>
                        <a:pt x="14706" y="1608658"/>
                      </a:lnTo>
                      <a:lnTo>
                        <a:pt x="12446" y="1608658"/>
                      </a:lnTo>
                      <a:lnTo>
                        <a:pt x="12446" y="1613814"/>
                      </a:lnTo>
                      <a:lnTo>
                        <a:pt x="0" y="1613814"/>
                      </a:lnTo>
                      <a:lnTo>
                        <a:pt x="0" y="1618335"/>
                      </a:lnTo>
                      <a:lnTo>
                        <a:pt x="12446" y="1618335"/>
                      </a:lnTo>
                      <a:lnTo>
                        <a:pt x="12446" y="1637576"/>
                      </a:lnTo>
                      <a:lnTo>
                        <a:pt x="0" y="1637576"/>
                      </a:lnTo>
                      <a:lnTo>
                        <a:pt x="0" y="1642097"/>
                      </a:lnTo>
                      <a:lnTo>
                        <a:pt x="12446" y="1642097"/>
                      </a:lnTo>
                      <a:lnTo>
                        <a:pt x="12446" y="1671523"/>
                      </a:lnTo>
                      <a:lnTo>
                        <a:pt x="0" y="1671523"/>
                      </a:lnTo>
                      <a:lnTo>
                        <a:pt x="0" y="1676057"/>
                      </a:lnTo>
                      <a:lnTo>
                        <a:pt x="14706" y="1676057"/>
                      </a:lnTo>
                      <a:lnTo>
                        <a:pt x="14706" y="1684858"/>
                      </a:lnTo>
                      <a:lnTo>
                        <a:pt x="12446" y="1684858"/>
                      </a:lnTo>
                      <a:lnTo>
                        <a:pt x="12446" y="1738299"/>
                      </a:lnTo>
                      <a:lnTo>
                        <a:pt x="0" y="1738299"/>
                      </a:lnTo>
                      <a:lnTo>
                        <a:pt x="0" y="1742821"/>
                      </a:lnTo>
                      <a:lnTo>
                        <a:pt x="12446" y="1742821"/>
                      </a:lnTo>
                      <a:lnTo>
                        <a:pt x="12446" y="1747342"/>
                      </a:lnTo>
                      <a:lnTo>
                        <a:pt x="0" y="1747342"/>
                      </a:lnTo>
                      <a:lnTo>
                        <a:pt x="0" y="1751876"/>
                      </a:lnTo>
                      <a:lnTo>
                        <a:pt x="14706" y="1751876"/>
                      </a:lnTo>
                      <a:lnTo>
                        <a:pt x="14706" y="1758657"/>
                      </a:lnTo>
                      <a:lnTo>
                        <a:pt x="0" y="1758657"/>
                      </a:lnTo>
                      <a:lnTo>
                        <a:pt x="0" y="1763191"/>
                      </a:lnTo>
                      <a:lnTo>
                        <a:pt x="14706" y="1763191"/>
                      </a:lnTo>
                      <a:lnTo>
                        <a:pt x="14706" y="1772246"/>
                      </a:lnTo>
                      <a:lnTo>
                        <a:pt x="0" y="1772246"/>
                      </a:lnTo>
                      <a:lnTo>
                        <a:pt x="0" y="1776768"/>
                      </a:lnTo>
                      <a:lnTo>
                        <a:pt x="14706" y="1776768"/>
                      </a:lnTo>
                      <a:lnTo>
                        <a:pt x="14706" y="1786458"/>
                      </a:lnTo>
                      <a:lnTo>
                        <a:pt x="12446" y="1786458"/>
                      </a:lnTo>
                      <a:lnTo>
                        <a:pt x="12446" y="1786953"/>
                      </a:lnTo>
                      <a:lnTo>
                        <a:pt x="0" y="1786953"/>
                      </a:lnTo>
                      <a:lnTo>
                        <a:pt x="0" y="1791487"/>
                      </a:lnTo>
                      <a:lnTo>
                        <a:pt x="12446" y="1791487"/>
                      </a:lnTo>
                      <a:lnTo>
                        <a:pt x="12446" y="1806194"/>
                      </a:lnTo>
                      <a:lnTo>
                        <a:pt x="0" y="1806194"/>
                      </a:lnTo>
                      <a:lnTo>
                        <a:pt x="0" y="1810727"/>
                      </a:lnTo>
                      <a:lnTo>
                        <a:pt x="12446" y="1810727"/>
                      </a:lnTo>
                      <a:lnTo>
                        <a:pt x="12446" y="1829968"/>
                      </a:lnTo>
                      <a:lnTo>
                        <a:pt x="0" y="1829968"/>
                      </a:lnTo>
                      <a:lnTo>
                        <a:pt x="0" y="1834489"/>
                      </a:lnTo>
                      <a:lnTo>
                        <a:pt x="12446" y="1834489"/>
                      </a:lnTo>
                      <a:lnTo>
                        <a:pt x="12446" y="1863915"/>
                      </a:lnTo>
                      <a:lnTo>
                        <a:pt x="0" y="1863915"/>
                      </a:lnTo>
                      <a:lnTo>
                        <a:pt x="0" y="1868449"/>
                      </a:lnTo>
                      <a:lnTo>
                        <a:pt x="12446" y="1868449"/>
                      </a:lnTo>
                      <a:lnTo>
                        <a:pt x="12446" y="1926158"/>
                      </a:lnTo>
                      <a:lnTo>
                        <a:pt x="16979" y="1926158"/>
                      </a:lnTo>
                      <a:lnTo>
                        <a:pt x="16979" y="8458"/>
                      </a:lnTo>
                      <a:close/>
                    </a:path>
                    <a:path w="1431925" h="1926589">
                      <a:moveTo>
                        <a:pt x="488899" y="0"/>
                      </a:moveTo>
                      <a:lnTo>
                        <a:pt x="484365" y="0"/>
                      </a:lnTo>
                      <a:lnTo>
                        <a:pt x="484365" y="30556"/>
                      </a:lnTo>
                      <a:lnTo>
                        <a:pt x="488899" y="30556"/>
                      </a:lnTo>
                      <a:lnTo>
                        <a:pt x="488899" y="0"/>
                      </a:lnTo>
                      <a:close/>
                    </a:path>
                    <a:path w="1431925" h="1926589">
                      <a:moveTo>
                        <a:pt x="959688" y="0"/>
                      </a:moveTo>
                      <a:lnTo>
                        <a:pt x="955167" y="0"/>
                      </a:lnTo>
                      <a:lnTo>
                        <a:pt x="955167" y="30556"/>
                      </a:lnTo>
                      <a:lnTo>
                        <a:pt x="959688" y="30556"/>
                      </a:lnTo>
                      <a:lnTo>
                        <a:pt x="959688" y="0"/>
                      </a:lnTo>
                      <a:close/>
                    </a:path>
                    <a:path w="1431925" h="1926589">
                      <a:moveTo>
                        <a:pt x="1431607" y="0"/>
                      </a:moveTo>
                      <a:lnTo>
                        <a:pt x="1427073" y="0"/>
                      </a:lnTo>
                      <a:lnTo>
                        <a:pt x="1427073" y="30556"/>
                      </a:lnTo>
                      <a:lnTo>
                        <a:pt x="1431607" y="30556"/>
                      </a:lnTo>
                      <a:lnTo>
                        <a:pt x="1431607" y="0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object 7">
                  <a:extLst>
                    <a:ext uri="{FF2B5EF4-FFF2-40B4-BE49-F238E27FC236}">
                      <a16:creationId xmlns:a16="http://schemas.microsoft.com/office/drawing/2014/main" id="{BF5C205F-ADCD-568F-A1A7-B68654DD83EF}"/>
                    </a:ext>
                  </a:extLst>
                </p:cNvPr>
                <p:cNvSpPr/>
                <p:nvPr/>
              </p:nvSpPr>
              <p:spPr>
                <a:xfrm>
                  <a:off x="2782430" y="1169301"/>
                  <a:ext cx="4013200" cy="20751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3200" h="2075180">
                      <a:moveTo>
                        <a:pt x="21539" y="384759"/>
                      </a:moveTo>
                      <a:lnTo>
                        <a:pt x="16916" y="384759"/>
                      </a:lnTo>
                      <a:lnTo>
                        <a:pt x="15659" y="387273"/>
                      </a:lnTo>
                      <a:lnTo>
                        <a:pt x="13538" y="389877"/>
                      </a:lnTo>
                      <a:lnTo>
                        <a:pt x="7531" y="395236"/>
                      </a:lnTo>
                      <a:lnTo>
                        <a:pt x="4013" y="397510"/>
                      </a:lnTo>
                      <a:lnTo>
                        <a:pt x="0" y="399402"/>
                      </a:lnTo>
                      <a:lnTo>
                        <a:pt x="0" y="406323"/>
                      </a:lnTo>
                      <a:lnTo>
                        <a:pt x="14363" y="397687"/>
                      </a:lnTo>
                      <a:lnTo>
                        <a:pt x="14363" y="443318"/>
                      </a:lnTo>
                      <a:lnTo>
                        <a:pt x="21539" y="443318"/>
                      </a:lnTo>
                      <a:lnTo>
                        <a:pt x="21539" y="397687"/>
                      </a:lnTo>
                      <a:lnTo>
                        <a:pt x="21539" y="384759"/>
                      </a:lnTo>
                      <a:close/>
                    </a:path>
                    <a:path w="4013200" h="2075180">
                      <a:moveTo>
                        <a:pt x="21539" y="192366"/>
                      </a:moveTo>
                      <a:lnTo>
                        <a:pt x="16916" y="192366"/>
                      </a:lnTo>
                      <a:lnTo>
                        <a:pt x="15659" y="194894"/>
                      </a:lnTo>
                      <a:lnTo>
                        <a:pt x="13538" y="197485"/>
                      </a:lnTo>
                      <a:lnTo>
                        <a:pt x="7531" y="202844"/>
                      </a:lnTo>
                      <a:lnTo>
                        <a:pt x="4013" y="205117"/>
                      </a:lnTo>
                      <a:lnTo>
                        <a:pt x="0" y="207010"/>
                      </a:lnTo>
                      <a:lnTo>
                        <a:pt x="0" y="213931"/>
                      </a:lnTo>
                      <a:lnTo>
                        <a:pt x="14363" y="205295"/>
                      </a:lnTo>
                      <a:lnTo>
                        <a:pt x="14363" y="250926"/>
                      </a:lnTo>
                      <a:lnTo>
                        <a:pt x="21539" y="250926"/>
                      </a:lnTo>
                      <a:lnTo>
                        <a:pt x="21539" y="205295"/>
                      </a:lnTo>
                      <a:lnTo>
                        <a:pt x="21539" y="192366"/>
                      </a:lnTo>
                      <a:close/>
                    </a:path>
                    <a:path w="4013200" h="2075180">
                      <a:moveTo>
                        <a:pt x="21551" y="0"/>
                      </a:moveTo>
                      <a:lnTo>
                        <a:pt x="16916" y="0"/>
                      </a:lnTo>
                      <a:lnTo>
                        <a:pt x="15671" y="2514"/>
                      </a:lnTo>
                      <a:lnTo>
                        <a:pt x="13550" y="5118"/>
                      </a:lnTo>
                      <a:lnTo>
                        <a:pt x="7531" y="10477"/>
                      </a:lnTo>
                      <a:lnTo>
                        <a:pt x="4025" y="12750"/>
                      </a:lnTo>
                      <a:lnTo>
                        <a:pt x="12" y="14643"/>
                      </a:lnTo>
                      <a:lnTo>
                        <a:pt x="12" y="21564"/>
                      </a:lnTo>
                      <a:lnTo>
                        <a:pt x="14376" y="12928"/>
                      </a:lnTo>
                      <a:lnTo>
                        <a:pt x="14376" y="58559"/>
                      </a:lnTo>
                      <a:lnTo>
                        <a:pt x="21551" y="58559"/>
                      </a:lnTo>
                      <a:lnTo>
                        <a:pt x="21551" y="12928"/>
                      </a:lnTo>
                      <a:lnTo>
                        <a:pt x="21551" y="0"/>
                      </a:lnTo>
                      <a:close/>
                    </a:path>
                    <a:path w="4013200" h="2075180">
                      <a:moveTo>
                        <a:pt x="41922" y="1731467"/>
                      </a:moveTo>
                      <a:lnTo>
                        <a:pt x="37299" y="1731467"/>
                      </a:lnTo>
                      <a:lnTo>
                        <a:pt x="36042" y="1733981"/>
                      </a:lnTo>
                      <a:lnTo>
                        <a:pt x="33921" y="1736572"/>
                      </a:lnTo>
                      <a:lnTo>
                        <a:pt x="27914" y="1741932"/>
                      </a:lnTo>
                      <a:lnTo>
                        <a:pt x="24396" y="1744218"/>
                      </a:lnTo>
                      <a:lnTo>
                        <a:pt x="20383" y="1746097"/>
                      </a:lnTo>
                      <a:lnTo>
                        <a:pt x="20383" y="1753019"/>
                      </a:lnTo>
                      <a:lnTo>
                        <a:pt x="34747" y="1744395"/>
                      </a:lnTo>
                      <a:lnTo>
                        <a:pt x="34747" y="1790026"/>
                      </a:lnTo>
                      <a:lnTo>
                        <a:pt x="41922" y="1790026"/>
                      </a:lnTo>
                      <a:lnTo>
                        <a:pt x="41922" y="1744395"/>
                      </a:lnTo>
                      <a:lnTo>
                        <a:pt x="41922" y="1731467"/>
                      </a:lnTo>
                      <a:close/>
                    </a:path>
                    <a:path w="4013200" h="2075180">
                      <a:moveTo>
                        <a:pt x="41922" y="1346657"/>
                      </a:moveTo>
                      <a:lnTo>
                        <a:pt x="37299" y="1346657"/>
                      </a:lnTo>
                      <a:lnTo>
                        <a:pt x="36042" y="1349171"/>
                      </a:lnTo>
                      <a:lnTo>
                        <a:pt x="33921" y="1351775"/>
                      </a:lnTo>
                      <a:lnTo>
                        <a:pt x="27914" y="1357134"/>
                      </a:lnTo>
                      <a:lnTo>
                        <a:pt x="24396" y="1359420"/>
                      </a:lnTo>
                      <a:lnTo>
                        <a:pt x="20383" y="1361300"/>
                      </a:lnTo>
                      <a:lnTo>
                        <a:pt x="20383" y="1368209"/>
                      </a:lnTo>
                      <a:lnTo>
                        <a:pt x="34747" y="1359585"/>
                      </a:lnTo>
                      <a:lnTo>
                        <a:pt x="34747" y="1405216"/>
                      </a:lnTo>
                      <a:lnTo>
                        <a:pt x="41922" y="1405216"/>
                      </a:lnTo>
                      <a:lnTo>
                        <a:pt x="41922" y="1359585"/>
                      </a:lnTo>
                      <a:lnTo>
                        <a:pt x="41922" y="1346657"/>
                      </a:lnTo>
                      <a:close/>
                    </a:path>
                    <a:path w="4013200" h="2075180">
                      <a:moveTo>
                        <a:pt x="41922" y="1154290"/>
                      </a:moveTo>
                      <a:lnTo>
                        <a:pt x="37299" y="1154290"/>
                      </a:lnTo>
                      <a:lnTo>
                        <a:pt x="36042" y="1156804"/>
                      </a:lnTo>
                      <a:lnTo>
                        <a:pt x="33921" y="1159408"/>
                      </a:lnTo>
                      <a:lnTo>
                        <a:pt x="27914" y="1164767"/>
                      </a:lnTo>
                      <a:lnTo>
                        <a:pt x="24396" y="1167041"/>
                      </a:lnTo>
                      <a:lnTo>
                        <a:pt x="20383" y="1168933"/>
                      </a:lnTo>
                      <a:lnTo>
                        <a:pt x="20383" y="1175854"/>
                      </a:lnTo>
                      <a:lnTo>
                        <a:pt x="34747" y="1167218"/>
                      </a:lnTo>
                      <a:lnTo>
                        <a:pt x="34747" y="1212850"/>
                      </a:lnTo>
                      <a:lnTo>
                        <a:pt x="41922" y="1212850"/>
                      </a:lnTo>
                      <a:lnTo>
                        <a:pt x="41922" y="1167218"/>
                      </a:lnTo>
                      <a:lnTo>
                        <a:pt x="41922" y="1154290"/>
                      </a:lnTo>
                      <a:close/>
                    </a:path>
                    <a:path w="4013200" h="2075180">
                      <a:moveTo>
                        <a:pt x="41922" y="577126"/>
                      </a:moveTo>
                      <a:lnTo>
                        <a:pt x="37299" y="577126"/>
                      </a:lnTo>
                      <a:lnTo>
                        <a:pt x="36042" y="579640"/>
                      </a:lnTo>
                      <a:lnTo>
                        <a:pt x="33921" y="582244"/>
                      </a:lnTo>
                      <a:lnTo>
                        <a:pt x="27914" y="587603"/>
                      </a:lnTo>
                      <a:lnTo>
                        <a:pt x="24396" y="589876"/>
                      </a:lnTo>
                      <a:lnTo>
                        <a:pt x="20383" y="591769"/>
                      </a:lnTo>
                      <a:lnTo>
                        <a:pt x="20383" y="598690"/>
                      </a:lnTo>
                      <a:lnTo>
                        <a:pt x="34747" y="590054"/>
                      </a:lnTo>
                      <a:lnTo>
                        <a:pt x="34747" y="635685"/>
                      </a:lnTo>
                      <a:lnTo>
                        <a:pt x="41922" y="635685"/>
                      </a:lnTo>
                      <a:lnTo>
                        <a:pt x="41922" y="590054"/>
                      </a:lnTo>
                      <a:lnTo>
                        <a:pt x="41922" y="577126"/>
                      </a:lnTo>
                      <a:close/>
                    </a:path>
                    <a:path w="4013200" h="2075180">
                      <a:moveTo>
                        <a:pt x="41935" y="1923821"/>
                      </a:moveTo>
                      <a:lnTo>
                        <a:pt x="37299" y="1923821"/>
                      </a:lnTo>
                      <a:lnTo>
                        <a:pt x="36055" y="1926336"/>
                      </a:lnTo>
                      <a:lnTo>
                        <a:pt x="33921" y="1928939"/>
                      </a:lnTo>
                      <a:lnTo>
                        <a:pt x="27914" y="1934298"/>
                      </a:lnTo>
                      <a:lnTo>
                        <a:pt x="24409" y="1936572"/>
                      </a:lnTo>
                      <a:lnTo>
                        <a:pt x="20383" y="1938464"/>
                      </a:lnTo>
                      <a:lnTo>
                        <a:pt x="20383" y="1945386"/>
                      </a:lnTo>
                      <a:lnTo>
                        <a:pt x="34747" y="1936750"/>
                      </a:lnTo>
                      <a:lnTo>
                        <a:pt x="34747" y="1982381"/>
                      </a:lnTo>
                      <a:lnTo>
                        <a:pt x="41935" y="1982381"/>
                      </a:lnTo>
                      <a:lnTo>
                        <a:pt x="41935" y="1936750"/>
                      </a:lnTo>
                      <a:lnTo>
                        <a:pt x="41935" y="1923821"/>
                      </a:lnTo>
                      <a:close/>
                    </a:path>
                    <a:path w="4013200" h="2075180">
                      <a:moveTo>
                        <a:pt x="41935" y="1539062"/>
                      </a:moveTo>
                      <a:lnTo>
                        <a:pt x="37299" y="1539062"/>
                      </a:lnTo>
                      <a:lnTo>
                        <a:pt x="36055" y="1541576"/>
                      </a:lnTo>
                      <a:lnTo>
                        <a:pt x="33921" y="1544167"/>
                      </a:lnTo>
                      <a:lnTo>
                        <a:pt x="27914" y="1549539"/>
                      </a:lnTo>
                      <a:lnTo>
                        <a:pt x="24409" y="1551813"/>
                      </a:lnTo>
                      <a:lnTo>
                        <a:pt x="20383" y="1553692"/>
                      </a:lnTo>
                      <a:lnTo>
                        <a:pt x="20383" y="1560614"/>
                      </a:lnTo>
                      <a:lnTo>
                        <a:pt x="34747" y="1551990"/>
                      </a:lnTo>
                      <a:lnTo>
                        <a:pt x="34747" y="1597621"/>
                      </a:lnTo>
                      <a:lnTo>
                        <a:pt x="41935" y="1597621"/>
                      </a:lnTo>
                      <a:lnTo>
                        <a:pt x="41935" y="1551990"/>
                      </a:lnTo>
                      <a:lnTo>
                        <a:pt x="41935" y="1539062"/>
                      </a:lnTo>
                      <a:close/>
                    </a:path>
                    <a:path w="4013200" h="2075180">
                      <a:moveTo>
                        <a:pt x="41935" y="961885"/>
                      </a:moveTo>
                      <a:lnTo>
                        <a:pt x="37299" y="961885"/>
                      </a:lnTo>
                      <a:lnTo>
                        <a:pt x="36055" y="964399"/>
                      </a:lnTo>
                      <a:lnTo>
                        <a:pt x="33921" y="967003"/>
                      </a:lnTo>
                      <a:lnTo>
                        <a:pt x="27914" y="972362"/>
                      </a:lnTo>
                      <a:lnTo>
                        <a:pt x="24409" y="974636"/>
                      </a:lnTo>
                      <a:lnTo>
                        <a:pt x="20383" y="976528"/>
                      </a:lnTo>
                      <a:lnTo>
                        <a:pt x="20383" y="983449"/>
                      </a:lnTo>
                      <a:lnTo>
                        <a:pt x="34747" y="974813"/>
                      </a:lnTo>
                      <a:lnTo>
                        <a:pt x="34747" y="1020445"/>
                      </a:lnTo>
                      <a:lnTo>
                        <a:pt x="41935" y="1020445"/>
                      </a:lnTo>
                      <a:lnTo>
                        <a:pt x="41935" y="974813"/>
                      </a:lnTo>
                      <a:lnTo>
                        <a:pt x="41935" y="961885"/>
                      </a:lnTo>
                      <a:close/>
                    </a:path>
                    <a:path w="4013200" h="2075180">
                      <a:moveTo>
                        <a:pt x="41935" y="769531"/>
                      </a:moveTo>
                      <a:lnTo>
                        <a:pt x="37299" y="769531"/>
                      </a:lnTo>
                      <a:lnTo>
                        <a:pt x="36055" y="772045"/>
                      </a:lnTo>
                      <a:lnTo>
                        <a:pt x="33921" y="774649"/>
                      </a:lnTo>
                      <a:lnTo>
                        <a:pt x="27914" y="780008"/>
                      </a:lnTo>
                      <a:lnTo>
                        <a:pt x="24409" y="782281"/>
                      </a:lnTo>
                      <a:lnTo>
                        <a:pt x="20383" y="784174"/>
                      </a:lnTo>
                      <a:lnTo>
                        <a:pt x="20383" y="791095"/>
                      </a:lnTo>
                      <a:lnTo>
                        <a:pt x="34747" y="782459"/>
                      </a:lnTo>
                      <a:lnTo>
                        <a:pt x="34747" y="828090"/>
                      </a:lnTo>
                      <a:lnTo>
                        <a:pt x="41935" y="828090"/>
                      </a:lnTo>
                      <a:lnTo>
                        <a:pt x="41935" y="782459"/>
                      </a:lnTo>
                      <a:lnTo>
                        <a:pt x="41935" y="769531"/>
                      </a:lnTo>
                      <a:close/>
                    </a:path>
                    <a:path w="4013200" h="2075180">
                      <a:moveTo>
                        <a:pt x="86169" y="436435"/>
                      </a:moveTo>
                      <a:lnTo>
                        <a:pt x="50266" y="436435"/>
                      </a:lnTo>
                      <a:lnTo>
                        <a:pt x="50266" y="416585"/>
                      </a:lnTo>
                      <a:lnTo>
                        <a:pt x="82613" y="416585"/>
                      </a:lnTo>
                      <a:lnTo>
                        <a:pt x="82613" y="409740"/>
                      </a:lnTo>
                      <a:lnTo>
                        <a:pt x="50266" y="409740"/>
                      </a:lnTo>
                      <a:lnTo>
                        <a:pt x="50266" y="391871"/>
                      </a:lnTo>
                      <a:lnTo>
                        <a:pt x="84810" y="391871"/>
                      </a:lnTo>
                      <a:lnTo>
                        <a:pt x="84810" y="384987"/>
                      </a:lnTo>
                      <a:lnTo>
                        <a:pt x="42519" y="384987"/>
                      </a:lnTo>
                      <a:lnTo>
                        <a:pt x="42519" y="443318"/>
                      </a:lnTo>
                      <a:lnTo>
                        <a:pt x="86169" y="443318"/>
                      </a:lnTo>
                      <a:lnTo>
                        <a:pt x="86169" y="436435"/>
                      </a:lnTo>
                      <a:close/>
                    </a:path>
                    <a:path w="4013200" h="2075180">
                      <a:moveTo>
                        <a:pt x="86169" y="244043"/>
                      </a:moveTo>
                      <a:lnTo>
                        <a:pt x="50266" y="244043"/>
                      </a:lnTo>
                      <a:lnTo>
                        <a:pt x="50266" y="224193"/>
                      </a:lnTo>
                      <a:lnTo>
                        <a:pt x="82613" y="224193"/>
                      </a:lnTo>
                      <a:lnTo>
                        <a:pt x="82613" y="217347"/>
                      </a:lnTo>
                      <a:lnTo>
                        <a:pt x="50266" y="217347"/>
                      </a:lnTo>
                      <a:lnTo>
                        <a:pt x="50266" y="199491"/>
                      </a:lnTo>
                      <a:lnTo>
                        <a:pt x="84797" y="199491"/>
                      </a:lnTo>
                      <a:lnTo>
                        <a:pt x="84797" y="192608"/>
                      </a:lnTo>
                      <a:lnTo>
                        <a:pt x="42519" y="192608"/>
                      </a:lnTo>
                      <a:lnTo>
                        <a:pt x="42519" y="250926"/>
                      </a:lnTo>
                      <a:lnTo>
                        <a:pt x="86169" y="250926"/>
                      </a:lnTo>
                      <a:lnTo>
                        <a:pt x="86169" y="244043"/>
                      </a:lnTo>
                      <a:close/>
                    </a:path>
                    <a:path w="4013200" h="2075180">
                      <a:moveTo>
                        <a:pt x="86169" y="51676"/>
                      </a:moveTo>
                      <a:lnTo>
                        <a:pt x="50266" y="51676"/>
                      </a:lnTo>
                      <a:lnTo>
                        <a:pt x="50266" y="31826"/>
                      </a:lnTo>
                      <a:lnTo>
                        <a:pt x="82613" y="31826"/>
                      </a:lnTo>
                      <a:lnTo>
                        <a:pt x="82613" y="24980"/>
                      </a:lnTo>
                      <a:lnTo>
                        <a:pt x="50266" y="24980"/>
                      </a:lnTo>
                      <a:lnTo>
                        <a:pt x="50266" y="7124"/>
                      </a:lnTo>
                      <a:lnTo>
                        <a:pt x="84810" y="7124"/>
                      </a:lnTo>
                      <a:lnTo>
                        <a:pt x="84810" y="241"/>
                      </a:lnTo>
                      <a:lnTo>
                        <a:pt x="42532" y="241"/>
                      </a:lnTo>
                      <a:lnTo>
                        <a:pt x="42532" y="58559"/>
                      </a:lnTo>
                      <a:lnTo>
                        <a:pt x="86169" y="58559"/>
                      </a:lnTo>
                      <a:lnTo>
                        <a:pt x="86169" y="51676"/>
                      </a:lnTo>
                      <a:close/>
                    </a:path>
                    <a:path w="4013200" h="2075180">
                      <a:moveTo>
                        <a:pt x="106629" y="1783143"/>
                      </a:moveTo>
                      <a:lnTo>
                        <a:pt x="70739" y="1783143"/>
                      </a:lnTo>
                      <a:lnTo>
                        <a:pt x="70739" y="1763280"/>
                      </a:lnTo>
                      <a:lnTo>
                        <a:pt x="103085" y="1763280"/>
                      </a:lnTo>
                      <a:lnTo>
                        <a:pt x="103085" y="1756435"/>
                      </a:lnTo>
                      <a:lnTo>
                        <a:pt x="70739" y="1756435"/>
                      </a:lnTo>
                      <a:lnTo>
                        <a:pt x="70739" y="1738579"/>
                      </a:lnTo>
                      <a:lnTo>
                        <a:pt x="105283" y="1738579"/>
                      </a:lnTo>
                      <a:lnTo>
                        <a:pt x="105283" y="1731695"/>
                      </a:lnTo>
                      <a:lnTo>
                        <a:pt x="62992" y="1731695"/>
                      </a:lnTo>
                      <a:lnTo>
                        <a:pt x="62992" y="1790026"/>
                      </a:lnTo>
                      <a:lnTo>
                        <a:pt x="106629" y="1790026"/>
                      </a:lnTo>
                      <a:lnTo>
                        <a:pt x="106629" y="1783143"/>
                      </a:lnTo>
                      <a:close/>
                    </a:path>
                    <a:path w="4013200" h="2075180">
                      <a:moveTo>
                        <a:pt x="106629" y="1398333"/>
                      </a:moveTo>
                      <a:lnTo>
                        <a:pt x="70739" y="1398333"/>
                      </a:lnTo>
                      <a:lnTo>
                        <a:pt x="70739" y="1378483"/>
                      </a:lnTo>
                      <a:lnTo>
                        <a:pt x="103085" y="1378483"/>
                      </a:lnTo>
                      <a:lnTo>
                        <a:pt x="103085" y="1371638"/>
                      </a:lnTo>
                      <a:lnTo>
                        <a:pt x="70739" y="1371638"/>
                      </a:lnTo>
                      <a:lnTo>
                        <a:pt x="70739" y="1353781"/>
                      </a:lnTo>
                      <a:lnTo>
                        <a:pt x="105283" y="1353781"/>
                      </a:lnTo>
                      <a:lnTo>
                        <a:pt x="105283" y="1346898"/>
                      </a:lnTo>
                      <a:lnTo>
                        <a:pt x="62992" y="1346898"/>
                      </a:lnTo>
                      <a:lnTo>
                        <a:pt x="62992" y="1405216"/>
                      </a:lnTo>
                      <a:lnTo>
                        <a:pt x="106629" y="1405216"/>
                      </a:lnTo>
                      <a:lnTo>
                        <a:pt x="106629" y="1398333"/>
                      </a:lnTo>
                      <a:close/>
                    </a:path>
                    <a:path w="4013200" h="2075180">
                      <a:moveTo>
                        <a:pt x="106629" y="1205966"/>
                      </a:moveTo>
                      <a:lnTo>
                        <a:pt x="70739" y="1205966"/>
                      </a:lnTo>
                      <a:lnTo>
                        <a:pt x="70739" y="1186116"/>
                      </a:lnTo>
                      <a:lnTo>
                        <a:pt x="103085" y="1186116"/>
                      </a:lnTo>
                      <a:lnTo>
                        <a:pt x="103085" y="1179271"/>
                      </a:lnTo>
                      <a:lnTo>
                        <a:pt x="70739" y="1179271"/>
                      </a:lnTo>
                      <a:lnTo>
                        <a:pt x="70739" y="1161415"/>
                      </a:lnTo>
                      <a:lnTo>
                        <a:pt x="105283" y="1161415"/>
                      </a:lnTo>
                      <a:lnTo>
                        <a:pt x="105283" y="1154531"/>
                      </a:lnTo>
                      <a:lnTo>
                        <a:pt x="62992" y="1154531"/>
                      </a:lnTo>
                      <a:lnTo>
                        <a:pt x="62992" y="1212850"/>
                      </a:lnTo>
                      <a:lnTo>
                        <a:pt x="106629" y="1212850"/>
                      </a:lnTo>
                      <a:lnTo>
                        <a:pt x="106629" y="1205966"/>
                      </a:lnTo>
                      <a:close/>
                    </a:path>
                    <a:path w="4013200" h="2075180">
                      <a:moveTo>
                        <a:pt x="106629" y="628802"/>
                      </a:moveTo>
                      <a:lnTo>
                        <a:pt x="70739" y="628802"/>
                      </a:lnTo>
                      <a:lnTo>
                        <a:pt x="70739" y="608952"/>
                      </a:lnTo>
                      <a:lnTo>
                        <a:pt x="103085" y="608952"/>
                      </a:lnTo>
                      <a:lnTo>
                        <a:pt x="103085" y="602107"/>
                      </a:lnTo>
                      <a:lnTo>
                        <a:pt x="70739" y="602107"/>
                      </a:lnTo>
                      <a:lnTo>
                        <a:pt x="70739" y="584238"/>
                      </a:lnTo>
                      <a:lnTo>
                        <a:pt x="105283" y="584238"/>
                      </a:lnTo>
                      <a:lnTo>
                        <a:pt x="105283" y="577354"/>
                      </a:lnTo>
                      <a:lnTo>
                        <a:pt x="62992" y="577354"/>
                      </a:lnTo>
                      <a:lnTo>
                        <a:pt x="62992" y="635685"/>
                      </a:lnTo>
                      <a:lnTo>
                        <a:pt x="106629" y="635685"/>
                      </a:lnTo>
                      <a:lnTo>
                        <a:pt x="106629" y="628802"/>
                      </a:lnTo>
                      <a:close/>
                    </a:path>
                    <a:path w="4013200" h="2075180">
                      <a:moveTo>
                        <a:pt x="106641" y="1975497"/>
                      </a:moveTo>
                      <a:lnTo>
                        <a:pt x="70739" y="1975497"/>
                      </a:lnTo>
                      <a:lnTo>
                        <a:pt x="70739" y="1955647"/>
                      </a:lnTo>
                      <a:lnTo>
                        <a:pt x="103085" y="1955647"/>
                      </a:lnTo>
                      <a:lnTo>
                        <a:pt x="103085" y="1948802"/>
                      </a:lnTo>
                      <a:lnTo>
                        <a:pt x="70739" y="1948802"/>
                      </a:lnTo>
                      <a:lnTo>
                        <a:pt x="70739" y="1930946"/>
                      </a:lnTo>
                      <a:lnTo>
                        <a:pt x="105283" y="1930946"/>
                      </a:lnTo>
                      <a:lnTo>
                        <a:pt x="105283" y="1924062"/>
                      </a:lnTo>
                      <a:lnTo>
                        <a:pt x="63004" y="1924062"/>
                      </a:lnTo>
                      <a:lnTo>
                        <a:pt x="63004" y="1982381"/>
                      </a:lnTo>
                      <a:lnTo>
                        <a:pt x="106641" y="1982381"/>
                      </a:lnTo>
                      <a:lnTo>
                        <a:pt x="106641" y="1975497"/>
                      </a:lnTo>
                      <a:close/>
                    </a:path>
                    <a:path w="4013200" h="2075180">
                      <a:moveTo>
                        <a:pt x="106641" y="1590738"/>
                      </a:moveTo>
                      <a:lnTo>
                        <a:pt x="70739" y="1590738"/>
                      </a:lnTo>
                      <a:lnTo>
                        <a:pt x="70739" y="1570875"/>
                      </a:lnTo>
                      <a:lnTo>
                        <a:pt x="103098" y="1570875"/>
                      </a:lnTo>
                      <a:lnTo>
                        <a:pt x="103098" y="1564043"/>
                      </a:lnTo>
                      <a:lnTo>
                        <a:pt x="70739" y="1564043"/>
                      </a:lnTo>
                      <a:lnTo>
                        <a:pt x="70739" y="1546174"/>
                      </a:lnTo>
                      <a:lnTo>
                        <a:pt x="105283" y="1546174"/>
                      </a:lnTo>
                      <a:lnTo>
                        <a:pt x="105283" y="1539290"/>
                      </a:lnTo>
                      <a:lnTo>
                        <a:pt x="63004" y="1539290"/>
                      </a:lnTo>
                      <a:lnTo>
                        <a:pt x="63004" y="1597621"/>
                      </a:lnTo>
                      <a:lnTo>
                        <a:pt x="106641" y="1597621"/>
                      </a:lnTo>
                      <a:lnTo>
                        <a:pt x="106641" y="1590738"/>
                      </a:lnTo>
                      <a:close/>
                    </a:path>
                    <a:path w="4013200" h="2075180">
                      <a:moveTo>
                        <a:pt x="106641" y="1013561"/>
                      </a:moveTo>
                      <a:lnTo>
                        <a:pt x="70739" y="1013561"/>
                      </a:lnTo>
                      <a:lnTo>
                        <a:pt x="70739" y="993711"/>
                      </a:lnTo>
                      <a:lnTo>
                        <a:pt x="103098" y="993711"/>
                      </a:lnTo>
                      <a:lnTo>
                        <a:pt x="103098" y="986866"/>
                      </a:lnTo>
                      <a:lnTo>
                        <a:pt x="70739" y="986866"/>
                      </a:lnTo>
                      <a:lnTo>
                        <a:pt x="70739" y="969010"/>
                      </a:lnTo>
                      <a:lnTo>
                        <a:pt x="105283" y="969010"/>
                      </a:lnTo>
                      <a:lnTo>
                        <a:pt x="105283" y="962126"/>
                      </a:lnTo>
                      <a:lnTo>
                        <a:pt x="63004" y="962126"/>
                      </a:lnTo>
                      <a:lnTo>
                        <a:pt x="63004" y="1020445"/>
                      </a:lnTo>
                      <a:lnTo>
                        <a:pt x="106641" y="1020445"/>
                      </a:lnTo>
                      <a:lnTo>
                        <a:pt x="106641" y="1013561"/>
                      </a:lnTo>
                      <a:close/>
                    </a:path>
                    <a:path w="4013200" h="2075180">
                      <a:moveTo>
                        <a:pt x="106641" y="821207"/>
                      </a:moveTo>
                      <a:lnTo>
                        <a:pt x="70739" y="821207"/>
                      </a:lnTo>
                      <a:lnTo>
                        <a:pt x="70739" y="801357"/>
                      </a:lnTo>
                      <a:lnTo>
                        <a:pt x="103098" y="801357"/>
                      </a:lnTo>
                      <a:lnTo>
                        <a:pt x="103098" y="794512"/>
                      </a:lnTo>
                      <a:lnTo>
                        <a:pt x="70739" y="794512"/>
                      </a:lnTo>
                      <a:lnTo>
                        <a:pt x="70739" y="776643"/>
                      </a:lnTo>
                      <a:lnTo>
                        <a:pt x="105283" y="776643"/>
                      </a:lnTo>
                      <a:lnTo>
                        <a:pt x="105283" y="769759"/>
                      </a:lnTo>
                      <a:lnTo>
                        <a:pt x="63004" y="769759"/>
                      </a:lnTo>
                      <a:lnTo>
                        <a:pt x="63004" y="828090"/>
                      </a:lnTo>
                      <a:lnTo>
                        <a:pt x="106641" y="828090"/>
                      </a:lnTo>
                      <a:lnTo>
                        <a:pt x="106641" y="821207"/>
                      </a:lnTo>
                      <a:close/>
                    </a:path>
                    <a:path w="4013200" h="2075180">
                      <a:moveTo>
                        <a:pt x="133959" y="411213"/>
                      </a:moveTo>
                      <a:lnTo>
                        <a:pt x="118046" y="411213"/>
                      </a:lnTo>
                      <a:lnTo>
                        <a:pt x="118046" y="395338"/>
                      </a:lnTo>
                      <a:lnTo>
                        <a:pt x="111252" y="395338"/>
                      </a:lnTo>
                      <a:lnTo>
                        <a:pt x="111252" y="411213"/>
                      </a:lnTo>
                      <a:lnTo>
                        <a:pt x="95351" y="411213"/>
                      </a:lnTo>
                      <a:lnTo>
                        <a:pt x="95351" y="417893"/>
                      </a:lnTo>
                      <a:lnTo>
                        <a:pt x="111252" y="417893"/>
                      </a:lnTo>
                      <a:lnTo>
                        <a:pt x="111252" y="433895"/>
                      </a:lnTo>
                      <a:lnTo>
                        <a:pt x="118046" y="433895"/>
                      </a:lnTo>
                      <a:lnTo>
                        <a:pt x="118046" y="417893"/>
                      </a:lnTo>
                      <a:lnTo>
                        <a:pt x="133959" y="417893"/>
                      </a:lnTo>
                      <a:lnTo>
                        <a:pt x="133959" y="411213"/>
                      </a:lnTo>
                      <a:close/>
                    </a:path>
                    <a:path w="4013200" h="2075180">
                      <a:moveTo>
                        <a:pt x="133959" y="218833"/>
                      </a:moveTo>
                      <a:lnTo>
                        <a:pt x="118046" y="218833"/>
                      </a:lnTo>
                      <a:lnTo>
                        <a:pt x="118046" y="202946"/>
                      </a:lnTo>
                      <a:lnTo>
                        <a:pt x="111252" y="202946"/>
                      </a:lnTo>
                      <a:lnTo>
                        <a:pt x="111252" y="218833"/>
                      </a:lnTo>
                      <a:lnTo>
                        <a:pt x="95351" y="218833"/>
                      </a:lnTo>
                      <a:lnTo>
                        <a:pt x="95351" y="225501"/>
                      </a:lnTo>
                      <a:lnTo>
                        <a:pt x="111252" y="225501"/>
                      </a:lnTo>
                      <a:lnTo>
                        <a:pt x="111252" y="241503"/>
                      </a:lnTo>
                      <a:lnTo>
                        <a:pt x="118046" y="241503"/>
                      </a:lnTo>
                      <a:lnTo>
                        <a:pt x="118046" y="225501"/>
                      </a:lnTo>
                      <a:lnTo>
                        <a:pt x="133959" y="225501"/>
                      </a:lnTo>
                      <a:lnTo>
                        <a:pt x="133959" y="218833"/>
                      </a:lnTo>
                      <a:close/>
                    </a:path>
                    <a:path w="4013200" h="2075180">
                      <a:moveTo>
                        <a:pt x="133959" y="26454"/>
                      </a:moveTo>
                      <a:lnTo>
                        <a:pt x="118046" y="26454"/>
                      </a:lnTo>
                      <a:lnTo>
                        <a:pt x="118046" y="10579"/>
                      </a:lnTo>
                      <a:lnTo>
                        <a:pt x="111264" y="10579"/>
                      </a:lnTo>
                      <a:lnTo>
                        <a:pt x="111264" y="26454"/>
                      </a:lnTo>
                      <a:lnTo>
                        <a:pt x="95351" y="26454"/>
                      </a:lnTo>
                      <a:lnTo>
                        <a:pt x="95351" y="33134"/>
                      </a:lnTo>
                      <a:lnTo>
                        <a:pt x="111264" y="33134"/>
                      </a:lnTo>
                      <a:lnTo>
                        <a:pt x="111264" y="49136"/>
                      </a:lnTo>
                      <a:lnTo>
                        <a:pt x="118046" y="49136"/>
                      </a:lnTo>
                      <a:lnTo>
                        <a:pt x="118046" y="33134"/>
                      </a:lnTo>
                      <a:lnTo>
                        <a:pt x="133959" y="33134"/>
                      </a:lnTo>
                      <a:lnTo>
                        <a:pt x="133959" y="26454"/>
                      </a:lnTo>
                      <a:close/>
                    </a:path>
                    <a:path w="4013200" h="2075180">
                      <a:moveTo>
                        <a:pt x="135915" y="1765312"/>
                      </a:moveTo>
                      <a:lnTo>
                        <a:pt x="113868" y="1765312"/>
                      </a:lnTo>
                      <a:lnTo>
                        <a:pt x="113868" y="1772513"/>
                      </a:lnTo>
                      <a:lnTo>
                        <a:pt x="135915" y="1772513"/>
                      </a:lnTo>
                      <a:lnTo>
                        <a:pt x="135915" y="1765312"/>
                      </a:lnTo>
                      <a:close/>
                    </a:path>
                    <a:path w="4013200" h="2075180">
                      <a:moveTo>
                        <a:pt x="135915" y="1380515"/>
                      </a:moveTo>
                      <a:lnTo>
                        <a:pt x="113868" y="1380515"/>
                      </a:lnTo>
                      <a:lnTo>
                        <a:pt x="113868" y="1387716"/>
                      </a:lnTo>
                      <a:lnTo>
                        <a:pt x="135915" y="1387716"/>
                      </a:lnTo>
                      <a:lnTo>
                        <a:pt x="135915" y="1380515"/>
                      </a:lnTo>
                      <a:close/>
                    </a:path>
                    <a:path w="4013200" h="2075180">
                      <a:moveTo>
                        <a:pt x="135915" y="1188148"/>
                      </a:moveTo>
                      <a:lnTo>
                        <a:pt x="113868" y="1188148"/>
                      </a:lnTo>
                      <a:lnTo>
                        <a:pt x="113868" y="1195349"/>
                      </a:lnTo>
                      <a:lnTo>
                        <a:pt x="135915" y="1195349"/>
                      </a:lnTo>
                      <a:lnTo>
                        <a:pt x="135915" y="1188148"/>
                      </a:lnTo>
                      <a:close/>
                    </a:path>
                    <a:path w="4013200" h="2075180">
                      <a:moveTo>
                        <a:pt x="135915" y="610984"/>
                      </a:moveTo>
                      <a:lnTo>
                        <a:pt x="113868" y="610984"/>
                      </a:lnTo>
                      <a:lnTo>
                        <a:pt x="113868" y="618185"/>
                      </a:lnTo>
                      <a:lnTo>
                        <a:pt x="135915" y="618185"/>
                      </a:lnTo>
                      <a:lnTo>
                        <a:pt x="135915" y="610984"/>
                      </a:lnTo>
                      <a:close/>
                    </a:path>
                    <a:path w="4013200" h="2075180">
                      <a:moveTo>
                        <a:pt x="135928" y="1957679"/>
                      </a:moveTo>
                      <a:lnTo>
                        <a:pt x="113868" y="1957679"/>
                      </a:lnTo>
                      <a:lnTo>
                        <a:pt x="113868" y="1964880"/>
                      </a:lnTo>
                      <a:lnTo>
                        <a:pt x="135928" y="1964880"/>
                      </a:lnTo>
                      <a:lnTo>
                        <a:pt x="135928" y="1957679"/>
                      </a:lnTo>
                      <a:close/>
                    </a:path>
                    <a:path w="4013200" h="2075180">
                      <a:moveTo>
                        <a:pt x="135928" y="1572920"/>
                      </a:moveTo>
                      <a:lnTo>
                        <a:pt x="113868" y="1572920"/>
                      </a:lnTo>
                      <a:lnTo>
                        <a:pt x="113868" y="1580121"/>
                      </a:lnTo>
                      <a:lnTo>
                        <a:pt x="135928" y="1580121"/>
                      </a:lnTo>
                      <a:lnTo>
                        <a:pt x="135928" y="1572920"/>
                      </a:lnTo>
                      <a:close/>
                    </a:path>
                    <a:path w="4013200" h="2075180">
                      <a:moveTo>
                        <a:pt x="135928" y="995743"/>
                      </a:moveTo>
                      <a:lnTo>
                        <a:pt x="113868" y="995743"/>
                      </a:lnTo>
                      <a:lnTo>
                        <a:pt x="113868" y="1002944"/>
                      </a:lnTo>
                      <a:lnTo>
                        <a:pt x="135928" y="1002944"/>
                      </a:lnTo>
                      <a:lnTo>
                        <a:pt x="135928" y="995743"/>
                      </a:lnTo>
                      <a:close/>
                    </a:path>
                    <a:path w="4013200" h="2075180">
                      <a:moveTo>
                        <a:pt x="135928" y="803389"/>
                      </a:moveTo>
                      <a:lnTo>
                        <a:pt x="113868" y="803389"/>
                      </a:lnTo>
                      <a:lnTo>
                        <a:pt x="113868" y="810590"/>
                      </a:lnTo>
                      <a:lnTo>
                        <a:pt x="135928" y="810590"/>
                      </a:lnTo>
                      <a:lnTo>
                        <a:pt x="135928" y="803389"/>
                      </a:lnTo>
                      <a:close/>
                    </a:path>
                    <a:path w="4013200" h="2075180">
                      <a:moveTo>
                        <a:pt x="179552" y="229006"/>
                      </a:moveTo>
                      <a:lnTo>
                        <a:pt x="179438" y="215277"/>
                      </a:lnTo>
                      <a:lnTo>
                        <a:pt x="179184" y="212585"/>
                      </a:lnTo>
                      <a:lnTo>
                        <a:pt x="179120" y="211785"/>
                      </a:lnTo>
                      <a:lnTo>
                        <a:pt x="177368" y="204978"/>
                      </a:lnTo>
                      <a:lnTo>
                        <a:pt x="176149" y="202082"/>
                      </a:lnTo>
                      <a:lnTo>
                        <a:pt x="173697" y="198297"/>
                      </a:lnTo>
                      <a:lnTo>
                        <a:pt x="173075" y="197332"/>
                      </a:lnTo>
                      <a:lnTo>
                        <a:pt x="172173" y="196507"/>
                      </a:lnTo>
                      <a:lnTo>
                        <a:pt x="172173" y="212585"/>
                      </a:lnTo>
                      <a:lnTo>
                        <a:pt x="172161" y="231749"/>
                      </a:lnTo>
                      <a:lnTo>
                        <a:pt x="171030" y="238112"/>
                      </a:lnTo>
                      <a:lnTo>
                        <a:pt x="166560" y="244449"/>
                      </a:lnTo>
                      <a:lnTo>
                        <a:pt x="163791" y="246037"/>
                      </a:lnTo>
                      <a:lnTo>
                        <a:pt x="157200" y="246037"/>
                      </a:lnTo>
                      <a:lnTo>
                        <a:pt x="154419" y="244449"/>
                      </a:lnTo>
                      <a:lnTo>
                        <a:pt x="149936" y="238112"/>
                      </a:lnTo>
                      <a:lnTo>
                        <a:pt x="148805" y="231749"/>
                      </a:lnTo>
                      <a:lnTo>
                        <a:pt x="148805" y="212585"/>
                      </a:lnTo>
                      <a:lnTo>
                        <a:pt x="149999" y="206184"/>
                      </a:lnTo>
                      <a:lnTo>
                        <a:pt x="150037" y="206032"/>
                      </a:lnTo>
                      <a:lnTo>
                        <a:pt x="154482" y="199682"/>
                      </a:lnTo>
                      <a:lnTo>
                        <a:pt x="157111" y="198297"/>
                      </a:lnTo>
                      <a:lnTo>
                        <a:pt x="163766" y="198297"/>
                      </a:lnTo>
                      <a:lnTo>
                        <a:pt x="166560" y="199872"/>
                      </a:lnTo>
                      <a:lnTo>
                        <a:pt x="170942" y="206032"/>
                      </a:lnTo>
                      <a:lnTo>
                        <a:pt x="171056" y="206184"/>
                      </a:lnTo>
                      <a:lnTo>
                        <a:pt x="163639" y="192366"/>
                      </a:lnTo>
                      <a:lnTo>
                        <a:pt x="156235" y="192366"/>
                      </a:lnTo>
                      <a:lnTo>
                        <a:pt x="141427" y="215277"/>
                      </a:lnTo>
                      <a:lnTo>
                        <a:pt x="141427" y="233121"/>
                      </a:lnTo>
                      <a:lnTo>
                        <a:pt x="143357" y="241033"/>
                      </a:lnTo>
                      <a:lnTo>
                        <a:pt x="150431" y="249910"/>
                      </a:lnTo>
                      <a:lnTo>
                        <a:pt x="154851" y="251929"/>
                      </a:lnTo>
                      <a:lnTo>
                        <a:pt x="164769" y="251929"/>
                      </a:lnTo>
                      <a:lnTo>
                        <a:pt x="168313" y="250786"/>
                      </a:lnTo>
                      <a:lnTo>
                        <a:pt x="173926" y="246189"/>
                      </a:lnTo>
                      <a:lnTo>
                        <a:pt x="174015" y="246037"/>
                      </a:lnTo>
                      <a:lnTo>
                        <a:pt x="176034" y="242938"/>
                      </a:lnTo>
                      <a:lnTo>
                        <a:pt x="178854" y="234530"/>
                      </a:lnTo>
                      <a:lnTo>
                        <a:pt x="179552" y="229006"/>
                      </a:lnTo>
                      <a:close/>
                    </a:path>
                    <a:path w="4013200" h="2075180">
                      <a:moveTo>
                        <a:pt x="179565" y="421398"/>
                      </a:moveTo>
                      <a:lnTo>
                        <a:pt x="173685" y="390677"/>
                      </a:lnTo>
                      <a:lnTo>
                        <a:pt x="173075" y="389724"/>
                      </a:lnTo>
                      <a:lnTo>
                        <a:pt x="172173" y="388899"/>
                      </a:lnTo>
                      <a:lnTo>
                        <a:pt x="172173" y="404977"/>
                      </a:lnTo>
                      <a:lnTo>
                        <a:pt x="172161" y="424129"/>
                      </a:lnTo>
                      <a:lnTo>
                        <a:pt x="171018" y="430504"/>
                      </a:lnTo>
                      <a:lnTo>
                        <a:pt x="166560" y="436841"/>
                      </a:lnTo>
                      <a:lnTo>
                        <a:pt x="163791" y="438429"/>
                      </a:lnTo>
                      <a:lnTo>
                        <a:pt x="157200" y="438429"/>
                      </a:lnTo>
                      <a:lnTo>
                        <a:pt x="154419" y="436841"/>
                      </a:lnTo>
                      <a:lnTo>
                        <a:pt x="149936" y="430504"/>
                      </a:lnTo>
                      <a:lnTo>
                        <a:pt x="148805" y="424129"/>
                      </a:lnTo>
                      <a:lnTo>
                        <a:pt x="148805" y="404977"/>
                      </a:lnTo>
                      <a:lnTo>
                        <a:pt x="149999" y="398576"/>
                      </a:lnTo>
                      <a:lnTo>
                        <a:pt x="150037" y="398424"/>
                      </a:lnTo>
                      <a:lnTo>
                        <a:pt x="154482" y="392074"/>
                      </a:lnTo>
                      <a:lnTo>
                        <a:pt x="157111" y="390677"/>
                      </a:lnTo>
                      <a:lnTo>
                        <a:pt x="163766" y="390677"/>
                      </a:lnTo>
                      <a:lnTo>
                        <a:pt x="166560" y="392264"/>
                      </a:lnTo>
                      <a:lnTo>
                        <a:pt x="170942" y="398424"/>
                      </a:lnTo>
                      <a:lnTo>
                        <a:pt x="171056" y="398576"/>
                      </a:lnTo>
                      <a:lnTo>
                        <a:pt x="163639" y="384759"/>
                      </a:lnTo>
                      <a:lnTo>
                        <a:pt x="156248" y="384759"/>
                      </a:lnTo>
                      <a:lnTo>
                        <a:pt x="141427" y="407657"/>
                      </a:lnTo>
                      <a:lnTo>
                        <a:pt x="141427" y="425513"/>
                      </a:lnTo>
                      <a:lnTo>
                        <a:pt x="143357" y="433412"/>
                      </a:lnTo>
                      <a:lnTo>
                        <a:pt x="150431" y="442302"/>
                      </a:lnTo>
                      <a:lnTo>
                        <a:pt x="154851" y="444309"/>
                      </a:lnTo>
                      <a:lnTo>
                        <a:pt x="164769" y="444309"/>
                      </a:lnTo>
                      <a:lnTo>
                        <a:pt x="168313" y="443166"/>
                      </a:lnTo>
                      <a:lnTo>
                        <a:pt x="173926" y="438581"/>
                      </a:lnTo>
                      <a:lnTo>
                        <a:pt x="174015" y="438429"/>
                      </a:lnTo>
                      <a:lnTo>
                        <a:pt x="176034" y="435330"/>
                      </a:lnTo>
                      <a:lnTo>
                        <a:pt x="178854" y="426923"/>
                      </a:lnTo>
                      <a:lnTo>
                        <a:pt x="179565" y="421398"/>
                      </a:lnTo>
                      <a:close/>
                    </a:path>
                    <a:path w="4013200" h="2075180">
                      <a:moveTo>
                        <a:pt x="179565" y="36639"/>
                      </a:moveTo>
                      <a:lnTo>
                        <a:pt x="173697" y="5930"/>
                      </a:lnTo>
                      <a:lnTo>
                        <a:pt x="173075" y="4965"/>
                      </a:lnTo>
                      <a:lnTo>
                        <a:pt x="172186" y="4140"/>
                      </a:lnTo>
                      <a:lnTo>
                        <a:pt x="172186" y="20218"/>
                      </a:lnTo>
                      <a:lnTo>
                        <a:pt x="172173" y="39370"/>
                      </a:lnTo>
                      <a:lnTo>
                        <a:pt x="171030" y="45745"/>
                      </a:lnTo>
                      <a:lnTo>
                        <a:pt x="166573" y="52082"/>
                      </a:lnTo>
                      <a:lnTo>
                        <a:pt x="163791" y="53670"/>
                      </a:lnTo>
                      <a:lnTo>
                        <a:pt x="157200" y="53670"/>
                      </a:lnTo>
                      <a:lnTo>
                        <a:pt x="154432" y="52082"/>
                      </a:lnTo>
                      <a:lnTo>
                        <a:pt x="149936" y="45745"/>
                      </a:lnTo>
                      <a:lnTo>
                        <a:pt x="148818" y="39370"/>
                      </a:lnTo>
                      <a:lnTo>
                        <a:pt x="148818" y="20218"/>
                      </a:lnTo>
                      <a:lnTo>
                        <a:pt x="157124" y="5930"/>
                      </a:lnTo>
                      <a:lnTo>
                        <a:pt x="163766" y="5930"/>
                      </a:lnTo>
                      <a:lnTo>
                        <a:pt x="166573" y="7505"/>
                      </a:lnTo>
                      <a:lnTo>
                        <a:pt x="170954" y="13665"/>
                      </a:lnTo>
                      <a:lnTo>
                        <a:pt x="171069" y="13817"/>
                      </a:lnTo>
                      <a:lnTo>
                        <a:pt x="163639" y="0"/>
                      </a:lnTo>
                      <a:lnTo>
                        <a:pt x="156248" y="0"/>
                      </a:lnTo>
                      <a:lnTo>
                        <a:pt x="141439" y="22898"/>
                      </a:lnTo>
                      <a:lnTo>
                        <a:pt x="141439" y="40754"/>
                      </a:lnTo>
                      <a:lnTo>
                        <a:pt x="143357" y="48653"/>
                      </a:lnTo>
                      <a:lnTo>
                        <a:pt x="150431" y="57543"/>
                      </a:lnTo>
                      <a:lnTo>
                        <a:pt x="154863" y="59550"/>
                      </a:lnTo>
                      <a:lnTo>
                        <a:pt x="164782" y="59550"/>
                      </a:lnTo>
                      <a:lnTo>
                        <a:pt x="168325" y="58407"/>
                      </a:lnTo>
                      <a:lnTo>
                        <a:pt x="173939" y="53822"/>
                      </a:lnTo>
                      <a:lnTo>
                        <a:pt x="174028" y="53670"/>
                      </a:lnTo>
                      <a:lnTo>
                        <a:pt x="176047" y="50571"/>
                      </a:lnTo>
                      <a:lnTo>
                        <a:pt x="178866" y="42164"/>
                      </a:lnTo>
                      <a:lnTo>
                        <a:pt x="179565" y="36639"/>
                      </a:lnTo>
                      <a:close/>
                    </a:path>
                    <a:path w="4013200" h="2075180">
                      <a:moveTo>
                        <a:pt x="179616" y="1768106"/>
                      </a:moveTo>
                      <a:lnTo>
                        <a:pt x="179501" y="1754365"/>
                      </a:lnTo>
                      <a:lnTo>
                        <a:pt x="179247" y="1751685"/>
                      </a:lnTo>
                      <a:lnTo>
                        <a:pt x="179184" y="1750885"/>
                      </a:lnTo>
                      <a:lnTo>
                        <a:pt x="177431" y="1744065"/>
                      </a:lnTo>
                      <a:lnTo>
                        <a:pt x="176212" y="1741170"/>
                      </a:lnTo>
                      <a:lnTo>
                        <a:pt x="173736" y="1737385"/>
                      </a:lnTo>
                      <a:lnTo>
                        <a:pt x="173126" y="1736432"/>
                      </a:lnTo>
                      <a:lnTo>
                        <a:pt x="172237" y="1735607"/>
                      </a:lnTo>
                      <a:lnTo>
                        <a:pt x="172237" y="1751685"/>
                      </a:lnTo>
                      <a:lnTo>
                        <a:pt x="172224" y="1770837"/>
                      </a:lnTo>
                      <a:lnTo>
                        <a:pt x="171069" y="1777212"/>
                      </a:lnTo>
                      <a:lnTo>
                        <a:pt x="166598" y="1783549"/>
                      </a:lnTo>
                      <a:lnTo>
                        <a:pt x="163855" y="1785137"/>
                      </a:lnTo>
                      <a:lnTo>
                        <a:pt x="157251" y="1785137"/>
                      </a:lnTo>
                      <a:lnTo>
                        <a:pt x="154482" y="1783549"/>
                      </a:lnTo>
                      <a:lnTo>
                        <a:pt x="149987" y="1777212"/>
                      </a:lnTo>
                      <a:lnTo>
                        <a:pt x="148869" y="1770837"/>
                      </a:lnTo>
                      <a:lnTo>
                        <a:pt x="148869" y="1751685"/>
                      </a:lnTo>
                      <a:lnTo>
                        <a:pt x="157175" y="1737385"/>
                      </a:lnTo>
                      <a:lnTo>
                        <a:pt x="163830" y="1737385"/>
                      </a:lnTo>
                      <a:lnTo>
                        <a:pt x="166624" y="1738960"/>
                      </a:lnTo>
                      <a:lnTo>
                        <a:pt x="170992" y="1745119"/>
                      </a:lnTo>
                      <a:lnTo>
                        <a:pt x="171107" y="1745272"/>
                      </a:lnTo>
                      <a:lnTo>
                        <a:pt x="163690" y="1731467"/>
                      </a:lnTo>
                      <a:lnTo>
                        <a:pt x="156298" y="1731467"/>
                      </a:lnTo>
                      <a:lnTo>
                        <a:pt x="141490" y="1754365"/>
                      </a:lnTo>
                      <a:lnTo>
                        <a:pt x="141490" y="1772221"/>
                      </a:lnTo>
                      <a:lnTo>
                        <a:pt x="143408" y="1780120"/>
                      </a:lnTo>
                      <a:lnTo>
                        <a:pt x="150482" y="1788998"/>
                      </a:lnTo>
                      <a:lnTo>
                        <a:pt x="154914" y="1791017"/>
                      </a:lnTo>
                      <a:lnTo>
                        <a:pt x="164833" y="1791017"/>
                      </a:lnTo>
                      <a:lnTo>
                        <a:pt x="168376" y="1789874"/>
                      </a:lnTo>
                      <a:lnTo>
                        <a:pt x="173990" y="1785277"/>
                      </a:lnTo>
                      <a:lnTo>
                        <a:pt x="174078" y="1785137"/>
                      </a:lnTo>
                      <a:lnTo>
                        <a:pt x="176098" y="1782025"/>
                      </a:lnTo>
                      <a:lnTo>
                        <a:pt x="178917" y="1773618"/>
                      </a:lnTo>
                      <a:lnTo>
                        <a:pt x="179616" y="1768106"/>
                      </a:lnTo>
                      <a:close/>
                    </a:path>
                    <a:path w="4013200" h="2075180">
                      <a:moveTo>
                        <a:pt x="179616" y="1383296"/>
                      </a:moveTo>
                      <a:lnTo>
                        <a:pt x="179501" y="1369555"/>
                      </a:lnTo>
                      <a:lnTo>
                        <a:pt x="179247" y="1366875"/>
                      </a:lnTo>
                      <a:lnTo>
                        <a:pt x="179184" y="1366075"/>
                      </a:lnTo>
                      <a:lnTo>
                        <a:pt x="177431" y="1359255"/>
                      </a:lnTo>
                      <a:lnTo>
                        <a:pt x="176212" y="1356372"/>
                      </a:lnTo>
                      <a:lnTo>
                        <a:pt x="173748" y="1352588"/>
                      </a:lnTo>
                      <a:lnTo>
                        <a:pt x="173126" y="1351622"/>
                      </a:lnTo>
                      <a:lnTo>
                        <a:pt x="172237" y="1350797"/>
                      </a:lnTo>
                      <a:lnTo>
                        <a:pt x="172237" y="1366875"/>
                      </a:lnTo>
                      <a:lnTo>
                        <a:pt x="172224" y="1386027"/>
                      </a:lnTo>
                      <a:lnTo>
                        <a:pt x="171069" y="1392402"/>
                      </a:lnTo>
                      <a:lnTo>
                        <a:pt x="166598" y="1398739"/>
                      </a:lnTo>
                      <a:lnTo>
                        <a:pt x="163855" y="1400327"/>
                      </a:lnTo>
                      <a:lnTo>
                        <a:pt x="157251" y="1400327"/>
                      </a:lnTo>
                      <a:lnTo>
                        <a:pt x="154482" y="1398739"/>
                      </a:lnTo>
                      <a:lnTo>
                        <a:pt x="149987" y="1392402"/>
                      </a:lnTo>
                      <a:lnTo>
                        <a:pt x="148869" y="1386027"/>
                      </a:lnTo>
                      <a:lnTo>
                        <a:pt x="148869" y="1366875"/>
                      </a:lnTo>
                      <a:lnTo>
                        <a:pt x="150063" y="1360474"/>
                      </a:lnTo>
                      <a:lnTo>
                        <a:pt x="150101" y="1360309"/>
                      </a:lnTo>
                      <a:lnTo>
                        <a:pt x="154546" y="1353972"/>
                      </a:lnTo>
                      <a:lnTo>
                        <a:pt x="157175" y="1352588"/>
                      </a:lnTo>
                      <a:lnTo>
                        <a:pt x="163830" y="1352588"/>
                      </a:lnTo>
                      <a:lnTo>
                        <a:pt x="166624" y="1354162"/>
                      </a:lnTo>
                      <a:lnTo>
                        <a:pt x="170980" y="1360309"/>
                      </a:lnTo>
                      <a:lnTo>
                        <a:pt x="171107" y="1360474"/>
                      </a:lnTo>
                      <a:lnTo>
                        <a:pt x="163690" y="1346657"/>
                      </a:lnTo>
                      <a:lnTo>
                        <a:pt x="156298" y="1346657"/>
                      </a:lnTo>
                      <a:lnTo>
                        <a:pt x="141490" y="1369555"/>
                      </a:lnTo>
                      <a:lnTo>
                        <a:pt x="141490" y="1387411"/>
                      </a:lnTo>
                      <a:lnTo>
                        <a:pt x="143408" y="1395310"/>
                      </a:lnTo>
                      <a:lnTo>
                        <a:pt x="150482" y="1404188"/>
                      </a:lnTo>
                      <a:lnTo>
                        <a:pt x="154914" y="1406207"/>
                      </a:lnTo>
                      <a:lnTo>
                        <a:pt x="164833" y="1406207"/>
                      </a:lnTo>
                      <a:lnTo>
                        <a:pt x="168376" y="1405064"/>
                      </a:lnTo>
                      <a:lnTo>
                        <a:pt x="173990" y="1400479"/>
                      </a:lnTo>
                      <a:lnTo>
                        <a:pt x="174078" y="1400327"/>
                      </a:lnTo>
                      <a:lnTo>
                        <a:pt x="176098" y="1397228"/>
                      </a:lnTo>
                      <a:lnTo>
                        <a:pt x="178917" y="1388821"/>
                      </a:lnTo>
                      <a:lnTo>
                        <a:pt x="179616" y="1383296"/>
                      </a:lnTo>
                      <a:close/>
                    </a:path>
                    <a:path w="4013200" h="2075180">
                      <a:moveTo>
                        <a:pt x="179616" y="1190929"/>
                      </a:moveTo>
                      <a:lnTo>
                        <a:pt x="179501" y="1177188"/>
                      </a:lnTo>
                      <a:lnTo>
                        <a:pt x="179247" y="1174508"/>
                      </a:lnTo>
                      <a:lnTo>
                        <a:pt x="179184" y="1173708"/>
                      </a:lnTo>
                      <a:lnTo>
                        <a:pt x="177431" y="1166901"/>
                      </a:lnTo>
                      <a:lnTo>
                        <a:pt x="176212" y="1164005"/>
                      </a:lnTo>
                      <a:lnTo>
                        <a:pt x="173748" y="1160221"/>
                      </a:lnTo>
                      <a:lnTo>
                        <a:pt x="173126" y="1159256"/>
                      </a:lnTo>
                      <a:lnTo>
                        <a:pt x="172237" y="1158430"/>
                      </a:lnTo>
                      <a:lnTo>
                        <a:pt x="172237" y="1174508"/>
                      </a:lnTo>
                      <a:lnTo>
                        <a:pt x="172224" y="1193660"/>
                      </a:lnTo>
                      <a:lnTo>
                        <a:pt x="171081" y="1200035"/>
                      </a:lnTo>
                      <a:lnTo>
                        <a:pt x="166624" y="1206373"/>
                      </a:lnTo>
                      <a:lnTo>
                        <a:pt x="163855" y="1207960"/>
                      </a:lnTo>
                      <a:lnTo>
                        <a:pt x="157251" y="1207960"/>
                      </a:lnTo>
                      <a:lnTo>
                        <a:pt x="154482" y="1206373"/>
                      </a:lnTo>
                      <a:lnTo>
                        <a:pt x="149987" y="1200035"/>
                      </a:lnTo>
                      <a:lnTo>
                        <a:pt x="148869" y="1193660"/>
                      </a:lnTo>
                      <a:lnTo>
                        <a:pt x="148869" y="1174508"/>
                      </a:lnTo>
                      <a:lnTo>
                        <a:pt x="157175" y="1160221"/>
                      </a:lnTo>
                      <a:lnTo>
                        <a:pt x="163830" y="1160221"/>
                      </a:lnTo>
                      <a:lnTo>
                        <a:pt x="166624" y="1161796"/>
                      </a:lnTo>
                      <a:lnTo>
                        <a:pt x="170992" y="1167955"/>
                      </a:lnTo>
                      <a:lnTo>
                        <a:pt x="171107" y="1168107"/>
                      </a:lnTo>
                      <a:lnTo>
                        <a:pt x="163690" y="1154290"/>
                      </a:lnTo>
                      <a:lnTo>
                        <a:pt x="156298" y="1154290"/>
                      </a:lnTo>
                      <a:lnTo>
                        <a:pt x="141490" y="1177188"/>
                      </a:lnTo>
                      <a:lnTo>
                        <a:pt x="141490" y="1195044"/>
                      </a:lnTo>
                      <a:lnTo>
                        <a:pt x="143408" y="1202944"/>
                      </a:lnTo>
                      <a:lnTo>
                        <a:pt x="150482" y="1211834"/>
                      </a:lnTo>
                      <a:lnTo>
                        <a:pt x="154914" y="1213840"/>
                      </a:lnTo>
                      <a:lnTo>
                        <a:pt x="164833" y="1213840"/>
                      </a:lnTo>
                      <a:lnTo>
                        <a:pt x="168376" y="1212710"/>
                      </a:lnTo>
                      <a:lnTo>
                        <a:pt x="173990" y="1208112"/>
                      </a:lnTo>
                      <a:lnTo>
                        <a:pt x="174078" y="1207960"/>
                      </a:lnTo>
                      <a:lnTo>
                        <a:pt x="176098" y="1204861"/>
                      </a:lnTo>
                      <a:lnTo>
                        <a:pt x="178917" y="1196454"/>
                      </a:lnTo>
                      <a:lnTo>
                        <a:pt x="179616" y="1190929"/>
                      </a:lnTo>
                      <a:close/>
                    </a:path>
                    <a:path w="4013200" h="2075180">
                      <a:moveTo>
                        <a:pt x="179616" y="613765"/>
                      </a:moveTo>
                      <a:lnTo>
                        <a:pt x="179501" y="600036"/>
                      </a:lnTo>
                      <a:lnTo>
                        <a:pt x="179247" y="597344"/>
                      </a:lnTo>
                      <a:lnTo>
                        <a:pt x="179184" y="596544"/>
                      </a:lnTo>
                      <a:lnTo>
                        <a:pt x="177431" y="589737"/>
                      </a:lnTo>
                      <a:lnTo>
                        <a:pt x="176212" y="586841"/>
                      </a:lnTo>
                      <a:lnTo>
                        <a:pt x="173748" y="583057"/>
                      </a:lnTo>
                      <a:lnTo>
                        <a:pt x="173126" y="582091"/>
                      </a:lnTo>
                      <a:lnTo>
                        <a:pt x="172237" y="581266"/>
                      </a:lnTo>
                      <a:lnTo>
                        <a:pt x="172237" y="597344"/>
                      </a:lnTo>
                      <a:lnTo>
                        <a:pt x="172224" y="616508"/>
                      </a:lnTo>
                      <a:lnTo>
                        <a:pt x="171081" y="622871"/>
                      </a:lnTo>
                      <a:lnTo>
                        <a:pt x="166624" y="629208"/>
                      </a:lnTo>
                      <a:lnTo>
                        <a:pt x="163855" y="630796"/>
                      </a:lnTo>
                      <a:lnTo>
                        <a:pt x="157251" y="630796"/>
                      </a:lnTo>
                      <a:lnTo>
                        <a:pt x="154482" y="629208"/>
                      </a:lnTo>
                      <a:lnTo>
                        <a:pt x="149987" y="622871"/>
                      </a:lnTo>
                      <a:lnTo>
                        <a:pt x="148869" y="616508"/>
                      </a:lnTo>
                      <a:lnTo>
                        <a:pt x="148869" y="597344"/>
                      </a:lnTo>
                      <a:lnTo>
                        <a:pt x="150063" y="590943"/>
                      </a:lnTo>
                      <a:lnTo>
                        <a:pt x="150101" y="590791"/>
                      </a:lnTo>
                      <a:lnTo>
                        <a:pt x="154546" y="584441"/>
                      </a:lnTo>
                      <a:lnTo>
                        <a:pt x="157175" y="583057"/>
                      </a:lnTo>
                      <a:lnTo>
                        <a:pt x="163830" y="583057"/>
                      </a:lnTo>
                      <a:lnTo>
                        <a:pt x="166624" y="584631"/>
                      </a:lnTo>
                      <a:lnTo>
                        <a:pt x="170992" y="590791"/>
                      </a:lnTo>
                      <a:lnTo>
                        <a:pt x="171107" y="590943"/>
                      </a:lnTo>
                      <a:lnTo>
                        <a:pt x="163690" y="577126"/>
                      </a:lnTo>
                      <a:lnTo>
                        <a:pt x="156298" y="577126"/>
                      </a:lnTo>
                      <a:lnTo>
                        <a:pt x="141490" y="600036"/>
                      </a:lnTo>
                      <a:lnTo>
                        <a:pt x="141490" y="617880"/>
                      </a:lnTo>
                      <a:lnTo>
                        <a:pt x="143408" y="625779"/>
                      </a:lnTo>
                      <a:lnTo>
                        <a:pt x="150482" y="634669"/>
                      </a:lnTo>
                      <a:lnTo>
                        <a:pt x="154914" y="636676"/>
                      </a:lnTo>
                      <a:lnTo>
                        <a:pt x="164833" y="636676"/>
                      </a:lnTo>
                      <a:lnTo>
                        <a:pt x="168376" y="635546"/>
                      </a:lnTo>
                      <a:lnTo>
                        <a:pt x="173990" y="630948"/>
                      </a:lnTo>
                      <a:lnTo>
                        <a:pt x="174078" y="630796"/>
                      </a:lnTo>
                      <a:lnTo>
                        <a:pt x="176098" y="627697"/>
                      </a:lnTo>
                      <a:lnTo>
                        <a:pt x="178917" y="619290"/>
                      </a:lnTo>
                      <a:lnTo>
                        <a:pt x="179616" y="613765"/>
                      </a:lnTo>
                      <a:close/>
                    </a:path>
                    <a:path w="4013200" h="2075180">
                      <a:moveTo>
                        <a:pt x="179628" y="1960460"/>
                      </a:moveTo>
                      <a:lnTo>
                        <a:pt x="173761" y="1929752"/>
                      </a:lnTo>
                      <a:lnTo>
                        <a:pt x="173139" y="1928787"/>
                      </a:lnTo>
                      <a:lnTo>
                        <a:pt x="172250" y="1927961"/>
                      </a:lnTo>
                      <a:lnTo>
                        <a:pt x="172250" y="1944039"/>
                      </a:lnTo>
                      <a:lnTo>
                        <a:pt x="172237" y="1963191"/>
                      </a:lnTo>
                      <a:lnTo>
                        <a:pt x="171094" y="1969566"/>
                      </a:lnTo>
                      <a:lnTo>
                        <a:pt x="166624" y="1975904"/>
                      </a:lnTo>
                      <a:lnTo>
                        <a:pt x="163855" y="1977491"/>
                      </a:lnTo>
                      <a:lnTo>
                        <a:pt x="157264" y="1977491"/>
                      </a:lnTo>
                      <a:lnTo>
                        <a:pt x="154482" y="1975904"/>
                      </a:lnTo>
                      <a:lnTo>
                        <a:pt x="149987" y="1969566"/>
                      </a:lnTo>
                      <a:lnTo>
                        <a:pt x="148869" y="1963191"/>
                      </a:lnTo>
                      <a:lnTo>
                        <a:pt x="148869" y="1944039"/>
                      </a:lnTo>
                      <a:lnTo>
                        <a:pt x="157187" y="1929752"/>
                      </a:lnTo>
                      <a:lnTo>
                        <a:pt x="163830" y="1929752"/>
                      </a:lnTo>
                      <a:lnTo>
                        <a:pt x="166624" y="1931327"/>
                      </a:lnTo>
                      <a:lnTo>
                        <a:pt x="171005" y="1937486"/>
                      </a:lnTo>
                      <a:lnTo>
                        <a:pt x="171119" y="1937639"/>
                      </a:lnTo>
                      <a:lnTo>
                        <a:pt x="172250" y="1944039"/>
                      </a:lnTo>
                      <a:lnTo>
                        <a:pt x="172250" y="1927961"/>
                      </a:lnTo>
                      <a:lnTo>
                        <a:pt x="171183" y="1926971"/>
                      </a:lnTo>
                      <a:lnTo>
                        <a:pt x="166446" y="1924443"/>
                      </a:lnTo>
                      <a:lnTo>
                        <a:pt x="163690" y="1923821"/>
                      </a:lnTo>
                      <a:lnTo>
                        <a:pt x="156298" y="1923821"/>
                      </a:lnTo>
                      <a:lnTo>
                        <a:pt x="141490" y="1946719"/>
                      </a:lnTo>
                      <a:lnTo>
                        <a:pt x="141490" y="1964575"/>
                      </a:lnTo>
                      <a:lnTo>
                        <a:pt x="143421" y="1972475"/>
                      </a:lnTo>
                      <a:lnTo>
                        <a:pt x="150495" y="1981365"/>
                      </a:lnTo>
                      <a:lnTo>
                        <a:pt x="154914" y="1983371"/>
                      </a:lnTo>
                      <a:lnTo>
                        <a:pt x="164846" y="1983371"/>
                      </a:lnTo>
                      <a:lnTo>
                        <a:pt x="168389" y="1982228"/>
                      </a:lnTo>
                      <a:lnTo>
                        <a:pt x="171183" y="1979930"/>
                      </a:lnTo>
                      <a:lnTo>
                        <a:pt x="174002" y="1977644"/>
                      </a:lnTo>
                      <a:lnTo>
                        <a:pt x="174091" y="1977491"/>
                      </a:lnTo>
                      <a:lnTo>
                        <a:pt x="176098" y="1974392"/>
                      </a:lnTo>
                      <a:lnTo>
                        <a:pt x="178917" y="1965985"/>
                      </a:lnTo>
                      <a:lnTo>
                        <a:pt x="179628" y="1960460"/>
                      </a:lnTo>
                      <a:close/>
                    </a:path>
                    <a:path w="4013200" h="2075180">
                      <a:moveTo>
                        <a:pt x="179628" y="1575701"/>
                      </a:moveTo>
                      <a:lnTo>
                        <a:pt x="173748" y="1544980"/>
                      </a:lnTo>
                      <a:lnTo>
                        <a:pt x="173139" y="1544027"/>
                      </a:lnTo>
                      <a:lnTo>
                        <a:pt x="172250" y="1543202"/>
                      </a:lnTo>
                      <a:lnTo>
                        <a:pt x="172250" y="1559280"/>
                      </a:lnTo>
                      <a:lnTo>
                        <a:pt x="172237" y="1578432"/>
                      </a:lnTo>
                      <a:lnTo>
                        <a:pt x="171081" y="1584807"/>
                      </a:lnTo>
                      <a:lnTo>
                        <a:pt x="166598" y="1591144"/>
                      </a:lnTo>
                      <a:lnTo>
                        <a:pt x="163855" y="1592732"/>
                      </a:lnTo>
                      <a:lnTo>
                        <a:pt x="157264" y="1592732"/>
                      </a:lnTo>
                      <a:lnTo>
                        <a:pt x="154482" y="1591144"/>
                      </a:lnTo>
                      <a:lnTo>
                        <a:pt x="152247" y="1587969"/>
                      </a:lnTo>
                      <a:lnTo>
                        <a:pt x="149987" y="1584807"/>
                      </a:lnTo>
                      <a:lnTo>
                        <a:pt x="148869" y="1578432"/>
                      </a:lnTo>
                      <a:lnTo>
                        <a:pt x="148869" y="1559280"/>
                      </a:lnTo>
                      <a:lnTo>
                        <a:pt x="157187" y="1544980"/>
                      </a:lnTo>
                      <a:lnTo>
                        <a:pt x="163830" y="1544980"/>
                      </a:lnTo>
                      <a:lnTo>
                        <a:pt x="166624" y="1546555"/>
                      </a:lnTo>
                      <a:lnTo>
                        <a:pt x="170992" y="1552714"/>
                      </a:lnTo>
                      <a:lnTo>
                        <a:pt x="171119" y="1552879"/>
                      </a:lnTo>
                      <a:lnTo>
                        <a:pt x="163703" y="1539062"/>
                      </a:lnTo>
                      <a:lnTo>
                        <a:pt x="156298" y="1539062"/>
                      </a:lnTo>
                      <a:lnTo>
                        <a:pt x="141490" y="1561960"/>
                      </a:lnTo>
                      <a:lnTo>
                        <a:pt x="141490" y="1579816"/>
                      </a:lnTo>
                      <a:lnTo>
                        <a:pt x="143421" y="1587715"/>
                      </a:lnTo>
                      <a:lnTo>
                        <a:pt x="150495" y="1596593"/>
                      </a:lnTo>
                      <a:lnTo>
                        <a:pt x="154914" y="1598612"/>
                      </a:lnTo>
                      <a:lnTo>
                        <a:pt x="164846" y="1598612"/>
                      </a:lnTo>
                      <a:lnTo>
                        <a:pt x="168389" y="1597469"/>
                      </a:lnTo>
                      <a:lnTo>
                        <a:pt x="174002" y="1592872"/>
                      </a:lnTo>
                      <a:lnTo>
                        <a:pt x="174091" y="1592732"/>
                      </a:lnTo>
                      <a:lnTo>
                        <a:pt x="176098" y="1589633"/>
                      </a:lnTo>
                      <a:lnTo>
                        <a:pt x="178917" y="1581226"/>
                      </a:lnTo>
                      <a:lnTo>
                        <a:pt x="179628" y="1575701"/>
                      </a:lnTo>
                      <a:close/>
                    </a:path>
                    <a:path w="4013200" h="2075180">
                      <a:moveTo>
                        <a:pt x="179628" y="998524"/>
                      </a:moveTo>
                      <a:lnTo>
                        <a:pt x="173761" y="967816"/>
                      </a:lnTo>
                      <a:lnTo>
                        <a:pt x="173139" y="966851"/>
                      </a:lnTo>
                      <a:lnTo>
                        <a:pt x="172250" y="966025"/>
                      </a:lnTo>
                      <a:lnTo>
                        <a:pt x="172250" y="982103"/>
                      </a:lnTo>
                      <a:lnTo>
                        <a:pt x="172237" y="1001268"/>
                      </a:lnTo>
                      <a:lnTo>
                        <a:pt x="171094" y="1007630"/>
                      </a:lnTo>
                      <a:lnTo>
                        <a:pt x="166636" y="1013968"/>
                      </a:lnTo>
                      <a:lnTo>
                        <a:pt x="163855" y="1015555"/>
                      </a:lnTo>
                      <a:lnTo>
                        <a:pt x="157264" y="1015555"/>
                      </a:lnTo>
                      <a:lnTo>
                        <a:pt x="154495" y="1013968"/>
                      </a:lnTo>
                      <a:lnTo>
                        <a:pt x="149999" y="1007630"/>
                      </a:lnTo>
                      <a:lnTo>
                        <a:pt x="148869" y="1001268"/>
                      </a:lnTo>
                      <a:lnTo>
                        <a:pt x="148869" y="982103"/>
                      </a:lnTo>
                      <a:lnTo>
                        <a:pt x="157187" y="967816"/>
                      </a:lnTo>
                      <a:lnTo>
                        <a:pt x="163830" y="967816"/>
                      </a:lnTo>
                      <a:lnTo>
                        <a:pt x="166636" y="969391"/>
                      </a:lnTo>
                      <a:lnTo>
                        <a:pt x="171005" y="975550"/>
                      </a:lnTo>
                      <a:lnTo>
                        <a:pt x="171119" y="975702"/>
                      </a:lnTo>
                      <a:lnTo>
                        <a:pt x="172250" y="982103"/>
                      </a:lnTo>
                      <a:lnTo>
                        <a:pt x="172250" y="966025"/>
                      </a:lnTo>
                      <a:lnTo>
                        <a:pt x="171183" y="965034"/>
                      </a:lnTo>
                      <a:lnTo>
                        <a:pt x="166446" y="962520"/>
                      </a:lnTo>
                      <a:lnTo>
                        <a:pt x="163703" y="961885"/>
                      </a:lnTo>
                      <a:lnTo>
                        <a:pt x="156311" y="961885"/>
                      </a:lnTo>
                      <a:lnTo>
                        <a:pt x="141490" y="984783"/>
                      </a:lnTo>
                      <a:lnTo>
                        <a:pt x="141490" y="1002639"/>
                      </a:lnTo>
                      <a:lnTo>
                        <a:pt x="143421" y="1010539"/>
                      </a:lnTo>
                      <a:lnTo>
                        <a:pt x="150495" y="1019429"/>
                      </a:lnTo>
                      <a:lnTo>
                        <a:pt x="154927" y="1021435"/>
                      </a:lnTo>
                      <a:lnTo>
                        <a:pt x="164846" y="1021435"/>
                      </a:lnTo>
                      <a:lnTo>
                        <a:pt x="168389" y="1020305"/>
                      </a:lnTo>
                      <a:lnTo>
                        <a:pt x="171183" y="1017993"/>
                      </a:lnTo>
                      <a:lnTo>
                        <a:pt x="174002" y="1015707"/>
                      </a:lnTo>
                      <a:lnTo>
                        <a:pt x="174091" y="1015555"/>
                      </a:lnTo>
                      <a:lnTo>
                        <a:pt x="176110" y="1012456"/>
                      </a:lnTo>
                      <a:lnTo>
                        <a:pt x="178917" y="1004049"/>
                      </a:lnTo>
                      <a:lnTo>
                        <a:pt x="179628" y="998524"/>
                      </a:lnTo>
                      <a:close/>
                    </a:path>
                    <a:path w="4013200" h="2075180">
                      <a:moveTo>
                        <a:pt x="179628" y="806170"/>
                      </a:moveTo>
                      <a:lnTo>
                        <a:pt x="173761" y="775462"/>
                      </a:lnTo>
                      <a:lnTo>
                        <a:pt x="173139" y="774496"/>
                      </a:lnTo>
                      <a:lnTo>
                        <a:pt x="172250" y="773671"/>
                      </a:lnTo>
                      <a:lnTo>
                        <a:pt x="172250" y="789749"/>
                      </a:lnTo>
                      <a:lnTo>
                        <a:pt x="172237" y="808901"/>
                      </a:lnTo>
                      <a:lnTo>
                        <a:pt x="171094" y="815276"/>
                      </a:lnTo>
                      <a:lnTo>
                        <a:pt x="166636" y="821613"/>
                      </a:lnTo>
                      <a:lnTo>
                        <a:pt x="163855" y="823201"/>
                      </a:lnTo>
                      <a:lnTo>
                        <a:pt x="157264" y="823201"/>
                      </a:lnTo>
                      <a:lnTo>
                        <a:pt x="154495" y="821613"/>
                      </a:lnTo>
                      <a:lnTo>
                        <a:pt x="149999" y="815276"/>
                      </a:lnTo>
                      <a:lnTo>
                        <a:pt x="148869" y="808901"/>
                      </a:lnTo>
                      <a:lnTo>
                        <a:pt x="148869" y="789749"/>
                      </a:lnTo>
                      <a:lnTo>
                        <a:pt x="150075" y="783348"/>
                      </a:lnTo>
                      <a:lnTo>
                        <a:pt x="150114" y="783196"/>
                      </a:lnTo>
                      <a:lnTo>
                        <a:pt x="154546" y="776846"/>
                      </a:lnTo>
                      <a:lnTo>
                        <a:pt x="157187" y="775462"/>
                      </a:lnTo>
                      <a:lnTo>
                        <a:pt x="163830" y="775462"/>
                      </a:lnTo>
                      <a:lnTo>
                        <a:pt x="166636" y="777036"/>
                      </a:lnTo>
                      <a:lnTo>
                        <a:pt x="171005" y="783196"/>
                      </a:lnTo>
                      <a:lnTo>
                        <a:pt x="171119" y="783348"/>
                      </a:lnTo>
                      <a:lnTo>
                        <a:pt x="163703" y="769531"/>
                      </a:lnTo>
                      <a:lnTo>
                        <a:pt x="156311" y="769531"/>
                      </a:lnTo>
                      <a:lnTo>
                        <a:pt x="141490" y="792429"/>
                      </a:lnTo>
                      <a:lnTo>
                        <a:pt x="141490" y="810285"/>
                      </a:lnTo>
                      <a:lnTo>
                        <a:pt x="143421" y="818184"/>
                      </a:lnTo>
                      <a:lnTo>
                        <a:pt x="150495" y="827074"/>
                      </a:lnTo>
                      <a:lnTo>
                        <a:pt x="154927" y="829081"/>
                      </a:lnTo>
                      <a:lnTo>
                        <a:pt x="164846" y="829081"/>
                      </a:lnTo>
                      <a:lnTo>
                        <a:pt x="168389" y="827938"/>
                      </a:lnTo>
                      <a:lnTo>
                        <a:pt x="174002" y="823353"/>
                      </a:lnTo>
                      <a:lnTo>
                        <a:pt x="174091" y="823201"/>
                      </a:lnTo>
                      <a:lnTo>
                        <a:pt x="176110" y="820102"/>
                      </a:lnTo>
                      <a:lnTo>
                        <a:pt x="178917" y="811695"/>
                      </a:lnTo>
                      <a:lnTo>
                        <a:pt x="179628" y="806170"/>
                      </a:lnTo>
                      <a:close/>
                    </a:path>
                    <a:path w="4013200" h="2075180">
                      <a:moveTo>
                        <a:pt x="213423" y="192366"/>
                      </a:moveTo>
                      <a:lnTo>
                        <a:pt x="208800" y="192366"/>
                      </a:lnTo>
                      <a:lnTo>
                        <a:pt x="207556" y="194894"/>
                      </a:lnTo>
                      <a:lnTo>
                        <a:pt x="205422" y="197485"/>
                      </a:lnTo>
                      <a:lnTo>
                        <a:pt x="199415" y="202844"/>
                      </a:lnTo>
                      <a:lnTo>
                        <a:pt x="195897" y="205117"/>
                      </a:lnTo>
                      <a:lnTo>
                        <a:pt x="191884" y="207010"/>
                      </a:lnTo>
                      <a:lnTo>
                        <a:pt x="191884" y="213931"/>
                      </a:lnTo>
                      <a:lnTo>
                        <a:pt x="206248" y="205295"/>
                      </a:lnTo>
                      <a:lnTo>
                        <a:pt x="206248" y="250926"/>
                      </a:lnTo>
                      <a:lnTo>
                        <a:pt x="213423" y="250926"/>
                      </a:lnTo>
                      <a:lnTo>
                        <a:pt x="213423" y="205295"/>
                      </a:lnTo>
                      <a:lnTo>
                        <a:pt x="213423" y="192366"/>
                      </a:lnTo>
                      <a:close/>
                    </a:path>
                    <a:path w="4013200" h="2075180">
                      <a:moveTo>
                        <a:pt x="214261" y="577126"/>
                      </a:moveTo>
                      <a:lnTo>
                        <a:pt x="209638" y="577126"/>
                      </a:lnTo>
                      <a:lnTo>
                        <a:pt x="208381" y="579640"/>
                      </a:lnTo>
                      <a:lnTo>
                        <a:pt x="206260" y="582244"/>
                      </a:lnTo>
                      <a:lnTo>
                        <a:pt x="200240" y="587603"/>
                      </a:lnTo>
                      <a:lnTo>
                        <a:pt x="196735" y="589876"/>
                      </a:lnTo>
                      <a:lnTo>
                        <a:pt x="192722" y="591769"/>
                      </a:lnTo>
                      <a:lnTo>
                        <a:pt x="192722" y="598690"/>
                      </a:lnTo>
                      <a:lnTo>
                        <a:pt x="207086" y="590054"/>
                      </a:lnTo>
                      <a:lnTo>
                        <a:pt x="207086" y="635685"/>
                      </a:lnTo>
                      <a:lnTo>
                        <a:pt x="214261" y="635685"/>
                      </a:lnTo>
                      <a:lnTo>
                        <a:pt x="214261" y="590054"/>
                      </a:lnTo>
                      <a:lnTo>
                        <a:pt x="214261" y="577126"/>
                      </a:lnTo>
                      <a:close/>
                    </a:path>
                    <a:path w="4013200" h="2075180">
                      <a:moveTo>
                        <a:pt x="224116" y="51676"/>
                      </a:moveTo>
                      <a:lnTo>
                        <a:pt x="195453" y="51676"/>
                      </a:lnTo>
                      <a:lnTo>
                        <a:pt x="196240" y="50380"/>
                      </a:lnTo>
                      <a:lnTo>
                        <a:pt x="197256" y="49085"/>
                      </a:lnTo>
                      <a:lnTo>
                        <a:pt x="199694" y="46520"/>
                      </a:lnTo>
                      <a:lnTo>
                        <a:pt x="202463" y="44069"/>
                      </a:lnTo>
                      <a:lnTo>
                        <a:pt x="211924" y="36106"/>
                      </a:lnTo>
                      <a:lnTo>
                        <a:pt x="215620" y="32689"/>
                      </a:lnTo>
                      <a:lnTo>
                        <a:pt x="220065" y="27698"/>
                      </a:lnTo>
                      <a:lnTo>
                        <a:pt x="221653" y="25323"/>
                      </a:lnTo>
                      <a:lnTo>
                        <a:pt x="223558" y="20828"/>
                      </a:lnTo>
                      <a:lnTo>
                        <a:pt x="223989" y="18745"/>
                      </a:lnTo>
                      <a:lnTo>
                        <a:pt x="223939" y="11379"/>
                      </a:lnTo>
                      <a:lnTo>
                        <a:pt x="222415" y="7759"/>
                      </a:lnTo>
                      <a:lnTo>
                        <a:pt x="220484" y="5930"/>
                      </a:lnTo>
                      <a:lnTo>
                        <a:pt x="215874" y="1549"/>
                      </a:lnTo>
                      <a:lnTo>
                        <a:pt x="211429" y="0"/>
                      </a:lnTo>
                      <a:lnTo>
                        <a:pt x="200266" y="0"/>
                      </a:lnTo>
                      <a:lnTo>
                        <a:pt x="195465" y="1549"/>
                      </a:lnTo>
                      <a:lnTo>
                        <a:pt x="195681" y="1549"/>
                      </a:lnTo>
                      <a:lnTo>
                        <a:pt x="189230" y="7188"/>
                      </a:lnTo>
                      <a:lnTo>
                        <a:pt x="187325" y="11379"/>
                      </a:lnTo>
                      <a:lnTo>
                        <a:pt x="186829" y="16865"/>
                      </a:lnTo>
                      <a:lnTo>
                        <a:pt x="194208" y="17627"/>
                      </a:lnTo>
                      <a:lnTo>
                        <a:pt x="194233" y="13970"/>
                      </a:lnTo>
                      <a:lnTo>
                        <a:pt x="195097" y="11607"/>
                      </a:lnTo>
                      <a:lnTo>
                        <a:pt x="195173" y="11379"/>
                      </a:lnTo>
                      <a:lnTo>
                        <a:pt x="195287" y="11099"/>
                      </a:lnTo>
                      <a:lnTo>
                        <a:pt x="199428" y="6959"/>
                      </a:lnTo>
                      <a:lnTo>
                        <a:pt x="202196" y="5930"/>
                      </a:lnTo>
                      <a:lnTo>
                        <a:pt x="208927" y="5930"/>
                      </a:lnTo>
                      <a:lnTo>
                        <a:pt x="211645" y="6959"/>
                      </a:lnTo>
                      <a:lnTo>
                        <a:pt x="215646" y="10795"/>
                      </a:lnTo>
                      <a:lnTo>
                        <a:pt x="216662" y="13195"/>
                      </a:lnTo>
                      <a:lnTo>
                        <a:pt x="216662" y="18745"/>
                      </a:lnTo>
                      <a:lnTo>
                        <a:pt x="215544" y="21615"/>
                      </a:lnTo>
                      <a:lnTo>
                        <a:pt x="211048" y="27698"/>
                      </a:lnTo>
                      <a:lnTo>
                        <a:pt x="206781" y="31800"/>
                      </a:lnTo>
                      <a:lnTo>
                        <a:pt x="196329" y="40335"/>
                      </a:lnTo>
                      <a:lnTo>
                        <a:pt x="193205" y="43281"/>
                      </a:lnTo>
                      <a:lnTo>
                        <a:pt x="188861" y="48374"/>
                      </a:lnTo>
                      <a:lnTo>
                        <a:pt x="187299" y="50965"/>
                      </a:lnTo>
                      <a:lnTo>
                        <a:pt x="185699" y="55181"/>
                      </a:lnTo>
                      <a:lnTo>
                        <a:pt x="185420" y="56845"/>
                      </a:lnTo>
                      <a:lnTo>
                        <a:pt x="185470" y="58559"/>
                      </a:lnTo>
                      <a:lnTo>
                        <a:pt x="224116" y="58559"/>
                      </a:lnTo>
                      <a:lnTo>
                        <a:pt x="224116" y="51676"/>
                      </a:lnTo>
                      <a:close/>
                    </a:path>
                    <a:path w="4013200" h="2075180">
                      <a:moveTo>
                        <a:pt x="224510" y="421398"/>
                      </a:moveTo>
                      <a:lnTo>
                        <a:pt x="224396" y="407657"/>
                      </a:lnTo>
                      <a:lnTo>
                        <a:pt x="224142" y="404977"/>
                      </a:lnTo>
                      <a:lnTo>
                        <a:pt x="224078" y="404177"/>
                      </a:lnTo>
                      <a:lnTo>
                        <a:pt x="222326" y="397357"/>
                      </a:lnTo>
                      <a:lnTo>
                        <a:pt x="221107" y="394474"/>
                      </a:lnTo>
                      <a:lnTo>
                        <a:pt x="218630" y="390677"/>
                      </a:lnTo>
                      <a:lnTo>
                        <a:pt x="218020" y="389724"/>
                      </a:lnTo>
                      <a:lnTo>
                        <a:pt x="217131" y="388899"/>
                      </a:lnTo>
                      <a:lnTo>
                        <a:pt x="217131" y="404977"/>
                      </a:lnTo>
                      <a:lnTo>
                        <a:pt x="217119" y="424129"/>
                      </a:lnTo>
                      <a:lnTo>
                        <a:pt x="215976" y="430504"/>
                      </a:lnTo>
                      <a:lnTo>
                        <a:pt x="211518" y="436841"/>
                      </a:lnTo>
                      <a:lnTo>
                        <a:pt x="208749" y="438429"/>
                      </a:lnTo>
                      <a:lnTo>
                        <a:pt x="202145" y="438429"/>
                      </a:lnTo>
                      <a:lnTo>
                        <a:pt x="199377" y="436841"/>
                      </a:lnTo>
                      <a:lnTo>
                        <a:pt x="194881" y="430504"/>
                      </a:lnTo>
                      <a:lnTo>
                        <a:pt x="193763" y="424129"/>
                      </a:lnTo>
                      <a:lnTo>
                        <a:pt x="193763" y="404977"/>
                      </a:lnTo>
                      <a:lnTo>
                        <a:pt x="194957" y="398576"/>
                      </a:lnTo>
                      <a:lnTo>
                        <a:pt x="194995" y="398424"/>
                      </a:lnTo>
                      <a:lnTo>
                        <a:pt x="199440" y="392074"/>
                      </a:lnTo>
                      <a:lnTo>
                        <a:pt x="202069" y="390677"/>
                      </a:lnTo>
                      <a:lnTo>
                        <a:pt x="208711" y="390677"/>
                      </a:lnTo>
                      <a:lnTo>
                        <a:pt x="211518" y="392264"/>
                      </a:lnTo>
                      <a:lnTo>
                        <a:pt x="215900" y="398424"/>
                      </a:lnTo>
                      <a:lnTo>
                        <a:pt x="216014" y="398576"/>
                      </a:lnTo>
                      <a:lnTo>
                        <a:pt x="208584" y="384759"/>
                      </a:lnTo>
                      <a:lnTo>
                        <a:pt x="201193" y="384759"/>
                      </a:lnTo>
                      <a:lnTo>
                        <a:pt x="186385" y="407657"/>
                      </a:lnTo>
                      <a:lnTo>
                        <a:pt x="186385" y="425513"/>
                      </a:lnTo>
                      <a:lnTo>
                        <a:pt x="188302" y="433412"/>
                      </a:lnTo>
                      <a:lnTo>
                        <a:pt x="195389" y="442302"/>
                      </a:lnTo>
                      <a:lnTo>
                        <a:pt x="199809" y="444309"/>
                      </a:lnTo>
                      <a:lnTo>
                        <a:pt x="209727" y="444309"/>
                      </a:lnTo>
                      <a:lnTo>
                        <a:pt x="213271" y="443166"/>
                      </a:lnTo>
                      <a:lnTo>
                        <a:pt x="218884" y="438581"/>
                      </a:lnTo>
                      <a:lnTo>
                        <a:pt x="218973" y="438429"/>
                      </a:lnTo>
                      <a:lnTo>
                        <a:pt x="220992" y="435330"/>
                      </a:lnTo>
                      <a:lnTo>
                        <a:pt x="223812" y="426923"/>
                      </a:lnTo>
                      <a:lnTo>
                        <a:pt x="224510" y="421398"/>
                      </a:lnTo>
                      <a:close/>
                    </a:path>
                    <a:path w="4013200" h="2075180">
                      <a:moveTo>
                        <a:pt x="224955" y="821207"/>
                      </a:moveTo>
                      <a:lnTo>
                        <a:pt x="196278" y="821207"/>
                      </a:lnTo>
                      <a:lnTo>
                        <a:pt x="197078" y="819912"/>
                      </a:lnTo>
                      <a:lnTo>
                        <a:pt x="198094" y="818616"/>
                      </a:lnTo>
                      <a:lnTo>
                        <a:pt x="200533" y="816051"/>
                      </a:lnTo>
                      <a:lnTo>
                        <a:pt x="203301" y="813600"/>
                      </a:lnTo>
                      <a:lnTo>
                        <a:pt x="212763" y="805637"/>
                      </a:lnTo>
                      <a:lnTo>
                        <a:pt x="216458" y="802220"/>
                      </a:lnTo>
                      <a:lnTo>
                        <a:pt x="220903" y="797229"/>
                      </a:lnTo>
                      <a:lnTo>
                        <a:pt x="222491" y="794867"/>
                      </a:lnTo>
                      <a:lnTo>
                        <a:pt x="224396" y="790359"/>
                      </a:lnTo>
                      <a:lnTo>
                        <a:pt x="224828" y="788263"/>
                      </a:lnTo>
                      <a:lnTo>
                        <a:pt x="224777" y="780910"/>
                      </a:lnTo>
                      <a:lnTo>
                        <a:pt x="223253" y="777290"/>
                      </a:lnTo>
                      <a:lnTo>
                        <a:pt x="221322" y="775462"/>
                      </a:lnTo>
                      <a:lnTo>
                        <a:pt x="216700" y="771080"/>
                      </a:lnTo>
                      <a:lnTo>
                        <a:pt x="212255" y="769531"/>
                      </a:lnTo>
                      <a:lnTo>
                        <a:pt x="201091" y="769531"/>
                      </a:lnTo>
                      <a:lnTo>
                        <a:pt x="196303" y="771080"/>
                      </a:lnTo>
                      <a:lnTo>
                        <a:pt x="196519" y="771080"/>
                      </a:lnTo>
                      <a:lnTo>
                        <a:pt x="190068" y="776719"/>
                      </a:lnTo>
                      <a:lnTo>
                        <a:pt x="188163" y="780910"/>
                      </a:lnTo>
                      <a:lnTo>
                        <a:pt x="187667" y="786396"/>
                      </a:lnTo>
                      <a:lnTo>
                        <a:pt x="195046" y="787158"/>
                      </a:lnTo>
                      <a:lnTo>
                        <a:pt x="195072" y="783501"/>
                      </a:lnTo>
                      <a:lnTo>
                        <a:pt x="195922" y="781138"/>
                      </a:lnTo>
                      <a:lnTo>
                        <a:pt x="196011" y="780910"/>
                      </a:lnTo>
                      <a:lnTo>
                        <a:pt x="196113" y="780630"/>
                      </a:lnTo>
                      <a:lnTo>
                        <a:pt x="200266" y="776490"/>
                      </a:lnTo>
                      <a:lnTo>
                        <a:pt x="203034" y="775462"/>
                      </a:lnTo>
                      <a:lnTo>
                        <a:pt x="209765" y="775462"/>
                      </a:lnTo>
                      <a:lnTo>
                        <a:pt x="212483" y="776490"/>
                      </a:lnTo>
                      <a:lnTo>
                        <a:pt x="216484" y="780338"/>
                      </a:lnTo>
                      <a:lnTo>
                        <a:pt x="217500" y="782726"/>
                      </a:lnTo>
                      <a:lnTo>
                        <a:pt x="217500" y="788263"/>
                      </a:lnTo>
                      <a:lnTo>
                        <a:pt x="216382" y="791146"/>
                      </a:lnTo>
                      <a:lnTo>
                        <a:pt x="211899" y="797229"/>
                      </a:lnTo>
                      <a:lnTo>
                        <a:pt x="207619" y="801331"/>
                      </a:lnTo>
                      <a:lnTo>
                        <a:pt x="197167" y="809866"/>
                      </a:lnTo>
                      <a:lnTo>
                        <a:pt x="194043" y="812812"/>
                      </a:lnTo>
                      <a:lnTo>
                        <a:pt x="189699" y="817905"/>
                      </a:lnTo>
                      <a:lnTo>
                        <a:pt x="188137" y="820496"/>
                      </a:lnTo>
                      <a:lnTo>
                        <a:pt x="187147" y="823125"/>
                      </a:lnTo>
                      <a:lnTo>
                        <a:pt x="186524" y="824712"/>
                      </a:lnTo>
                      <a:lnTo>
                        <a:pt x="186258" y="826376"/>
                      </a:lnTo>
                      <a:lnTo>
                        <a:pt x="186309" y="828090"/>
                      </a:lnTo>
                      <a:lnTo>
                        <a:pt x="224955" y="828090"/>
                      </a:lnTo>
                      <a:lnTo>
                        <a:pt x="224955" y="821207"/>
                      </a:lnTo>
                      <a:close/>
                    </a:path>
                    <a:path w="4013200" h="2075180">
                      <a:moveTo>
                        <a:pt x="225310" y="1192326"/>
                      </a:moveTo>
                      <a:lnTo>
                        <a:pt x="217411" y="1192326"/>
                      </a:lnTo>
                      <a:lnTo>
                        <a:pt x="217411" y="1166025"/>
                      </a:lnTo>
                      <a:lnTo>
                        <a:pt x="217411" y="1154531"/>
                      </a:lnTo>
                      <a:lnTo>
                        <a:pt x="211556" y="1154531"/>
                      </a:lnTo>
                      <a:lnTo>
                        <a:pt x="210235" y="1156411"/>
                      </a:lnTo>
                      <a:lnTo>
                        <a:pt x="210235" y="1166025"/>
                      </a:lnTo>
                      <a:lnTo>
                        <a:pt x="210235" y="1192326"/>
                      </a:lnTo>
                      <a:lnTo>
                        <a:pt x="191922" y="1192326"/>
                      </a:lnTo>
                      <a:lnTo>
                        <a:pt x="210235" y="1166025"/>
                      </a:lnTo>
                      <a:lnTo>
                        <a:pt x="210235" y="1156411"/>
                      </a:lnTo>
                      <a:lnTo>
                        <a:pt x="184861" y="1192326"/>
                      </a:lnTo>
                      <a:lnTo>
                        <a:pt x="184861" y="1198892"/>
                      </a:lnTo>
                      <a:lnTo>
                        <a:pt x="210235" y="1198892"/>
                      </a:lnTo>
                      <a:lnTo>
                        <a:pt x="210235" y="1212850"/>
                      </a:lnTo>
                      <a:lnTo>
                        <a:pt x="217411" y="1212850"/>
                      </a:lnTo>
                      <a:lnTo>
                        <a:pt x="217411" y="1198892"/>
                      </a:lnTo>
                      <a:lnTo>
                        <a:pt x="225310" y="1198892"/>
                      </a:lnTo>
                      <a:lnTo>
                        <a:pt x="225310" y="1192326"/>
                      </a:lnTo>
                      <a:close/>
                    </a:path>
                    <a:path w="4013200" h="2075180">
                      <a:moveTo>
                        <a:pt x="225513" y="1573110"/>
                      </a:moveTo>
                      <a:lnTo>
                        <a:pt x="223837" y="1568564"/>
                      </a:lnTo>
                      <a:lnTo>
                        <a:pt x="221488" y="1566113"/>
                      </a:lnTo>
                      <a:lnTo>
                        <a:pt x="218122" y="1562608"/>
                      </a:lnTo>
                      <a:lnTo>
                        <a:pt x="218122" y="1574952"/>
                      </a:lnTo>
                      <a:lnTo>
                        <a:pt x="218084" y="1583550"/>
                      </a:lnTo>
                      <a:lnTo>
                        <a:pt x="217093" y="1586623"/>
                      </a:lnTo>
                      <a:lnTo>
                        <a:pt x="212725" y="1591513"/>
                      </a:lnTo>
                      <a:lnTo>
                        <a:pt x="210121" y="1592732"/>
                      </a:lnTo>
                      <a:lnTo>
                        <a:pt x="205016" y="1592732"/>
                      </a:lnTo>
                      <a:lnTo>
                        <a:pt x="195160" y="1581188"/>
                      </a:lnTo>
                      <a:lnTo>
                        <a:pt x="195160" y="1574952"/>
                      </a:lnTo>
                      <a:lnTo>
                        <a:pt x="196291" y="1571917"/>
                      </a:lnTo>
                      <a:lnTo>
                        <a:pt x="200545" y="1567535"/>
                      </a:lnTo>
                      <a:lnTo>
                        <a:pt x="200812" y="1567268"/>
                      </a:lnTo>
                      <a:lnTo>
                        <a:pt x="203568" y="1566113"/>
                      </a:lnTo>
                      <a:lnTo>
                        <a:pt x="210083" y="1566113"/>
                      </a:lnTo>
                      <a:lnTo>
                        <a:pt x="212788" y="1567268"/>
                      </a:lnTo>
                      <a:lnTo>
                        <a:pt x="217093" y="1571917"/>
                      </a:lnTo>
                      <a:lnTo>
                        <a:pt x="218122" y="1574952"/>
                      </a:lnTo>
                      <a:lnTo>
                        <a:pt x="218122" y="1562608"/>
                      </a:lnTo>
                      <a:lnTo>
                        <a:pt x="217106" y="1561541"/>
                      </a:lnTo>
                      <a:lnTo>
                        <a:pt x="213029" y="1559775"/>
                      </a:lnTo>
                      <a:lnTo>
                        <a:pt x="205511" y="1559775"/>
                      </a:lnTo>
                      <a:lnTo>
                        <a:pt x="202882" y="1560423"/>
                      </a:lnTo>
                      <a:lnTo>
                        <a:pt x="197878" y="1562963"/>
                      </a:lnTo>
                      <a:lnTo>
                        <a:pt x="195770" y="1564919"/>
                      </a:lnTo>
                      <a:lnTo>
                        <a:pt x="194043" y="1567535"/>
                      </a:lnTo>
                      <a:lnTo>
                        <a:pt x="194106" y="1561541"/>
                      </a:lnTo>
                      <a:lnTo>
                        <a:pt x="205155" y="1544942"/>
                      </a:lnTo>
                      <a:lnTo>
                        <a:pt x="210286" y="1544942"/>
                      </a:lnTo>
                      <a:lnTo>
                        <a:pt x="217208" y="1553578"/>
                      </a:lnTo>
                      <a:lnTo>
                        <a:pt x="217335" y="1554137"/>
                      </a:lnTo>
                      <a:lnTo>
                        <a:pt x="224485" y="1553578"/>
                      </a:lnTo>
                      <a:lnTo>
                        <a:pt x="223913" y="1549273"/>
                      </a:lnTo>
                      <a:lnTo>
                        <a:pt x="223888" y="1549044"/>
                      </a:lnTo>
                      <a:lnTo>
                        <a:pt x="222173" y="1545577"/>
                      </a:lnTo>
                      <a:lnTo>
                        <a:pt x="221500" y="1544942"/>
                      </a:lnTo>
                      <a:lnTo>
                        <a:pt x="216255" y="1540344"/>
                      </a:lnTo>
                      <a:lnTo>
                        <a:pt x="212483" y="1539062"/>
                      </a:lnTo>
                      <a:lnTo>
                        <a:pt x="201714" y="1539062"/>
                      </a:lnTo>
                      <a:lnTo>
                        <a:pt x="196811" y="1541284"/>
                      </a:lnTo>
                      <a:lnTo>
                        <a:pt x="190284" y="1549273"/>
                      </a:lnTo>
                      <a:lnTo>
                        <a:pt x="188976" y="1550898"/>
                      </a:lnTo>
                      <a:lnTo>
                        <a:pt x="186905" y="1559052"/>
                      </a:lnTo>
                      <a:lnTo>
                        <a:pt x="186905" y="1580400"/>
                      </a:lnTo>
                      <a:lnTo>
                        <a:pt x="188798" y="1587639"/>
                      </a:lnTo>
                      <a:lnTo>
                        <a:pt x="196342" y="1596415"/>
                      </a:lnTo>
                      <a:lnTo>
                        <a:pt x="201218" y="1598612"/>
                      </a:lnTo>
                      <a:lnTo>
                        <a:pt x="210718" y="1598612"/>
                      </a:lnTo>
                      <a:lnTo>
                        <a:pt x="225513" y="1582343"/>
                      </a:lnTo>
                      <a:lnTo>
                        <a:pt x="225513" y="1573110"/>
                      </a:lnTo>
                      <a:close/>
                    </a:path>
                    <a:path w="4013200" h="2075180">
                      <a:moveTo>
                        <a:pt x="225552" y="1732457"/>
                      </a:moveTo>
                      <a:lnTo>
                        <a:pt x="187693" y="1732457"/>
                      </a:lnTo>
                      <a:lnTo>
                        <a:pt x="187693" y="1739341"/>
                      </a:lnTo>
                      <a:lnTo>
                        <a:pt x="216344" y="1739341"/>
                      </a:lnTo>
                      <a:lnTo>
                        <a:pt x="212686" y="1743468"/>
                      </a:lnTo>
                      <a:lnTo>
                        <a:pt x="196862" y="1779892"/>
                      </a:lnTo>
                      <a:lnTo>
                        <a:pt x="195872" y="1790026"/>
                      </a:lnTo>
                      <a:lnTo>
                        <a:pt x="203250" y="1790026"/>
                      </a:lnTo>
                      <a:lnTo>
                        <a:pt x="203555" y="1785442"/>
                      </a:lnTo>
                      <a:lnTo>
                        <a:pt x="203644" y="1784210"/>
                      </a:lnTo>
                      <a:lnTo>
                        <a:pt x="204571" y="1778863"/>
                      </a:lnTo>
                      <a:lnTo>
                        <a:pt x="206006" y="1773986"/>
                      </a:lnTo>
                      <a:lnTo>
                        <a:pt x="208000" y="1767065"/>
                      </a:lnTo>
                      <a:lnTo>
                        <a:pt x="210820" y="1760321"/>
                      </a:lnTo>
                      <a:lnTo>
                        <a:pt x="218135" y="1747227"/>
                      </a:lnTo>
                      <a:lnTo>
                        <a:pt x="221830" y="1741982"/>
                      </a:lnTo>
                      <a:lnTo>
                        <a:pt x="225552" y="1738020"/>
                      </a:lnTo>
                      <a:lnTo>
                        <a:pt x="225552" y="1732457"/>
                      </a:lnTo>
                      <a:close/>
                    </a:path>
                    <a:path w="4013200" h="2075180">
                      <a:moveTo>
                        <a:pt x="225564" y="999451"/>
                      </a:moveTo>
                      <a:lnTo>
                        <a:pt x="224599" y="996315"/>
                      </a:lnTo>
                      <a:lnTo>
                        <a:pt x="221310" y="992035"/>
                      </a:lnTo>
                      <a:lnTo>
                        <a:pt x="220764" y="991311"/>
                      </a:lnTo>
                      <a:lnTo>
                        <a:pt x="218084" y="989660"/>
                      </a:lnTo>
                      <a:lnTo>
                        <a:pt x="214630" y="988860"/>
                      </a:lnTo>
                      <a:lnTo>
                        <a:pt x="217284" y="987640"/>
                      </a:lnTo>
                      <a:lnTo>
                        <a:pt x="219303" y="985989"/>
                      </a:lnTo>
                      <a:lnTo>
                        <a:pt x="222008" y="981862"/>
                      </a:lnTo>
                      <a:lnTo>
                        <a:pt x="222681" y="979563"/>
                      </a:lnTo>
                      <a:lnTo>
                        <a:pt x="222643" y="974267"/>
                      </a:lnTo>
                      <a:lnTo>
                        <a:pt x="222059" y="972197"/>
                      </a:lnTo>
                      <a:lnTo>
                        <a:pt x="221970" y="971880"/>
                      </a:lnTo>
                      <a:lnTo>
                        <a:pt x="219481" y="967765"/>
                      </a:lnTo>
                      <a:lnTo>
                        <a:pt x="219125" y="967168"/>
                      </a:lnTo>
                      <a:lnTo>
                        <a:pt x="217068" y="965301"/>
                      </a:lnTo>
                      <a:lnTo>
                        <a:pt x="211696" y="962571"/>
                      </a:lnTo>
                      <a:lnTo>
                        <a:pt x="208762" y="961885"/>
                      </a:lnTo>
                      <a:lnTo>
                        <a:pt x="200952" y="961885"/>
                      </a:lnTo>
                      <a:lnTo>
                        <a:pt x="197078" y="963206"/>
                      </a:lnTo>
                      <a:lnTo>
                        <a:pt x="190855" y="968489"/>
                      </a:lnTo>
                      <a:lnTo>
                        <a:pt x="188861" y="972197"/>
                      </a:lnTo>
                      <a:lnTo>
                        <a:pt x="187985" y="976998"/>
                      </a:lnTo>
                      <a:lnTo>
                        <a:pt x="195160" y="978281"/>
                      </a:lnTo>
                      <a:lnTo>
                        <a:pt x="195694" y="974775"/>
                      </a:lnTo>
                      <a:lnTo>
                        <a:pt x="196862" y="972197"/>
                      </a:lnTo>
                      <a:lnTo>
                        <a:pt x="197167" y="971880"/>
                      </a:lnTo>
                      <a:lnTo>
                        <a:pt x="200609" y="968654"/>
                      </a:lnTo>
                      <a:lnTo>
                        <a:pt x="202933" y="967765"/>
                      </a:lnTo>
                      <a:lnTo>
                        <a:pt x="208546" y="967765"/>
                      </a:lnTo>
                      <a:lnTo>
                        <a:pt x="210870" y="968654"/>
                      </a:lnTo>
                      <a:lnTo>
                        <a:pt x="214198" y="971880"/>
                      </a:lnTo>
                      <a:lnTo>
                        <a:pt x="214452" y="972197"/>
                      </a:lnTo>
                      <a:lnTo>
                        <a:pt x="215303" y="974267"/>
                      </a:lnTo>
                      <a:lnTo>
                        <a:pt x="215303" y="980198"/>
                      </a:lnTo>
                      <a:lnTo>
                        <a:pt x="214083" y="982649"/>
                      </a:lnTo>
                      <a:lnTo>
                        <a:pt x="209194" y="985837"/>
                      </a:lnTo>
                      <a:lnTo>
                        <a:pt x="206438" y="986637"/>
                      </a:lnTo>
                      <a:lnTo>
                        <a:pt x="202209" y="986637"/>
                      </a:lnTo>
                      <a:lnTo>
                        <a:pt x="201612" y="991311"/>
                      </a:lnTo>
                      <a:lnTo>
                        <a:pt x="201523" y="992035"/>
                      </a:lnTo>
                      <a:lnTo>
                        <a:pt x="201422" y="992835"/>
                      </a:lnTo>
                      <a:lnTo>
                        <a:pt x="203441" y="992314"/>
                      </a:lnTo>
                      <a:lnTo>
                        <a:pt x="205130" y="992035"/>
                      </a:lnTo>
                      <a:lnTo>
                        <a:pt x="209816" y="992035"/>
                      </a:lnTo>
                      <a:lnTo>
                        <a:pt x="212559" y="993101"/>
                      </a:lnTo>
                      <a:lnTo>
                        <a:pt x="216865" y="997381"/>
                      </a:lnTo>
                      <a:lnTo>
                        <a:pt x="217944" y="1000099"/>
                      </a:lnTo>
                      <a:lnTo>
                        <a:pt x="217944" y="1006830"/>
                      </a:lnTo>
                      <a:lnTo>
                        <a:pt x="216776" y="1009726"/>
                      </a:lnTo>
                      <a:lnTo>
                        <a:pt x="212128" y="1014387"/>
                      </a:lnTo>
                      <a:lnTo>
                        <a:pt x="209270" y="1015555"/>
                      </a:lnTo>
                      <a:lnTo>
                        <a:pt x="203047" y="1015555"/>
                      </a:lnTo>
                      <a:lnTo>
                        <a:pt x="194449" y="1004100"/>
                      </a:lnTo>
                      <a:lnTo>
                        <a:pt x="187261" y="1005052"/>
                      </a:lnTo>
                      <a:lnTo>
                        <a:pt x="200723" y="1021486"/>
                      </a:lnTo>
                      <a:lnTo>
                        <a:pt x="211543" y="1021486"/>
                      </a:lnTo>
                      <a:lnTo>
                        <a:pt x="216242" y="1019708"/>
                      </a:lnTo>
                      <a:lnTo>
                        <a:pt x="220611" y="1015555"/>
                      </a:lnTo>
                      <a:lnTo>
                        <a:pt x="223697" y="1012634"/>
                      </a:lnTo>
                      <a:lnTo>
                        <a:pt x="225564" y="1008316"/>
                      </a:lnTo>
                      <a:lnTo>
                        <a:pt x="225564" y="999451"/>
                      </a:lnTo>
                      <a:close/>
                    </a:path>
                    <a:path w="4013200" h="2075180">
                      <a:moveTo>
                        <a:pt x="225679" y="1970697"/>
                      </a:moveTo>
                      <a:lnTo>
                        <a:pt x="225552" y="1961718"/>
                      </a:lnTo>
                      <a:lnTo>
                        <a:pt x="224739" y="1959013"/>
                      </a:lnTo>
                      <a:lnTo>
                        <a:pt x="221018" y="1953856"/>
                      </a:lnTo>
                      <a:lnTo>
                        <a:pt x="218338" y="1951990"/>
                      </a:lnTo>
                      <a:lnTo>
                        <a:pt x="218338" y="1969185"/>
                      </a:lnTo>
                      <a:lnTo>
                        <a:pt x="217220" y="1971992"/>
                      </a:lnTo>
                      <a:lnTo>
                        <a:pt x="212750" y="1976386"/>
                      </a:lnTo>
                      <a:lnTo>
                        <a:pt x="209918" y="1977491"/>
                      </a:lnTo>
                      <a:lnTo>
                        <a:pt x="204279" y="1977491"/>
                      </a:lnTo>
                      <a:lnTo>
                        <a:pt x="194525" y="1967598"/>
                      </a:lnTo>
                      <a:lnTo>
                        <a:pt x="194525" y="1962213"/>
                      </a:lnTo>
                      <a:lnTo>
                        <a:pt x="195605" y="1959495"/>
                      </a:lnTo>
                      <a:lnTo>
                        <a:pt x="196037" y="1959013"/>
                      </a:lnTo>
                      <a:lnTo>
                        <a:pt x="200063" y="1954987"/>
                      </a:lnTo>
                      <a:lnTo>
                        <a:pt x="202869" y="1953856"/>
                      </a:lnTo>
                      <a:lnTo>
                        <a:pt x="209702" y="1953856"/>
                      </a:lnTo>
                      <a:lnTo>
                        <a:pt x="212585" y="1954987"/>
                      </a:lnTo>
                      <a:lnTo>
                        <a:pt x="217182" y="1959495"/>
                      </a:lnTo>
                      <a:lnTo>
                        <a:pt x="218274" y="1962213"/>
                      </a:lnTo>
                      <a:lnTo>
                        <a:pt x="218338" y="1969185"/>
                      </a:lnTo>
                      <a:lnTo>
                        <a:pt x="218338" y="1951990"/>
                      </a:lnTo>
                      <a:lnTo>
                        <a:pt x="214668" y="1950758"/>
                      </a:lnTo>
                      <a:lnTo>
                        <a:pt x="217563" y="1949665"/>
                      </a:lnTo>
                      <a:lnTo>
                        <a:pt x="219722" y="1948129"/>
                      </a:lnTo>
                      <a:lnTo>
                        <a:pt x="222567" y="1944116"/>
                      </a:lnTo>
                      <a:lnTo>
                        <a:pt x="223278" y="1941766"/>
                      </a:lnTo>
                      <a:lnTo>
                        <a:pt x="223189" y="1934616"/>
                      </a:lnTo>
                      <a:lnTo>
                        <a:pt x="221729" y="1931212"/>
                      </a:lnTo>
                      <a:lnTo>
                        <a:pt x="220129" y="1929701"/>
                      </a:lnTo>
                      <a:lnTo>
                        <a:pt x="215811" y="1925586"/>
                      </a:lnTo>
                      <a:lnTo>
                        <a:pt x="215811" y="1936178"/>
                      </a:lnTo>
                      <a:lnTo>
                        <a:pt x="215798" y="1941766"/>
                      </a:lnTo>
                      <a:lnTo>
                        <a:pt x="215023" y="1943671"/>
                      </a:lnTo>
                      <a:lnTo>
                        <a:pt x="211480" y="1947138"/>
                      </a:lnTo>
                      <a:lnTo>
                        <a:pt x="208902" y="1948129"/>
                      </a:lnTo>
                      <a:lnTo>
                        <a:pt x="203898" y="1948129"/>
                      </a:lnTo>
                      <a:lnTo>
                        <a:pt x="196837" y="1936178"/>
                      </a:lnTo>
                      <a:lnTo>
                        <a:pt x="197688" y="1934184"/>
                      </a:lnTo>
                      <a:lnTo>
                        <a:pt x="215811" y="1936178"/>
                      </a:lnTo>
                      <a:lnTo>
                        <a:pt x="215811" y="1925586"/>
                      </a:lnTo>
                      <a:lnTo>
                        <a:pt x="215506" y="1925294"/>
                      </a:lnTo>
                      <a:lnTo>
                        <a:pt x="211391" y="1923821"/>
                      </a:lnTo>
                      <a:lnTo>
                        <a:pt x="201218" y="1923821"/>
                      </a:lnTo>
                      <a:lnTo>
                        <a:pt x="197104" y="1925294"/>
                      </a:lnTo>
                      <a:lnTo>
                        <a:pt x="191020" y="1931047"/>
                      </a:lnTo>
                      <a:lnTo>
                        <a:pt x="189496" y="1934616"/>
                      </a:lnTo>
                      <a:lnTo>
                        <a:pt x="189522" y="1941766"/>
                      </a:lnTo>
                      <a:lnTo>
                        <a:pt x="190220" y="1944116"/>
                      </a:lnTo>
                      <a:lnTo>
                        <a:pt x="193103" y="1948129"/>
                      </a:lnTo>
                      <a:lnTo>
                        <a:pt x="195300" y="1949665"/>
                      </a:lnTo>
                      <a:lnTo>
                        <a:pt x="198272" y="1950758"/>
                      </a:lnTo>
                      <a:lnTo>
                        <a:pt x="194703" y="1951685"/>
                      </a:lnTo>
                      <a:lnTo>
                        <a:pt x="191960" y="1953425"/>
                      </a:lnTo>
                      <a:lnTo>
                        <a:pt x="190042" y="1955990"/>
                      </a:lnTo>
                      <a:lnTo>
                        <a:pt x="188099" y="1958543"/>
                      </a:lnTo>
                      <a:lnTo>
                        <a:pt x="187147" y="1961718"/>
                      </a:lnTo>
                      <a:lnTo>
                        <a:pt x="187172" y="1970697"/>
                      </a:lnTo>
                      <a:lnTo>
                        <a:pt x="188290" y="1973389"/>
                      </a:lnTo>
                      <a:lnTo>
                        <a:pt x="188950" y="1974900"/>
                      </a:lnTo>
                      <a:lnTo>
                        <a:pt x="196011" y="1981682"/>
                      </a:lnTo>
                      <a:lnTo>
                        <a:pt x="200634" y="1983371"/>
                      </a:lnTo>
                      <a:lnTo>
                        <a:pt x="212178" y="1983371"/>
                      </a:lnTo>
                      <a:lnTo>
                        <a:pt x="216827" y="1981682"/>
                      </a:lnTo>
                      <a:lnTo>
                        <a:pt x="221195" y="1977491"/>
                      </a:lnTo>
                      <a:lnTo>
                        <a:pt x="223901" y="1974900"/>
                      </a:lnTo>
                      <a:lnTo>
                        <a:pt x="225679" y="1970697"/>
                      </a:lnTo>
                      <a:close/>
                    </a:path>
                    <a:path w="4013200" h="2075180">
                      <a:moveTo>
                        <a:pt x="225983" y="1379905"/>
                      </a:moveTo>
                      <a:lnTo>
                        <a:pt x="224282" y="1375498"/>
                      </a:lnTo>
                      <a:lnTo>
                        <a:pt x="224231" y="1375359"/>
                      </a:lnTo>
                      <a:lnTo>
                        <a:pt x="221742" y="1372870"/>
                      </a:lnTo>
                      <a:lnTo>
                        <a:pt x="219087" y="1370203"/>
                      </a:lnTo>
                      <a:lnTo>
                        <a:pt x="217208" y="1368310"/>
                      </a:lnTo>
                      <a:lnTo>
                        <a:pt x="212902" y="1366545"/>
                      </a:lnTo>
                      <a:lnTo>
                        <a:pt x="203949" y="1366545"/>
                      </a:lnTo>
                      <a:lnTo>
                        <a:pt x="200253" y="1367764"/>
                      </a:lnTo>
                      <a:lnTo>
                        <a:pt x="196748" y="1370203"/>
                      </a:lnTo>
                      <a:lnTo>
                        <a:pt x="199910" y="1354531"/>
                      </a:lnTo>
                      <a:lnTo>
                        <a:pt x="223240" y="1354531"/>
                      </a:lnTo>
                      <a:lnTo>
                        <a:pt x="223240" y="1347685"/>
                      </a:lnTo>
                      <a:lnTo>
                        <a:pt x="194157" y="1347685"/>
                      </a:lnTo>
                      <a:lnTo>
                        <a:pt x="188493" y="1377645"/>
                      </a:lnTo>
                      <a:lnTo>
                        <a:pt x="195237" y="1378521"/>
                      </a:lnTo>
                      <a:lnTo>
                        <a:pt x="196291" y="1376857"/>
                      </a:lnTo>
                      <a:lnTo>
                        <a:pt x="197764" y="1375498"/>
                      </a:lnTo>
                      <a:lnTo>
                        <a:pt x="201485" y="1373403"/>
                      </a:lnTo>
                      <a:lnTo>
                        <a:pt x="203568" y="1372870"/>
                      </a:lnTo>
                      <a:lnTo>
                        <a:pt x="209613" y="1372870"/>
                      </a:lnTo>
                      <a:lnTo>
                        <a:pt x="212623" y="1374051"/>
                      </a:lnTo>
                      <a:lnTo>
                        <a:pt x="217220" y="1378775"/>
                      </a:lnTo>
                      <a:lnTo>
                        <a:pt x="218376" y="1381988"/>
                      </a:lnTo>
                      <a:lnTo>
                        <a:pt x="218249" y="1390726"/>
                      </a:lnTo>
                      <a:lnTo>
                        <a:pt x="217170" y="1393825"/>
                      </a:lnTo>
                      <a:lnTo>
                        <a:pt x="212267" y="1399133"/>
                      </a:lnTo>
                      <a:lnTo>
                        <a:pt x="212115" y="1399133"/>
                      </a:lnTo>
                      <a:lnTo>
                        <a:pt x="209461" y="1400327"/>
                      </a:lnTo>
                      <a:lnTo>
                        <a:pt x="203136" y="1400327"/>
                      </a:lnTo>
                      <a:lnTo>
                        <a:pt x="200685" y="1399413"/>
                      </a:lnTo>
                      <a:lnTo>
                        <a:pt x="196608" y="1395717"/>
                      </a:lnTo>
                      <a:lnTo>
                        <a:pt x="195313" y="1392961"/>
                      </a:lnTo>
                      <a:lnTo>
                        <a:pt x="194970" y="1390726"/>
                      </a:lnTo>
                      <a:lnTo>
                        <a:pt x="194843" y="1389938"/>
                      </a:lnTo>
                      <a:lnTo>
                        <a:pt x="194754" y="1389303"/>
                      </a:lnTo>
                      <a:lnTo>
                        <a:pt x="187223" y="1389938"/>
                      </a:lnTo>
                      <a:lnTo>
                        <a:pt x="187502" y="1392961"/>
                      </a:lnTo>
                      <a:lnTo>
                        <a:pt x="187591" y="1393825"/>
                      </a:lnTo>
                      <a:lnTo>
                        <a:pt x="187693" y="1394853"/>
                      </a:lnTo>
                      <a:lnTo>
                        <a:pt x="189623" y="1398790"/>
                      </a:lnTo>
                      <a:lnTo>
                        <a:pt x="196342" y="1404721"/>
                      </a:lnTo>
                      <a:lnTo>
                        <a:pt x="200685" y="1406207"/>
                      </a:lnTo>
                      <a:lnTo>
                        <a:pt x="212496" y="1406207"/>
                      </a:lnTo>
                      <a:lnTo>
                        <a:pt x="217614" y="1403858"/>
                      </a:lnTo>
                      <a:lnTo>
                        <a:pt x="220408" y="1400327"/>
                      </a:lnTo>
                      <a:lnTo>
                        <a:pt x="224447" y="1395285"/>
                      </a:lnTo>
                      <a:lnTo>
                        <a:pt x="225983" y="1390726"/>
                      </a:lnTo>
                      <a:lnTo>
                        <a:pt x="225983" y="1379905"/>
                      </a:lnTo>
                      <a:close/>
                    </a:path>
                    <a:path w="4013200" h="2075180">
                      <a:moveTo>
                        <a:pt x="265785" y="2052129"/>
                      </a:moveTo>
                      <a:lnTo>
                        <a:pt x="259918" y="2021408"/>
                      </a:lnTo>
                      <a:lnTo>
                        <a:pt x="259295" y="2020443"/>
                      </a:lnTo>
                      <a:lnTo>
                        <a:pt x="258406" y="2019617"/>
                      </a:lnTo>
                      <a:lnTo>
                        <a:pt x="258406" y="2035708"/>
                      </a:lnTo>
                      <a:lnTo>
                        <a:pt x="258394" y="2054847"/>
                      </a:lnTo>
                      <a:lnTo>
                        <a:pt x="257251" y="2061222"/>
                      </a:lnTo>
                      <a:lnTo>
                        <a:pt x="252780" y="2067560"/>
                      </a:lnTo>
                      <a:lnTo>
                        <a:pt x="250012" y="2069147"/>
                      </a:lnTo>
                      <a:lnTo>
                        <a:pt x="243420" y="2069147"/>
                      </a:lnTo>
                      <a:lnTo>
                        <a:pt x="240639" y="2067560"/>
                      </a:lnTo>
                      <a:lnTo>
                        <a:pt x="236156" y="2061222"/>
                      </a:lnTo>
                      <a:lnTo>
                        <a:pt x="235026" y="2054847"/>
                      </a:lnTo>
                      <a:lnTo>
                        <a:pt x="235026" y="2035708"/>
                      </a:lnTo>
                      <a:lnTo>
                        <a:pt x="236220" y="2029294"/>
                      </a:lnTo>
                      <a:lnTo>
                        <a:pt x="236258" y="2029142"/>
                      </a:lnTo>
                      <a:lnTo>
                        <a:pt x="240703" y="2022792"/>
                      </a:lnTo>
                      <a:lnTo>
                        <a:pt x="243332" y="2021408"/>
                      </a:lnTo>
                      <a:lnTo>
                        <a:pt x="249986" y="2021408"/>
                      </a:lnTo>
                      <a:lnTo>
                        <a:pt x="252780" y="2022983"/>
                      </a:lnTo>
                      <a:lnTo>
                        <a:pt x="257162" y="2029142"/>
                      </a:lnTo>
                      <a:lnTo>
                        <a:pt x="257276" y="2029294"/>
                      </a:lnTo>
                      <a:lnTo>
                        <a:pt x="249847" y="2015477"/>
                      </a:lnTo>
                      <a:lnTo>
                        <a:pt x="242455" y="2015477"/>
                      </a:lnTo>
                      <a:lnTo>
                        <a:pt x="227647" y="2038388"/>
                      </a:lnTo>
                      <a:lnTo>
                        <a:pt x="227647" y="2056231"/>
                      </a:lnTo>
                      <a:lnTo>
                        <a:pt x="229577" y="2064131"/>
                      </a:lnTo>
                      <a:lnTo>
                        <a:pt x="233426" y="2068995"/>
                      </a:lnTo>
                      <a:lnTo>
                        <a:pt x="236651" y="2073021"/>
                      </a:lnTo>
                      <a:lnTo>
                        <a:pt x="241071" y="2075040"/>
                      </a:lnTo>
                      <a:lnTo>
                        <a:pt x="250990" y="2075040"/>
                      </a:lnTo>
                      <a:lnTo>
                        <a:pt x="254533" y="2073884"/>
                      </a:lnTo>
                      <a:lnTo>
                        <a:pt x="260146" y="2069299"/>
                      </a:lnTo>
                      <a:lnTo>
                        <a:pt x="260235" y="2069147"/>
                      </a:lnTo>
                      <a:lnTo>
                        <a:pt x="262255" y="2066048"/>
                      </a:lnTo>
                      <a:lnTo>
                        <a:pt x="265074" y="2057641"/>
                      </a:lnTo>
                      <a:lnTo>
                        <a:pt x="265785" y="2052129"/>
                      </a:lnTo>
                      <a:close/>
                    </a:path>
                    <a:path w="4013200" h="2075180">
                      <a:moveTo>
                        <a:pt x="280835" y="1956371"/>
                      </a:moveTo>
                      <a:lnTo>
                        <a:pt x="250278" y="1956371"/>
                      </a:lnTo>
                      <a:lnTo>
                        <a:pt x="250278" y="1960905"/>
                      </a:lnTo>
                      <a:lnTo>
                        <a:pt x="280835" y="1960905"/>
                      </a:lnTo>
                      <a:lnTo>
                        <a:pt x="280835" y="1956371"/>
                      </a:lnTo>
                      <a:close/>
                    </a:path>
                    <a:path w="4013200" h="2075180">
                      <a:moveTo>
                        <a:pt x="280835" y="1763991"/>
                      </a:moveTo>
                      <a:lnTo>
                        <a:pt x="250278" y="1763991"/>
                      </a:lnTo>
                      <a:lnTo>
                        <a:pt x="250278" y="1768513"/>
                      </a:lnTo>
                      <a:lnTo>
                        <a:pt x="280835" y="1768513"/>
                      </a:lnTo>
                      <a:lnTo>
                        <a:pt x="280835" y="1763991"/>
                      </a:lnTo>
                      <a:close/>
                    </a:path>
                    <a:path w="4013200" h="2075180">
                      <a:moveTo>
                        <a:pt x="280835" y="1571599"/>
                      </a:moveTo>
                      <a:lnTo>
                        <a:pt x="250278" y="1571599"/>
                      </a:lnTo>
                      <a:lnTo>
                        <a:pt x="250278" y="1576120"/>
                      </a:lnTo>
                      <a:lnTo>
                        <a:pt x="280835" y="1576120"/>
                      </a:lnTo>
                      <a:lnTo>
                        <a:pt x="280835" y="1571599"/>
                      </a:lnTo>
                      <a:close/>
                    </a:path>
                    <a:path w="4013200" h="2075180">
                      <a:moveTo>
                        <a:pt x="280835" y="1379207"/>
                      </a:moveTo>
                      <a:lnTo>
                        <a:pt x="250278" y="1379207"/>
                      </a:lnTo>
                      <a:lnTo>
                        <a:pt x="250278" y="1383741"/>
                      </a:lnTo>
                      <a:lnTo>
                        <a:pt x="280835" y="1383741"/>
                      </a:lnTo>
                      <a:lnTo>
                        <a:pt x="280835" y="1379207"/>
                      </a:lnTo>
                      <a:close/>
                    </a:path>
                    <a:path w="4013200" h="2075180">
                      <a:moveTo>
                        <a:pt x="280835" y="1186815"/>
                      </a:moveTo>
                      <a:lnTo>
                        <a:pt x="250278" y="1186815"/>
                      </a:lnTo>
                      <a:lnTo>
                        <a:pt x="250278" y="1191336"/>
                      </a:lnTo>
                      <a:lnTo>
                        <a:pt x="280835" y="1191336"/>
                      </a:lnTo>
                      <a:lnTo>
                        <a:pt x="280835" y="1186815"/>
                      </a:lnTo>
                      <a:close/>
                    </a:path>
                    <a:path w="4013200" h="2075180">
                      <a:moveTo>
                        <a:pt x="280835" y="994422"/>
                      </a:moveTo>
                      <a:lnTo>
                        <a:pt x="250278" y="994422"/>
                      </a:lnTo>
                      <a:lnTo>
                        <a:pt x="250278" y="998956"/>
                      </a:lnTo>
                      <a:lnTo>
                        <a:pt x="280835" y="998956"/>
                      </a:lnTo>
                      <a:lnTo>
                        <a:pt x="280835" y="994422"/>
                      </a:lnTo>
                      <a:close/>
                    </a:path>
                    <a:path w="4013200" h="2075180">
                      <a:moveTo>
                        <a:pt x="280835" y="802030"/>
                      </a:moveTo>
                      <a:lnTo>
                        <a:pt x="250278" y="802030"/>
                      </a:lnTo>
                      <a:lnTo>
                        <a:pt x="250278" y="806564"/>
                      </a:lnTo>
                      <a:lnTo>
                        <a:pt x="280835" y="806564"/>
                      </a:lnTo>
                      <a:lnTo>
                        <a:pt x="280835" y="802030"/>
                      </a:lnTo>
                      <a:close/>
                    </a:path>
                    <a:path w="4013200" h="2075180">
                      <a:moveTo>
                        <a:pt x="280835" y="609650"/>
                      </a:moveTo>
                      <a:lnTo>
                        <a:pt x="250278" y="609650"/>
                      </a:lnTo>
                      <a:lnTo>
                        <a:pt x="250278" y="614172"/>
                      </a:lnTo>
                      <a:lnTo>
                        <a:pt x="280835" y="614172"/>
                      </a:lnTo>
                      <a:lnTo>
                        <a:pt x="280835" y="609650"/>
                      </a:lnTo>
                      <a:close/>
                    </a:path>
                    <a:path w="4013200" h="2075180">
                      <a:moveTo>
                        <a:pt x="280835" y="417258"/>
                      </a:moveTo>
                      <a:lnTo>
                        <a:pt x="250278" y="417258"/>
                      </a:lnTo>
                      <a:lnTo>
                        <a:pt x="250278" y="421779"/>
                      </a:lnTo>
                      <a:lnTo>
                        <a:pt x="280835" y="421779"/>
                      </a:lnTo>
                      <a:lnTo>
                        <a:pt x="280835" y="417258"/>
                      </a:lnTo>
                      <a:close/>
                    </a:path>
                    <a:path w="4013200" h="2075180">
                      <a:moveTo>
                        <a:pt x="280835" y="301828"/>
                      </a:moveTo>
                      <a:lnTo>
                        <a:pt x="266128" y="301828"/>
                      </a:lnTo>
                      <a:lnTo>
                        <a:pt x="266128" y="306349"/>
                      </a:lnTo>
                      <a:lnTo>
                        <a:pt x="280835" y="306349"/>
                      </a:lnTo>
                      <a:lnTo>
                        <a:pt x="280835" y="301828"/>
                      </a:lnTo>
                      <a:close/>
                    </a:path>
                    <a:path w="4013200" h="2075180">
                      <a:moveTo>
                        <a:pt x="280835" y="282587"/>
                      </a:moveTo>
                      <a:lnTo>
                        <a:pt x="266128" y="282587"/>
                      </a:lnTo>
                      <a:lnTo>
                        <a:pt x="266128" y="287108"/>
                      </a:lnTo>
                      <a:lnTo>
                        <a:pt x="280835" y="287108"/>
                      </a:lnTo>
                      <a:lnTo>
                        <a:pt x="280835" y="282587"/>
                      </a:lnTo>
                      <a:close/>
                    </a:path>
                    <a:path w="4013200" h="2075180">
                      <a:moveTo>
                        <a:pt x="280835" y="267881"/>
                      </a:moveTo>
                      <a:lnTo>
                        <a:pt x="266128" y="267881"/>
                      </a:lnTo>
                      <a:lnTo>
                        <a:pt x="266128" y="272402"/>
                      </a:lnTo>
                      <a:lnTo>
                        <a:pt x="280835" y="272402"/>
                      </a:lnTo>
                      <a:lnTo>
                        <a:pt x="280835" y="267881"/>
                      </a:lnTo>
                      <a:close/>
                    </a:path>
                    <a:path w="4013200" h="2075180">
                      <a:moveTo>
                        <a:pt x="280835" y="254292"/>
                      </a:moveTo>
                      <a:lnTo>
                        <a:pt x="266128" y="254292"/>
                      </a:lnTo>
                      <a:lnTo>
                        <a:pt x="266128" y="258826"/>
                      </a:lnTo>
                      <a:lnTo>
                        <a:pt x="280835" y="258826"/>
                      </a:lnTo>
                      <a:lnTo>
                        <a:pt x="280835" y="254292"/>
                      </a:lnTo>
                      <a:close/>
                    </a:path>
                    <a:path w="4013200" h="2075180">
                      <a:moveTo>
                        <a:pt x="280835" y="242976"/>
                      </a:moveTo>
                      <a:lnTo>
                        <a:pt x="266128" y="242976"/>
                      </a:lnTo>
                      <a:lnTo>
                        <a:pt x="266128" y="247497"/>
                      </a:lnTo>
                      <a:lnTo>
                        <a:pt x="280835" y="247497"/>
                      </a:lnTo>
                      <a:lnTo>
                        <a:pt x="280835" y="242976"/>
                      </a:lnTo>
                      <a:close/>
                    </a:path>
                    <a:path w="4013200" h="2075180">
                      <a:moveTo>
                        <a:pt x="280835" y="233921"/>
                      </a:moveTo>
                      <a:lnTo>
                        <a:pt x="266128" y="233921"/>
                      </a:lnTo>
                      <a:lnTo>
                        <a:pt x="266128" y="238455"/>
                      </a:lnTo>
                      <a:lnTo>
                        <a:pt x="280835" y="238455"/>
                      </a:lnTo>
                      <a:lnTo>
                        <a:pt x="280835" y="233921"/>
                      </a:lnTo>
                      <a:close/>
                    </a:path>
                    <a:path w="4013200" h="2075180">
                      <a:moveTo>
                        <a:pt x="280835" y="224866"/>
                      </a:moveTo>
                      <a:lnTo>
                        <a:pt x="250278" y="224866"/>
                      </a:lnTo>
                      <a:lnTo>
                        <a:pt x="250278" y="229387"/>
                      </a:lnTo>
                      <a:lnTo>
                        <a:pt x="280835" y="229387"/>
                      </a:lnTo>
                      <a:lnTo>
                        <a:pt x="280835" y="224866"/>
                      </a:lnTo>
                      <a:close/>
                    </a:path>
                    <a:path w="4013200" h="2075180">
                      <a:moveTo>
                        <a:pt x="280835" y="167157"/>
                      </a:moveTo>
                      <a:lnTo>
                        <a:pt x="266128" y="167157"/>
                      </a:lnTo>
                      <a:lnTo>
                        <a:pt x="266128" y="171678"/>
                      </a:lnTo>
                      <a:lnTo>
                        <a:pt x="280835" y="171678"/>
                      </a:lnTo>
                      <a:lnTo>
                        <a:pt x="280835" y="167157"/>
                      </a:lnTo>
                      <a:close/>
                    </a:path>
                    <a:path w="4013200" h="2075180">
                      <a:moveTo>
                        <a:pt x="280835" y="133197"/>
                      </a:moveTo>
                      <a:lnTo>
                        <a:pt x="266128" y="133197"/>
                      </a:lnTo>
                      <a:lnTo>
                        <a:pt x="266128" y="137718"/>
                      </a:lnTo>
                      <a:lnTo>
                        <a:pt x="280835" y="137718"/>
                      </a:lnTo>
                      <a:lnTo>
                        <a:pt x="280835" y="133197"/>
                      </a:lnTo>
                      <a:close/>
                    </a:path>
                    <a:path w="4013200" h="2075180">
                      <a:moveTo>
                        <a:pt x="280835" y="109435"/>
                      </a:moveTo>
                      <a:lnTo>
                        <a:pt x="266128" y="109435"/>
                      </a:lnTo>
                      <a:lnTo>
                        <a:pt x="266128" y="113957"/>
                      </a:lnTo>
                      <a:lnTo>
                        <a:pt x="280835" y="113957"/>
                      </a:lnTo>
                      <a:lnTo>
                        <a:pt x="280835" y="109435"/>
                      </a:lnTo>
                      <a:close/>
                    </a:path>
                    <a:path w="4013200" h="2075180">
                      <a:moveTo>
                        <a:pt x="280835" y="90195"/>
                      </a:moveTo>
                      <a:lnTo>
                        <a:pt x="266128" y="90195"/>
                      </a:lnTo>
                      <a:lnTo>
                        <a:pt x="266128" y="94716"/>
                      </a:lnTo>
                      <a:lnTo>
                        <a:pt x="280835" y="94716"/>
                      </a:lnTo>
                      <a:lnTo>
                        <a:pt x="280835" y="90195"/>
                      </a:lnTo>
                      <a:close/>
                    </a:path>
                    <a:path w="4013200" h="2075180">
                      <a:moveTo>
                        <a:pt x="280835" y="75488"/>
                      </a:moveTo>
                      <a:lnTo>
                        <a:pt x="266128" y="75488"/>
                      </a:lnTo>
                      <a:lnTo>
                        <a:pt x="266128" y="80010"/>
                      </a:lnTo>
                      <a:lnTo>
                        <a:pt x="280835" y="80010"/>
                      </a:lnTo>
                      <a:lnTo>
                        <a:pt x="280835" y="75488"/>
                      </a:lnTo>
                      <a:close/>
                    </a:path>
                    <a:path w="4013200" h="2075180">
                      <a:moveTo>
                        <a:pt x="280835" y="61912"/>
                      </a:moveTo>
                      <a:lnTo>
                        <a:pt x="266128" y="61912"/>
                      </a:lnTo>
                      <a:lnTo>
                        <a:pt x="266128" y="66433"/>
                      </a:lnTo>
                      <a:lnTo>
                        <a:pt x="280835" y="66433"/>
                      </a:lnTo>
                      <a:lnTo>
                        <a:pt x="280835" y="61912"/>
                      </a:lnTo>
                      <a:close/>
                    </a:path>
                    <a:path w="4013200" h="2075180">
                      <a:moveTo>
                        <a:pt x="280835" y="50584"/>
                      </a:moveTo>
                      <a:lnTo>
                        <a:pt x="266128" y="50584"/>
                      </a:lnTo>
                      <a:lnTo>
                        <a:pt x="266128" y="55105"/>
                      </a:lnTo>
                      <a:lnTo>
                        <a:pt x="280835" y="55105"/>
                      </a:lnTo>
                      <a:lnTo>
                        <a:pt x="280835" y="50584"/>
                      </a:lnTo>
                      <a:close/>
                    </a:path>
                    <a:path w="4013200" h="2075180">
                      <a:moveTo>
                        <a:pt x="280835" y="41541"/>
                      </a:moveTo>
                      <a:lnTo>
                        <a:pt x="266128" y="41541"/>
                      </a:lnTo>
                      <a:lnTo>
                        <a:pt x="266128" y="46062"/>
                      </a:lnTo>
                      <a:lnTo>
                        <a:pt x="280835" y="46062"/>
                      </a:lnTo>
                      <a:lnTo>
                        <a:pt x="280835" y="41541"/>
                      </a:lnTo>
                      <a:close/>
                    </a:path>
                    <a:path w="4013200" h="2075180">
                      <a:moveTo>
                        <a:pt x="280835" y="32486"/>
                      </a:moveTo>
                      <a:lnTo>
                        <a:pt x="250278" y="32486"/>
                      </a:lnTo>
                      <a:lnTo>
                        <a:pt x="250278" y="37007"/>
                      </a:lnTo>
                      <a:lnTo>
                        <a:pt x="280835" y="37007"/>
                      </a:lnTo>
                      <a:lnTo>
                        <a:pt x="280835" y="32486"/>
                      </a:lnTo>
                      <a:close/>
                    </a:path>
                    <a:path w="4013200" h="2075180">
                      <a:moveTo>
                        <a:pt x="284759" y="2065896"/>
                      </a:moveTo>
                      <a:lnTo>
                        <a:pt x="276593" y="2065896"/>
                      </a:lnTo>
                      <a:lnTo>
                        <a:pt x="276593" y="2074049"/>
                      </a:lnTo>
                      <a:lnTo>
                        <a:pt x="284759" y="2074049"/>
                      </a:lnTo>
                      <a:lnTo>
                        <a:pt x="284759" y="2065896"/>
                      </a:lnTo>
                      <a:close/>
                    </a:path>
                    <a:path w="4013200" h="2075180">
                      <a:moveTo>
                        <a:pt x="322503" y="2015477"/>
                      </a:moveTo>
                      <a:lnTo>
                        <a:pt x="317868" y="2015477"/>
                      </a:lnTo>
                      <a:lnTo>
                        <a:pt x="316623" y="2018004"/>
                      </a:lnTo>
                      <a:lnTo>
                        <a:pt x="314490" y="2020595"/>
                      </a:lnTo>
                      <a:lnTo>
                        <a:pt x="308483" y="2025954"/>
                      </a:lnTo>
                      <a:lnTo>
                        <a:pt x="304965" y="2028240"/>
                      </a:lnTo>
                      <a:lnTo>
                        <a:pt x="300951" y="2030120"/>
                      </a:lnTo>
                      <a:lnTo>
                        <a:pt x="300951" y="2037041"/>
                      </a:lnTo>
                      <a:lnTo>
                        <a:pt x="315315" y="2028405"/>
                      </a:lnTo>
                      <a:lnTo>
                        <a:pt x="315315" y="2074049"/>
                      </a:lnTo>
                      <a:lnTo>
                        <a:pt x="322503" y="2074049"/>
                      </a:lnTo>
                      <a:lnTo>
                        <a:pt x="322503" y="2028405"/>
                      </a:lnTo>
                      <a:lnTo>
                        <a:pt x="322503" y="2015477"/>
                      </a:lnTo>
                      <a:close/>
                    </a:path>
                    <a:path w="4013200" h="2075180">
                      <a:moveTo>
                        <a:pt x="760349" y="2015477"/>
                      </a:moveTo>
                      <a:lnTo>
                        <a:pt x="755713" y="2015477"/>
                      </a:lnTo>
                      <a:lnTo>
                        <a:pt x="754468" y="2018004"/>
                      </a:lnTo>
                      <a:lnTo>
                        <a:pt x="752335" y="2020595"/>
                      </a:lnTo>
                      <a:lnTo>
                        <a:pt x="746328" y="2025954"/>
                      </a:lnTo>
                      <a:lnTo>
                        <a:pt x="742823" y="2028240"/>
                      </a:lnTo>
                      <a:lnTo>
                        <a:pt x="738797" y="2030120"/>
                      </a:lnTo>
                      <a:lnTo>
                        <a:pt x="738797" y="2037041"/>
                      </a:lnTo>
                      <a:lnTo>
                        <a:pt x="753160" y="2028405"/>
                      </a:lnTo>
                      <a:lnTo>
                        <a:pt x="753160" y="2074049"/>
                      </a:lnTo>
                      <a:lnTo>
                        <a:pt x="760349" y="2074049"/>
                      </a:lnTo>
                      <a:lnTo>
                        <a:pt x="760349" y="2028405"/>
                      </a:lnTo>
                      <a:lnTo>
                        <a:pt x="760349" y="2015477"/>
                      </a:lnTo>
                      <a:close/>
                    </a:path>
                    <a:path w="4013200" h="2075180">
                      <a:moveTo>
                        <a:pt x="1208811" y="2015477"/>
                      </a:moveTo>
                      <a:lnTo>
                        <a:pt x="1204175" y="2015477"/>
                      </a:lnTo>
                      <a:lnTo>
                        <a:pt x="1202931" y="2018004"/>
                      </a:lnTo>
                      <a:lnTo>
                        <a:pt x="1200810" y="2020595"/>
                      </a:lnTo>
                      <a:lnTo>
                        <a:pt x="1194803" y="2025954"/>
                      </a:lnTo>
                      <a:lnTo>
                        <a:pt x="1191285" y="2028240"/>
                      </a:lnTo>
                      <a:lnTo>
                        <a:pt x="1187272" y="2030120"/>
                      </a:lnTo>
                      <a:lnTo>
                        <a:pt x="1187272" y="2037041"/>
                      </a:lnTo>
                      <a:lnTo>
                        <a:pt x="1201635" y="2028405"/>
                      </a:lnTo>
                      <a:lnTo>
                        <a:pt x="1201635" y="2074049"/>
                      </a:lnTo>
                      <a:lnTo>
                        <a:pt x="1208811" y="2074049"/>
                      </a:lnTo>
                      <a:lnTo>
                        <a:pt x="1208811" y="2028405"/>
                      </a:lnTo>
                      <a:lnTo>
                        <a:pt x="1208811" y="2015477"/>
                      </a:lnTo>
                      <a:close/>
                    </a:path>
                    <a:path w="4013200" h="2075180">
                      <a:moveTo>
                        <a:pt x="1264805" y="2052129"/>
                      </a:moveTo>
                      <a:lnTo>
                        <a:pt x="1264691" y="2038388"/>
                      </a:lnTo>
                      <a:lnTo>
                        <a:pt x="1264437" y="2035708"/>
                      </a:lnTo>
                      <a:lnTo>
                        <a:pt x="1264373" y="2034908"/>
                      </a:lnTo>
                      <a:lnTo>
                        <a:pt x="1262621" y="2028075"/>
                      </a:lnTo>
                      <a:lnTo>
                        <a:pt x="1261414" y="2025192"/>
                      </a:lnTo>
                      <a:lnTo>
                        <a:pt x="1258951" y="2021408"/>
                      </a:lnTo>
                      <a:lnTo>
                        <a:pt x="1258328" y="2020443"/>
                      </a:lnTo>
                      <a:lnTo>
                        <a:pt x="1257439" y="2019617"/>
                      </a:lnTo>
                      <a:lnTo>
                        <a:pt x="1257439" y="2035708"/>
                      </a:lnTo>
                      <a:lnTo>
                        <a:pt x="1257427" y="2054847"/>
                      </a:lnTo>
                      <a:lnTo>
                        <a:pt x="1256284" y="2061222"/>
                      </a:lnTo>
                      <a:lnTo>
                        <a:pt x="1251813" y="2067560"/>
                      </a:lnTo>
                      <a:lnTo>
                        <a:pt x="1249045" y="2069147"/>
                      </a:lnTo>
                      <a:lnTo>
                        <a:pt x="1242453" y="2069147"/>
                      </a:lnTo>
                      <a:lnTo>
                        <a:pt x="1239672" y="2067560"/>
                      </a:lnTo>
                      <a:lnTo>
                        <a:pt x="1235176" y="2061222"/>
                      </a:lnTo>
                      <a:lnTo>
                        <a:pt x="1234059" y="2054847"/>
                      </a:lnTo>
                      <a:lnTo>
                        <a:pt x="1234059" y="2035708"/>
                      </a:lnTo>
                      <a:lnTo>
                        <a:pt x="1242364" y="2021408"/>
                      </a:lnTo>
                      <a:lnTo>
                        <a:pt x="1249019" y="2021408"/>
                      </a:lnTo>
                      <a:lnTo>
                        <a:pt x="1251813" y="2022983"/>
                      </a:lnTo>
                      <a:lnTo>
                        <a:pt x="1256195" y="2029142"/>
                      </a:lnTo>
                      <a:lnTo>
                        <a:pt x="1256309" y="2029294"/>
                      </a:lnTo>
                      <a:lnTo>
                        <a:pt x="1248879" y="2015477"/>
                      </a:lnTo>
                      <a:lnTo>
                        <a:pt x="1241488" y="2015477"/>
                      </a:lnTo>
                      <a:lnTo>
                        <a:pt x="1226680" y="2038388"/>
                      </a:lnTo>
                      <a:lnTo>
                        <a:pt x="1226680" y="2056231"/>
                      </a:lnTo>
                      <a:lnTo>
                        <a:pt x="1228610" y="2064131"/>
                      </a:lnTo>
                      <a:lnTo>
                        <a:pt x="1232458" y="2068995"/>
                      </a:lnTo>
                      <a:lnTo>
                        <a:pt x="1235684" y="2073021"/>
                      </a:lnTo>
                      <a:lnTo>
                        <a:pt x="1240104" y="2075040"/>
                      </a:lnTo>
                      <a:lnTo>
                        <a:pt x="1250022" y="2075040"/>
                      </a:lnTo>
                      <a:lnTo>
                        <a:pt x="1253578" y="2073884"/>
                      </a:lnTo>
                      <a:lnTo>
                        <a:pt x="1259179" y="2069299"/>
                      </a:lnTo>
                      <a:lnTo>
                        <a:pt x="1259268" y="2069147"/>
                      </a:lnTo>
                      <a:lnTo>
                        <a:pt x="1261287" y="2066048"/>
                      </a:lnTo>
                      <a:lnTo>
                        <a:pt x="1264107" y="2057641"/>
                      </a:lnTo>
                      <a:lnTo>
                        <a:pt x="1264805" y="2052129"/>
                      </a:lnTo>
                      <a:close/>
                    </a:path>
                    <a:path w="4013200" h="2075180">
                      <a:moveTo>
                        <a:pt x="1658086" y="2015477"/>
                      </a:moveTo>
                      <a:lnTo>
                        <a:pt x="1653451" y="2015477"/>
                      </a:lnTo>
                      <a:lnTo>
                        <a:pt x="1652206" y="2018004"/>
                      </a:lnTo>
                      <a:lnTo>
                        <a:pt x="1650085" y="2020595"/>
                      </a:lnTo>
                      <a:lnTo>
                        <a:pt x="1644078" y="2025954"/>
                      </a:lnTo>
                      <a:lnTo>
                        <a:pt x="1640560" y="2028240"/>
                      </a:lnTo>
                      <a:lnTo>
                        <a:pt x="1636547" y="2030120"/>
                      </a:lnTo>
                      <a:lnTo>
                        <a:pt x="1636547" y="2037041"/>
                      </a:lnTo>
                      <a:lnTo>
                        <a:pt x="1650911" y="2028405"/>
                      </a:lnTo>
                      <a:lnTo>
                        <a:pt x="1650911" y="2074049"/>
                      </a:lnTo>
                      <a:lnTo>
                        <a:pt x="1658086" y="2074049"/>
                      </a:lnTo>
                      <a:lnTo>
                        <a:pt x="1658086" y="2028405"/>
                      </a:lnTo>
                      <a:lnTo>
                        <a:pt x="1658086" y="2015477"/>
                      </a:lnTo>
                      <a:close/>
                    </a:path>
                    <a:path w="4013200" h="2075180">
                      <a:moveTo>
                        <a:pt x="1714093" y="2052129"/>
                      </a:moveTo>
                      <a:lnTo>
                        <a:pt x="1708226" y="2021408"/>
                      </a:lnTo>
                      <a:lnTo>
                        <a:pt x="1707603" y="2020443"/>
                      </a:lnTo>
                      <a:lnTo>
                        <a:pt x="1706714" y="2019617"/>
                      </a:lnTo>
                      <a:lnTo>
                        <a:pt x="1706714" y="2035708"/>
                      </a:lnTo>
                      <a:lnTo>
                        <a:pt x="1706702" y="2054847"/>
                      </a:lnTo>
                      <a:lnTo>
                        <a:pt x="1705559" y="2061222"/>
                      </a:lnTo>
                      <a:lnTo>
                        <a:pt x="1701088" y="2067560"/>
                      </a:lnTo>
                      <a:lnTo>
                        <a:pt x="1698320" y="2069147"/>
                      </a:lnTo>
                      <a:lnTo>
                        <a:pt x="1691728" y="2069147"/>
                      </a:lnTo>
                      <a:lnTo>
                        <a:pt x="1688947" y="2067560"/>
                      </a:lnTo>
                      <a:lnTo>
                        <a:pt x="1684464" y="2061222"/>
                      </a:lnTo>
                      <a:lnTo>
                        <a:pt x="1683334" y="2054847"/>
                      </a:lnTo>
                      <a:lnTo>
                        <a:pt x="1683334" y="2035708"/>
                      </a:lnTo>
                      <a:lnTo>
                        <a:pt x="1691652" y="2021408"/>
                      </a:lnTo>
                      <a:lnTo>
                        <a:pt x="1698294" y="2021408"/>
                      </a:lnTo>
                      <a:lnTo>
                        <a:pt x="1701088" y="2022983"/>
                      </a:lnTo>
                      <a:lnTo>
                        <a:pt x="1705470" y="2029142"/>
                      </a:lnTo>
                      <a:lnTo>
                        <a:pt x="1705584" y="2029294"/>
                      </a:lnTo>
                      <a:lnTo>
                        <a:pt x="1698155" y="2015477"/>
                      </a:lnTo>
                      <a:lnTo>
                        <a:pt x="1690763" y="2015477"/>
                      </a:lnTo>
                      <a:lnTo>
                        <a:pt x="1675955" y="2038388"/>
                      </a:lnTo>
                      <a:lnTo>
                        <a:pt x="1675955" y="2056231"/>
                      </a:lnTo>
                      <a:lnTo>
                        <a:pt x="1677885" y="2064131"/>
                      </a:lnTo>
                      <a:lnTo>
                        <a:pt x="1681734" y="2068995"/>
                      </a:lnTo>
                      <a:lnTo>
                        <a:pt x="1684959" y="2073021"/>
                      </a:lnTo>
                      <a:lnTo>
                        <a:pt x="1689379" y="2075040"/>
                      </a:lnTo>
                      <a:lnTo>
                        <a:pt x="1699310" y="2075040"/>
                      </a:lnTo>
                      <a:lnTo>
                        <a:pt x="1702854" y="2073884"/>
                      </a:lnTo>
                      <a:lnTo>
                        <a:pt x="1708454" y="2069299"/>
                      </a:lnTo>
                      <a:lnTo>
                        <a:pt x="1708543" y="2069147"/>
                      </a:lnTo>
                      <a:lnTo>
                        <a:pt x="1710563" y="2066048"/>
                      </a:lnTo>
                      <a:lnTo>
                        <a:pt x="1713382" y="2057641"/>
                      </a:lnTo>
                      <a:lnTo>
                        <a:pt x="1714093" y="2052129"/>
                      </a:lnTo>
                      <a:close/>
                    </a:path>
                    <a:path w="4013200" h="2075180">
                      <a:moveTo>
                        <a:pt x="1759813" y="2052129"/>
                      </a:moveTo>
                      <a:lnTo>
                        <a:pt x="1759699" y="2038388"/>
                      </a:lnTo>
                      <a:lnTo>
                        <a:pt x="1759445" y="2035708"/>
                      </a:lnTo>
                      <a:lnTo>
                        <a:pt x="1759381" y="2034908"/>
                      </a:lnTo>
                      <a:lnTo>
                        <a:pt x="1757629" y="2028075"/>
                      </a:lnTo>
                      <a:lnTo>
                        <a:pt x="1756410" y="2025192"/>
                      </a:lnTo>
                      <a:lnTo>
                        <a:pt x="1753958" y="2021408"/>
                      </a:lnTo>
                      <a:lnTo>
                        <a:pt x="1753336" y="2020443"/>
                      </a:lnTo>
                      <a:lnTo>
                        <a:pt x="1752434" y="2019617"/>
                      </a:lnTo>
                      <a:lnTo>
                        <a:pt x="1752434" y="2035708"/>
                      </a:lnTo>
                      <a:lnTo>
                        <a:pt x="1752422" y="2054847"/>
                      </a:lnTo>
                      <a:lnTo>
                        <a:pt x="1751291" y="2061222"/>
                      </a:lnTo>
                      <a:lnTo>
                        <a:pt x="1746821" y="2067560"/>
                      </a:lnTo>
                      <a:lnTo>
                        <a:pt x="1744052" y="2069147"/>
                      </a:lnTo>
                      <a:lnTo>
                        <a:pt x="1737461" y="2069147"/>
                      </a:lnTo>
                      <a:lnTo>
                        <a:pt x="1734680" y="2067560"/>
                      </a:lnTo>
                      <a:lnTo>
                        <a:pt x="1730184" y="2061222"/>
                      </a:lnTo>
                      <a:lnTo>
                        <a:pt x="1729066" y="2054847"/>
                      </a:lnTo>
                      <a:lnTo>
                        <a:pt x="1729066" y="2035708"/>
                      </a:lnTo>
                      <a:lnTo>
                        <a:pt x="1730260" y="2029294"/>
                      </a:lnTo>
                      <a:lnTo>
                        <a:pt x="1730298" y="2029142"/>
                      </a:lnTo>
                      <a:lnTo>
                        <a:pt x="1734743" y="2022792"/>
                      </a:lnTo>
                      <a:lnTo>
                        <a:pt x="1737372" y="2021408"/>
                      </a:lnTo>
                      <a:lnTo>
                        <a:pt x="1744027" y="2021408"/>
                      </a:lnTo>
                      <a:lnTo>
                        <a:pt x="1746821" y="2022983"/>
                      </a:lnTo>
                      <a:lnTo>
                        <a:pt x="1751203" y="2029142"/>
                      </a:lnTo>
                      <a:lnTo>
                        <a:pt x="1751317" y="2029294"/>
                      </a:lnTo>
                      <a:lnTo>
                        <a:pt x="1743887" y="2015477"/>
                      </a:lnTo>
                      <a:lnTo>
                        <a:pt x="1736496" y="2015477"/>
                      </a:lnTo>
                      <a:lnTo>
                        <a:pt x="1721688" y="2038388"/>
                      </a:lnTo>
                      <a:lnTo>
                        <a:pt x="1721688" y="2056231"/>
                      </a:lnTo>
                      <a:lnTo>
                        <a:pt x="1723618" y="2064131"/>
                      </a:lnTo>
                      <a:lnTo>
                        <a:pt x="1727466" y="2068995"/>
                      </a:lnTo>
                      <a:lnTo>
                        <a:pt x="1730692" y="2073021"/>
                      </a:lnTo>
                      <a:lnTo>
                        <a:pt x="1735112" y="2075040"/>
                      </a:lnTo>
                      <a:lnTo>
                        <a:pt x="1745030" y="2075040"/>
                      </a:lnTo>
                      <a:lnTo>
                        <a:pt x="1748574" y="2073884"/>
                      </a:lnTo>
                      <a:lnTo>
                        <a:pt x="1754187" y="2069299"/>
                      </a:lnTo>
                      <a:lnTo>
                        <a:pt x="1754276" y="2069147"/>
                      </a:lnTo>
                      <a:lnTo>
                        <a:pt x="1756295" y="2066048"/>
                      </a:lnTo>
                      <a:lnTo>
                        <a:pt x="1759115" y="2057641"/>
                      </a:lnTo>
                      <a:lnTo>
                        <a:pt x="1759813" y="2052129"/>
                      </a:lnTo>
                      <a:close/>
                    </a:path>
                    <a:path w="4013200" h="2075180">
                      <a:moveTo>
                        <a:pt x="2161730" y="1960905"/>
                      </a:moveTo>
                      <a:lnTo>
                        <a:pt x="2157196" y="1960905"/>
                      </a:lnTo>
                      <a:lnTo>
                        <a:pt x="2157196" y="1989201"/>
                      </a:lnTo>
                      <a:lnTo>
                        <a:pt x="2161730" y="1989201"/>
                      </a:lnTo>
                      <a:lnTo>
                        <a:pt x="2161730" y="1960905"/>
                      </a:lnTo>
                      <a:close/>
                    </a:path>
                    <a:path w="4013200" h="2075180">
                      <a:moveTo>
                        <a:pt x="4013200" y="1956371"/>
                      </a:moveTo>
                      <a:lnTo>
                        <a:pt x="2190026" y="1956371"/>
                      </a:lnTo>
                      <a:lnTo>
                        <a:pt x="2190026" y="1960905"/>
                      </a:lnTo>
                      <a:lnTo>
                        <a:pt x="2297531" y="1960905"/>
                      </a:lnTo>
                      <a:lnTo>
                        <a:pt x="2297531" y="1973351"/>
                      </a:lnTo>
                      <a:lnTo>
                        <a:pt x="2302065" y="1973351"/>
                      </a:lnTo>
                      <a:lnTo>
                        <a:pt x="2302065" y="1960905"/>
                      </a:lnTo>
                      <a:lnTo>
                        <a:pt x="2380157" y="1960905"/>
                      </a:lnTo>
                      <a:lnTo>
                        <a:pt x="2380157" y="1973351"/>
                      </a:lnTo>
                      <a:lnTo>
                        <a:pt x="2384679" y="1973351"/>
                      </a:lnTo>
                      <a:lnTo>
                        <a:pt x="2384679" y="1960905"/>
                      </a:lnTo>
                      <a:lnTo>
                        <a:pt x="2437866" y="1960905"/>
                      </a:lnTo>
                      <a:lnTo>
                        <a:pt x="2437866" y="1973351"/>
                      </a:lnTo>
                      <a:lnTo>
                        <a:pt x="2442387" y="1973351"/>
                      </a:lnTo>
                      <a:lnTo>
                        <a:pt x="2442387" y="1960905"/>
                      </a:lnTo>
                      <a:lnTo>
                        <a:pt x="2483129" y="1960905"/>
                      </a:lnTo>
                      <a:lnTo>
                        <a:pt x="2483129" y="1973351"/>
                      </a:lnTo>
                      <a:lnTo>
                        <a:pt x="2487650" y="1973351"/>
                      </a:lnTo>
                      <a:lnTo>
                        <a:pt x="2487650" y="1960905"/>
                      </a:lnTo>
                      <a:lnTo>
                        <a:pt x="2520480" y="1960905"/>
                      </a:lnTo>
                      <a:lnTo>
                        <a:pt x="2520480" y="1973351"/>
                      </a:lnTo>
                      <a:lnTo>
                        <a:pt x="2525014" y="1973351"/>
                      </a:lnTo>
                      <a:lnTo>
                        <a:pt x="2525014" y="1960905"/>
                      </a:lnTo>
                      <a:lnTo>
                        <a:pt x="2551036" y="1960905"/>
                      </a:lnTo>
                      <a:lnTo>
                        <a:pt x="2551036" y="1973351"/>
                      </a:lnTo>
                      <a:lnTo>
                        <a:pt x="2555557" y="1973351"/>
                      </a:lnTo>
                      <a:lnTo>
                        <a:pt x="2555557" y="1960905"/>
                      </a:lnTo>
                      <a:lnTo>
                        <a:pt x="2578189" y="1960905"/>
                      </a:lnTo>
                      <a:lnTo>
                        <a:pt x="2578189" y="1973351"/>
                      </a:lnTo>
                      <a:lnTo>
                        <a:pt x="2582722" y="1973351"/>
                      </a:lnTo>
                      <a:lnTo>
                        <a:pt x="2582722" y="1960905"/>
                      </a:lnTo>
                      <a:lnTo>
                        <a:pt x="2601963" y="1960905"/>
                      </a:lnTo>
                      <a:lnTo>
                        <a:pt x="2601963" y="1973351"/>
                      </a:lnTo>
                      <a:lnTo>
                        <a:pt x="2606497" y="1973351"/>
                      </a:lnTo>
                      <a:lnTo>
                        <a:pt x="2606497" y="1960905"/>
                      </a:lnTo>
                      <a:lnTo>
                        <a:pt x="2623464" y="1960905"/>
                      </a:lnTo>
                      <a:lnTo>
                        <a:pt x="2623464" y="1958644"/>
                      </a:lnTo>
                      <a:lnTo>
                        <a:pt x="2627985" y="1958644"/>
                      </a:lnTo>
                      <a:lnTo>
                        <a:pt x="2627985" y="1960905"/>
                      </a:lnTo>
                      <a:lnTo>
                        <a:pt x="2763799" y="1960905"/>
                      </a:lnTo>
                      <a:lnTo>
                        <a:pt x="2763799" y="1973351"/>
                      </a:lnTo>
                      <a:lnTo>
                        <a:pt x="2768320" y="1973351"/>
                      </a:lnTo>
                      <a:lnTo>
                        <a:pt x="2768320" y="1960905"/>
                      </a:lnTo>
                      <a:lnTo>
                        <a:pt x="2846400" y="1960905"/>
                      </a:lnTo>
                      <a:lnTo>
                        <a:pt x="2846400" y="1973351"/>
                      </a:lnTo>
                      <a:lnTo>
                        <a:pt x="2850934" y="1973351"/>
                      </a:lnTo>
                      <a:lnTo>
                        <a:pt x="2850934" y="1960905"/>
                      </a:lnTo>
                      <a:lnTo>
                        <a:pt x="2904121" y="1960905"/>
                      </a:lnTo>
                      <a:lnTo>
                        <a:pt x="2904121" y="1973351"/>
                      </a:lnTo>
                      <a:lnTo>
                        <a:pt x="2908655" y="1973351"/>
                      </a:lnTo>
                      <a:lnTo>
                        <a:pt x="2908655" y="1960905"/>
                      </a:lnTo>
                      <a:lnTo>
                        <a:pt x="2949397" y="1960905"/>
                      </a:lnTo>
                      <a:lnTo>
                        <a:pt x="2949397" y="1973351"/>
                      </a:lnTo>
                      <a:lnTo>
                        <a:pt x="2953918" y="1973351"/>
                      </a:lnTo>
                      <a:lnTo>
                        <a:pt x="2953918" y="1960905"/>
                      </a:lnTo>
                      <a:lnTo>
                        <a:pt x="2986735" y="1960905"/>
                      </a:lnTo>
                      <a:lnTo>
                        <a:pt x="2986735" y="1973351"/>
                      </a:lnTo>
                      <a:lnTo>
                        <a:pt x="2991269" y="1973351"/>
                      </a:lnTo>
                      <a:lnTo>
                        <a:pt x="2991269" y="1960905"/>
                      </a:lnTo>
                      <a:lnTo>
                        <a:pt x="3017304" y="1960905"/>
                      </a:lnTo>
                      <a:lnTo>
                        <a:pt x="3017304" y="1973351"/>
                      </a:lnTo>
                      <a:lnTo>
                        <a:pt x="3021825" y="1973351"/>
                      </a:lnTo>
                      <a:lnTo>
                        <a:pt x="3021825" y="1960905"/>
                      </a:lnTo>
                      <a:lnTo>
                        <a:pt x="3044456" y="1960905"/>
                      </a:lnTo>
                      <a:lnTo>
                        <a:pt x="3044456" y="1973351"/>
                      </a:lnTo>
                      <a:lnTo>
                        <a:pt x="3048990" y="1973351"/>
                      </a:lnTo>
                      <a:lnTo>
                        <a:pt x="3048990" y="1960905"/>
                      </a:lnTo>
                      <a:lnTo>
                        <a:pt x="3068218" y="1960905"/>
                      </a:lnTo>
                      <a:lnTo>
                        <a:pt x="3068218" y="1973351"/>
                      </a:lnTo>
                      <a:lnTo>
                        <a:pt x="3072752" y="1973351"/>
                      </a:lnTo>
                      <a:lnTo>
                        <a:pt x="3072752" y="1960905"/>
                      </a:lnTo>
                      <a:lnTo>
                        <a:pt x="3089732" y="1960905"/>
                      </a:lnTo>
                      <a:lnTo>
                        <a:pt x="3089732" y="1958644"/>
                      </a:lnTo>
                      <a:lnTo>
                        <a:pt x="3094253" y="1958644"/>
                      </a:lnTo>
                      <a:lnTo>
                        <a:pt x="3094253" y="1960905"/>
                      </a:lnTo>
                      <a:lnTo>
                        <a:pt x="3230054" y="1960905"/>
                      </a:lnTo>
                      <a:lnTo>
                        <a:pt x="3230054" y="1973351"/>
                      </a:lnTo>
                      <a:lnTo>
                        <a:pt x="3234588" y="1973351"/>
                      </a:lnTo>
                      <a:lnTo>
                        <a:pt x="3234588" y="1960905"/>
                      </a:lnTo>
                      <a:lnTo>
                        <a:pt x="3312668" y="1960905"/>
                      </a:lnTo>
                      <a:lnTo>
                        <a:pt x="3312668" y="1973351"/>
                      </a:lnTo>
                      <a:lnTo>
                        <a:pt x="3317202" y="1973351"/>
                      </a:lnTo>
                      <a:lnTo>
                        <a:pt x="3317202" y="1960905"/>
                      </a:lnTo>
                      <a:lnTo>
                        <a:pt x="3370389" y="1960905"/>
                      </a:lnTo>
                      <a:lnTo>
                        <a:pt x="3370389" y="1973351"/>
                      </a:lnTo>
                      <a:lnTo>
                        <a:pt x="3374923" y="1973351"/>
                      </a:lnTo>
                      <a:lnTo>
                        <a:pt x="3374923" y="1960905"/>
                      </a:lnTo>
                      <a:lnTo>
                        <a:pt x="3415665" y="1960905"/>
                      </a:lnTo>
                      <a:lnTo>
                        <a:pt x="3415665" y="1973351"/>
                      </a:lnTo>
                      <a:lnTo>
                        <a:pt x="3420186" y="1973351"/>
                      </a:lnTo>
                      <a:lnTo>
                        <a:pt x="3420186" y="1960905"/>
                      </a:lnTo>
                      <a:lnTo>
                        <a:pt x="3453003" y="1960905"/>
                      </a:lnTo>
                      <a:lnTo>
                        <a:pt x="3453003" y="1973351"/>
                      </a:lnTo>
                      <a:lnTo>
                        <a:pt x="3457537" y="1973351"/>
                      </a:lnTo>
                      <a:lnTo>
                        <a:pt x="3457537" y="1960905"/>
                      </a:lnTo>
                      <a:lnTo>
                        <a:pt x="3483546" y="1960905"/>
                      </a:lnTo>
                      <a:lnTo>
                        <a:pt x="3483546" y="1973351"/>
                      </a:lnTo>
                      <a:lnTo>
                        <a:pt x="3488093" y="1973351"/>
                      </a:lnTo>
                      <a:lnTo>
                        <a:pt x="3488093" y="1960905"/>
                      </a:lnTo>
                      <a:lnTo>
                        <a:pt x="3510711" y="1960905"/>
                      </a:lnTo>
                      <a:lnTo>
                        <a:pt x="3510711" y="1973351"/>
                      </a:lnTo>
                      <a:lnTo>
                        <a:pt x="3515258" y="1973351"/>
                      </a:lnTo>
                      <a:lnTo>
                        <a:pt x="3515258" y="1960905"/>
                      </a:lnTo>
                      <a:lnTo>
                        <a:pt x="3534486" y="1960905"/>
                      </a:lnTo>
                      <a:lnTo>
                        <a:pt x="3534486" y="1973351"/>
                      </a:lnTo>
                      <a:lnTo>
                        <a:pt x="3539020" y="1973351"/>
                      </a:lnTo>
                      <a:lnTo>
                        <a:pt x="3539020" y="1960905"/>
                      </a:lnTo>
                      <a:lnTo>
                        <a:pt x="3555987" y="1960905"/>
                      </a:lnTo>
                      <a:lnTo>
                        <a:pt x="3555987" y="1958644"/>
                      </a:lnTo>
                      <a:lnTo>
                        <a:pt x="3560508" y="1958644"/>
                      </a:lnTo>
                      <a:lnTo>
                        <a:pt x="3560508" y="1960905"/>
                      </a:lnTo>
                      <a:lnTo>
                        <a:pt x="3696309" y="1960905"/>
                      </a:lnTo>
                      <a:lnTo>
                        <a:pt x="3696309" y="1973351"/>
                      </a:lnTo>
                      <a:lnTo>
                        <a:pt x="3700843" y="1973351"/>
                      </a:lnTo>
                      <a:lnTo>
                        <a:pt x="3700843" y="1960905"/>
                      </a:lnTo>
                      <a:lnTo>
                        <a:pt x="3778935" y="1960905"/>
                      </a:lnTo>
                      <a:lnTo>
                        <a:pt x="3778935" y="1973351"/>
                      </a:lnTo>
                      <a:lnTo>
                        <a:pt x="3783469" y="1973351"/>
                      </a:lnTo>
                      <a:lnTo>
                        <a:pt x="3783469" y="1960905"/>
                      </a:lnTo>
                      <a:lnTo>
                        <a:pt x="3836644" y="1960905"/>
                      </a:lnTo>
                      <a:lnTo>
                        <a:pt x="3836644" y="1973351"/>
                      </a:lnTo>
                      <a:lnTo>
                        <a:pt x="3841178" y="1973351"/>
                      </a:lnTo>
                      <a:lnTo>
                        <a:pt x="3841178" y="1960905"/>
                      </a:lnTo>
                      <a:lnTo>
                        <a:pt x="3881920" y="1960905"/>
                      </a:lnTo>
                      <a:lnTo>
                        <a:pt x="3881920" y="1973351"/>
                      </a:lnTo>
                      <a:lnTo>
                        <a:pt x="3886441" y="1973351"/>
                      </a:lnTo>
                      <a:lnTo>
                        <a:pt x="3886441" y="1960905"/>
                      </a:lnTo>
                      <a:lnTo>
                        <a:pt x="3919258" y="1960905"/>
                      </a:lnTo>
                      <a:lnTo>
                        <a:pt x="3919258" y="1973351"/>
                      </a:lnTo>
                      <a:lnTo>
                        <a:pt x="3923779" y="1973351"/>
                      </a:lnTo>
                      <a:lnTo>
                        <a:pt x="3923779" y="1960905"/>
                      </a:lnTo>
                      <a:lnTo>
                        <a:pt x="3949814" y="1960905"/>
                      </a:lnTo>
                      <a:lnTo>
                        <a:pt x="3949814" y="1973351"/>
                      </a:lnTo>
                      <a:lnTo>
                        <a:pt x="3954348" y="1973351"/>
                      </a:lnTo>
                      <a:lnTo>
                        <a:pt x="3954348" y="1960905"/>
                      </a:lnTo>
                      <a:lnTo>
                        <a:pt x="3976979" y="1960905"/>
                      </a:lnTo>
                      <a:lnTo>
                        <a:pt x="3976979" y="1973351"/>
                      </a:lnTo>
                      <a:lnTo>
                        <a:pt x="3981500" y="1973351"/>
                      </a:lnTo>
                      <a:lnTo>
                        <a:pt x="3981500" y="1960905"/>
                      </a:lnTo>
                      <a:lnTo>
                        <a:pt x="4000741" y="1960905"/>
                      </a:lnTo>
                      <a:lnTo>
                        <a:pt x="4000741" y="1973351"/>
                      </a:lnTo>
                      <a:lnTo>
                        <a:pt x="4005262" y="1973351"/>
                      </a:lnTo>
                      <a:lnTo>
                        <a:pt x="4005262" y="1960905"/>
                      </a:lnTo>
                      <a:lnTo>
                        <a:pt x="4013200" y="1960905"/>
                      </a:lnTo>
                      <a:lnTo>
                        <a:pt x="4013200" y="1958644"/>
                      </a:lnTo>
                      <a:lnTo>
                        <a:pt x="4013200" y="1956371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object 8">
                  <a:extLst>
                    <a:ext uri="{FF2B5EF4-FFF2-40B4-BE49-F238E27FC236}">
                      <a16:creationId xmlns:a16="http://schemas.microsoft.com/office/drawing/2014/main" id="{92730435-E383-4D94-2BD9-71D2D966E6DA}"/>
                    </a:ext>
                  </a:extLst>
                </p:cNvPr>
                <p:cNvSpPr/>
                <p:nvPr/>
              </p:nvSpPr>
              <p:spPr>
                <a:xfrm>
                  <a:off x="4927181" y="1201787"/>
                  <a:ext cx="1882139" cy="1957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2140" h="1957070">
                      <a:moveTo>
                        <a:pt x="16979" y="1496618"/>
                      </a:moveTo>
                      <a:lnTo>
                        <a:pt x="12446" y="1496618"/>
                      </a:lnTo>
                      <a:lnTo>
                        <a:pt x="12446" y="1560118"/>
                      </a:lnTo>
                      <a:lnTo>
                        <a:pt x="16979" y="1560118"/>
                      </a:lnTo>
                      <a:lnTo>
                        <a:pt x="16979" y="1496618"/>
                      </a:lnTo>
                      <a:close/>
                    </a:path>
                    <a:path w="1882140" h="1957070">
                      <a:moveTo>
                        <a:pt x="16979" y="1420418"/>
                      </a:moveTo>
                      <a:lnTo>
                        <a:pt x="12446" y="1420418"/>
                      </a:lnTo>
                      <a:lnTo>
                        <a:pt x="12446" y="1483918"/>
                      </a:lnTo>
                      <a:lnTo>
                        <a:pt x="16979" y="1483918"/>
                      </a:lnTo>
                      <a:lnTo>
                        <a:pt x="16979" y="1420418"/>
                      </a:lnTo>
                      <a:close/>
                    </a:path>
                    <a:path w="1882140" h="1957070">
                      <a:moveTo>
                        <a:pt x="16979" y="1369618"/>
                      </a:moveTo>
                      <a:lnTo>
                        <a:pt x="12446" y="1369618"/>
                      </a:lnTo>
                      <a:lnTo>
                        <a:pt x="12446" y="1407718"/>
                      </a:lnTo>
                      <a:lnTo>
                        <a:pt x="16979" y="1407718"/>
                      </a:lnTo>
                      <a:lnTo>
                        <a:pt x="16979" y="1369618"/>
                      </a:lnTo>
                      <a:close/>
                    </a:path>
                    <a:path w="1882140" h="1957070">
                      <a:moveTo>
                        <a:pt x="16979" y="1306118"/>
                      </a:moveTo>
                      <a:lnTo>
                        <a:pt x="12446" y="1306118"/>
                      </a:lnTo>
                      <a:lnTo>
                        <a:pt x="12446" y="1356918"/>
                      </a:lnTo>
                      <a:lnTo>
                        <a:pt x="16979" y="1356918"/>
                      </a:lnTo>
                      <a:lnTo>
                        <a:pt x="16979" y="1306118"/>
                      </a:lnTo>
                      <a:close/>
                    </a:path>
                    <a:path w="1882140" h="1957070">
                      <a:moveTo>
                        <a:pt x="16979" y="1268018"/>
                      </a:moveTo>
                      <a:lnTo>
                        <a:pt x="12446" y="1268018"/>
                      </a:lnTo>
                      <a:lnTo>
                        <a:pt x="12446" y="1293418"/>
                      </a:lnTo>
                      <a:lnTo>
                        <a:pt x="16979" y="1293418"/>
                      </a:lnTo>
                      <a:lnTo>
                        <a:pt x="16979" y="1268018"/>
                      </a:lnTo>
                      <a:close/>
                    </a:path>
                    <a:path w="1882140" h="1957070">
                      <a:moveTo>
                        <a:pt x="16979" y="1179118"/>
                      </a:moveTo>
                      <a:lnTo>
                        <a:pt x="12446" y="1179118"/>
                      </a:lnTo>
                      <a:lnTo>
                        <a:pt x="12446" y="1255318"/>
                      </a:lnTo>
                      <a:lnTo>
                        <a:pt x="16979" y="1255318"/>
                      </a:lnTo>
                      <a:lnTo>
                        <a:pt x="16979" y="1204518"/>
                      </a:lnTo>
                      <a:lnTo>
                        <a:pt x="14719" y="1204518"/>
                      </a:lnTo>
                      <a:lnTo>
                        <a:pt x="14719" y="1191818"/>
                      </a:lnTo>
                      <a:lnTo>
                        <a:pt x="16979" y="1191818"/>
                      </a:lnTo>
                      <a:lnTo>
                        <a:pt x="16979" y="1179118"/>
                      </a:lnTo>
                      <a:close/>
                    </a:path>
                    <a:path w="1882140" h="1957070">
                      <a:moveTo>
                        <a:pt x="16979" y="1077518"/>
                      </a:moveTo>
                      <a:lnTo>
                        <a:pt x="12446" y="1077518"/>
                      </a:lnTo>
                      <a:lnTo>
                        <a:pt x="12446" y="1166418"/>
                      </a:lnTo>
                      <a:lnTo>
                        <a:pt x="16979" y="1166418"/>
                      </a:lnTo>
                      <a:lnTo>
                        <a:pt x="16979" y="1077518"/>
                      </a:lnTo>
                      <a:close/>
                    </a:path>
                    <a:path w="1882140" h="1957070">
                      <a:moveTo>
                        <a:pt x="16979" y="1052118"/>
                      </a:moveTo>
                      <a:lnTo>
                        <a:pt x="12446" y="1052118"/>
                      </a:lnTo>
                      <a:lnTo>
                        <a:pt x="12446" y="1064818"/>
                      </a:lnTo>
                      <a:lnTo>
                        <a:pt x="16979" y="1064818"/>
                      </a:lnTo>
                      <a:lnTo>
                        <a:pt x="16979" y="1052118"/>
                      </a:lnTo>
                      <a:close/>
                    </a:path>
                    <a:path w="1882140" h="1957070">
                      <a:moveTo>
                        <a:pt x="16979" y="975918"/>
                      </a:moveTo>
                      <a:lnTo>
                        <a:pt x="12446" y="975918"/>
                      </a:lnTo>
                      <a:lnTo>
                        <a:pt x="12446" y="1039418"/>
                      </a:lnTo>
                      <a:lnTo>
                        <a:pt x="16979" y="1039418"/>
                      </a:lnTo>
                      <a:lnTo>
                        <a:pt x="16979" y="975918"/>
                      </a:lnTo>
                      <a:close/>
                    </a:path>
                    <a:path w="1882140" h="1957070">
                      <a:moveTo>
                        <a:pt x="16979" y="887018"/>
                      </a:moveTo>
                      <a:lnTo>
                        <a:pt x="12446" y="887018"/>
                      </a:lnTo>
                      <a:lnTo>
                        <a:pt x="12446" y="963218"/>
                      </a:lnTo>
                      <a:lnTo>
                        <a:pt x="16979" y="963218"/>
                      </a:lnTo>
                      <a:lnTo>
                        <a:pt x="16979" y="887018"/>
                      </a:lnTo>
                      <a:close/>
                    </a:path>
                    <a:path w="1882140" h="1957070">
                      <a:moveTo>
                        <a:pt x="16979" y="861618"/>
                      </a:moveTo>
                      <a:lnTo>
                        <a:pt x="12446" y="861618"/>
                      </a:lnTo>
                      <a:lnTo>
                        <a:pt x="12446" y="874318"/>
                      </a:lnTo>
                      <a:lnTo>
                        <a:pt x="16979" y="874318"/>
                      </a:lnTo>
                      <a:lnTo>
                        <a:pt x="16979" y="861618"/>
                      </a:lnTo>
                      <a:close/>
                    </a:path>
                    <a:path w="1882140" h="1957070">
                      <a:moveTo>
                        <a:pt x="16979" y="785418"/>
                      </a:moveTo>
                      <a:lnTo>
                        <a:pt x="12446" y="785418"/>
                      </a:lnTo>
                      <a:lnTo>
                        <a:pt x="12446" y="848918"/>
                      </a:lnTo>
                      <a:lnTo>
                        <a:pt x="16979" y="848918"/>
                      </a:lnTo>
                      <a:lnTo>
                        <a:pt x="16979" y="785418"/>
                      </a:lnTo>
                      <a:close/>
                    </a:path>
                    <a:path w="1882140" h="1957070">
                      <a:moveTo>
                        <a:pt x="16979" y="671118"/>
                      </a:moveTo>
                      <a:lnTo>
                        <a:pt x="12446" y="671118"/>
                      </a:lnTo>
                      <a:lnTo>
                        <a:pt x="12446" y="772718"/>
                      </a:lnTo>
                      <a:lnTo>
                        <a:pt x="16979" y="772718"/>
                      </a:lnTo>
                      <a:lnTo>
                        <a:pt x="16979" y="671118"/>
                      </a:lnTo>
                      <a:close/>
                    </a:path>
                    <a:path w="1882140" h="1957070">
                      <a:moveTo>
                        <a:pt x="16979" y="633018"/>
                      </a:moveTo>
                      <a:lnTo>
                        <a:pt x="12446" y="633018"/>
                      </a:lnTo>
                      <a:lnTo>
                        <a:pt x="12446" y="658418"/>
                      </a:lnTo>
                      <a:lnTo>
                        <a:pt x="16979" y="658418"/>
                      </a:lnTo>
                      <a:lnTo>
                        <a:pt x="16979" y="633018"/>
                      </a:lnTo>
                      <a:close/>
                    </a:path>
                    <a:path w="1882140" h="1957070">
                      <a:moveTo>
                        <a:pt x="16979" y="455218"/>
                      </a:moveTo>
                      <a:lnTo>
                        <a:pt x="12446" y="455218"/>
                      </a:lnTo>
                      <a:lnTo>
                        <a:pt x="12446" y="607618"/>
                      </a:lnTo>
                      <a:lnTo>
                        <a:pt x="16979" y="607618"/>
                      </a:lnTo>
                      <a:lnTo>
                        <a:pt x="16979" y="455218"/>
                      </a:lnTo>
                      <a:close/>
                    </a:path>
                    <a:path w="1882140" h="1957070">
                      <a:moveTo>
                        <a:pt x="16979" y="340918"/>
                      </a:moveTo>
                      <a:lnTo>
                        <a:pt x="12446" y="340918"/>
                      </a:lnTo>
                      <a:lnTo>
                        <a:pt x="12446" y="404418"/>
                      </a:lnTo>
                      <a:lnTo>
                        <a:pt x="16979" y="404418"/>
                      </a:lnTo>
                      <a:lnTo>
                        <a:pt x="16979" y="340918"/>
                      </a:lnTo>
                      <a:close/>
                    </a:path>
                    <a:path w="1882140" h="1957070">
                      <a:moveTo>
                        <a:pt x="16979" y="264718"/>
                      </a:moveTo>
                      <a:lnTo>
                        <a:pt x="12446" y="264718"/>
                      </a:lnTo>
                      <a:lnTo>
                        <a:pt x="12446" y="328218"/>
                      </a:lnTo>
                      <a:lnTo>
                        <a:pt x="16979" y="328218"/>
                      </a:lnTo>
                      <a:lnTo>
                        <a:pt x="16979" y="264718"/>
                      </a:lnTo>
                      <a:close/>
                    </a:path>
                    <a:path w="1882140" h="1957070">
                      <a:moveTo>
                        <a:pt x="16979" y="145415"/>
                      </a:moveTo>
                      <a:lnTo>
                        <a:pt x="12446" y="145846"/>
                      </a:lnTo>
                      <a:lnTo>
                        <a:pt x="12446" y="177685"/>
                      </a:lnTo>
                      <a:lnTo>
                        <a:pt x="16979" y="177685"/>
                      </a:lnTo>
                      <a:lnTo>
                        <a:pt x="16979" y="145415"/>
                      </a:lnTo>
                      <a:close/>
                    </a:path>
                    <a:path w="1882140" h="1957070">
                      <a:moveTo>
                        <a:pt x="16979" y="139192"/>
                      </a:moveTo>
                      <a:lnTo>
                        <a:pt x="12446" y="139192"/>
                      </a:lnTo>
                      <a:lnTo>
                        <a:pt x="12446" y="141300"/>
                      </a:lnTo>
                      <a:lnTo>
                        <a:pt x="16979" y="140868"/>
                      </a:lnTo>
                      <a:lnTo>
                        <a:pt x="16979" y="139192"/>
                      </a:lnTo>
                      <a:close/>
                    </a:path>
                    <a:path w="1882140" h="1957070">
                      <a:moveTo>
                        <a:pt x="16979" y="134010"/>
                      </a:moveTo>
                      <a:lnTo>
                        <a:pt x="12446" y="129489"/>
                      </a:lnTo>
                      <a:lnTo>
                        <a:pt x="12446" y="134670"/>
                      </a:lnTo>
                      <a:lnTo>
                        <a:pt x="16979" y="134670"/>
                      </a:lnTo>
                      <a:lnTo>
                        <a:pt x="16979" y="134010"/>
                      </a:lnTo>
                      <a:close/>
                    </a:path>
                    <a:path w="1882140" h="1957070">
                      <a:moveTo>
                        <a:pt x="16979" y="81483"/>
                      </a:moveTo>
                      <a:lnTo>
                        <a:pt x="12446" y="81483"/>
                      </a:lnTo>
                      <a:lnTo>
                        <a:pt x="12446" y="100723"/>
                      </a:lnTo>
                      <a:lnTo>
                        <a:pt x="13119" y="100723"/>
                      </a:lnTo>
                      <a:lnTo>
                        <a:pt x="16979" y="96862"/>
                      </a:lnTo>
                      <a:lnTo>
                        <a:pt x="16979" y="81483"/>
                      </a:lnTo>
                      <a:close/>
                    </a:path>
                    <a:path w="1882140" h="1957070">
                      <a:moveTo>
                        <a:pt x="16979" y="62242"/>
                      </a:moveTo>
                      <a:lnTo>
                        <a:pt x="12446" y="62242"/>
                      </a:lnTo>
                      <a:lnTo>
                        <a:pt x="12446" y="76962"/>
                      </a:lnTo>
                      <a:lnTo>
                        <a:pt x="16979" y="76962"/>
                      </a:lnTo>
                      <a:lnTo>
                        <a:pt x="16979" y="62242"/>
                      </a:lnTo>
                      <a:close/>
                    </a:path>
                    <a:path w="1882140" h="1957070">
                      <a:moveTo>
                        <a:pt x="16979" y="51409"/>
                      </a:moveTo>
                      <a:lnTo>
                        <a:pt x="12446" y="51409"/>
                      </a:lnTo>
                      <a:lnTo>
                        <a:pt x="12446" y="57708"/>
                      </a:lnTo>
                      <a:lnTo>
                        <a:pt x="16979" y="57708"/>
                      </a:lnTo>
                      <a:lnTo>
                        <a:pt x="16979" y="51409"/>
                      </a:lnTo>
                      <a:close/>
                    </a:path>
                    <a:path w="1882140" h="1957070">
                      <a:moveTo>
                        <a:pt x="16979" y="13576"/>
                      </a:moveTo>
                      <a:lnTo>
                        <a:pt x="12446" y="13576"/>
                      </a:lnTo>
                      <a:lnTo>
                        <a:pt x="12446" y="18110"/>
                      </a:lnTo>
                      <a:lnTo>
                        <a:pt x="16979" y="18110"/>
                      </a:lnTo>
                      <a:lnTo>
                        <a:pt x="16979" y="13576"/>
                      </a:lnTo>
                      <a:close/>
                    </a:path>
                    <a:path w="1882140" h="1957070">
                      <a:moveTo>
                        <a:pt x="16979" y="4521"/>
                      </a:moveTo>
                      <a:lnTo>
                        <a:pt x="12446" y="4521"/>
                      </a:lnTo>
                      <a:lnTo>
                        <a:pt x="12446" y="9055"/>
                      </a:lnTo>
                      <a:lnTo>
                        <a:pt x="16979" y="9055"/>
                      </a:lnTo>
                      <a:lnTo>
                        <a:pt x="16979" y="4521"/>
                      </a:lnTo>
                      <a:close/>
                    </a:path>
                    <a:path w="1882140" h="1957070">
                      <a:moveTo>
                        <a:pt x="29425" y="1866176"/>
                      </a:moveTo>
                      <a:lnTo>
                        <a:pt x="17945" y="1866176"/>
                      </a:lnTo>
                      <a:lnTo>
                        <a:pt x="16840" y="1869211"/>
                      </a:lnTo>
                      <a:lnTo>
                        <a:pt x="14732" y="1870710"/>
                      </a:lnTo>
                      <a:lnTo>
                        <a:pt x="29425" y="1870710"/>
                      </a:lnTo>
                      <a:lnTo>
                        <a:pt x="29425" y="1866176"/>
                      </a:lnTo>
                      <a:close/>
                    </a:path>
                    <a:path w="1882140" h="1957070">
                      <a:moveTo>
                        <a:pt x="29425" y="1834438"/>
                      </a:moveTo>
                      <a:lnTo>
                        <a:pt x="28587" y="1836750"/>
                      </a:lnTo>
                      <a:lnTo>
                        <a:pt x="29425" y="1836750"/>
                      </a:lnTo>
                      <a:lnTo>
                        <a:pt x="29425" y="1834438"/>
                      </a:lnTo>
                      <a:close/>
                    </a:path>
                    <a:path w="1882140" h="1957070">
                      <a:moveTo>
                        <a:pt x="29425" y="1789214"/>
                      </a:moveTo>
                      <a:lnTo>
                        <a:pt x="16979" y="1789214"/>
                      </a:lnTo>
                      <a:lnTo>
                        <a:pt x="16979" y="1788718"/>
                      </a:lnTo>
                      <a:lnTo>
                        <a:pt x="12446" y="1788718"/>
                      </a:lnTo>
                      <a:lnTo>
                        <a:pt x="12446" y="1789214"/>
                      </a:lnTo>
                      <a:lnTo>
                        <a:pt x="0" y="1789214"/>
                      </a:lnTo>
                      <a:lnTo>
                        <a:pt x="0" y="1793748"/>
                      </a:lnTo>
                      <a:lnTo>
                        <a:pt x="12446" y="1793748"/>
                      </a:lnTo>
                      <a:lnTo>
                        <a:pt x="12446" y="1808454"/>
                      </a:lnTo>
                      <a:lnTo>
                        <a:pt x="0" y="1808454"/>
                      </a:lnTo>
                      <a:lnTo>
                        <a:pt x="0" y="1812988"/>
                      </a:lnTo>
                      <a:lnTo>
                        <a:pt x="12446" y="1812988"/>
                      </a:lnTo>
                      <a:lnTo>
                        <a:pt x="12446" y="1832229"/>
                      </a:lnTo>
                      <a:lnTo>
                        <a:pt x="0" y="1832229"/>
                      </a:lnTo>
                      <a:lnTo>
                        <a:pt x="0" y="1836750"/>
                      </a:lnTo>
                      <a:lnTo>
                        <a:pt x="12446" y="1836750"/>
                      </a:lnTo>
                      <a:lnTo>
                        <a:pt x="12446" y="1866176"/>
                      </a:lnTo>
                      <a:lnTo>
                        <a:pt x="0" y="1866176"/>
                      </a:lnTo>
                      <a:lnTo>
                        <a:pt x="0" y="1870710"/>
                      </a:lnTo>
                      <a:lnTo>
                        <a:pt x="12446" y="1870710"/>
                      </a:lnTo>
                      <a:lnTo>
                        <a:pt x="12446" y="1928418"/>
                      </a:lnTo>
                      <a:lnTo>
                        <a:pt x="12446" y="1956714"/>
                      </a:lnTo>
                      <a:lnTo>
                        <a:pt x="16979" y="1956714"/>
                      </a:lnTo>
                      <a:lnTo>
                        <a:pt x="16979" y="1928418"/>
                      </a:lnTo>
                      <a:lnTo>
                        <a:pt x="16979" y="1877618"/>
                      </a:lnTo>
                      <a:lnTo>
                        <a:pt x="14719" y="1877618"/>
                      </a:lnTo>
                      <a:lnTo>
                        <a:pt x="14719" y="1870710"/>
                      </a:lnTo>
                      <a:lnTo>
                        <a:pt x="14719" y="1866176"/>
                      </a:lnTo>
                      <a:lnTo>
                        <a:pt x="14719" y="1864918"/>
                      </a:lnTo>
                      <a:lnTo>
                        <a:pt x="16979" y="1864918"/>
                      </a:lnTo>
                      <a:lnTo>
                        <a:pt x="16979" y="1836750"/>
                      </a:lnTo>
                      <a:lnTo>
                        <a:pt x="23774" y="1836750"/>
                      </a:lnTo>
                      <a:lnTo>
                        <a:pt x="25425" y="1832229"/>
                      </a:lnTo>
                      <a:lnTo>
                        <a:pt x="16979" y="1832229"/>
                      </a:lnTo>
                      <a:lnTo>
                        <a:pt x="16979" y="1812988"/>
                      </a:lnTo>
                      <a:lnTo>
                        <a:pt x="29425" y="1812988"/>
                      </a:lnTo>
                      <a:lnTo>
                        <a:pt x="29425" y="1808454"/>
                      </a:lnTo>
                      <a:lnTo>
                        <a:pt x="16979" y="1808454"/>
                      </a:lnTo>
                      <a:lnTo>
                        <a:pt x="16979" y="1793748"/>
                      </a:lnTo>
                      <a:lnTo>
                        <a:pt x="29425" y="1793748"/>
                      </a:lnTo>
                      <a:lnTo>
                        <a:pt x="29425" y="1789214"/>
                      </a:lnTo>
                      <a:close/>
                    </a:path>
                    <a:path w="1882140" h="1957070">
                      <a:moveTo>
                        <a:pt x="29425" y="1774507"/>
                      </a:moveTo>
                      <a:lnTo>
                        <a:pt x="14719" y="1774507"/>
                      </a:lnTo>
                      <a:lnTo>
                        <a:pt x="0" y="1774507"/>
                      </a:lnTo>
                      <a:lnTo>
                        <a:pt x="0" y="1779028"/>
                      </a:lnTo>
                      <a:lnTo>
                        <a:pt x="14719" y="1779028"/>
                      </a:lnTo>
                      <a:lnTo>
                        <a:pt x="29425" y="1779028"/>
                      </a:lnTo>
                      <a:lnTo>
                        <a:pt x="29425" y="1774507"/>
                      </a:lnTo>
                      <a:close/>
                    </a:path>
                    <a:path w="1882140" h="1957070">
                      <a:moveTo>
                        <a:pt x="29425" y="1760918"/>
                      </a:moveTo>
                      <a:lnTo>
                        <a:pt x="14719" y="1760918"/>
                      </a:lnTo>
                      <a:lnTo>
                        <a:pt x="0" y="1760918"/>
                      </a:lnTo>
                      <a:lnTo>
                        <a:pt x="0" y="1765452"/>
                      </a:lnTo>
                      <a:lnTo>
                        <a:pt x="14719" y="1765452"/>
                      </a:lnTo>
                      <a:lnTo>
                        <a:pt x="29425" y="1765452"/>
                      </a:lnTo>
                      <a:lnTo>
                        <a:pt x="29425" y="1760918"/>
                      </a:lnTo>
                      <a:close/>
                    </a:path>
                    <a:path w="1882140" h="1957070">
                      <a:moveTo>
                        <a:pt x="29425" y="1740560"/>
                      </a:moveTo>
                      <a:lnTo>
                        <a:pt x="16979" y="1740560"/>
                      </a:lnTo>
                      <a:lnTo>
                        <a:pt x="16979" y="1687118"/>
                      </a:lnTo>
                      <a:lnTo>
                        <a:pt x="12446" y="1687118"/>
                      </a:lnTo>
                      <a:lnTo>
                        <a:pt x="12446" y="1740560"/>
                      </a:lnTo>
                      <a:lnTo>
                        <a:pt x="0" y="1740560"/>
                      </a:lnTo>
                      <a:lnTo>
                        <a:pt x="0" y="1745081"/>
                      </a:lnTo>
                      <a:lnTo>
                        <a:pt x="12446" y="1745081"/>
                      </a:lnTo>
                      <a:lnTo>
                        <a:pt x="12446" y="1749602"/>
                      </a:lnTo>
                      <a:lnTo>
                        <a:pt x="0" y="1749602"/>
                      </a:lnTo>
                      <a:lnTo>
                        <a:pt x="0" y="1754136"/>
                      </a:lnTo>
                      <a:lnTo>
                        <a:pt x="14719" y="1754136"/>
                      </a:lnTo>
                      <a:lnTo>
                        <a:pt x="29425" y="1754136"/>
                      </a:lnTo>
                      <a:lnTo>
                        <a:pt x="29425" y="1749602"/>
                      </a:lnTo>
                      <a:lnTo>
                        <a:pt x="16979" y="1749602"/>
                      </a:lnTo>
                      <a:lnTo>
                        <a:pt x="16979" y="1745081"/>
                      </a:lnTo>
                      <a:lnTo>
                        <a:pt x="29425" y="1745081"/>
                      </a:lnTo>
                      <a:lnTo>
                        <a:pt x="29425" y="1740560"/>
                      </a:lnTo>
                      <a:close/>
                    </a:path>
                    <a:path w="1882140" h="1957070">
                      <a:moveTo>
                        <a:pt x="29425" y="1639836"/>
                      </a:moveTo>
                      <a:lnTo>
                        <a:pt x="26212" y="1639836"/>
                      </a:lnTo>
                      <a:lnTo>
                        <a:pt x="24307" y="1644357"/>
                      </a:lnTo>
                      <a:lnTo>
                        <a:pt x="29425" y="1644357"/>
                      </a:lnTo>
                      <a:lnTo>
                        <a:pt x="29425" y="1639836"/>
                      </a:lnTo>
                      <a:close/>
                    </a:path>
                    <a:path w="1882140" h="1957070">
                      <a:moveTo>
                        <a:pt x="29425" y="1616075"/>
                      </a:moveTo>
                      <a:lnTo>
                        <a:pt x="16979" y="1616075"/>
                      </a:lnTo>
                      <a:lnTo>
                        <a:pt x="16979" y="1610918"/>
                      </a:lnTo>
                      <a:lnTo>
                        <a:pt x="12446" y="1610918"/>
                      </a:lnTo>
                      <a:lnTo>
                        <a:pt x="12446" y="1616075"/>
                      </a:lnTo>
                      <a:lnTo>
                        <a:pt x="0" y="1616075"/>
                      </a:lnTo>
                      <a:lnTo>
                        <a:pt x="0" y="1620596"/>
                      </a:lnTo>
                      <a:lnTo>
                        <a:pt x="12446" y="1620596"/>
                      </a:lnTo>
                      <a:lnTo>
                        <a:pt x="12446" y="1639836"/>
                      </a:lnTo>
                      <a:lnTo>
                        <a:pt x="0" y="1639836"/>
                      </a:lnTo>
                      <a:lnTo>
                        <a:pt x="0" y="1644357"/>
                      </a:lnTo>
                      <a:lnTo>
                        <a:pt x="12446" y="1644357"/>
                      </a:lnTo>
                      <a:lnTo>
                        <a:pt x="12446" y="1673783"/>
                      </a:lnTo>
                      <a:lnTo>
                        <a:pt x="0" y="1673783"/>
                      </a:lnTo>
                      <a:lnTo>
                        <a:pt x="0" y="1678317"/>
                      </a:lnTo>
                      <a:lnTo>
                        <a:pt x="14719" y="1678317"/>
                      </a:lnTo>
                      <a:lnTo>
                        <a:pt x="29425" y="1678317"/>
                      </a:lnTo>
                      <a:lnTo>
                        <a:pt x="29425" y="1673783"/>
                      </a:lnTo>
                      <a:lnTo>
                        <a:pt x="14719" y="1673783"/>
                      </a:lnTo>
                      <a:lnTo>
                        <a:pt x="14719" y="1661718"/>
                      </a:lnTo>
                      <a:lnTo>
                        <a:pt x="16979" y="1661718"/>
                      </a:lnTo>
                      <a:lnTo>
                        <a:pt x="16979" y="1644357"/>
                      </a:lnTo>
                      <a:lnTo>
                        <a:pt x="19392" y="1644357"/>
                      </a:lnTo>
                      <a:lnTo>
                        <a:pt x="21297" y="1639836"/>
                      </a:lnTo>
                      <a:lnTo>
                        <a:pt x="16979" y="1639836"/>
                      </a:lnTo>
                      <a:lnTo>
                        <a:pt x="16979" y="1620596"/>
                      </a:lnTo>
                      <a:lnTo>
                        <a:pt x="29375" y="1620596"/>
                      </a:lnTo>
                      <a:lnTo>
                        <a:pt x="29425" y="1620469"/>
                      </a:lnTo>
                      <a:lnTo>
                        <a:pt x="29425" y="1616075"/>
                      </a:lnTo>
                      <a:close/>
                    </a:path>
                    <a:path w="1882140" h="1957070">
                      <a:moveTo>
                        <a:pt x="29425" y="1596834"/>
                      </a:moveTo>
                      <a:lnTo>
                        <a:pt x="14719" y="1596834"/>
                      </a:lnTo>
                      <a:lnTo>
                        <a:pt x="0" y="1596834"/>
                      </a:lnTo>
                      <a:lnTo>
                        <a:pt x="0" y="1601355"/>
                      </a:lnTo>
                      <a:lnTo>
                        <a:pt x="14719" y="1601355"/>
                      </a:lnTo>
                      <a:lnTo>
                        <a:pt x="29425" y="1601355"/>
                      </a:lnTo>
                      <a:lnTo>
                        <a:pt x="29425" y="1596834"/>
                      </a:lnTo>
                      <a:close/>
                    </a:path>
                    <a:path w="1882140" h="1957070">
                      <a:moveTo>
                        <a:pt x="29425" y="1582115"/>
                      </a:moveTo>
                      <a:lnTo>
                        <a:pt x="14719" y="1582115"/>
                      </a:lnTo>
                      <a:lnTo>
                        <a:pt x="0" y="1582115"/>
                      </a:lnTo>
                      <a:lnTo>
                        <a:pt x="0" y="1586649"/>
                      </a:lnTo>
                      <a:lnTo>
                        <a:pt x="14719" y="1586649"/>
                      </a:lnTo>
                      <a:lnTo>
                        <a:pt x="29425" y="1586649"/>
                      </a:lnTo>
                      <a:lnTo>
                        <a:pt x="29425" y="1582115"/>
                      </a:lnTo>
                      <a:close/>
                    </a:path>
                    <a:path w="1882140" h="1957070">
                      <a:moveTo>
                        <a:pt x="29425" y="1568538"/>
                      </a:moveTo>
                      <a:lnTo>
                        <a:pt x="14719" y="1568538"/>
                      </a:lnTo>
                      <a:lnTo>
                        <a:pt x="0" y="1568538"/>
                      </a:lnTo>
                      <a:lnTo>
                        <a:pt x="0" y="1573060"/>
                      </a:lnTo>
                      <a:lnTo>
                        <a:pt x="14719" y="1573060"/>
                      </a:lnTo>
                      <a:lnTo>
                        <a:pt x="29425" y="1573060"/>
                      </a:lnTo>
                      <a:lnTo>
                        <a:pt x="29425" y="1568538"/>
                      </a:lnTo>
                      <a:close/>
                    </a:path>
                    <a:path w="1882140" h="1957070">
                      <a:moveTo>
                        <a:pt x="483235" y="1926158"/>
                      </a:moveTo>
                      <a:lnTo>
                        <a:pt x="478713" y="1926158"/>
                      </a:lnTo>
                      <a:lnTo>
                        <a:pt x="478713" y="1956714"/>
                      </a:lnTo>
                      <a:lnTo>
                        <a:pt x="483235" y="1956714"/>
                      </a:lnTo>
                      <a:lnTo>
                        <a:pt x="483235" y="1926158"/>
                      </a:lnTo>
                      <a:close/>
                    </a:path>
                    <a:path w="1882140" h="1957070">
                      <a:moveTo>
                        <a:pt x="949502" y="1926158"/>
                      </a:moveTo>
                      <a:lnTo>
                        <a:pt x="944981" y="1926158"/>
                      </a:lnTo>
                      <a:lnTo>
                        <a:pt x="944981" y="1956714"/>
                      </a:lnTo>
                      <a:lnTo>
                        <a:pt x="949502" y="1956714"/>
                      </a:lnTo>
                      <a:lnTo>
                        <a:pt x="949502" y="1926158"/>
                      </a:lnTo>
                      <a:close/>
                    </a:path>
                    <a:path w="1882140" h="1957070">
                      <a:moveTo>
                        <a:pt x="1415757" y="1926158"/>
                      </a:moveTo>
                      <a:lnTo>
                        <a:pt x="1411236" y="1926158"/>
                      </a:lnTo>
                      <a:lnTo>
                        <a:pt x="1411236" y="1956714"/>
                      </a:lnTo>
                      <a:lnTo>
                        <a:pt x="1415757" y="1956714"/>
                      </a:lnTo>
                      <a:lnTo>
                        <a:pt x="1415757" y="1926158"/>
                      </a:lnTo>
                      <a:close/>
                    </a:path>
                    <a:path w="1882140" h="1957070">
                      <a:moveTo>
                        <a:pt x="1868449" y="0"/>
                      </a:moveTo>
                      <a:lnTo>
                        <a:pt x="45275" y="0"/>
                      </a:lnTo>
                      <a:lnTo>
                        <a:pt x="45275" y="4521"/>
                      </a:lnTo>
                      <a:lnTo>
                        <a:pt x="152781" y="4521"/>
                      </a:lnTo>
                      <a:lnTo>
                        <a:pt x="152781" y="16979"/>
                      </a:lnTo>
                      <a:lnTo>
                        <a:pt x="157314" y="16979"/>
                      </a:lnTo>
                      <a:lnTo>
                        <a:pt x="157314" y="4521"/>
                      </a:lnTo>
                      <a:lnTo>
                        <a:pt x="235407" y="4521"/>
                      </a:lnTo>
                      <a:lnTo>
                        <a:pt x="235407" y="16979"/>
                      </a:lnTo>
                      <a:lnTo>
                        <a:pt x="239928" y="16979"/>
                      </a:lnTo>
                      <a:lnTo>
                        <a:pt x="239928" y="4521"/>
                      </a:lnTo>
                      <a:lnTo>
                        <a:pt x="293116" y="4521"/>
                      </a:lnTo>
                      <a:lnTo>
                        <a:pt x="293116" y="16979"/>
                      </a:lnTo>
                      <a:lnTo>
                        <a:pt x="297637" y="16979"/>
                      </a:lnTo>
                      <a:lnTo>
                        <a:pt x="297637" y="4521"/>
                      </a:lnTo>
                      <a:lnTo>
                        <a:pt x="338378" y="4521"/>
                      </a:lnTo>
                      <a:lnTo>
                        <a:pt x="338378" y="16979"/>
                      </a:lnTo>
                      <a:lnTo>
                        <a:pt x="342900" y="16979"/>
                      </a:lnTo>
                      <a:lnTo>
                        <a:pt x="342900" y="4521"/>
                      </a:lnTo>
                      <a:lnTo>
                        <a:pt x="375729" y="4521"/>
                      </a:lnTo>
                      <a:lnTo>
                        <a:pt x="375729" y="16979"/>
                      </a:lnTo>
                      <a:lnTo>
                        <a:pt x="380263" y="16979"/>
                      </a:lnTo>
                      <a:lnTo>
                        <a:pt x="380263" y="4521"/>
                      </a:lnTo>
                      <a:lnTo>
                        <a:pt x="406285" y="4521"/>
                      </a:lnTo>
                      <a:lnTo>
                        <a:pt x="406285" y="16979"/>
                      </a:lnTo>
                      <a:lnTo>
                        <a:pt x="410806" y="16979"/>
                      </a:lnTo>
                      <a:lnTo>
                        <a:pt x="410806" y="4521"/>
                      </a:lnTo>
                      <a:lnTo>
                        <a:pt x="433438" y="4521"/>
                      </a:lnTo>
                      <a:lnTo>
                        <a:pt x="433438" y="16979"/>
                      </a:lnTo>
                      <a:lnTo>
                        <a:pt x="437972" y="16979"/>
                      </a:lnTo>
                      <a:lnTo>
                        <a:pt x="437972" y="4521"/>
                      </a:lnTo>
                      <a:lnTo>
                        <a:pt x="457212" y="4521"/>
                      </a:lnTo>
                      <a:lnTo>
                        <a:pt x="457212" y="16979"/>
                      </a:lnTo>
                      <a:lnTo>
                        <a:pt x="461746" y="16979"/>
                      </a:lnTo>
                      <a:lnTo>
                        <a:pt x="461746" y="4521"/>
                      </a:lnTo>
                      <a:lnTo>
                        <a:pt x="478713" y="4521"/>
                      </a:lnTo>
                      <a:lnTo>
                        <a:pt x="478713" y="32816"/>
                      </a:lnTo>
                      <a:lnTo>
                        <a:pt x="483235" y="32816"/>
                      </a:lnTo>
                      <a:lnTo>
                        <a:pt x="483235" y="4521"/>
                      </a:lnTo>
                      <a:lnTo>
                        <a:pt x="619048" y="4521"/>
                      </a:lnTo>
                      <a:lnTo>
                        <a:pt x="619048" y="16979"/>
                      </a:lnTo>
                      <a:lnTo>
                        <a:pt x="623570" y="16979"/>
                      </a:lnTo>
                      <a:lnTo>
                        <a:pt x="623570" y="4521"/>
                      </a:lnTo>
                      <a:lnTo>
                        <a:pt x="701649" y="4521"/>
                      </a:lnTo>
                      <a:lnTo>
                        <a:pt x="701649" y="16979"/>
                      </a:lnTo>
                      <a:lnTo>
                        <a:pt x="706183" y="16979"/>
                      </a:lnTo>
                      <a:lnTo>
                        <a:pt x="706183" y="4521"/>
                      </a:lnTo>
                      <a:lnTo>
                        <a:pt x="759371" y="4521"/>
                      </a:lnTo>
                      <a:lnTo>
                        <a:pt x="759371" y="16979"/>
                      </a:lnTo>
                      <a:lnTo>
                        <a:pt x="763905" y="16979"/>
                      </a:lnTo>
                      <a:lnTo>
                        <a:pt x="763905" y="4521"/>
                      </a:lnTo>
                      <a:lnTo>
                        <a:pt x="804646" y="4521"/>
                      </a:lnTo>
                      <a:lnTo>
                        <a:pt x="804646" y="16979"/>
                      </a:lnTo>
                      <a:lnTo>
                        <a:pt x="809167" y="16979"/>
                      </a:lnTo>
                      <a:lnTo>
                        <a:pt x="809167" y="4521"/>
                      </a:lnTo>
                      <a:lnTo>
                        <a:pt x="841984" y="4521"/>
                      </a:lnTo>
                      <a:lnTo>
                        <a:pt x="841984" y="16979"/>
                      </a:lnTo>
                      <a:lnTo>
                        <a:pt x="846518" y="16979"/>
                      </a:lnTo>
                      <a:lnTo>
                        <a:pt x="846518" y="4521"/>
                      </a:lnTo>
                      <a:lnTo>
                        <a:pt x="872553" y="4521"/>
                      </a:lnTo>
                      <a:lnTo>
                        <a:pt x="872553" y="16979"/>
                      </a:lnTo>
                      <a:lnTo>
                        <a:pt x="877074" y="16979"/>
                      </a:lnTo>
                      <a:lnTo>
                        <a:pt x="877074" y="4521"/>
                      </a:lnTo>
                      <a:lnTo>
                        <a:pt x="899706" y="4521"/>
                      </a:lnTo>
                      <a:lnTo>
                        <a:pt x="899706" y="16979"/>
                      </a:lnTo>
                      <a:lnTo>
                        <a:pt x="904240" y="16979"/>
                      </a:lnTo>
                      <a:lnTo>
                        <a:pt x="904240" y="4521"/>
                      </a:lnTo>
                      <a:lnTo>
                        <a:pt x="923467" y="4521"/>
                      </a:lnTo>
                      <a:lnTo>
                        <a:pt x="923467" y="16979"/>
                      </a:lnTo>
                      <a:lnTo>
                        <a:pt x="928001" y="16979"/>
                      </a:lnTo>
                      <a:lnTo>
                        <a:pt x="928001" y="4521"/>
                      </a:lnTo>
                      <a:lnTo>
                        <a:pt x="944981" y="4521"/>
                      </a:lnTo>
                      <a:lnTo>
                        <a:pt x="944981" y="32816"/>
                      </a:lnTo>
                      <a:lnTo>
                        <a:pt x="949502" y="32816"/>
                      </a:lnTo>
                      <a:lnTo>
                        <a:pt x="949502" y="4521"/>
                      </a:lnTo>
                      <a:lnTo>
                        <a:pt x="1085303" y="4521"/>
                      </a:lnTo>
                      <a:lnTo>
                        <a:pt x="1085303" y="16979"/>
                      </a:lnTo>
                      <a:lnTo>
                        <a:pt x="1089837" y="16979"/>
                      </a:lnTo>
                      <a:lnTo>
                        <a:pt x="1089837" y="4521"/>
                      </a:lnTo>
                      <a:lnTo>
                        <a:pt x="1167917" y="4521"/>
                      </a:lnTo>
                      <a:lnTo>
                        <a:pt x="1167917" y="16979"/>
                      </a:lnTo>
                      <a:lnTo>
                        <a:pt x="1172451" y="16979"/>
                      </a:lnTo>
                      <a:lnTo>
                        <a:pt x="1172451" y="4521"/>
                      </a:lnTo>
                      <a:lnTo>
                        <a:pt x="1225638" y="4521"/>
                      </a:lnTo>
                      <a:lnTo>
                        <a:pt x="1225638" y="16979"/>
                      </a:lnTo>
                      <a:lnTo>
                        <a:pt x="1230172" y="16979"/>
                      </a:lnTo>
                      <a:lnTo>
                        <a:pt x="1230172" y="4521"/>
                      </a:lnTo>
                      <a:lnTo>
                        <a:pt x="1270914" y="4521"/>
                      </a:lnTo>
                      <a:lnTo>
                        <a:pt x="1270914" y="16979"/>
                      </a:lnTo>
                      <a:lnTo>
                        <a:pt x="1275435" y="16979"/>
                      </a:lnTo>
                      <a:lnTo>
                        <a:pt x="1275435" y="4521"/>
                      </a:lnTo>
                      <a:lnTo>
                        <a:pt x="1308252" y="4521"/>
                      </a:lnTo>
                      <a:lnTo>
                        <a:pt x="1308252" y="16979"/>
                      </a:lnTo>
                      <a:lnTo>
                        <a:pt x="1312786" y="16979"/>
                      </a:lnTo>
                      <a:lnTo>
                        <a:pt x="1312786" y="4521"/>
                      </a:lnTo>
                      <a:lnTo>
                        <a:pt x="1338795" y="4521"/>
                      </a:lnTo>
                      <a:lnTo>
                        <a:pt x="1338795" y="16979"/>
                      </a:lnTo>
                      <a:lnTo>
                        <a:pt x="1343342" y="16979"/>
                      </a:lnTo>
                      <a:lnTo>
                        <a:pt x="1343342" y="4521"/>
                      </a:lnTo>
                      <a:lnTo>
                        <a:pt x="1365961" y="4521"/>
                      </a:lnTo>
                      <a:lnTo>
                        <a:pt x="1365961" y="16979"/>
                      </a:lnTo>
                      <a:lnTo>
                        <a:pt x="1370507" y="16979"/>
                      </a:lnTo>
                      <a:lnTo>
                        <a:pt x="1370507" y="4521"/>
                      </a:lnTo>
                      <a:lnTo>
                        <a:pt x="1389735" y="4521"/>
                      </a:lnTo>
                      <a:lnTo>
                        <a:pt x="1389735" y="16979"/>
                      </a:lnTo>
                      <a:lnTo>
                        <a:pt x="1394269" y="16979"/>
                      </a:lnTo>
                      <a:lnTo>
                        <a:pt x="1394269" y="4521"/>
                      </a:lnTo>
                      <a:lnTo>
                        <a:pt x="1411236" y="4521"/>
                      </a:lnTo>
                      <a:lnTo>
                        <a:pt x="1411236" y="32816"/>
                      </a:lnTo>
                      <a:lnTo>
                        <a:pt x="1415757" y="32816"/>
                      </a:lnTo>
                      <a:lnTo>
                        <a:pt x="1415757" y="4521"/>
                      </a:lnTo>
                      <a:lnTo>
                        <a:pt x="1551559" y="4521"/>
                      </a:lnTo>
                      <a:lnTo>
                        <a:pt x="1551559" y="16979"/>
                      </a:lnTo>
                      <a:lnTo>
                        <a:pt x="1556092" y="16979"/>
                      </a:lnTo>
                      <a:lnTo>
                        <a:pt x="1556092" y="4521"/>
                      </a:lnTo>
                      <a:lnTo>
                        <a:pt x="1634185" y="4521"/>
                      </a:lnTo>
                      <a:lnTo>
                        <a:pt x="1634185" y="16979"/>
                      </a:lnTo>
                      <a:lnTo>
                        <a:pt x="1638719" y="16979"/>
                      </a:lnTo>
                      <a:lnTo>
                        <a:pt x="1638719" y="4521"/>
                      </a:lnTo>
                      <a:lnTo>
                        <a:pt x="1691894" y="4521"/>
                      </a:lnTo>
                      <a:lnTo>
                        <a:pt x="1691894" y="16979"/>
                      </a:lnTo>
                      <a:lnTo>
                        <a:pt x="1696427" y="16979"/>
                      </a:lnTo>
                      <a:lnTo>
                        <a:pt x="1696427" y="4521"/>
                      </a:lnTo>
                      <a:lnTo>
                        <a:pt x="1737169" y="4521"/>
                      </a:lnTo>
                      <a:lnTo>
                        <a:pt x="1737169" y="16979"/>
                      </a:lnTo>
                      <a:lnTo>
                        <a:pt x="1741690" y="16979"/>
                      </a:lnTo>
                      <a:lnTo>
                        <a:pt x="1741690" y="4521"/>
                      </a:lnTo>
                      <a:lnTo>
                        <a:pt x="1774507" y="4521"/>
                      </a:lnTo>
                      <a:lnTo>
                        <a:pt x="1774507" y="16979"/>
                      </a:lnTo>
                      <a:lnTo>
                        <a:pt x="1779028" y="16979"/>
                      </a:lnTo>
                      <a:lnTo>
                        <a:pt x="1779028" y="4521"/>
                      </a:lnTo>
                      <a:lnTo>
                        <a:pt x="1805063" y="4521"/>
                      </a:lnTo>
                      <a:lnTo>
                        <a:pt x="1805063" y="16979"/>
                      </a:lnTo>
                      <a:lnTo>
                        <a:pt x="1809597" y="16979"/>
                      </a:lnTo>
                      <a:lnTo>
                        <a:pt x="1809597" y="4521"/>
                      </a:lnTo>
                      <a:lnTo>
                        <a:pt x="1832229" y="4521"/>
                      </a:lnTo>
                      <a:lnTo>
                        <a:pt x="1832229" y="16979"/>
                      </a:lnTo>
                      <a:lnTo>
                        <a:pt x="1836750" y="16979"/>
                      </a:lnTo>
                      <a:lnTo>
                        <a:pt x="1836750" y="4521"/>
                      </a:lnTo>
                      <a:lnTo>
                        <a:pt x="1855990" y="4521"/>
                      </a:lnTo>
                      <a:lnTo>
                        <a:pt x="1855990" y="16979"/>
                      </a:lnTo>
                      <a:lnTo>
                        <a:pt x="1860511" y="16979"/>
                      </a:lnTo>
                      <a:lnTo>
                        <a:pt x="1860511" y="4521"/>
                      </a:lnTo>
                      <a:lnTo>
                        <a:pt x="1868449" y="4521"/>
                      </a:lnTo>
                      <a:lnTo>
                        <a:pt x="1868449" y="2260"/>
                      </a:lnTo>
                      <a:lnTo>
                        <a:pt x="1868449" y="0"/>
                      </a:lnTo>
                      <a:close/>
                    </a:path>
                    <a:path w="1882140" h="1957070">
                      <a:moveTo>
                        <a:pt x="1882025" y="1928418"/>
                      </a:moveTo>
                      <a:lnTo>
                        <a:pt x="1877491" y="1928418"/>
                      </a:lnTo>
                      <a:lnTo>
                        <a:pt x="1877491" y="1956714"/>
                      </a:lnTo>
                      <a:lnTo>
                        <a:pt x="1882025" y="1956714"/>
                      </a:lnTo>
                      <a:lnTo>
                        <a:pt x="1882025" y="1928418"/>
                      </a:lnTo>
                      <a:close/>
                    </a:path>
                    <a:path w="1882140" h="1957070">
                      <a:moveTo>
                        <a:pt x="1882025" y="4521"/>
                      </a:moveTo>
                      <a:lnTo>
                        <a:pt x="1877491" y="4521"/>
                      </a:lnTo>
                      <a:lnTo>
                        <a:pt x="1877491" y="10655"/>
                      </a:lnTo>
                      <a:lnTo>
                        <a:pt x="1878698" y="7505"/>
                      </a:lnTo>
                      <a:lnTo>
                        <a:pt x="1879803" y="6781"/>
                      </a:lnTo>
                      <a:lnTo>
                        <a:pt x="1880844" y="7581"/>
                      </a:lnTo>
                      <a:lnTo>
                        <a:pt x="1882025" y="11417"/>
                      </a:lnTo>
                      <a:lnTo>
                        <a:pt x="1882025" y="4521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object 9">
                  <a:extLst>
                    <a:ext uri="{FF2B5EF4-FFF2-40B4-BE49-F238E27FC236}">
                      <a16:creationId xmlns:a16="http://schemas.microsoft.com/office/drawing/2014/main" id="{41FF6FF1-0E96-8F3D-98D7-9495D78ECF2F}"/>
                    </a:ext>
                  </a:extLst>
                </p:cNvPr>
                <p:cNvSpPr/>
                <p:nvPr/>
              </p:nvSpPr>
              <p:spPr>
                <a:xfrm>
                  <a:off x="4927181" y="1913622"/>
                  <a:ext cx="29845" cy="8616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45" h="861694">
                      <a:moveTo>
                        <a:pt x="17614" y="471919"/>
                      </a:moveTo>
                      <a:lnTo>
                        <a:pt x="14719" y="471919"/>
                      </a:lnTo>
                      <a:lnTo>
                        <a:pt x="0" y="471919"/>
                      </a:lnTo>
                      <a:lnTo>
                        <a:pt x="0" y="476440"/>
                      </a:lnTo>
                      <a:lnTo>
                        <a:pt x="14719" y="476440"/>
                      </a:lnTo>
                      <a:lnTo>
                        <a:pt x="15443" y="476440"/>
                      </a:lnTo>
                      <a:lnTo>
                        <a:pt x="17614" y="471919"/>
                      </a:lnTo>
                      <a:close/>
                    </a:path>
                    <a:path w="29845" h="861694">
                      <a:moveTo>
                        <a:pt x="23012" y="460603"/>
                      </a:moveTo>
                      <a:lnTo>
                        <a:pt x="14719" y="460603"/>
                      </a:lnTo>
                      <a:lnTo>
                        <a:pt x="0" y="460603"/>
                      </a:lnTo>
                      <a:lnTo>
                        <a:pt x="0" y="465124"/>
                      </a:lnTo>
                      <a:lnTo>
                        <a:pt x="14719" y="465124"/>
                      </a:lnTo>
                      <a:lnTo>
                        <a:pt x="20853" y="465124"/>
                      </a:lnTo>
                      <a:lnTo>
                        <a:pt x="23012" y="460603"/>
                      </a:lnTo>
                      <a:close/>
                    </a:path>
                    <a:path w="29845" h="861694">
                      <a:moveTo>
                        <a:pt x="27330" y="451548"/>
                      </a:moveTo>
                      <a:lnTo>
                        <a:pt x="14719" y="451548"/>
                      </a:lnTo>
                      <a:lnTo>
                        <a:pt x="0" y="451548"/>
                      </a:lnTo>
                      <a:lnTo>
                        <a:pt x="0" y="456069"/>
                      </a:lnTo>
                      <a:lnTo>
                        <a:pt x="14719" y="456069"/>
                      </a:lnTo>
                      <a:lnTo>
                        <a:pt x="25171" y="456069"/>
                      </a:lnTo>
                      <a:lnTo>
                        <a:pt x="27330" y="451548"/>
                      </a:lnTo>
                      <a:close/>
                    </a:path>
                    <a:path w="29845" h="861694">
                      <a:moveTo>
                        <a:pt x="29425" y="856703"/>
                      </a:moveTo>
                      <a:lnTo>
                        <a:pt x="14719" y="856703"/>
                      </a:lnTo>
                      <a:lnTo>
                        <a:pt x="14719" y="861225"/>
                      </a:lnTo>
                      <a:lnTo>
                        <a:pt x="29425" y="861225"/>
                      </a:lnTo>
                      <a:lnTo>
                        <a:pt x="29425" y="856703"/>
                      </a:lnTo>
                      <a:close/>
                    </a:path>
                    <a:path w="29845" h="861694">
                      <a:moveTo>
                        <a:pt x="29425" y="845388"/>
                      </a:moveTo>
                      <a:lnTo>
                        <a:pt x="14719" y="845388"/>
                      </a:lnTo>
                      <a:lnTo>
                        <a:pt x="0" y="845388"/>
                      </a:lnTo>
                      <a:lnTo>
                        <a:pt x="0" y="849909"/>
                      </a:lnTo>
                      <a:lnTo>
                        <a:pt x="14719" y="849909"/>
                      </a:lnTo>
                      <a:lnTo>
                        <a:pt x="29425" y="849909"/>
                      </a:lnTo>
                      <a:lnTo>
                        <a:pt x="29425" y="845388"/>
                      </a:lnTo>
                      <a:close/>
                    </a:path>
                    <a:path w="29845" h="861694">
                      <a:moveTo>
                        <a:pt x="29425" y="836333"/>
                      </a:moveTo>
                      <a:lnTo>
                        <a:pt x="14719" y="836333"/>
                      </a:lnTo>
                      <a:lnTo>
                        <a:pt x="0" y="836333"/>
                      </a:lnTo>
                      <a:lnTo>
                        <a:pt x="0" y="840854"/>
                      </a:lnTo>
                      <a:lnTo>
                        <a:pt x="14719" y="840854"/>
                      </a:lnTo>
                      <a:lnTo>
                        <a:pt x="29425" y="840854"/>
                      </a:lnTo>
                      <a:lnTo>
                        <a:pt x="29425" y="836333"/>
                      </a:lnTo>
                      <a:close/>
                    </a:path>
                    <a:path w="29845" h="861694">
                      <a:moveTo>
                        <a:pt x="29425" y="769556"/>
                      </a:moveTo>
                      <a:lnTo>
                        <a:pt x="14719" y="769556"/>
                      </a:lnTo>
                      <a:lnTo>
                        <a:pt x="0" y="769556"/>
                      </a:lnTo>
                      <a:lnTo>
                        <a:pt x="0" y="774090"/>
                      </a:lnTo>
                      <a:lnTo>
                        <a:pt x="14719" y="774090"/>
                      </a:lnTo>
                      <a:lnTo>
                        <a:pt x="29425" y="774090"/>
                      </a:lnTo>
                      <a:lnTo>
                        <a:pt x="29425" y="769556"/>
                      </a:lnTo>
                      <a:close/>
                    </a:path>
                    <a:path w="29845" h="861694">
                      <a:moveTo>
                        <a:pt x="29425" y="735609"/>
                      </a:moveTo>
                      <a:lnTo>
                        <a:pt x="14719" y="735609"/>
                      </a:lnTo>
                      <a:lnTo>
                        <a:pt x="0" y="735609"/>
                      </a:lnTo>
                      <a:lnTo>
                        <a:pt x="0" y="740143"/>
                      </a:lnTo>
                      <a:lnTo>
                        <a:pt x="14719" y="740143"/>
                      </a:lnTo>
                      <a:lnTo>
                        <a:pt x="29425" y="740143"/>
                      </a:lnTo>
                      <a:lnTo>
                        <a:pt x="29425" y="735609"/>
                      </a:lnTo>
                      <a:close/>
                    </a:path>
                    <a:path w="29845" h="861694">
                      <a:moveTo>
                        <a:pt x="29425" y="711847"/>
                      </a:moveTo>
                      <a:lnTo>
                        <a:pt x="14719" y="711847"/>
                      </a:lnTo>
                      <a:lnTo>
                        <a:pt x="0" y="711847"/>
                      </a:lnTo>
                      <a:lnTo>
                        <a:pt x="0" y="716368"/>
                      </a:lnTo>
                      <a:lnTo>
                        <a:pt x="14719" y="716368"/>
                      </a:lnTo>
                      <a:lnTo>
                        <a:pt x="29425" y="716368"/>
                      </a:lnTo>
                      <a:lnTo>
                        <a:pt x="29425" y="711847"/>
                      </a:lnTo>
                      <a:close/>
                    </a:path>
                    <a:path w="29845" h="861694">
                      <a:moveTo>
                        <a:pt x="29425" y="692607"/>
                      </a:moveTo>
                      <a:lnTo>
                        <a:pt x="14719" y="692607"/>
                      </a:lnTo>
                      <a:lnTo>
                        <a:pt x="0" y="692607"/>
                      </a:lnTo>
                      <a:lnTo>
                        <a:pt x="0" y="697128"/>
                      </a:lnTo>
                      <a:lnTo>
                        <a:pt x="14719" y="697128"/>
                      </a:lnTo>
                      <a:lnTo>
                        <a:pt x="29425" y="697128"/>
                      </a:lnTo>
                      <a:lnTo>
                        <a:pt x="29425" y="692607"/>
                      </a:lnTo>
                      <a:close/>
                    </a:path>
                    <a:path w="29845" h="861694">
                      <a:moveTo>
                        <a:pt x="29425" y="677887"/>
                      </a:moveTo>
                      <a:lnTo>
                        <a:pt x="14719" y="677887"/>
                      </a:lnTo>
                      <a:lnTo>
                        <a:pt x="0" y="677887"/>
                      </a:lnTo>
                      <a:lnTo>
                        <a:pt x="0" y="682421"/>
                      </a:lnTo>
                      <a:lnTo>
                        <a:pt x="14719" y="682421"/>
                      </a:lnTo>
                      <a:lnTo>
                        <a:pt x="29425" y="682421"/>
                      </a:lnTo>
                      <a:lnTo>
                        <a:pt x="29425" y="677887"/>
                      </a:lnTo>
                      <a:close/>
                    </a:path>
                    <a:path w="29845" h="861694">
                      <a:moveTo>
                        <a:pt x="29425" y="664311"/>
                      </a:moveTo>
                      <a:lnTo>
                        <a:pt x="14719" y="664311"/>
                      </a:lnTo>
                      <a:lnTo>
                        <a:pt x="0" y="664311"/>
                      </a:lnTo>
                      <a:lnTo>
                        <a:pt x="0" y="668845"/>
                      </a:lnTo>
                      <a:lnTo>
                        <a:pt x="14719" y="668845"/>
                      </a:lnTo>
                      <a:lnTo>
                        <a:pt x="29425" y="668845"/>
                      </a:lnTo>
                      <a:lnTo>
                        <a:pt x="29425" y="664311"/>
                      </a:lnTo>
                      <a:close/>
                    </a:path>
                    <a:path w="29845" h="861694">
                      <a:moveTo>
                        <a:pt x="29425" y="652995"/>
                      </a:moveTo>
                      <a:lnTo>
                        <a:pt x="14719" y="652995"/>
                      </a:lnTo>
                      <a:lnTo>
                        <a:pt x="0" y="652995"/>
                      </a:lnTo>
                      <a:lnTo>
                        <a:pt x="0" y="657517"/>
                      </a:lnTo>
                      <a:lnTo>
                        <a:pt x="14719" y="657517"/>
                      </a:lnTo>
                      <a:lnTo>
                        <a:pt x="29425" y="657517"/>
                      </a:lnTo>
                      <a:lnTo>
                        <a:pt x="29425" y="652995"/>
                      </a:lnTo>
                      <a:close/>
                    </a:path>
                    <a:path w="29845" h="861694">
                      <a:moveTo>
                        <a:pt x="29425" y="643940"/>
                      </a:moveTo>
                      <a:lnTo>
                        <a:pt x="17246" y="643940"/>
                      </a:lnTo>
                      <a:lnTo>
                        <a:pt x="16738" y="644956"/>
                      </a:lnTo>
                      <a:lnTo>
                        <a:pt x="14719" y="646201"/>
                      </a:lnTo>
                      <a:lnTo>
                        <a:pt x="14719" y="643940"/>
                      </a:lnTo>
                      <a:lnTo>
                        <a:pt x="0" y="643940"/>
                      </a:lnTo>
                      <a:lnTo>
                        <a:pt x="0" y="648474"/>
                      </a:lnTo>
                      <a:lnTo>
                        <a:pt x="14719" y="648474"/>
                      </a:lnTo>
                      <a:lnTo>
                        <a:pt x="29425" y="648474"/>
                      </a:lnTo>
                      <a:lnTo>
                        <a:pt x="29425" y="643940"/>
                      </a:lnTo>
                      <a:close/>
                    </a:path>
                    <a:path w="29845" h="861694">
                      <a:moveTo>
                        <a:pt x="29425" y="577164"/>
                      </a:moveTo>
                      <a:lnTo>
                        <a:pt x="14719" y="577164"/>
                      </a:lnTo>
                      <a:lnTo>
                        <a:pt x="0" y="577164"/>
                      </a:lnTo>
                      <a:lnTo>
                        <a:pt x="0" y="581698"/>
                      </a:lnTo>
                      <a:lnTo>
                        <a:pt x="14719" y="581698"/>
                      </a:lnTo>
                      <a:lnTo>
                        <a:pt x="29425" y="581698"/>
                      </a:lnTo>
                      <a:lnTo>
                        <a:pt x="29425" y="577164"/>
                      </a:lnTo>
                      <a:close/>
                    </a:path>
                    <a:path w="29845" h="861694">
                      <a:moveTo>
                        <a:pt x="29425" y="543217"/>
                      </a:moveTo>
                      <a:lnTo>
                        <a:pt x="14719" y="543217"/>
                      </a:lnTo>
                      <a:lnTo>
                        <a:pt x="0" y="543217"/>
                      </a:lnTo>
                      <a:lnTo>
                        <a:pt x="0" y="547751"/>
                      </a:lnTo>
                      <a:lnTo>
                        <a:pt x="14719" y="547751"/>
                      </a:lnTo>
                      <a:lnTo>
                        <a:pt x="29425" y="547751"/>
                      </a:lnTo>
                      <a:lnTo>
                        <a:pt x="29425" y="543217"/>
                      </a:lnTo>
                      <a:close/>
                    </a:path>
                    <a:path w="29845" h="861694">
                      <a:moveTo>
                        <a:pt x="29425" y="519455"/>
                      </a:moveTo>
                      <a:lnTo>
                        <a:pt x="14719" y="519455"/>
                      </a:lnTo>
                      <a:lnTo>
                        <a:pt x="0" y="519455"/>
                      </a:lnTo>
                      <a:lnTo>
                        <a:pt x="0" y="523976"/>
                      </a:lnTo>
                      <a:lnTo>
                        <a:pt x="14719" y="523976"/>
                      </a:lnTo>
                      <a:lnTo>
                        <a:pt x="29425" y="523976"/>
                      </a:lnTo>
                      <a:lnTo>
                        <a:pt x="29425" y="519455"/>
                      </a:lnTo>
                      <a:close/>
                    </a:path>
                    <a:path w="29845" h="861694">
                      <a:moveTo>
                        <a:pt x="29425" y="500214"/>
                      </a:moveTo>
                      <a:lnTo>
                        <a:pt x="14719" y="500214"/>
                      </a:lnTo>
                      <a:lnTo>
                        <a:pt x="0" y="500214"/>
                      </a:lnTo>
                      <a:lnTo>
                        <a:pt x="0" y="504736"/>
                      </a:lnTo>
                      <a:lnTo>
                        <a:pt x="14719" y="504736"/>
                      </a:lnTo>
                      <a:lnTo>
                        <a:pt x="29425" y="504736"/>
                      </a:lnTo>
                      <a:lnTo>
                        <a:pt x="29425" y="500214"/>
                      </a:lnTo>
                      <a:close/>
                    </a:path>
                    <a:path w="29845" h="861694">
                      <a:moveTo>
                        <a:pt x="29425" y="485495"/>
                      </a:moveTo>
                      <a:lnTo>
                        <a:pt x="14719" y="485495"/>
                      </a:lnTo>
                      <a:lnTo>
                        <a:pt x="0" y="485495"/>
                      </a:lnTo>
                      <a:lnTo>
                        <a:pt x="0" y="490029"/>
                      </a:lnTo>
                      <a:lnTo>
                        <a:pt x="14719" y="490029"/>
                      </a:lnTo>
                      <a:lnTo>
                        <a:pt x="29425" y="490029"/>
                      </a:lnTo>
                      <a:lnTo>
                        <a:pt x="29425" y="485495"/>
                      </a:lnTo>
                      <a:close/>
                    </a:path>
                    <a:path w="29845" h="861694">
                      <a:moveTo>
                        <a:pt x="29425" y="471919"/>
                      </a:moveTo>
                      <a:lnTo>
                        <a:pt x="22631" y="471919"/>
                      </a:lnTo>
                      <a:lnTo>
                        <a:pt x="20459" y="476440"/>
                      </a:lnTo>
                      <a:lnTo>
                        <a:pt x="29425" y="476440"/>
                      </a:lnTo>
                      <a:lnTo>
                        <a:pt x="29425" y="471919"/>
                      </a:lnTo>
                      <a:close/>
                    </a:path>
                    <a:path w="29845" h="861694">
                      <a:moveTo>
                        <a:pt x="29425" y="460603"/>
                      </a:moveTo>
                      <a:lnTo>
                        <a:pt x="28028" y="460603"/>
                      </a:lnTo>
                      <a:lnTo>
                        <a:pt x="25869" y="465124"/>
                      </a:lnTo>
                      <a:lnTo>
                        <a:pt x="29425" y="465124"/>
                      </a:lnTo>
                      <a:lnTo>
                        <a:pt x="29425" y="460603"/>
                      </a:lnTo>
                      <a:close/>
                    </a:path>
                    <a:path w="29845" h="861694">
                      <a:moveTo>
                        <a:pt x="29425" y="384784"/>
                      </a:moveTo>
                      <a:lnTo>
                        <a:pt x="14719" y="384784"/>
                      </a:lnTo>
                      <a:lnTo>
                        <a:pt x="0" y="384784"/>
                      </a:lnTo>
                      <a:lnTo>
                        <a:pt x="0" y="389305"/>
                      </a:lnTo>
                      <a:lnTo>
                        <a:pt x="14719" y="389305"/>
                      </a:lnTo>
                      <a:lnTo>
                        <a:pt x="29425" y="389305"/>
                      </a:lnTo>
                      <a:lnTo>
                        <a:pt x="29425" y="384784"/>
                      </a:lnTo>
                      <a:close/>
                    </a:path>
                    <a:path w="29845" h="861694">
                      <a:moveTo>
                        <a:pt x="29425" y="350824"/>
                      </a:moveTo>
                      <a:lnTo>
                        <a:pt x="14719" y="350824"/>
                      </a:lnTo>
                      <a:lnTo>
                        <a:pt x="0" y="350824"/>
                      </a:lnTo>
                      <a:lnTo>
                        <a:pt x="0" y="355346"/>
                      </a:lnTo>
                      <a:lnTo>
                        <a:pt x="14719" y="355346"/>
                      </a:lnTo>
                      <a:lnTo>
                        <a:pt x="29425" y="355346"/>
                      </a:lnTo>
                      <a:lnTo>
                        <a:pt x="29425" y="350824"/>
                      </a:lnTo>
                      <a:close/>
                    </a:path>
                    <a:path w="29845" h="861694">
                      <a:moveTo>
                        <a:pt x="29425" y="327063"/>
                      </a:moveTo>
                      <a:lnTo>
                        <a:pt x="14719" y="327063"/>
                      </a:lnTo>
                      <a:lnTo>
                        <a:pt x="0" y="327063"/>
                      </a:lnTo>
                      <a:lnTo>
                        <a:pt x="0" y="331597"/>
                      </a:lnTo>
                      <a:lnTo>
                        <a:pt x="14719" y="331597"/>
                      </a:lnTo>
                      <a:lnTo>
                        <a:pt x="29425" y="331597"/>
                      </a:lnTo>
                      <a:lnTo>
                        <a:pt x="29425" y="327063"/>
                      </a:lnTo>
                      <a:close/>
                    </a:path>
                    <a:path w="29845" h="861694">
                      <a:moveTo>
                        <a:pt x="29425" y="307822"/>
                      </a:moveTo>
                      <a:lnTo>
                        <a:pt x="14719" y="307822"/>
                      </a:lnTo>
                      <a:lnTo>
                        <a:pt x="0" y="307822"/>
                      </a:lnTo>
                      <a:lnTo>
                        <a:pt x="0" y="312343"/>
                      </a:lnTo>
                      <a:lnTo>
                        <a:pt x="14719" y="312343"/>
                      </a:lnTo>
                      <a:lnTo>
                        <a:pt x="29425" y="312343"/>
                      </a:lnTo>
                      <a:lnTo>
                        <a:pt x="29425" y="307822"/>
                      </a:lnTo>
                      <a:close/>
                    </a:path>
                    <a:path w="29845" h="861694">
                      <a:moveTo>
                        <a:pt x="29425" y="293116"/>
                      </a:moveTo>
                      <a:lnTo>
                        <a:pt x="14719" y="293116"/>
                      </a:lnTo>
                      <a:lnTo>
                        <a:pt x="0" y="293116"/>
                      </a:lnTo>
                      <a:lnTo>
                        <a:pt x="0" y="297637"/>
                      </a:lnTo>
                      <a:lnTo>
                        <a:pt x="14719" y="297637"/>
                      </a:lnTo>
                      <a:lnTo>
                        <a:pt x="29425" y="297637"/>
                      </a:lnTo>
                      <a:lnTo>
                        <a:pt x="29425" y="293116"/>
                      </a:lnTo>
                      <a:close/>
                    </a:path>
                    <a:path w="29845" h="861694">
                      <a:moveTo>
                        <a:pt x="29425" y="279527"/>
                      </a:moveTo>
                      <a:lnTo>
                        <a:pt x="14719" y="279527"/>
                      </a:lnTo>
                      <a:lnTo>
                        <a:pt x="0" y="279527"/>
                      </a:lnTo>
                      <a:lnTo>
                        <a:pt x="0" y="284048"/>
                      </a:lnTo>
                      <a:lnTo>
                        <a:pt x="14719" y="284048"/>
                      </a:lnTo>
                      <a:lnTo>
                        <a:pt x="29425" y="284048"/>
                      </a:lnTo>
                      <a:lnTo>
                        <a:pt x="29425" y="279527"/>
                      </a:lnTo>
                      <a:close/>
                    </a:path>
                    <a:path w="29845" h="861694">
                      <a:moveTo>
                        <a:pt x="29425" y="268224"/>
                      </a:moveTo>
                      <a:lnTo>
                        <a:pt x="14719" y="268224"/>
                      </a:lnTo>
                      <a:lnTo>
                        <a:pt x="0" y="268224"/>
                      </a:lnTo>
                      <a:lnTo>
                        <a:pt x="0" y="272757"/>
                      </a:lnTo>
                      <a:lnTo>
                        <a:pt x="14719" y="272757"/>
                      </a:lnTo>
                      <a:lnTo>
                        <a:pt x="29425" y="272757"/>
                      </a:lnTo>
                      <a:lnTo>
                        <a:pt x="29425" y="268224"/>
                      </a:lnTo>
                      <a:close/>
                    </a:path>
                    <a:path w="29845" h="861694">
                      <a:moveTo>
                        <a:pt x="29425" y="259156"/>
                      </a:moveTo>
                      <a:lnTo>
                        <a:pt x="14719" y="259156"/>
                      </a:lnTo>
                      <a:lnTo>
                        <a:pt x="0" y="259156"/>
                      </a:lnTo>
                      <a:lnTo>
                        <a:pt x="0" y="263690"/>
                      </a:lnTo>
                      <a:lnTo>
                        <a:pt x="14719" y="263690"/>
                      </a:lnTo>
                      <a:lnTo>
                        <a:pt x="29425" y="263690"/>
                      </a:lnTo>
                      <a:lnTo>
                        <a:pt x="29425" y="259156"/>
                      </a:lnTo>
                      <a:close/>
                    </a:path>
                    <a:path w="29845" h="861694">
                      <a:moveTo>
                        <a:pt x="29425" y="192392"/>
                      </a:moveTo>
                      <a:lnTo>
                        <a:pt x="14719" y="192392"/>
                      </a:lnTo>
                      <a:lnTo>
                        <a:pt x="0" y="192392"/>
                      </a:lnTo>
                      <a:lnTo>
                        <a:pt x="0" y="196926"/>
                      </a:lnTo>
                      <a:lnTo>
                        <a:pt x="14719" y="196926"/>
                      </a:lnTo>
                      <a:lnTo>
                        <a:pt x="29425" y="196926"/>
                      </a:lnTo>
                      <a:lnTo>
                        <a:pt x="29425" y="192392"/>
                      </a:lnTo>
                      <a:close/>
                    </a:path>
                    <a:path w="29845" h="861694">
                      <a:moveTo>
                        <a:pt x="29425" y="158445"/>
                      </a:moveTo>
                      <a:lnTo>
                        <a:pt x="14719" y="158445"/>
                      </a:lnTo>
                      <a:lnTo>
                        <a:pt x="0" y="158445"/>
                      </a:lnTo>
                      <a:lnTo>
                        <a:pt x="0" y="162966"/>
                      </a:lnTo>
                      <a:lnTo>
                        <a:pt x="14719" y="162966"/>
                      </a:lnTo>
                      <a:lnTo>
                        <a:pt x="29425" y="162966"/>
                      </a:lnTo>
                      <a:lnTo>
                        <a:pt x="29425" y="158445"/>
                      </a:lnTo>
                      <a:close/>
                    </a:path>
                    <a:path w="29845" h="861694">
                      <a:moveTo>
                        <a:pt x="29425" y="134670"/>
                      </a:moveTo>
                      <a:lnTo>
                        <a:pt x="14719" y="134670"/>
                      </a:lnTo>
                      <a:lnTo>
                        <a:pt x="0" y="134670"/>
                      </a:lnTo>
                      <a:lnTo>
                        <a:pt x="0" y="139192"/>
                      </a:lnTo>
                      <a:lnTo>
                        <a:pt x="14719" y="139192"/>
                      </a:lnTo>
                      <a:lnTo>
                        <a:pt x="29425" y="139192"/>
                      </a:lnTo>
                      <a:lnTo>
                        <a:pt x="29425" y="134670"/>
                      </a:lnTo>
                      <a:close/>
                    </a:path>
                    <a:path w="29845" h="861694">
                      <a:moveTo>
                        <a:pt x="29425" y="115430"/>
                      </a:moveTo>
                      <a:lnTo>
                        <a:pt x="14719" y="115430"/>
                      </a:lnTo>
                      <a:lnTo>
                        <a:pt x="0" y="115430"/>
                      </a:lnTo>
                      <a:lnTo>
                        <a:pt x="0" y="119951"/>
                      </a:lnTo>
                      <a:lnTo>
                        <a:pt x="14719" y="119951"/>
                      </a:lnTo>
                      <a:lnTo>
                        <a:pt x="29425" y="119951"/>
                      </a:lnTo>
                      <a:lnTo>
                        <a:pt x="29425" y="115430"/>
                      </a:lnTo>
                      <a:close/>
                    </a:path>
                    <a:path w="29845" h="861694">
                      <a:moveTo>
                        <a:pt x="29425" y="100723"/>
                      </a:moveTo>
                      <a:lnTo>
                        <a:pt x="14719" y="100723"/>
                      </a:lnTo>
                      <a:lnTo>
                        <a:pt x="0" y="100723"/>
                      </a:lnTo>
                      <a:lnTo>
                        <a:pt x="0" y="105244"/>
                      </a:lnTo>
                      <a:lnTo>
                        <a:pt x="14719" y="105244"/>
                      </a:lnTo>
                      <a:lnTo>
                        <a:pt x="29425" y="105244"/>
                      </a:lnTo>
                      <a:lnTo>
                        <a:pt x="29425" y="100723"/>
                      </a:lnTo>
                      <a:close/>
                    </a:path>
                    <a:path w="29845" h="861694">
                      <a:moveTo>
                        <a:pt x="29425" y="87147"/>
                      </a:moveTo>
                      <a:lnTo>
                        <a:pt x="14719" y="87147"/>
                      </a:lnTo>
                      <a:lnTo>
                        <a:pt x="0" y="87147"/>
                      </a:lnTo>
                      <a:lnTo>
                        <a:pt x="0" y="91681"/>
                      </a:lnTo>
                      <a:lnTo>
                        <a:pt x="14719" y="91681"/>
                      </a:lnTo>
                      <a:lnTo>
                        <a:pt x="29425" y="91681"/>
                      </a:lnTo>
                      <a:lnTo>
                        <a:pt x="29425" y="87147"/>
                      </a:lnTo>
                      <a:close/>
                    </a:path>
                    <a:path w="29845" h="861694">
                      <a:moveTo>
                        <a:pt x="29425" y="75831"/>
                      </a:moveTo>
                      <a:lnTo>
                        <a:pt x="14719" y="75831"/>
                      </a:lnTo>
                      <a:lnTo>
                        <a:pt x="0" y="75831"/>
                      </a:lnTo>
                      <a:lnTo>
                        <a:pt x="0" y="80352"/>
                      </a:lnTo>
                      <a:lnTo>
                        <a:pt x="14719" y="80352"/>
                      </a:lnTo>
                      <a:lnTo>
                        <a:pt x="29425" y="80352"/>
                      </a:lnTo>
                      <a:lnTo>
                        <a:pt x="29425" y="75831"/>
                      </a:lnTo>
                      <a:close/>
                    </a:path>
                    <a:path w="29845" h="861694">
                      <a:moveTo>
                        <a:pt x="29425" y="66776"/>
                      </a:moveTo>
                      <a:lnTo>
                        <a:pt x="14719" y="66776"/>
                      </a:lnTo>
                      <a:lnTo>
                        <a:pt x="0" y="66776"/>
                      </a:lnTo>
                      <a:lnTo>
                        <a:pt x="0" y="71297"/>
                      </a:lnTo>
                      <a:lnTo>
                        <a:pt x="14719" y="71297"/>
                      </a:lnTo>
                      <a:lnTo>
                        <a:pt x="29425" y="71297"/>
                      </a:lnTo>
                      <a:lnTo>
                        <a:pt x="29425" y="66776"/>
                      </a:lnTo>
                      <a:close/>
                    </a:path>
                    <a:path w="29845" h="861694">
                      <a:moveTo>
                        <a:pt x="29425" y="0"/>
                      </a:moveTo>
                      <a:lnTo>
                        <a:pt x="14719" y="0"/>
                      </a:lnTo>
                      <a:lnTo>
                        <a:pt x="0" y="0"/>
                      </a:lnTo>
                      <a:lnTo>
                        <a:pt x="0" y="4521"/>
                      </a:lnTo>
                      <a:lnTo>
                        <a:pt x="14719" y="4521"/>
                      </a:lnTo>
                      <a:lnTo>
                        <a:pt x="29425" y="4521"/>
                      </a:lnTo>
                      <a:lnTo>
                        <a:pt x="29425" y="0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object 10">
                  <a:extLst>
                    <a:ext uri="{FF2B5EF4-FFF2-40B4-BE49-F238E27FC236}">
                      <a16:creationId xmlns:a16="http://schemas.microsoft.com/office/drawing/2014/main" id="{E2B6A162-AF17-D4EB-6CE5-3F8CD72585D8}"/>
                    </a:ext>
                  </a:extLst>
                </p:cNvPr>
                <p:cNvSpPr/>
                <p:nvPr/>
              </p:nvSpPr>
              <p:spPr>
                <a:xfrm>
                  <a:off x="4911344" y="1210842"/>
                  <a:ext cx="61594" cy="1919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95" h="1919605">
                      <a:moveTo>
                        <a:pt x="21501" y="192392"/>
                      </a:moveTo>
                      <a:lnTo>
                        <a:pt x="15836" y="192392"/>
                      </a:lnTo>
                      <a:lnTo>
                        <a:pt x="15836" y="196913"/>
                      </a:lnTo>
                      <a:lnTo>
                        <a:pt x="21501" y="196913"/>
                      </a:lnTo>
                      <a:lnTo>
                        <a:pt x="21501" y="192392"/>
                      </a:lnTo>
                      <a:close/>
                    </a:path>
                    <a:path w="61595" h="1919605">
                      <a:moveTo>
                        <a:pt x="21602" y="212750"/>
                      </a:moveTo>
                      <a:lnTo>
                        <a:pt x="15836" y="212750"/>
                      </a:lnTo>
                      <a:lnTo>
                        <a:pt x="15836" y="217284"/>
                      </a:lnTo>
                      <a:lnTo>
                        <a:pt x="19634" y="217284"/>
                      </a:lnTo>
                      <a:lnTo>
                        <a:pt x="21602" y="212750"/>
                      </a:lnTo>
                      <a:close/>
                    </a:path>
                    <a:path w="61595" h="1919605">
                      <a:moveTo>
                        <a:pt x="22555" y="227406"/>
                      </a:moveTo>
                      <a:lnTo>
                        <a:pt x="22098" y="226339"/>
                      </a:lnTo>
                      <a:lnTo>
                        <a:pt x="15836" y="226339"/>
                      </a:lnTo>
                      <a:lnTo>
                        <a:pt x="15836" y="229323"/>
                      </a:lnTo>
                      <a:lnTo>
                        <a:pt x="22555" y="227406"/>
                      </a:lnTo>
                      <a:close/>
                    </a:path>
                    <a:path w="61595" h="1919605">
                      <a:moveTo>
                        <a:pt x="24993" y="33947"/>
                      </a:moveTo>
                      <a:lnTo>
                        <a:pt x="15836" y="33947"/>
                      </a:lnTo>
                      <a:lnTo>
                        <a:pt x="15836" y="38417"/>
                      </a:lnTo>
                      <a:lnTo>
                        <a:pt x="24130" y="38023"/>
                      </a:lnTo>
                      <a:lnTo>
                        <a:pt x="23837" y="36944"/>
                      </a:lnTo>
                      <a:lnTo>
                        <a:pt x="24993" y="33947"/>
                      </a:lnTo>
                      <a:close/>
                    </a:path>
                    <a:path w="61595" h="1919605">
                      <a:moveTo>
                        <a:pt x="26416" y="201434"/>
                      </a:moveTo>
                      <a:lnTo>
                        <a:pt x="21501" y="201434"/>
                      </a:lnTo>
                      <a:lnTo>
                        <a:pt x="15836" y="201434"/>
                      </a:lnTo>
                      <a:lnTo>
                        <a:pt x="15836" y="203454"/>
                      </a:lnTo>
                      <a:lnTo>
                        <a:pt x="26416" y="201434"/>
                      </a:lnTo>
                      <a:close/>
                    </a:path>
                    <a:path w="61595" h="1919605">
                      <a:moveTo>
                        <a:pt x="28956" y="91655"/>
                      </a:moveTo>
                      <a:lnTo>
                        <a:pt x="15836" y="91655"/>
                      </a:lnTo>
                      <a:lnTo>
                        <a:pt x="15836" y="96177"/>
                      </a:lnTo>
                      <a:lnTo>
                        <a:pt x="24422" y="96177"/>
                      </a:lnTo>
                      <a:lnTo>
                        <a:pt x="28956" y="91655"/>
                      </a:lnTo>
                      <a:close/>
                    </a:path>
                    <a:path w="61595" h="1919605">
                      <a:moveTo>
                        <a:pt x="29171" y="23075"/>
                      </a:moveTo>
                      <a:lnTo>
                        <a:pt x="25107" y="20370"/>
                      </a:lnTo>
                      <a:lnTo>
                        <a:pt x="15836" y="20370"/>
                      </a:lnTo>
                      <a:lnTo>
                        <a:pt x="15836" y="24892"/>
                      </a:lnTo>
                      <a:lnTo>
                        <a:pt x="28473" y="24892"/>
                      </a:lnTo>
                      <a:lnTo>
                        <a:pt x="29171" y="23075"/>
                      </a:lnTo>
                      <a:close/>
                    </a:path>
                    <a:path w="61595" h="1919605">
                      <a:moveTo>
                        <a:pt x="32550" y="1337665"/>
                      </a:moveTo>
                      <a:lnTo>
                        <a:pt x="30556" y="1337665"/>
                      </a:lnTo>
                      <a:lnTo>
                        <a:pt x="0" y="1337665"/>
                      </a:lnTo>
                      <a:lnTo>
                        <a:pt x="0" y="1342199"/>
                      </a:lnTo>
                      <a:lnTo>
                        <a:pt x="30556" y="1342199"/>
                      </a:lnTo>
                      <a:lnTo>
                        <a:pt x="30556" y="1341666"/>
                      </a:lnTo>
                      <a:lnTo>
                        <a:pt x="32550" y="1337665"/>
                      </a:lnTo>
                      <a:close/>
                    </a:path>
                    <a:path w="61595" h="1919605">
                      <a:moveTo>
                        <a:pt x="33350" y="9042"/>
                      </a:moveTo>
                      <a:lnTo>
                        <a:pt x="30556" y="9042"/>
                      </a:lnTo>
                      <a:lnTo>
                        <a:pt x="15836" y="9042"/>
                      </a:lnTo>
                      <a:lnTo>
                        <a:pt x="15836" y="13563"/>
                      </a:lnTo>
                      <a:lnTo>
                        <a:pt x="16014" y="13563"/>
                      </a:lnTo>
                      <a:lnTo>
                        <a:pt x="15887" y="13246"/>
                      </a:lnTo>
                      <a:lnTo>
                        <a:pt x="16979" y="12446"/>
                      </a:lnTo>
                      <a:lnTo>
                        <a:pt x="30556" y="12446"/>
                      </a:lnTo>
                      <a:lnTo>
                        <a:pt x="32042" y="12446"/>
                      </a:lnTo>
                      <a:lnTo>
                        <a:pt x="33350" y="9042"/>
                      </a:lnTo>
                      <a:close/>
                    </a:path>
                    <a:path w="61595" h="1919605">
                      <a:moveTo>
                        <a:pt x="36830" y="0"/>
                      </a:moveTo>
                      <a:lnTo>
                        <a:pt x="30556" y="0"/>
                      </a:lnTo>
                      <a:lnTo>
                        <a:pt x="15836" y="0"/>
                      </a:lnTo>
                      <a:lnTo>
                        <a:pt x="15836" y="4521"/>
                      </a:lnTo>
                      <a:lnTo>
                        <a:pt x="30556" y="4521"/>
                      </a:lnTo>
                      <a:lnTo>
                        <a:pt x="35090" y="4521"/>
                      </a:lnTo>
                      <a:lnTo>
                        <a:pt x="36830" y="0"/>
                      </a:lnTo>
                      <a:close/>
                    </a:path>
                    <a:path w="61595" h="1919605">
                      <a:moveTo>
                        <a:pt x="45250" y="212763"/>
                      </a:moveTo>
                      <a:lnTo>
                        <a:pt x="37338" y="212763"/>
                      </a:lnTo>
                      <a:lnTo>
                        <a:pt x="37338" y="217284"/>
                      </a:lnTo>
                      <a:lnTo>
                        <a:pt x="45250" y="217284"/>
                      </a:lnTo>
                      <a:lnTo>
                        <a:pt x="45250" y="212763"/>
                      </a:lnTo>
                      <a:close/>
                    </a:path>
                    <a:path w="61595" h="1919605">
                      <a:moveTo>
                        <a:pt x="45250" y="192392"/>
                      </a:moveTo>
                      <a:lnTo>
                        <a:pt x="37338" y="192392"/>
                      </a:lnTo>
                      <a:lnTo>
                        <a:pt x="37338" y="196913"/>
                      </a:lnTo>
                      <a:lnTo>
                        <a:pt x="45250" y="196913"/>
                      </a:lnTo>
                      <a:lnTo>
                        <a:pt x="45250" y="192392"/>
                      </a:lnTo>
                      <a:close/>
                    </a:path>
                    <a:path w="61595" h="1919605">
                      <a:moveTo>
                        <a:pt x="45250" y="91668"/>
                      </a:moveTo>
                      <a:lnTo>
                        <a:pt x="37338" y="91668"/>
                      </a:lnTo>
                      <a:lnTo>
                        <a:pt x="37338" y="96189"/>
                      </a:lnTo>
                      <a:lnTo>
                        <a:pt x="45250" y="96189"/>
                      </a:lnTo>
                      <a:lnTo>
                        <a:pt x="45250" y="91668"/>
                      </a:lnTo>
                      <a:close/>
                    </a:path>
                    <a:path w="61595" h="1919605">
                      <a:moveTo>
                        <a:pt x="45250" y="20370"/>
                      </a:moveTo>
                      <a:lnTo>
                        <a:pt x="37338" y="20370"/>
                      </a:lnTo>
                      <a:lnTo>
                        <a:pt x="37338" y="24892"/>
                      </a:lnTo>
                      <a:lnTo>
                        <a:pt x="45250" y="24892"/>
                      </a:lnTo>
                      <a:lnTo>
                        <a:pt x="45250" y="20370"/>
                      </a:lnTo>
                      <a:close/>
                    </a:path>
                    <a:path w="61595" h="1919605">
                      <a:moveTo>
                        <a:pt x="45262" y="702779"/>
                      </a:moveTo>
                      <a:lnTo>
                        <a:pt x="30556" y="702779"/>
                      </a:lnTo>
                      <a:lnTo>
                        <a:pt x="30556" y="707301"/>
                      </a:lnTo>
                      <a:lnTo>
                        <a:pt x="45262" y="707301"/>
                      </a:lnTo>
                      <a:lnTo>
                        <a:pt x="45262" y="702779"/>
                      </a:lnTo>
                      <a:close/>
                    </a:path>
                    <a:path w="61595" h="1919605">
                      <a:moveTo>
                        <a:pt x="45262" y="668832"/>
                      </a:moveTo>
                      <a:lnTo>
                        <a:pt x="30556" y="668832"/>
                      </a:lnTo>
                      <a:lnTo>
                        <a:pt x="15836" y="668832"/>
                      </a:lnTo>
                      <a:lnTo>
                        <a:pt x="15836" y="673366"/>
                      </a:lnTo>
                      <a:lnTo>
                        <a:pt x="30556" y="673366"/>
                      </a:lnTo>
                      <a:lnTo>
                        <a:pt x="45262" y="673366"/>
                      </a:lnTo>
                      <a:lnTo>
                        <a:pt x="45262" y="668832"/>
                      </a:lnTo>
                      <a:close/>
                    </a:path>
                    <a:path w="61595" h="1919605">
                      <a:moveTo>
                        <a:pt x="45262" y="645071"/>
                      </a:moveTo>
                      <a:lnTo>
                        <a:pt x="30556" y="645071"/>
                      </a:lnTo>
                      <a:lnTo>
                        <a:pt x="15836" y="645071"/>
                      </a:lnTo>
                      <a:lnTo>
                        <a:pt x="15836" y="649592"/>
                      </a:lnTo>
                      <a:lnTo>
                        <a:pt x="30556" y="649592"/>
                      </a:lnTo>
                      <a:lnTo>
                        <a:pt x="45262" y="649592"/>
                      </a:lnTo>
                      <a:lnTo>
                        <a:pt x="45262" y="645071"/>
                      </a:lnTo>
                      <a:close/>
                    </a:path>
                    <a:path w="61595" h="1919605">
                      <a:moveTo>
                        <a:pt x="45262" y="625830"/>
                      </a:moveTo>
                      <a:lnTo>
                        <a:pt x="30556" y="625830"/>
                      </a:lnTo>
                      <a:lnTo>
                        <a:pt x="15836" y="625830"/>
                      </a:lnTo>
                      <a:lnTo>
                        <a:pt x="15836" y="630364"/>
                      </a:lnTo>
                      <a:lnTo>
                        <a:pt x="30556" y="630364"/>
                      </a:lnTo>
                      <a:lnTo>
                        <a:pt x="45262" y="630364"/>
                      </a:lnTo>
                      <a:lnTo>
                        <a:pt x="45262" y="625830"/>
                      </a:lnTo>
                      <a:close/>
                    </a:path>
                    <a:path w="61595" h="1919605">
                      <a:moveTo>
                        <a:pt x="45262" y="611111"/>
                      </a:moveTo>
                      <a:lnTo>
                        <a:pt x="30556" y="611111"/>
                      </a:lnTo>
                      <a:lnTo>
                        <a:pt x="15836" y="611111"/>
                      </a:lnTo>
                      <a:lnTo>
                        <a:pt x="15836" y="615645"/>
                      </a:lnTo>
                      <a:lnTo>
                        <a:pt x="30556" y="615645"/>
                      </a:lnTo>
                      <a:lnTo>
                        <a:pt x="45262" y="615645"/>
                      </a:lnTo>
                      <a:lnTo>
                        <a:pt x="45262" y="611111"/>
                      </a:lnTo>
                      <a:close/>
                    </a:path>
                    <a:path w="61595" h="1919605">
                      <a:moveTo>
                        <a:pt x="45262" y="597535"/>
                      </a:moveTo>
                      <a:lnTo>
                        <a:pt x="30556" y="597535"/>
                      </a:lnTo>
                      <a:lnTo>
                        <a:pt x="15836" y="597535"/>
                      </a:lnTo>
                      <a:lnTo>
                        <a:pt x="15836" y="602056"/>
                      </a:lnTo>
                      <a:lnTo>
                        <a:pt x="30556" y="602056"/>
                      </a:lnTo>
                      <a:lnTo>
                        <a:pt x="45262" y="602056"/>
                      </a:lnTo>
                      <a:lnTo>
                        <a:pt x="45262" y="597535"/>
                      </a:lnTo>
                      <a:close/>
                    </a:path>
                    <a:path w="61595" h="1919605">
                      <a:moveTo>
                        <a:pt x="45262" y="586219"/>
                      </a:moveTo>
                      <a:lnTo>
                        <a:pt x="30556" y="586219"/>
                      </a:lnTo>
                      <a:lnTo>
                        <a:pt x="15836" y="586219"/>
                      </a:lnTo>
                      <a:lnTo>
                        <a:pt x="15836" y="590740"/>
                      </a:lnTo>
                      <a:lnTo>
                        <a:pt x="30556" y="590740"/>
                      </a:lnTo>
                      <a:lnTo>
                        <a:pt x="45262" y="590740"/>
                      </a:lnTo>
                      <a:lnTo>
                        <a:pt x="45262" y="586219"/>
                      </a:lnTo>
                      <a:close/>
                    </a:path>
                    <a:path w="61595" h="1919605">
                      <a:moveTo>
                        <a:pt x="45262" y="577164"/>
                      </a:moveTo>
                      <a:lnTo>
                        <a:pt x="30556" y="577164"/>
                      </a:lnTo>
                      <a:lnTo>
                        <a:pt x="15836" y="577164"/>
                      </a:lnTo>
                      <a:lnTo>
                        <a:pt x="15836" y="581685"/>
                      </a:lnTo>
                      <a:lnTo>
                        <a:pt x="30556" y="581685"/>
                      </a:lnTo>
                      <a:lnTo>
                        <a:pt x="45262" y="581685"/>
                      </a:lnTo>
                      <a:lnTo>
                        <a:pt x="45262" y="577164"/>
                      </a:lnTo>
                      <a:close/>
                    </a:path>
                    <a:path w="61595" h="1919605">
                      <a:moveTo>
                        <a:pt x="45262" y="510400"/>
                      </a:moveTo>
                      <a:lnTo>
                        <a:pt x="30556" y="510400"/>
                      </a:lnTo>
                      <a:lnTo>
                        <a:pt x="15836" y="510400"/>
                      </a:lnTo>
                      <a:lnTo>
                        <a:pt x="15836" y="514921"/>
                      </a:lnTo>
                      <a:lnTo>
                        <a:pt x="30556" y="514921"/>
                      </a:lnTo>
                      <a:lnTo>
                        <a:pt x="45262" y="514921"/>
                      </a:lnTo>
                      <a:lnTo>
                        <a:pt x="45262" y="510400"/>
                      </a:lnTo>
                      <a:close/>
                    </a:path>
                    <a:path w="61595" h="1919605">
                      <a:moveTo>
                        <a:pt x="45262" y="476440"/>
                      </a:moveTo>
                      <a:lnTo>
                        <a:pt x="30556" y="476440"/>
                      </a:lnTo>
                      <a:lnTo>
                        <a:pt x="15836" y="476440"/>
                      </a:lnTo>
                      <a:lnTo>
                        <a:pt x="15836" y="480974"/>
                      </a:lnTo>
                      <a:lnTo>
                        <a:pt x="30556" y="480974"/>
                      </a:lnTo>
                      <a:lnTo>
                        <a:pt x="45262" y="480974"/>
                      </a:lnTo>
                      <a:lnTo>
                        <a:pt x="45262" y="476440"/>
                      </a:lnTo>
                      <a:close/>
                    </a:path>
                    <a:path w="61595" h="1919605">
                      <a:moveTo>
                        <a:pt x="45262" y="452678"/>
                      </a:moveTo>
                      <a:lnTo>
                        <a:pt x="30556" y="452678"/>
                      </a:lnTo>
                      <a:lnTo>
                        <a:pt x="15836" y="452678"/>
                      </a:lnTo>
                      <a:lnTo>
                        <a:pt x="15836" y="457212"/>
                      </a:lnTo>
                      <a:lnTo>
                        <a:pt x="30556" y="457212"/>
                      </a:lnTo>
                      <a:lnTo>
                        <a:pt x="45262" y="457212"/>
                      </a:lnTo>
                      <a:lnTo>
                        <a:pt x="45262" y="452678"/>
                      </a:lnTo>
                      <a:close/>
                    </a:path>
                    <a:path w="61595" h="1919605">
                      <a:moveTo>
                        <a:pt x="45262" y="433438"/>
                      </a:moveTo>
                      <a:lnTo>
                        <a:pt x="30556" y="433438"/>
                      </a:lnTo>
                      <a:lnTo>
                        <a:pt x="15836" y="433438"/>
                      </a:lnTo>
                      <a:lnTo>
                        <a:pt x="15836" y="437959"/>
                      </a:lnTo>
                      <a:lnTo>
                        <a:pt x="30556" y="437959"/>
                      </a:lnTo>
                      <a:lnTo>
                        <a:pt x="45262" y="437959"/>
                      </a:lnTo>
                      <a:lnTo>
                        <a:pt x="45262" y="433438"/>
                      </a:lnTo>
                      <a:close/>
                    </a:path>
                    <a:path w="61595" h="1919605">
                      <a:moveTo>
                        <a:pt x="45262" y="418719"/>
                      </a:moveTo>
                      <a:lnTo>
                        <a:pt x="30556" y="418719"/>
                      </a:lnTo>
                      <a:lnTo>
                        <a:pt x="15836" y="418719"/>
                      </a:lnTo>
                      <a:lnTo>
                        <a:pt x="15836" y="423240"/>
                      </a:lnTo>
                      <a:lnTo>
                        <a:pt x="30556" y="423240"/>
                      </a:lnTo>
                      <a:lnTo>
                        <a:pt x="45262" y="423240"/>
                      </a:lnTo>
                      <a:lnTo>
                        <a:pt x="45262" y="418719"/>
                      </a:lnTo>
                      <a:close/>
                    </a:path>
                    <a:path w="61595" h="1919605">
                      <a:moveTo>
                        <a:pt x="45262" y="405142"/>
                      </a:moveTo>
                      <a:lnTo>
                        <a:pt x="30556" y="405142"/>
                      </a:lnTo>
                      <a:lnTo>
                        <a:pt x="15836" y="405142"/>
                      </a:lnTo>
                      <a:lnTo>
                        <a:pt x="15836" y="409663"/>
                      </a:lnTo>
                      <a:lnTo>
                        <a:pt x="30556" y="409663"/>
                      </a:lnTo>
                      <a:lnTo>
                        <a:pt x="45262" y="409663"/>
                      </a:lnTo>
                      <a:lnTo>
                        <a:pt x="45262" y="405142"/>
                      </a:lnTo>
                      <a:close/>
                    </a:path>
                    <a:path w="61595" h="1919605">
                      <a:moveTo>
                        <a:pt x="45262" y="393827"/>
                      </a:moveTo>
                      <a:lnTo>
                        <a:pt x="30556" y="393827"/>
                      </a:lnTo>
                      <a:lnTo>
                        <a:pt x="15836" y="393827"/>
                      </a:lnTo>
                      <a:lnTo>
                        <a:pt x="15836" y="398348"/>
                      </a:lnTo>
                      <a:lnTo>
                        <a:pt x="30556" y="398348"/>
                      </a:lnTo>
                      <a:lnTo>
                        <a:pt x="45262" y="398348"/>
                      </a:lnTo>
                      <a:lnTo>
                        <a:pt x="45262" y="393827"/>
                      </a:lnTo>
                      <a:close/>
                    </a:path>
                    <a:path w="61595" h="1919605">
                      <a:moveTo>
                        <a:pt x="45262" y="384771"/>
                      </a:moveTo>
                      <a:lnTo>
                        <a:pt x="30556" y="384771"/>
                      </a:lnTo>
                      <a:lnTo>
                        <a:pt x="15836" y="384771"/>
                      </a:lnTo>
                      <a:lnTo>
                        <a:pt x="15836" y="389293"/>
                      </a:lnTo>
                      <a:lnTo>
                        <a:pt x="30556" y="389293"/>
                      </a:lnTo>
                      <a:lnTo>
                        <a:pt x="45262" y="389293"/>
                      </a:lnTo>
                      <a:lnTo>
                        <a:pt x="45262" y="384771"/>
                      </a:lnTo>
                      <a:close/>
                    </a:path>
                    <a:path w="61595" h="1919605">
                      <a:moveTo>
                        <a:pt x="45262" y="318008"/>
                      </a:moveTo>
                      <a:lnTo>
                        <a:pt x="30556" y="318008"/>
                      </a:lnTo>
                      <a:lnTo>
                        <a:pt x="15836" y="318008"/>
                      </a:lnTo>
                      <a:lnTo>
                        <a:pt x="15836" y="322529"/>
                      </a:lnTo>
                      <a:lnTo>
                        <a:pt x="30556" y="322529"/>
                      </a:lnTo>
                      <a:lnTo>
                        <a:pt x="45262" y="322529"/>
                      </a:lnTo>
                      <a:lnTo>
                        <a:pt x="45262" y="318008"/>
                      </a:lnTo>
                      <a:close/>
                    </a:path>
                    <a:path w="61595" h="1919605">
                      <a:moveTo>
                        <a:pt x="45262" y="284048"/>
                      </a:moveTo>
                      <a:lnTo>
                        <a:pt x="30556" y="284048"/>
                      </a:lnTo>
                      <a:lnTo>
                        <a:pt x="15836" y="284048"/>
                      </a:lnTo>
                      <a:lnTo>
                        <a:pt x="15836" y="288569"/>
                      </a:lnTo>
                      <a:lnTo>
                        <a:pt x="30556" y="288569"/>
                      </a:lnTo>
                      <a:lnTo>
                        <a:pt x="45262" y="288569"/>
                      </a:lnTo>
                      <a:lnTo>
                        <a:pt x="45262" y="284048"/>
                      </a:lnTo>
                      <a:close/>
                    </a:path>
                    <a:path w="61595" h="1919605">
                      <a:moveTo>
                        <a:pt x="45262" y="260286"/>
                      </a:moveTo>
                      <a:lnTo>
                        <a:pt x="30556" y="260286"/>
                      </a:lnTo>
                      <a:lnTo>
                        <a:pt x="15836" y="260286"/>
                      </a:lnTo>
                      <a:lnTo>
                        <a:pt x="15836" y="264807"/>
                      </a:lnTo>
                      <a:lnTo>
                        <a:pt x="30556" y="264807"/>
                      </a:lnTo>
                      <a:lnTo>
                        <a:pt x="45262" y="264807"/>
                      </a:lnTo>
                      <a:lnTo>
                        <a:pt x="45262" y="260286"/>
                      </a:lnTo>
                      <a:close/>
                    </a:path>
                    <a:path w="61595" h="1919605">
                      <a:moveTo>
                        <a:pt x="45262" y="241046"/>
                      </a:moveTo>
                      <a:lnTo>
                        <a:pt x="30556" y="241046"/>
                      </a:lnTo>
                      <a:lnTo>
                        <a:pt x="15836" y="241046"/>
                      </a:lnTo>
                      <a:lnTo>
                        <a:pt x="15836" y="245567"/>
                      </a:lnTo>
                      <a:lnTo>
                        <a:pt x="30556" y="245567"/>
                      </a:lnTo>
                      <a:lnTo>
                        <a:pt x="45262" y="245567"/>
                      </a:lnTo>
                      <a:lnTo>
                        <a:pt x="45262" y="241046"/>
                      </a:lnTo>
                      <a:close/>
                    </a:path>
                    <a:path w="61595" h="1919605">
                      <a:moveTo>
                        <a:pt x="45262" y="226339"/>
                      </a:moveTo>
                      <a:lnTo>
                        <a:pt x="37338" y="226339"/>
                      </a:lnTo>
                      <a:lnTo>
                        <a:pt x="37338" y="230860"/>
                      </a:lnTo>
                      <a:lnTo>
                        <a:pt x="45262" y="230860"/>
                      </a:lnTo>
                      <a:lnTo>
                        <a:pt x="45262" y="226339"/>
                      </a:lnTo>
                      <a:close/>
                    </a:path>
                    <a:path w="61595" h="1919605">
                      <a:moveTo>
                        <a:pt x="45262" y="201434"/>
                      </a:moveTo>
                      <a:lnTo>
                        <a:pt x="37338" y="201434"/>
                      </a:lnTo>
                      <a:lnTo>
                        <a:pt x="37338" y="205955"/>
                      </a:lnTo>
                      <a:lnTo>
                        <a:pt x="45262" y="205955"/>
                      </a:lnTo>
                      <a:lnTo>
                        <a:pt x="45262" y="201434"/>
                      </a:lnTo>
                      <a:close/>
                    </a:path>
                    <a:path w="61595" h="1919605">
                      <a:moveTo>
                        <a:pt x="45262" y="125615"/>
                      </a:moveTo>
                      <a:lnTo>
                        <a:pt x="37338" y="125615"/>
                      </a:lnTo>
                      <a:lnTo>
                        <a:pt x="37338" y="129489"/>
                      </a:lnTo>
                      <a:lnTo>
                        <a:pt x="33477" y="125615"/>
                      </a:lnTo>
                      <a:lnTo>
                        <a:pt x="30556" y="125615"/>
                      </a:lnTo>
                      <a:lnTo>
                        <a:pt x="15836" y="125615"/>
                      </a:lnTo>
                      <a:lnTo>
                        <a:pt x="15836" y="130136"/>
                      </a:lnTo>
                      <a:lnTo>
                        <a:pt x="30556" y="130136"/>
                      </a:lnTo>
                      <a:lnTo>
                        <a:pt x="45262" y="130136"/>
                      </a:lnTo>
                      <a:lnTo>
                        <a:pt x="45262" y="125615"/>
                      </a:lnTo>
                      <a:close/>
                    </a:path>
                    <a:path w="61595" h="1919605">
                      <a:moveTo>
                        <a:pt x="45262" y="67894"/>
                      </a:moveTo>
                      <a:lnTo>
                        <a:pt x="30556" y="67894"/>
                      </a:lnTo>
                      <a:lnTo>
                        <a:pt x="15836" y="67894"/>
                      </a:lnTo>
                      <a:lnTo>
                        <a:pt x="15836" y="72415"/>
                      </a:lnTo>
                      <a:lnTo>
                        <a:pt x="30556" y="72415"/>
                      </a:lnTo>
                      <a:lnTo>
                        <a:pt x="45262" y="72415"/>
                      </a:lnTo>
                      <a:lnTo>
                        <a:pt x="45262" y="67894"/>
                      </a:lnTo>
                      <a:close/>
                    </a:path>
                    <a:path w="61595" h="1919605">
                      <a:moveTo>
                        <a:pt x="45262" y="48653"/>
                      </a:moveTo>
                      <a:lnTo>
                        <a:pt x="30556" y="48653"/>
                      </a:lnTo>
                      <a:lnTo>
                        <a:pt x="15836" y="48653"/>
                      </a:lnTo>
                      <a:lnTo>
                        <a:pt x="15836" y="53174"/>
                      </a:lnTo>
                      <a:lnTo>
                        <a:pt x="30556" y="53174"/>
                      </a:lnTo>
                      <a:lnTo>
                        <a:pt x="45262" y="53174"/>
                      </a:lnTo>
                      <a:lnTo>
                        <a:pt x="45262" y="48653"/>
                      </a:lnTo>
                      <a:close/>
                    </a:path>
                    <a:path w="61595" h="1919605">
                      <a:moveTo>
                        <a:pt x="45262" y="33947"/>
                      </a:moveTo>
                      <a:lnTo>
                        <a:pt x="32029" y="33947"/>
                      </a:lnTo>
                      <a:lnTo>
                        <a:pt x="30556" y="34937"/>
                      </a:lnTo>
                      <a:lnTo>
                        <a:pt x="26365" y="37719"/>
                      </a:lnTo>
                      <a:lnTo>
                        <a:pt x="30556" y="37719"/>
                      </a:lnTo>
                      <a:lnTo>
                        <a:pt x="37338" y="37388"/>
                      </a:lnTo>
                      <a:lnTo>
                        <a:pt x="37338" y="38468"/>
                      </a:lnTo>
                      <a:lnTo>
                        <a:pt x="45262" y="38468"/>
                      </a:lnTo>
                      <a:lnTo>
                        <a:pt x="45262" y="33947"/>
                      </a:lnTo>
                      <a:close/>
                    </a:path>
                    <a:path w="61595" h="1919605">
                      <a:moveTo>
                        <a:pt x="45262" y="9042"/>
                      </a:moveTo>
                      <a:lnTo>
                        <a:pt x="37338" y="9042"/>
                      </a:lnTo>
                      <a:lnTo>
                        <a:pt x="37338" y="13563"/>
                      </a:lnTo>
                      <a:lnTo>
                        <a:pt x="45262" y="13563"/>
                      </a:lnTo>
                      <a:lnTo>
                        <a:pt x="45262" y="9042"/>
                      </a:lnTo>
                      <a:close/>
                    </a:path>
                    <a:path w="61595" h="1919605">
                      <a:moveTo>
                        <a:pt x="45262" y="0"/>
                      </a:moveTo>
                      <a:lnTo>
                        <a:pt x="37338" y="0"/>
                      </a:lnTo>
                      <a:lnTo>
                        <a:pt x="37338" y="4521"/>
                      </a:lnTo>
                      <a:lnTo>
                        <a:pt x="45262" y="4521"/>
                      </a:lnTo>
                      <a:lnTo>
                        <a:pt x="45262" y="0"/>
                      </a:lnTo>
                      <a:close/>
                    </a:path>
                    <a:path w="61595" h="1919605">
                      <a:moveTo>
                        <a:pt x="61112" y="1914829"/>
                      </a:moveTo>
                      <a:lnTo>
                        <a:pt x="30556" y="1914829"/>
                      </a:lnTo>
                      <a:lnTo>
                        <a:pt x="0" y="1914829"/>
                      </a:lnTo>
                      <a:lnTo>
                        <a:pt x="0" y="1919363"/>
                      </a:lnTo>
                      <a:lnTo>
                        <a:pt x="30556" y="1919363"/>
                      </a:lnTo>
                      <a:lnTo>
                        <a:pt x="61112" y="1919363"/>
                      </a:lnTo>
                      <a:lnTo>
                        <a:pt x="61112" y="1914829"/>
                      </a:lnTo>
                      <a:close/>
                    </a:path>
                    <a:path w="61595" h="1919605">
                      <a:moveTo>
                        <a:pt x="61112" y="1722450"/>
                      </a:moveTo>
                      <a:lnTo>
                        <a:pt x="30556" y="1722450"/>
                      </a:lnTo>
                      <a:lnTo>
                        <a:pt x="0" y="1722450"/>
                      </a:lnTo>
                      <a:lnTo>
                        <a:pt x="0" y="1726971"/>
                      </a:lnTo>
                      <a:lnTo>
                        <a:pt x="30556" y="1726971"/>
                      </a:lnTo>
                      <a:lnTo>
                        <a:pt x="61112" y="1726971"/>
                      </a:lnTo>
                      <a:lnTo>
                        <a:pt x="61112" y="1722450"/>
                      </a:lnTo>
                      <a:close/>
                    </a:path>
                    <a:path w="61595" h="1919605">
                      <a:moveTo>
                        <a:pt x="61112" y="1530057"/>
                      </a:moveTo>
                      <a:lnTo>
                        <a:pt x="30556" y="1530057"/>
                      </a:lnTo>
                      <a:lnTo>
                        <a:pt x="0" y="1530057"/>
                      </a:lnTo>
                      <a:lnTo>
                        <a:pt x="0" y="1534579"/>
                      </a:lnTo>
                      <a:lnTo>
                        <a:pt x="30556" y="1534579"/>
                      </a:lnTo>
                      <a:lnTo>
                        <a:pt x="61112" y="1534579"/>
                      </a:lnTo>
                      <a:lnTo>
                        <a:pt x="61112" y="1530057"/>
                      </a:lnTo>
                      <a:close/>
                    </a:path>
                    <a:path w="61595" h="1919605">
                      <a:moveTo>
                        <a:pt x="61112" y="1337665"/>
                      </a:moveTo>
                      <a:lnTo>
                        <a:pt x="37604" y="1337665"/>
                      </a:lnTo>
                      <a:lnTo>
                        <a:pt x="35344" y="1342199"/>
                      </a:lnTo>
                      <a:lnTo>
                        <a:pt x="61112" y="1342199"/>
                      </a:lnTo>
                      <a:lnTo>
                        <a:pt x="61112" y="1337665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object 11">
                  <a:extLst>
                    <a:ext uri="{FF2B5EF4-FFF2-40B4-BE49-F238E27FC236}">
                      <a16:creationId xmlns:a16="http://schemas.microsoft.com/office/drawing/2014/main" id="{374041D9-937E-5822-E589-5DD4B78250A6}"/>
                    </a:ext>
                  </a:extLst>
                </p:cNvPr>
                <p:cNvSpPr/>
                <p:nvPr/>
              </p:nvSpPr>
              <p:spPr>
                <a:xfrm>
                  <a:off x="4911344" y="1201787"/>
                  <a:ext cx="1917700" cy="19284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7700" h="1928495">
                      <a:moveTo>
                        <a:pt x="21501" y="192392"/>
                      </a:moveTo>
                      <a:lnTo>
                        <a:pt x="0" y="192392"/>
                      </a:lnTo>
                      <a:lnTo>
                        <a:pt x="0" y="196913"/>
                      </a:lnTo>
                      <a:lnTo>
                        <a:pt x="21501" y="196913"/>
                      </a:lnTo>
                      <a:lnTo>
                        <a:pt x="21501" y="192392"/>
                      </a:lnTo>
                      <a:close/>
                    </a:path>
                    <a:path w="1917700" h="1928495">
                      <a:moveTo>
                        <a:pt x="32550" y="1346720"/>
                      </a:moveTo>
                      <a:lnTo>
                        <a:pt x="30556" y="1346720"/>
                      </a:lnTo>
                      <a:lnTo>
                        <a:pt x="30556" y="1350721"/>
                      </a:lnTo>
                      <a:lnTo>
                        <a:pt x="32550" y="1346720"/>
                      </a:lnTo>
                      <a:close/>
                    </a:path>
                    <a:path w="1917700" h="1928495">
                      <a:moveTo>
                        <a:pt x="47498" y="1154328"/>
                      </a:moveTo>
                      <a:lnTo>
                        <a:pt x="30556" y="1154328"/>
                      </a:lnTo>
                      <a:lnTo>
                        <a:pt x="0" y="1154328"/>
                      </a:lnTo>
                      <a:lnTo>
                        <a:pt x="0" y="1158849"/>
                      </a:lnTo>
                      <a:lnTo>
                        <a:pt x="30556" y="1158849"/>
                      </a:lnTo>
                      <a:lnTo>
                        <a:pt x="45326" y="1158849"/>
                      </a:lnTo>
                      <a:lnTo>
                        <a:pt x="47498" y="1154328"/>
                      </a:lnTo>
                      <a:close/>
                    </a:path>
                    <a:path w="1917700" h="1928495">
                      <a:moveTo>
                        <a:pt x="61112" y="1346720"/>
                      </a:moveTo>
                      <a:lnTo>
                        <a:pt x="37604" y="1346720"/>
                      </a:lnTo>
                      <a:lnTo>
                        <a:pt x="35344" y="1351254"/>
                      </a:lnTo>
                      <a:lnTo>
                        <a:pt x="61112" y="1351254"/>
                      </a:lnTo>
                      <a:lnTo>
                        <a:pt x="61112" y="1346720"/>
                      </a:lnTo>
                      <a:close/>
                    </a:path>
                    <a:path w="1917700" h="1928495">
                      <a:moveTo>
                        <a:pt x="61112" y="1154328"/>
                      </a:moveTo>
                      <a:lnTo>
                        <a:pt x="52514" y="1154328"/>
                      </a:lnTo>
                      <a:lnTo>
                        <a:pt x="50342" y="1158849"/>
                      </a:lnTo>
                      <a:lnTo>
                        <a:pt x="61112" y="1158849"/>
                      </a:lnTo>
                      <a:lnTo>
                        <a:pt x="61112" y="1154328"/>
                      </a:lnTo>
                      <a:close/>
                    </a:path>
                    <a:path w="1917700" h="1928495">
                      <a:moveTo>
                        <a:pt x="61112" y="961936"/>
                      </a:moveTo>
                      <a:lnTo>
                        <a:pt x="30556" y="961936"/>
                      </a:lnTo>
                      <a:lnTo>
                        <a:pt x="0" y="961936"/>
                      </a:lnTo>
                      <a:lnTo>
                        <a:pt x="0" y="966470"/>
                      </a:lnTo>
                      <a:lnTo>
                        <a:pt x="30556" y="966470"/>
                      </a:lnTo>
                      <a:lnTo>
                        <a:pt x="61112" y="966470"/>
                      </a:lnTo>
                      <a:lnTo>
                        <a:pt x="61112" y="961936"/>
                      </a:lnTo>
                      <a:close/>
                    </a:path>
                    <a:path w="1917700" h="1928495">
                      <a:moveTo>
                        <a:pt x="61112" y="769543"/>
                      </a:moveTo>
                      <a:lnTo>
                        <a:pt x="30556" y="769543"/>
                      </a:lnTo>
                      <a:lnTo>
                        <a:pt x="0" y="769543"/>
                      </a:lnTo>
                      <a:lnTo>
                        <a:pt x="0" y="774077"/>
                      </a:lnTo>
                      <a:lnTo>
                        <a:pt x="30556" y="774077"/>
                      </a:lnTo>
                      <a:lnTo>
                        <a:pt x="61112" y="774077"/>
                      </a:lnTo>
                      <a:lnTo>
                        <a:pt x="61112" y="769543"/>
                      </a:lnTo>
                      <a:close/>
                    </a:path>
                    <a:path w="1917700" h="1928495">
                      <a:moveTo>
                        <a:pt x="61112" y="577164"/>
                      </a:moveTo>
                      <a:lnTo>
                        <a:pt x="30556" y="577164"/>
                      </a:lnTo>
                      <a:lnTo>
                        <a:pt x="0" y="577164"/>
                      </a:lnTo>
                      <a:lnTo>
                        <a:pt x="0" y="581685"/>
                      </a:lnTo>
                      <a:lnTo>
                        <a:pt x="30556" y="581685"/>
                      </a:lnTo>
                      <a:lnTo>
                        <a:pt x="61112" y="581685"/>
                      </a:lnTo>
                      <a:lnTo>
                        <a:pt x="61112" y="577164"/>
                      </a:lnTo>
                      <a:close/>
                    </a:path>
                    <a:path w="1917700" h="1928495">
                      <a:moveTo>
                        <a:pt x="61112" y="384771"/>
                      </a:moveTo>
                      <a:lnTo>
                        <a:pt x="30556" y="384771"/>
                      </a:lnTo>
                      <a:lnTo>
                        <a:pt x="0" y="384771"/>
                      </a:lnTo>
                      <a:lnTo>
                        <a:pt x="0" y="389293"/>
                      </a:lnTo>
                      <a:lnTo>
                        <a:pt x="30556" y="389293"/>
                      </a:lnTo>
                      <a:lnTo>
                        <a:pt x="61112" y="389293"/>
                      </a:lnTo>
                      <a:lnTo>
                        <a:pt x="61112" y="384771"/>
                      </a:lnTo>
                      <a:close/>
                    </a:path>
                    <a:path w="1917700" h="1928495">
                      <a:moveTo>
                        <a:pt x="61112" y="192392"/>
                      </a:moveTo>
                      <a:lnTo>
                        <a:pt x="37338" y="192392"/>
                      </a:lnTo>
                      <a:lnTo>
                        <a:pt x="37338" y="196913"/>
                      </a:lnTo>
                      <a:lnTo>
                        <a:pt x="61112" y="196913"/>
                      </a:lnTo>
                      <a:lnTo>
                        <a:pt x="61112" y="192392"/>
                      </a:lnTo>
                      <a:close/>
                    </a:path>
                    <a:path w="1917700" h="1928495">
                      <a:moveTo>
                        <a:pt x="61112" y="0"/>
                      </a:moveTo>
                      <a:lnTo>
                        <a:pt x="30556" y="0"/>
                      </a:lnTo>
                      <a:lnTo>
                        <a:pt x="0" y="0"/>
                      </a:lnTo>
                      <a:lnTo>
                        <a:pt x="0" y="4521"/>
                      </a:lnTo>
                      <a:lnTo>
                        <a:pt x="30556" y="4521"/>
                      </a:lnTo>
                      <a:lnTo>
                        <a:pt x="61112" y="4521"/>
                      </a:lnTo>
                      <a:lnTo>
                        <a:pt x="61112" y="0"/>
                      </a:lnTo>
                      <a:close/>
                    </a:path>
                    <a:path w="1917700" h="1928495">
                      <a:moveTo>
                        <a:pt x="1917103" y="10718"/>
                      </a:moveTo>
                      <a:lnTo>
                        <a:pt x="1914842" y="10718"/>
                      </a:lnTo>
                      <a:lnTo>
                        <a:pt x="1914842" y="23418"/>
                      </a:lnTo>
                      <a:lnTo>
                        <a:pt x="1915972" y="23418"/>
                      </a:lnTo>
                      <a:lnTo>
                        <a:pt x="1915972" y="36118"/>
                      </a:lnTo>
                      <a:lnTo>
                        <a:pt x="1912569" y="36118"/>
                      </a:lnTo>
                      <a:lnTo>
                        <a:pt x="1912569" y="61518"/>
                      </a:lnTo>
                      <a:lnTo>
                        <a:pt x="1914842" y="61518"/>
                      </a:lnTo>
                      <a:lnTo>
                        <a:pt x="1914842" y="74218"/>
                      </a:lnTo>
                      <a:lnTo>
                        <a:pt x="1912569" y="74218"/>
                      </a:lnTo>
                      <a:lnTo>
                        <a:pt x="1912569" y="112318"/>
                      </a:lnTo>
                      <a:lnTo>
                        <a:pt x="1915972" y="112318"/>
                      </a:lnTo>
                      <a:lnTo>
                        <a:pt x="1915972" y="125018"/>
                      </a:lnTo>
                      <a:lnTo>
                        <a:pt x="1912569" y="125018"/>
                      </a:lnTo>
                      <a:lnTo>
                        <a:pt x="1912569" y="137718"/>
                      </a:lnTo>
                      <a:lnTo>
                        <a:pt x="1914842" y="137718"/>
                      </a:lnTo>
                      <a:lnTo>
                        <a:pt x="1914842" y="150418"/>
                      </a:lnTo>
                      <a:lnTo>
                        <a:pt x="1912569" y="150418"/>
                      </a:lnTo>
                      <a:lnTo>
                        <a:pt x="1912569" y="213918"/>
                      </a:lnTo>
                      <a:lnTo>
                        <a:pt x="1914842" y="213918"/>
                      </a:lnTo>
                      <a:lnTo>
                        <a:pt x="1914842" y="226618"/>
                      </a:lnTo>
                      <a:lnTo>
                        <a:pt x="1913305" y="226618"/>
                      </a:lnTo>
                      <a:lnTo>
                        <a:pt x="1913610" y="239318"/>
                      </a:lnTo>
                      <a:lnTo>
                        <a:pt x="1914842" y="239318"/>
                      </a:lnTo>
                      <a:lnTo>
                        <a:pt x="1914842" y="264718"/>
                      </a:lnTo>
                      <a:lnTo>
                        <a:pt x="1912569" y="264718"/>
                      </a:lnTo>
                      <a:lnTo>
                        <a:pt x="1912569" y="328218"/>
                      </a:lnTo>
                      <a:lnTo>
                        <a:pt x="1914842" y="328218"/>
                      </a:lnTo>
                      <a:lnTo>
                        <a:pt x="1914842" y="340918"/>
                      </a:lnTo>
                      <a:lnTo>
                        <a:pt x="1912569" y="340918"/>
                      </a:lnTo>
                      <a:lnTo>
                        <a:pt x="1912569" y="404418"/>
                      </a:lnTo>
                      <a:lnTo>
                        <a:pt x="1914842" y="404418"/>
                      </a:lnTo>
                      <a:lnTo>
                        <a:pt x="1914842" y="455218"/>
                      </a:lnTo>
                      <a:lnTo>
                        <a:pt x="1912569" y="455218"/>
                      </a:lnTo>
                      <a:lnTo>
                        <a:pt x="1912569" y="595274"/>
                      </a:lnTo>
                      <a:lnTo>
                        <a:pt x="1900135" y="595274"/>
                      </a:lnTo>
                      <a:lnTo>
                        <a:pt x="1900135" y="599795"/>
                      </a:lnTo>
                      <a:lnTo>
                        <a:pt x="1912569" y="599795"/>
                      </a:lnTo>
                      <a:lnTo>
                        <a:pt x="1912569" y="606590"/>
                      </a:lnTo>
                      <a:lnTo>
                        <a:pt x="1900135" y="606590"/>
                      </a:lnTo>
                      <a:lnTo>
                        <a:pt x="1900135" y="611111"/>
                      </a:lnTo>
                      <a:lnTo>
                        <a:pt x="1914842" y="611111"/>
                      </a:lnTo>
                      <a:lnTo>
                        <a:pt x="1914842" y="620166"/>
                      </a:lnTo>
                      <a:lnTo>
                        <a:pt x="1900135" y="620166"/>
                      </a:lnTo>
                      <a:lnTo>
                        <a:pt x="1900135" y="624700"/>
                      </a:lnTo>
                      <a:lnTo>
                        <a:pt x="1914842" y="624700"/>
                      </a:lnTo>
                      <a:lnTo>
                        <a:pt x="1914842" y="633018"/>
                      </a:lnTo>
                      <a:lnTo>
                        <a:pt x="1912569" y="633018"/>
                      </a:lnTo>
                      <a:lnTo>
                        <a:pt x="1912569" y="634885"/>
                      </a:lnTo>
                      <a:lnTo>
                        <a:pt x="1900135" y="634885"/>
                      </a:lnTo>
                      <a:lnTo>
                        <a:pt x="1900135" y="639419"/>
                      </a:lnTo>
                      <a:lnTo>
                        <a:pt x="1912569" y="639419"/>
                      </a:lnTo>
                      <a:lnTo>
                        <a:pt x="1912569" y="654126"/>
                      </a:lnTo>
                      <a:lnTo>
                        <a:pt x="1900135" y="654126"/>
                      </a:lnTo>
                      <a:lnTo>
                        <a:pt x="1900135" y="658647"/>
                      </a:lnTo>
                      <a:lnTo>
                        <a:pt x="1914842" y="658647"/>
                      </a:lnTo>
                      <a:lnTo>
                        <a:pt x="1914842" y="671118"/>
                      </a:lnTo>
                      <a:lnTo>
                        <a:pt x="1912569" y="671118"/>
                      </a:lnTo>
                      <a:lnTo>
                        <a:pt x="1912569" y="677887"/>
                      </a:lnTo>
                      <a:lnTo>
                        <a:pt x="1900135" y="677887"/>
                      </a:lnTo>
                      <a:lnTo>
                        <a:pt x="1900135" y="682421"/>
                      </a:lnTo>
                      <a:lnTo>
                        <a:pt x="1912569" y="682421"/>
                      </a:lnTo>
                      <a:lnTo>
                        <a:pt x="1912569" y="711835"/>
                      </a:lnTo>
                      <a:lnTo>
                        <a:pt x="1900135" y="711835"/>
                      </a:lnTo>
                      <a:lnTo>
                        <a:pt x="1900135" y="716356"/>
                      </a:lnTo>
                      <a:lnTo>
                        <a:pt x="1912569" y="716356"/>
                      </a:lnTo>
                      <a:lnTo>
                        <a:pt x="1912569" y="772718"/>
                      </a:lnTo>
                      <a:lnTo>
                        <a:pt x="1914842" y="772718"/>
                      </a:lnTo>
                      <a:lnTo>
                        <a:pt x="1914842" y="778611"/>
                      </a:lnTo>
                      <a:lnTo>
                        <a:pt x="1900135" y="778611"/>
                      </a:lnTo>
                      <a:lnTo>
                        <a:pt x="1900135" y="783132"/>
                      </a:lnTo>
                      <a:lnTo>
                        <a:pt x="1914842" y="783132"/>
                      </a:lnTo>
                      <a:lnTo>
                        <a:pt x="1914842" y="785418"/>
                      </a:lnTo>
                      <a:lnTo>
                        <a:pt x="1912569" y="785418"/>
                      </a:lnTo>
                      <a:lnTo>
                        <a:pt x="1912569" y="787666"/>
                      </a:lnTo>
                      <a:lnTo>
                        <a:pt x="1900135" y="787666"/>
                      </a:lnTo>
                      <a:lnTo>
                        <a:pt x="1900135" y="792187"/>
                      </a:lnTo>
                      <a:lnTo>
                        <a:pt x="1912569" y="792187"/>
                      </a:lnTo>
                      <a:lnTo>
                        <a:pt x="1912569" y="798982"/>
                      </a:lnTo>
                      <a:lnTo>
                        <a:pt x="1900135" y="798982"/>
                      </a:lnTo>
                      <a:lnTo>
                        <a:pt x="1900135" y="803516"/>
                      </a:lnTo>
                      <a:lnTo>
                        <a:pt x="1912569" y="803516"/>
                      </a:lnTo>
                      <a:lnTo>
                        <a:pt x="1912569" y="812558"/>
                      </a:lnTo>
                      <a:lnTo>
                        <a:pt x="1900135" y="812558"/>
                      </a:lnTo>
                      <a:lnTo>
                        <a:pt x="1900135" y="817079"/>
                      </a:lnTo>
                      <a:lnTo>
                        <a:pt x="1912569" y="817079"/>
                      </a:lnTo>
                      <a:lnTo>
                        <a:pt x="1912569" y="827265"/>
                      </a:lnTo>
                      <a:lnTo>
                        <a:pt x="1900135" y="827265"/>
                      </a:lnTo>
                      <a:lnTo>
                        <a:pt x="1900135" y="831786"/>
                      </a:lnTo>
                      <a:lnTo>
                        <a:pt x="1912569" y="831786"/>
                      </a:lnTo>
                      <a:lnTo>
                        <a:pt x="1912569" y="846505"/>
                      </a:lnTo>
                      <a:lnTo>
                        <a:pt x="1900135" y="846505"/>
                      </a:lnTo>
                      <a:lnTo>
                        <a:pt x="1900135" y="851027"/>
                      </a:lnTo>
                      <a:lnTo>
                        <a:pt x="1914842" y="851027"/>
                      </a:lnTo>
                      <a:lnTo>
                        <a:pt x="1914842" y="861618"/>
                      </a:lnTo>
                      <a:lnTo>
                        <a:pt x="1912569" y="861618"/>
                      </a:lnTo>
                      <a:lnTo>
                        <a:pt x="1912569" y="870280"/>
                      </a:lnTo>
                      <a:lnTo>
                        <a:pt x="1900135" y="870280"/>
                      </a:lnTo>
                      <a:lnTo>
                        <a:pt x="1900135" y="874801"/>
                      </a:lnTo>
                      <a:lnTo>
                        <a:pt x="1914842" y="874801"/>
                      </a:lnTo>
                      <a:lnTo>
                        <a:pt x="1914842" y="887018"/>
                      </a:lnTo>
                      <a:lnTo>
                        <a:pt x="1912569" y="887018"/>
                      </a:lnTo>
                      <a:lnTo>
                        <a:pt x="1912569" y="904227"/>
                      </a:lnTo>
                      <a:lnTo>
                        <a:pt x="1900135" y="904227"/>
                      </a:lnTo>
                      <a:lnTo>
                        <a:pt x="1900135" y="908761"/>
                      </a:lnTo>
                      <a:lnTo>
                        <a:pt x="1912569" y="908761"/>
                      </a:lnTo>
                      <a:lnTo>
                        <a:pt x="1912569" y="963218"/>
                      </a:lnTo>
                      <a:lnTo>
                        <a:pt x="1914842" y="963218"/>
                      </a:lnTo>
                      <a:lnTo>
                        <a:pt x="1914842" y="970991"/>
                      </a:lnTo>
                      <a:lnTo>
                        <a:pt x="1900135" y="970991"/>
                      </a:lnTo>
                      <a:lnTo>
                        <a:pt x="1900135" y="975525"/>
                      </a:lnTo>
                      <a:lnTo>
                        <a:pt x="1914842" y="975525"/>
                      </a:lnTo>
                      <a:lnTo>
                        <a:pt x="1914842" y="975918"/>
                      </a:lnTo>
                      <a:lnTo>
                        <a:pt x="1912569" y="975918"/>
                      </a:lnTo>
                      <a:lnTo>
                        <a:pt x="1912569" y="980059"/>
                      </a:lnTo>
                      <a:lnTo>
                        <a:pt x="1900135" y="980059"/>
                      </a:lnTo>
                      <a:lnTo>
                        <a:pt x="1900135" y="984592"/>
                      </a:lnTo>
                      <a:lnTo>
                        <a:pt x="1912569" y="984592"/>
                      </a:lnTo>
                      <a:lnTo>
                        <a:pt x="1912569" y="991362"/>
                      </a:lnTo>
                      <a:lnTo>
                        <a:pt x="1900135" y="991362"/>
                      </a:lnTo>
                      <a:lnTo>
                        <a:pt x="1900135" y="995883"/>
                      </a:lnTo>
                      <a:lnTo>
                        <a:pt x="1912569" y="995883"/>
                      </a:lnTo>
                      <a:lnTo>
                        <a:pt x="1912569" y="1004951"/>
                      </a:lnTo>
                      <a:lnTo>
                        <a:pt x="1900135" y="1004951"/>
                      </a:lnTo>
                      <a:lnTo>
                        <a:pt x="1900135" y="1009472"/>
                      </a:lnTo>
                      <a:lnTo>
                        <a:pt x="1912569" y="1009472"/>
                      </a:lnTo>
                      <a:lnTo>
                        <a:pt x="1912569" y="1019657"/>
                      </a:lnTo>
                      <a:lnTo>
                        <a:pt x="1900135" y="1019657"/>
                      </a:lnTo>
                      <a:lnTo>
                        <a:pt x="1900135" y="1024178"/>
                      </a:lnTo>
                      <a:lnTo>
                        <a:pt x="1912569" y="1024178"/>
                      </a:lnTo>
                      <a:lnTo>
                        <a:pt x="1912569" y="1038898"/>
                      </a:lnTo>
                      <a:lnTo>
                        <a:pt x="1900135" y="1038898"/>
                      </a:lnTo>
                      <a:lnTo>
                        <a:pt x="1900135" y="1043432"/>
                      </a:lnTo>
                      <a:lnTo>
                        <a:pt x="1914842" y="1043432"/>
                      </a:lnTo>
                      <a:lnTo>
                        <a:pt x="1914842" y="1052118"/>
                      </a:lnTo>
                      <a:lnTo>
                        <a:pt x="1912569" y="1052118"/>
                      </a:lnTo>
                      <a:lnTo>
                        <a:pt x="1912569" y="1062659"/>
                      </a:lnTo>
                      <a:lnTo>
                        <a:pt x="1900135" y="1062659"/>
                      </a:lnTo>
                      <a:lnTo>
                        <a:pt x="1900135" y="1067181"/>
                      </a:lnTo>
                      <a:lnTo>
                        <a:pt x="1914842" y="1067181"/>
                      </a:lnTo>
                      <a:lnTo>
                        <a:pt x="1914842" y="1077518"/>
                      </a:lnTo>
                      <a:lnTo>
                        <a:pt x="1912569" y="1077518"/>
                      </a:lnTo>
                      <a:lnTo>
                        <a:pt x="1912569" y="1096619"/>
                      </a:lnTo>
                      <a:lnTo>
                        <a:pt x="1900135" y="1096619"/>
                      </a:lnTo>
                      <a:lnTo>
                        <a:pt x="1900135" y="1101140"/>
                      </a:lnTo>
                      <a:lnTo>
                        <a:pt x="1912569" y="1101140"/>
                      </a:lnTo>
                      <a:lnTo>
                        <a:pt x="1912569" y="1163383"/>
                      </a:lnTo>
                      <a:lnTo>
                        <a:pt x="1900135" y="1163383"/>
                      </a:lnTo>
                      <a:lnTo>
                        <a:pt x="1900135" y="1167904"/>
                      </a:lnTo>
                      <a:lnTo>
                        <a:pt x="1914842" y="1167904"/>
                      </a:lnTo>
                      <a:lnTo>
                        <a:pt x="1914842" y="1172438"/>
                      </a:lnTo>
                      <a:lnTo>
                        <a:pt x="1900135" y="1172438"/>
                      </a:lnTo>
                      <a:lnTo>
                        <a:pt x="1900135" y="1176959"/>
                      </a:lnTo>
                      <a:lnTo>
                        <a:pt x="1914842" y="1176959"/>
                      </a:lnTo>
                      <a:lnTo>
                        <a:pt x="1914842" y="1179118"/>
                      </a:lnTo>
                      <a:lnTo>
                        <a:pt x="1912569" y="1179118"/>
                      </a:lnTo>
                      <a:lnTo>
                        <a:pt x="1912569" y="1183754"/>
                      </a:lnTo>
                      <a:lnTo>
                        <a:pt x="1900135" y="1183754"/>
                      </a:lnTo>
                      <a:lnTo>
                        <a:pt x="1900135" y="1188275"/>
                      </a:lnTo>
                      <a:lnTo>
                        <a:pt x="1912569" y="1188275"/>
                      </a:lnTo>
                      <a:lnTo>
                        <a:pt x="1912569" y="1197330"/>
                      </a:lnTo>
                      <a:lnTo>
                        <a:pt x="1900135" y="1197330"/>
                      </a:lnTo>
                      <a:lnTo>
                        <a:pt x="1900135" y="1201864"/>
                      </a:lnTo>
                      <a:lnTo>
                        <a:pt x="1912569" y="1201864"/>
                      </a:lnTo>
                      <a:lnTo>
                        <a:pt x="1912569" y="1212049"/>
                      </a:lnTo>
                      <a:lnTo>
                        <a:pt x="1900135" y="1212049"/>
                      </a:lnTo>
                      <a:lnTo>
                        <a:pt x="1900135" y="1216571"/>
                      </a:lnTo>
                      <a:lnTo>
                        <a:pt x="1912569" y="1216571"/>
                      </a:lnTo>
                      <a:lnTo>
                        <a:pt x="1912569" y="1231290"/>
                      </a:lnTo>
                      <a:lnTo>
                        <a:pt x="1900135" y="1231290"/>
                      </a:lnTo>
                      <a:lnTo>
                        <a:pt x="1900135" y="1235811"/>
                      </a:lnTo>
                      <a:lnTo>
                        <a:pt x="1912569" y="1235811"/>
                      </a:lnTo>
                      <a:lnTo>
                        <a:pt x="1912569" y="1255052"/>
                      </a:lnTo>
                      <a:lnTo>
                        <a:pt x="1900135" y="1255052"/>
                      </a:lnTo>
                      <a:lnTo>
                        <a:pt x="1900135" y="1259586"/>
                      </a:lnTo>
                      <a:lnTo>
                        <a:pt x="1914842" y="1259586"/>
                      </a:lnTo>
                      <a:lnTo>
                        <a:pt x="1914842" y="1268018"/>
                      </a:lnTo>
                      <a:lnTo>
                        <a:pt x="1912569" y="1268018"/>
                      </a:lnTo>
                      <a:lnTo>
                        <a:pt x="1912569" y="1288999"/>
                      </a:lnTo>
                      <a:lnTo>
                        <a:pt x="1900135" y="1288999"/>
                      </a:lnTo>
                      <a:lnTo>
                        <a:pt x="1900135" y="1293533"/>
                      </a:lnTo>
                      <a:lnTo>
                        <a:pt x="1914842" y="1293533"/>
                      </a:lnTo>
                      <a:lnTo>
                        <a:pt x="1914842" y="1306118"/>
                      </a:lnTo>
                      <a:lnTo>
                        <a:pt x="1912569" y="1306118"/>
                      </a:lnTo>
                      <a:lnTo>
                        <a:pt x="1912569" y="1355775"/>
                      </a:lnTo>
                      <a:lnTo>
                        <a:pt x="1900135" y="1355775"/>
                      </a:lnTo>
                      <a:lnTo>
                        <a:pt x="1900135" y="1360309"/>
                      </a:lnTo>
                      <a:lnTo>
                        <a:pt x="1914842" y="1360309"/>
                      </a:lnTo>
                      <a:lnTo>
                        <a:pt x="1914842" y="1364830"/>
                      </a:lnTo>
                      <a:lnTo>
                        <a:pt x="1900135" y="1364830"/>
                      </a:lnTo>
                      <a:lnTo>
                        <a:pt x="1900135" y="1369352"/>
                      </a:lnTo>
                      <a:lnTo>
                        <a:pt x="1914842" y="1369352"/>
                      </a:lnTo>
                      <a:lnTo>
                        <a:pt x="1914842" y="1369618"/>
                      </a:lnTo>
                      <a:lnTo>
                        <a:pt x="1912569" y="1369618"/>
                      </a:lnTo>
                      <a:lnTo>
                        <a:pt x="1912569" y="1376146"/>
                      </a:lnTo>
                      <a:lnTo>
                        <a:pt x="1900135" y="1376146"/>
                      </a:lnTo>
                      <a:lnTo>
                        <a:pt x="1900135" y="1380680"/>
                      </a:lnTo>
                      <a:lnTo>
                        <a:pt x="1912569" y="1380680"/>
                      </a:lnTo>
                      <a:lnTo>
                        <a:pt x="1912569" y="1389722"/>
                      </a:lnTo>
                      <a:lnTo>
                        <a:pt x="1900135" y="1389722"/>
                      </a:lnTo>
                      <a:lnTo>
                        <a:pt x="1900135" y="1394256"/>
                      </a:lnTo>
                      <a:lnTo>
                        <a:pt x="1912569" y="1394256"/>
                      </a:lnTo>
                      <a:lnTo>
                        <a:pt x="1912569" y="1404442"/>
                      </a:lnTo>
                      <a:lnTo>
                        <a:pt x="1900135" y="1404442"/>
                      </a:lnTo>
                      <a:lnTo>
                        <a:pt x="1900135" y="1408963"/>
                      </a:lnTo>
                      <a:lnTo>
                        <a:pt x="1914842" y="1408963"/>
                      </a:lnTo>
                      <a:lnTo>
                        <a:pt x="1914842" y="1420418"/>
                      </a:lnTo>
                      <a:lnTo>
                        <a:pt x="1912569" y="1420418"/>
                      </a:lnTo>
                      <a:lnTo>
                        <a:pt x="1912569" y="1423682"/>
                      </a:lnTo>
                      <a:lnTo>
                        <a:pt x="1900135" y="1423682"/>
                      </a:lnTo>
                      <a:lnTo>
                        <a:pt x="1900135" y="1428203"/>
                      </a:lnTo>
                      <a:lnTo>
                        <a:pt x="1912569" y="1428203"/>
                      </a:lnTo>
                      <a:lnTo>
                        <a:pt x="1912569" y="1447444"/>
                      </a:lnTo>
                      <a:lnTo>
                        <a:pt x="1900135" y="1447444"/>
                      </a:lnTo>
                      <a:lnTo>
                        <a:pt x="1900135" y="1451978"/>
                      </a:lnTo>
                      <a:lnTo>
                        <a:pt x="1912569" y="1451978"/>
                      </a:lnTo>
                      <a:lnTo>
                        <a:pt x="1912569" y="1481391"/>
                      </a:lnTo>
                      <a:lnTo>
                        <a:pt x="1900135" y="1481391"/>
                      </a:lnTo>
                      <a:lnTo>
                        <a:pt x="1900135" y="1485925"/>
                      </a:lnTo>
                      <a:lnTo>
                        <a:pt x="1914842" y="1485925"/>
                      </a:lnTo>
                      <a:lnTo>
                        <a:pt x="1914842" y="1496618"/>
                      </a:lnTo>
                      <a:lnTo>
                        <a:pt x="1912569" y="1496618"/>
                      </a:lnTo>
                      <a:lnTo>
                        <a:pt x="1912569" y="1548168"/>
                      </a:lnTo>
                      <a:lnTo>
                        <a:pt x="1900135" y="1548168"/>
                      </a:lnTo>
                      <a:lnTo>
                        <a:pt x="1900135" y="1552689"/>
                      </a:lnTo>
                      <a:lnTo>
                        <a:pt x="1912569" y="1552689"/>
                      </a:lnTo>
                      <a:lnTo>
                        <a:pt x="1912569" y="1557223"/>
                      </a:lnTo>
                      <a:lnTo>
                        <a:pt x="1900135" y="1557223"/>
                      </a:lnTo>
                      <a:lnTo>
                        <a:pt x="1900135" y="1561744"/>
                      </a:lnTo>
                      <a:lnTo>
                        <a:pt x="1914842" y="1561744"/>
                      </a:lnTo>
                      <a:lnTo>
                        <a:pt x="1914842" y="1568538"/>
                      </a:lnTo>
                      <a:lnTo>
                        <a:pt x="1900135" y="1568538"/>
                      </a:lnTo>
                      <a:lnTo>
                        <a:pt x="1900135" y="1573060"/>
                      </a:lnTo>
                      <a:lnTo>
                        <a:pt x="1914842" y="1573060"/>
                      </a:lnTo>
                      <a:lnTo>
                        <a:pt x="1914842" y="1582115"/>
                      </a:lnTo>
                      <a:lnTo>
                        <a:pt x="1900135" y="1582115"/>
                      </a:lnTo>
                      <a:lnTo>
                        <a:pt x="1900135" y="1586649"/>
                      </a:lnTo>
                      <a:lnTo>
                        <a:pt x="1914842" y="1586649"/>
                      </a:lnTo>
                      <a:lnTo>
                        <a:pt x="1914842" y="1596834"/>
                      </a:lnTo>
                      <a:lnTo>
                        <a:pt x="1900135" y="1596834"/>
                      </a:lnTo>
                      <a:lnTo>
                        <a:pt x="1900135" y="1601355"/>
                      </a:lnTo>
                      <a:lnTo>
                        <a:pt x="1914842" y="1601355"/>
                      </a:lnTo>
                      <a:lnTo>
                        <a:pt x="1914842" y="1610918"/>
                      </a:lnTo>
                      <a:lnTo>
                        <a:pt x="1912569" y="1610918"/>
                      </a:lnTo>
                      <a:lnTo>
                        <a:pt x="1912569" y="1616075"/>
                      </a:lnTo>
                      <a:lnTo>
                        <a:pt x="1900135" y="1616075"/>
                      </a:lnTo>
                      <a:lnTo>
                        <a:pt x="1900135" y="1620596"/>
                      </a:lnTo>
                      <a:lnTo>
                        <a:pt x="1912569" y="1620596"/>
                      </a:lnTo>
                      <a:lnTo>
                        <a:pt x="1912569" y="1639836"/>
                      </a:lnTo>
                      <a:lnTo>
                        <a:pt x="1900135" y="1639836"/>
                      </a:lnTo>
                      <a:lnTo>
                        <a:pt x="1900135" y="1644357"/>
                      </a:lnTo>
                      <a:lnTo>
                        <a:pt x="1912569" y="1644357"/>
                      </a:lnTo>
                      <a:lnTo>
                        <a:pt x="1912569" y="1673783"/>
                      </a:lnTo>
                      <a:lnTo>
                        <a:pt x="1900135" y="1673783"/>
                      </a:lnTo>
                      <a:lnTo>
                        <a:pt x="1900135" y="1678317"/>
                      </a:lnTo>
                      <a:lnTo>
                        <a:pt x="1914842" y="1678317"/>
                      </a:lnTo>
                      <a:lnTo>
                        <a:pt x="1914842" y="1687118"/>
                      </a:lnTo>
                      <a:lnTo>
                        <a:pt x="1912569" y="1687118"/>
                      </a:lnTo>
                      <a:lnTo>
                        <a:pt x="1912569" y="1740560"/>
                      </a:lnTo>
                      <a:lnTo>
                        <a:pt x="1900135" y="1740560"/>
                      </a:lnTo>
                      <a:lnTo>
                        <a:pt x="1900135" y="1745081"/>
                      </a:lnTo>
                      <a:lnTo>
                        <a:pt x="1912569" y="1745081"/>
                      </a:lnTo>
                      <a:lnTo>
                        <a:pt x="1912569" y="1749602"/>
                      </a:lnTo>
                      <a:lnTo>
                        <a:pt x="1900135" y="1749602"/>
                      </a:lnTo>
                      <a:lnTo>
                        <a:pt x="1900135" y="1754136"/>
                      </a:lnTo>
                      <a:lnTo>
                        <a:pt x="1914842" y="1754136"/>
                      </a:lnTo>
                      <a:lnTo>
                        <a:pt x="1914842" y="1760918"/>
                      </a:lnTo>
                      <a:lnTo>
                        <a:pt x="1900135" y="1760918"/>
                      </a:lnTo>
                      <a:lnTo>
                        <a:pt x="1900135" y="1765452"/>
                      </a:lnTo>
                      <a:lnTo>
                        <a:pt x="1914842" y="1765452"/>
                      </a:lnTo>
                      <a:lnTo>
                        <a:pt x="1914842" y="1774507"/>
                      </a:lnTo>
                      <a:lnTo>
                        <a:pt x="1900135" y="1774507"/>
                      </a:lnTo>
                      <a:lnTo>
                        <a:pt x="1900135" y="1779028"/>
                      </a:lnTo>
                      <a:lnTo>
                        <a:pt x="1914842" y="1779028"/>
                      </a:lnTo>
                      <a:lnTo>
                        <a:pt x="1914842" y="1788718"/>
                      </a:lnTo>
                      <a:lnTo>
                        <a:pt x="1912569" y="1788718"/>
                      </a:lnTo>
                      <a:lnTo>
                        <a:pt x="1912569" y="1789214"/>
                      </a:lnTo>
                      <a:lnTo>
                        <a:pt x="1900135" y="1789214"/>
                      </a:lnTo>
                      <a:lnTo>
                        <a:pt x="1900135" y="1793748"/>
                      </a:lnTo>
                      <a:lnTo>
                        <a:pt x="1912569" y="1793748"/>
                      </a:lnTo>
                      <a:lnTo>
                        <a:pt x="1912569" y="1808454"/>
                      </a:lnTo>
                      <a:lnTo>
                        <a:pt x="1900135" y="1808454"/>
                      </a:lnTo>
                      <a:lnTo>
                        <a:pt x="1900135" y="1812988"/>
                      </a:lnTo>
                      <a:lnTo>
                        <a:pt x="1912569" y="1812988"/>
                      </a:lnTo>
                      <a:lnTo>
                        <a:pt x="1912569" y="1832229"/>
                      </a:lnTo>
                      <a:lnTo>
                        <a:pt x="1900135" y="1832229"/>
                      </a:lnTo>
                      <a:lnTo>
                        <a:pt x="1900135" y="1836750"/>
                      </a:lnTo>
                      <a:lnTo>
                        <a:pt x="1912569" y="1836750"/>
                      </a:lnTo>
                      <a:lnTo>
                        <a:pt x="1912569" y="1866176"/>
                      </a:lnTo>
                      <a:lnTo>
                        <a:pt x="1900135" y="1866176"/>
                      </a:lnTo>
                      <a:lnTo>
                        <a:pt x="1900135" y="1870710"/>
                      </a:lnTo>
                      <a:lnTo>
                        <a:pt x="1912569" y="1870710"/>
                      </a:lnTo>
                      <a:lnTo>
                        <a:pt x="1912569" y="1928418"/>
                      </a:lnTo>
                      <a:lnTo>
                        <a:pt x="1917103" y="1928418"/>
                      </a:lnTo>
                      <a:lnTo>
                        <a:pt x="1917103" y="10718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object 12">
                  <a:extLst>
                    <a:ext uri="{FF2B5EF4-FFF2-40B4-BE49-F238E27FC236}">
                      <a16:creationId xmlns:a16="http://schemas.microsoft.com/office/drawing/2014/main" id="{5075FA29-663A-C655-8A25-1CE3C33CE887}"/>
                    </a:ext>
                  </a:extLst>
                </p:cNvPr>
                <p:cNvSpPr/>
                <p:nvPr/>
              </p:nvSpPr>
              <p:spPr>
                <a:xfrm>
                  <a:off x="3345891" y="1201787"/>
                  <a:ext cx="3548379" cy="2042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8379" h="2042795">
                      <a:moveTo>
                        <a:pt x="30441" y="1349806"/>
                      </a:moveTo>
                      <a:lnTo>
                        <a:pt x="30162" y="1349171"/>
                      </a:lnTo>
                      <a:lnTo>
                        <a:pt x="29565" y="1348587"/>
                      </a:lnTo>
                      <a:lnTo>
                        <a:pt x="22682" y="1345590"/>
                      </a:lnTo>
                      <a:lnTo>
                        <a:pt x="17716" y="1343418"/>
                      </a:lnTo>
                      <a:lnTo>
                        <a:pt x="15709" y="1343418"/>
                      </a:lnTo>
                      <a:lnTo>
                        <a:pt x="5816" y="1347736"/>
                      </a:lnTo>
                      <a:lnTo>
                        <a:pt x="4508" y="1352016"/>
                      </a:lnTo>
                      <a:lnTo>
                        <a:pt x="2476" y="1358696"/>
                      </a:lnTo>
                      <a:lnTo>
                        <a:pt x="990" y="1363865"/>
                      </a:lnTo>
                      <a:lnTo>
                        <a:pt x="0" y="1367282"/>
                      </a:lnTo>
                      <a:lnTo>
                        <a:pt x="3276" y="1374825"/>
                      </a:lnTo>
                      <a:lnTo>
                        <a:pt x="3860" y="1375410"/>
                      </a:lnTo>
                      <a:lnTo>
                        <a:pt x="15709" y="1380578"/>
                      </a:lnTo>
                      <a:lnTo>
                        <a:pt x="17716" y="1380578"/>
                      </a:lnTo>
                      <a:lnTo>
                        <a:pt x="21170" y="1379080"/>
                      </a:lnTo>
                      <a:lnTo>
                        <a:pt x="21374" y="1378407"/>
                      </a:lnTo>
                      <a:lnTo>
                        <a:pt x="22034" y="1376222"/>
                      </a:lnTo>
                      <a:lnTo>
                        <a:pt x="29387" y="1353096"/>
                      </a:lnTo>
                      <a:lnTo>
                        <a:pt x="30441" y="1349806"/>
                      </a:lnTo>
                      <a:close/>
                    </a:path>
                    <a:path w="3548379" h="2042795">
                      <a:moveTo>
                        <a:pt x="35293" y="1361020"/>
                      </a:moveTo>
                      <a:lnTo>
                        <a:pt x="33172" y="1356118"/>
                      </a:lnTo>
                      <a:lnTo>
                        <a:pt x="32131" y="1359408"/>
                      </a:lnTo>
                      <a:lnTo>
                        <a:pt x="27635" y="1373517"/>
                      </a:lnTo>
                      <a:lnTo>
                        <a:pt x="27546" y="1373822"/>
                      </a:lnTo>
                      <a:lnTo>
                        <a:pt x="26631" y="1376692"/>
                      </a:lnTo>
                      <a:lnTo>
                        <a:pt x="29565" y="1375410"/>
                      </a:lnTo>
                      <a:lnTo>
                        <a:pt x="30162" y="1374825"/>
                      </a:lnTo>
                      <a:lnTo>
                        <a:pt x="35293" y="1362989"/>
                      </a:lnTo>
                      <a:lnTo>
                        <a:pt x="35293" y="1361020"/>
                      </a:lnTo>
                      <a:close/>
                    </a:path>
                    <a:path w="3548379" h="2042795">
                      <a:moveTo>
                        <a:pt x="245605" y="932357"/>
                      </a:moveTo>
                      <a:lnTo>
                        <a:pt x="243357" y="931379"/>
                      </a:lnTo>
                      <a:lnTo>
                        <a:pt x="238404" y="929220"/>
                      </a:lnTo>
                      <a:lnTo>
                        <a:pt x="236397" y="929220"/>
                      </a:lnTo>
                      <a:lnTo>
                        <a:pt x="224548" y="934377"/>
                      </a:lnTo>
                      <a:lnTo>
                        <a:pt x="223951" y="934961"/>
                      </a:lnTo>
                      <a:lnTo>
                        <a:pt x="218821" y="946810"/>
                      </a:lnTo>
                      <a:lnTo>
                        <a:pt x="218821" y="948778"/>
                      </a:lnTo>
                      <a:lnTo>
                        <a:pt x="220421" y="952461"/>
                      </a:lnTo>
                      <a:lnTo>
                        <a:pt x="222262" y="951077"/>
                      </a:lnTo>
                      <a:lnTo>
                        <a:pt x="234276" y="942073"/>
                      </a:lnTo>
                      <a:lnTo>
                        <a:pt x="243700" y="934008"/>
                      </a:lnTo>
                      <a:lnTo>
                        <a:pt x="237705" y="931392"/>
                      </a:lnTo>
                      <a:lnTo>
                        <a:pt x="237083" y="931392"/>
                      </a:lnTo>
                      <a:lnTo>
                        <a:pt x="225844" y="936282"/>
                      </a:lnTo>
                      <a:lnTo>
                        <a:pt x="237083" y="931379"/>
                      </a:lnTo>
                      <a:lnTo>
                        <a:pt x="237705" y="931379"/>
                      </a:lnTo>
                      <a:lnTo>
                        <a:pt x="243700" y="933996"/>
                      </a:lnTo>
                      <a:lnTo>
                        <a:pt x="245605" y="932357"/>
                      </a:lnTo>
                      <a:close/>
                    </a:path>
                    <a:path w="3548379" h="2042795">
                      <a:moveTo>
                        <a:pt x="255981" y="946810"/>
                      </a:moveTo>
                      <a:lnTo>
                        <a:pt x="250837" y="934961"/>
                      </a:lnTo>
                      <a:lnTo>
                        <a:pt x="250253" y="934377"/>
                      </a:lnTo>
                      <a:lnTo>
                        <a:pt x="249529" y="934961"/>
                      </a:lnTo>
                      <a:lnTo>
                        <a:pt x="248323" y="936002"/>
                      </a:lnTo>
                      <a:lnTo>
                        <a:pt x="248945" y="936269"/>
                      </a:lnTo>
                      <a:lnTo>
                        <a:pt x="253809" y="947496"/>
                      </a:lnTo>
                      <a:lnTo>
                        <a:pt x="251688" y="942632"/>
                      </a:lnTo>
                      <a:lnTo>
                        <a:pt x="251688" y="952969"/>
                      </a:lnTo>
                      <a:lnTo>
                        <a:pt x="248945" y="959307"/>
                      </a:lnTo>
                      <a:lnTo>
                        <a:pt x="251688" y="952969"/>
                      </a:lnTo>
                      <a:lnTo>
                        <a:pt x="251688" y="942632"/>
                      </a:lnTo>
                      <a:lnTo>
                        <a:pt x="248932" y="936282"/>
                      </a:lnTo>
                      <a:lnTo>
                        <a:pt x="248310" y="936015"/>
                      </a:lnTo>
                      <a:lnTo>
                        <a:pt x="237172" y="945565"/>
                      </a:lnTo>
                      <a:lnTo>
                        <a:pt x="224129" y="955344"/>
                      </a:lnTo>
                      <a:lnTo>
                        <a:pt x="222275" y="956729"/>
                      </a:lnTo>
                      <a:lnTo>
                        <a:pt x="223951" y="960615"/>
                      </a:lnTo>
                      <a:lnTo>
                        <a:pt x="224548" y="961199"/>
                      </a:lnTo>
                      <a:lnTo>
                        <a:pt x="236397" y="966368"/>
                      </a:lnTo>
                      <a:lnTo>
                        <a:pt x="238404" y="966368"/>
                      </a:lnTo>
                      <a:lnTo>
                        <a:pt x="243344" y="964209"/>
                      </a:lnTo>
                      <a:lnTo>
                        <a:pt x="250253" y="961199"/>
                      </a:lnTo>
                      <a:lnTo>
                        <a:pt x="250837" y="960615"/>
                      </a:lnTo>
                      <a:lnTo>
                        <a:pt x="255981" y="948778"/>
                      </a:lnTo>
                      <a:lnTo>
                        <a:pt x="255981" y="946810"/>
                      </a:lnTo>
                      <a:close/>
                    </a:path>
                    <a:path w="3548379" h="2042795">
                      <a:moveTo>
                        <a:pt x="367436" y="817232"/>
                      </a:moveTo>
                      <a:lnTo>
                        <a:pt x="364007" y="809345"/>
                      </a:lnTo>
                      <a:lnTo>
                        <a:pt x="363423" y="808761"/>
                      </a:lnTo>
                      <a:lnTo>
                        <a:pt x="356539" y="805764"/>
                      </a:lnTo>
                      <a:lnTo>
                        <a:pt x="351574" y="803592"/>
                      </a:lnTo>
                      <a:lnTo>
                        <a:pt x="349567" y="803592"/>
                      </a:lnTo>
                      <a:lnTo>
                        <a:pt x="337718" y="808761"/>
                      </a:lnTo>
                      <a:lnTo>
                        <a:pt x="337134" y="809345"/>
                      </a:lnTo>
                      <a:lnTo>
                        <a:pt x="331990" y="821194"/>
                      </a:lnTo>
                      <a:lnTo>
                        <a:pt x="331990" y="823163"/>
                      </a:lnTo>
                      <a:lnTo>
                        <a:pt x="337134" y="834999"/>
                      </a:lnTo>
                      <a:lnTo>
                        <a:pt x="337718" y="835583"/>
                      </a:lnTo>
                      <a:lnTo>
                        <a:pt x="345897" y="839152"/>
                      </a:lnTo>
                      <a:lnTo>
                        <a:pt x="347662" y="837476"/>
                      </a:lnTo>
                      <a:lnTo>
                        <a:pt x="352933" y="832472"/>
                      </a:lnTo>
                      <a:lnTo>
                        <a:pt x="365734" y="819023"/>
                      </a:lnTo>
                      <a:lnTo>
                        <a:pt x="362115" y="810666"/>
                      </a:lnTo>
                      <a:lnTo>
                        <a:pt x="350888" y="805776"/>
                      </a:lnTo>
                      <a:lnTo>
                        <a:pt x="350266" y="805776"/>
                      </a:lnTo>
                      <a:lnTo>
                        <a:pt x="339026" y="810666"/>
                      </a:lnTo>
                      <a:lnTo>
                        <a:pt x="336588" y="816279"/>
                      </a:lnTo>
                      <a:lnTo>
                        <a:pt x="339026" y="810653"/>
                      </a:lnTo>
                      <a:lnTo>
                        <a:pt x="350266" y="805764"/>
                      </a:lnTo>
                      <a:lnTo>
                        <a:pt x="350888" y="805764"/>
                      </a:lnTo>
                      <a:lnTo>
                        <a:pt x="362115" y="810653"/>
                      </a:lnTo>
                      <a:lnTo>
                        <a:pt x="365734" y="819010"/>
                      </a:lnTo>
                      <a:lnTo>
                        <a:pt x="367436" y="817232"/>
                      </a:lnTo>
                      <a:close/>
                    </a:path>
                    <a:path w="3548379" h="2042795">
                      <a:moveTo>
                        <a:pt x="369239" y="821893"/>
                      </a:moveTo>
                      <a:lnTo>
                        <a:pt x="365556" y="825766"/>
                      </a:lnTo>
                      <a:lnTo>
                        <a:pt x="356158" y="835634"/>
                      </a:lnTo>
                      <a:lnTo>
                        <a:pt x="354888" y="836841"/>
                      </a:lnTo>
                      <a:lnTo>
                        <a:pt x="350685" y="840854"/>
                      </a:lnTo>
                      <a:lnTo>
                        <a:pt x="351332" y="840854"/>
                      </a:lnTo>
                      <a:lnTo>
                        <a:pt x="363423" y="835583"/>
                      </a:lnTo>
                      <a:lnTo>
                        <a:pt x="364007" y="834999"/>
                      </a:lnTo>
                      <a:lnTo>
                        <a:pt x="369150" y="823163"/>
                      </a:lnTo>
                      <a:lnTo>
                        <a:pt x="369239" y="821893"/>
                      </a:lnTo>
                      <a:close/>
                    </a:path>
                    <a:path w="3548379" h="2042795">
                      <a:moveTo>
                        <a:pt x="489648" y="698906"/>
                      </a:moveTo>
                      <a:lnTo>
                        <a:pt x="485559" y="697128"/>
                      </a:lnTo>
                      <a:lnTo>
                        <a:pt x="480580" y="694956"/>
                      </a:lnTo>
                      <a:lnTo>
                        <a:pt x="478574" y="694956"/>
                      </a:lnTo>
                      <a:lnTo>
                        <a:pt x="466725" y="700125"/>
                      </a:lnTo>
                      <a:lnTo>
                        <a:pt x="466140" y="700709"/>
                      </a:lnTo>
                      <a:lnTo>
                        <a:pt x="460997" y="712558"/>
                      </a:lnTo>
                      <a:lnTo>
                        <a:pt x="460997" y="714540"/>
                      </a:lnTo>
                      <a:lnTo>
                        <a:pt x="464578" y="722795"/>
                      </a:lnTo>
                      <a:lnTo>
                        <a:pt x="466318" y="721118"/>
                      </a:lnTo>
                      <a:lnTo>
                        <a:pt x="463169" y="713854"/>
                      </a:lnTo>
                      <a:lnTo>
                        <a:pt x="463169" y="713244"/>
                      </a:lnTo>
                      <a:lnTo>
                        <a:pt x="468033" y="702017"/>
                      </a:lnTo>
                      <a:lnTo>
                        <a:pt x="479259" y="697128"/>
                      </a:lnTo>
                      <a:lnTo>
                        <a:pt x="468045" y="702017"/>
                      </a:lnTo>
                      <a:lnTo>
                        <a:pt x="463181" y="713232"/>
                      </a:lnTo>
                      <a:lnTo>
                        <a:pt x="463181" y="713854"/>
                      </a:lnTo>
                      <a:lnTo>
                        <a:pt x="466318" y="721118"/>
                      </a:lnTo>
                      <a:lnTo>
                        <a:pt x="487768" y="700709"/>
                      </a:lnTo>
                      <a:lnTo>
                        <a:pt x="489648" y="698906"/>
                      </a:lnTo>
                      <a:close/>
                    </a:path>
                    <a:path w="3548379" h="2042795">
                      <a:moveTo>
                        <a:pt x="498157" y="712558"/>
                      </a:moveTo>
                      <a:lnTo>
                        <a:pt x="493395" y="701586"/>
                      </a:lnTo>
                      <a:lnTo>
                        <a:pt x="491655" y="703249"/>
                      </a:lnTo>
                      <a:lnTo>
                        <a:pt x="468541" y="725271"/>
                      </a:lnTo>
                      <a:lnTo>
                        <a:pt x="479272" y="729945"/>
                      </a:lnTo>
                      <a:lnTo>
                        <a:pt x="479894" y="729945"/>
                      </a:lnTo>
                      <a:lnTo>
                        <a:pt x="491121" y="725055"/>
                      </a:lnTo>
                      <a:lnTo>
                        <a:pt x="479882" y="729957"/>
                      </a:lnTo>
                      <a:lnTo>
                        <a:pt x="479272" y="729957"/>
                      </a:lnTo>
                      <a:lnTo>
                        <a:pt x="468528" y="725271"/>
                      </a:lnTo>
                      <a:lnTo>
                        <a:pt x="466750" y="726960"/>
                      </a:lnTo>
                      <a:lnTo>
                        <a:pt x="478574" y="732129"/>
                      </a:lnTo>
                      <a:lnTo>
                        <a:pt x="480580" y="732129"/>
                      </a:lnTo>
                      <a:lnTo>
                        <a:pt x="485546" y="729957"/>
                      </a:lnTo>
                      <a:lnTo>
                        <a:pt x="492391" y="726960"/>
                      </a:lnTo>
                      <a:lnTo>
                        <a:pt x="493014" y="726363"/>
                      </a:lnTo>
                      <a:lnTo>
                        <a:pt x="498157" y="714540"/>
                      </a:lnTo>
                      <a:lnTo>
                        <a:pt x="498157" y="712558"/>
                      </a:lnTo>
                      <a:close/>
                    </a:path>
                    <a:path w="3548379" h="2042795">
                      <a:moveTo>
                        <a:pt x="654977" y="562140"/>
                      </a:moveTo>
                      <a:lnTo>
                        <a:pt x="653719" y="559244"/>
                      </a:lnTo>
                      <a:lnTo>
                        <a:pt x="653135" y="558660"/>
                      </a:lnTo>
                      <a:lnTo>
                        <a:pt x="646252" y="555663"/>
                      </a:lnTo>
                      <a:lnTo>
                        <a:pt x="641286" y="553491"/>
                      </a:lnTo>
                      <a:lnTo>
                        <a:pt x="639292" y="553491"/>
                      </a:lnTo>
                      <a:lnTo>
                        <a:pt x="627430" y="558660"/>
                      </a:lnTo>
                      <a:lnTo>
                        <a:pt x="626846" y="559244"/>
                      </a:lnTo>
                      <a:lnTo>
                        <a:pt x="621703" y="571093"/>
                      </a:lnTo>
                      <a:lnTo>
                        <a:pt x="621703" y="573062"/>
                      </a:lnTo>
                      <a:lnTo>
                        <a:pt x="625868" y="582663"/>
                      </a:lnTo>
                      <a:lnTo>
                        <a:pt x="627748" y="581317"/>
                      </a:lnTo>
                      <a:lnTo>
                        <a:pt x="636143" y="575322"/>
                      </a:lnTo>
                      <a:lnTo>
                        <a:pt x="653084" y="563473"/>
                      </a:lnTo>
                      <a:lnTo>
                        <a:pt x="654977" y="562140"/>
                      </a:lnTo>
                      <a:close/>
                    </a:path>
                    <a:path w="3548379" h="2042795">
                      <a:moveTo>
                        <a:pt x="658863" y="571093"/>
                      </a:moveTo>
                      <a:lnTo>
                        <a:pt x="656818" y="566369"/>
                      </a:lnTo>
                      <a:lnTo>
                        <a:pt x="654926" y="567702"/>
                      </a:lnTo>
                      <a:lnTo>
                        <a:pt x="638771" y="579005"/>
                      </a:lnTo>
                      <a:lnTo>
                        <a:pt x="630986" y="584568"/>
                      </a:lnTo>
                      <a:lnTo>
                        <a:pt x="628840" y="586105"/>
                      </a:lnTo>
                      <a:lnTo>
                        <a:pt x="639279" y="590651"/>
                      </a:lnTo>
                      <a:lnTo>
                        <a:pt x="641286" y="590651"/>
                      </a:lnTo>
                      <a:lnTo>
                        <a:pt x="646252" y="588479"/>
                      </a:lnTo>
                      <a:lnTo>
                        <a:pt x="653135" y="585482"/>
                      </a:lnTo>
                      <a:lnTo>
                        <a:pt x="653719" y="584898"/>
                      </a:lnTo>
                      <a:lnTo>
                        <a:pt x="658863" y="573062"/>
                      </a:lnTo>
                      <a:lnTo>
                        <a:pt x="658863" y="571093"/>
                      </a:lnTo>
                      <a:close/>
                    </a:path>
                    <a:path w="3548379" h="2042795">
                      <a:moveTo>
                        <a:pt x="807656" y="502246"/>
                      </a:moveTo>
                      <a:lnTo>
                        <a:pt x="805370" y="496989"/>
                      </a:lnTo>
                      <a:lnTo>
                        <a:pt x="804786" y="496404"/>
                      </a:lnTo>
                      <a:lnTo>
                        <a:pt x="797915" y="493420"/>
                      </a:lnTo>
                      <a:lnTo>
                        <a:pt x="792937" y="491248"/>
                      </a:lnTo>
                      <a:lnTo>
                        <a:pt x="791616" y="491248"/>
                      </a:lnTo>
                      <a:lnTo>
                        <a:pt x="791616" y="493420"/>
                      </a:lnTo>
                      <a:lnTo>
                        <a:pt x="780389" y="498309"/>
                      </a:lnTo>
                      <a:lnTo>
                        <a:pt x="775525" y="509524"/>
                      </a:lnTo>
                      <a:lnTo>
                        <a:pt x="780389" y="498297"/>
                      </a:lnTo>
                      <a:lnTo>
                        <a:pt x="791616" y="493420"/>
                      </a:lnTo>
                      <a:lnTo>
                        <a:pt x="791616" y="491248"/>
                      </a:lnTo>
                      <a:lnTo>
                        <a:pt x="790930" y="491248"/>
                      </a:lnTo>
                      <a:lnTo>
                        <a:pt x="779081" y="496404"/>
                      </a:lnTo>
                      <a:lnTo>
                        <a:pt x="778497" y="496989"/>
                      </a:lnTo>
                      <a:lnTo>
                        <a:pt x="773353" y="508838"/>
                      </a:lnTo>
                      <a:lnTo>
                        <a:pt x="773353" y="510806"/>
                      </a:lnTo>
                      <a:lnTo>
                        <a:pt x="775195" y="515048"/>
                      </a:lnTo>
                      <a:lnTo>
                        <a:pt x="777303" y="514248"/>
                      </a:lnTo>
                      <a:lnTo>
                        <a:pt x="800709" y="504901"/>
                      </a:lnTo>
                      <a:lnTo>
                        <a:pt x="805535" y="503059"/>
                      </a:lnTo>
                      <a:lnTo>
                        <a:pt x="803465" y="498309"/>
                      </a:lnTo>
                      <a:lnTo>
                        <a:pt x="792251" y="493420"/>
                      </a:lnTo>
                      <a:lnTo>
                        <a:pt x="803465" y="498297"/>
                      </a:lnTo>
                      <a:lnTo>
                        <a:pt x="805535" y="503047"/>
                      </a:lnTo>
                      <a:lnTo>
                        <a:pt x="807656" y="502246"/>
                      </a:lnTo>
                      <a:close/>
                    </a:path>
                    <a:path w="3548379" h="2042795">
                      <a:moveTo>
                        <a:pt x="810514" y="508838"/>
                      </a:moveTo>
                      <a:lnTo>
                        <a:pt x="809459" y="506412"/>
                      </a:lnTo>
                      <a:lnTo>
                        <a:pt x="807339" y="507212"/>
                      </a:lnTo>
                      <a:lnTo>
                        <a:pt x="802373" y="509104"/>
                      </a:lnTo>
                      <a:lnTo>
                        <a:pt x="779119" y="518401"/>
                      </a:lnTo>
                      <a:lnTo>
                        <a:pt x="776998" y="519201"/>
                      </a:lnTo>
                      <a:lnTo>
                        <a:pt x="778497" y="522643"/>
                      </a:lnTo>
                      <a:lnTo>
                        <a:pt x="779081" y="523227"/>
                      </a:lnTo>
                      <a:lnTo>
                        <a:pt x="790930" y="528408"/>
                      </a:lnTo>
                      <a:lnTo>
                        <a:pt x="792937" y="528408"/>
                      </a:lnTo>
                      <a:lnTo>
                        <a:pt x="797902" y="526237"/>
                      </a:lnTo>
                      <a:lnTo>
                        <a:pt x="804786" y="523227"/>
                      </a:lnTo>
                      <a:lnTo>
                        <a:pt x="805370" y="522643"/>
                      </a:lnTo>
                      <a:lnTo>
                        <a:pt x="810514" y="510806"/>
                      </a:lnTo>
                      <a:lnTo>
                        <a:pt x="810514" y="508838"/>
                      </a:lnTo>
                      <a:close/>
                    </a:path>
                    <a:path w="3548379" h="2042795">
                      <a:moveTo>
                        <a:pt x="1003020" y="433933"/>
                      </a:moveTo>
                      <a:lnTo>
                        <a:pt x="1000137" y="434886"/>
                      </a:lnTo>
                      <a:lnTo>
                        <a:pt x="991298" y="437832"/>
                      </a:lnTo>
                      <a:lnTo>
                        <a:pt x="976769" y="443369"/>
                      </a:lnTo>
                      <a:lnTo>
                        <a:pt x="976909" y="443433"/>
                      </a:lnTo>
                      <a:lnTo>
                        <a:pt x="976591" y="443433"/>
                      </a:lnTo>
                      <a:lnTo>
                        <a:pt x="973759" y="444525"/>
                      </a:lnTo>
                      <a:lnTo>
                        <a:pt x="984453" y="449186"/>
                      </a:lnTo>
                      <a:lnTo>
                        <a:pt x="986459" y="449186"/>
                      </a:lnTo>
                      <a:lnTo>
                        <a:pt x="991425" y="447014"/>
                      </a:lnTo>
                      <a:lnTo>
                        <a:pt x="998308" y="444017"/>
                      </a:lnTo>
                      <a:lnTo>
                        <a:pt x="998893" y="443433"/>
                      </a:lnTo>
                      <a:lnTo>
                        <a:pt x="1003020" y="433933"/>
                      </a:lnTo>
                      <a:close/>
                    </a:path>
                    <a:path w="3548379" h="2042795">
                      <a:moveTo>
                        <a:pt x="1003731" y="428917"/>
                      </a:moveTo>
                      <a:lnTo>
                        <a:pt x="998893" y="417766"/>
                      </a:lnTo>
                      <a:lnTo>
                        <a:pt x="998308" y="417195"/>
                      </a:lnTo>
                      <a:lnTo>
                        <a:pt x="991425" y="414197"/>
                      </a:lnTo>
                      <a:lnTo>
                        <a:pt x="986459" y="412026"/>
                      </a:lnTo>
                      <a:lnTo>
                        <a:pt x="984453" y="412026"/>
                      </a:lnTo>
                      <a:lnTo>
                        <a:pt x="972604" y="417195"/>
                      </a:lnTo>
                      <a:lnTo>
                        <a:pt x="972007" y="417766"/>
                      </a:lnTo>
                      <a:lnTo>
                        <a:pt x="966876" y="429641"/>
                      </a:lnTo>
                      <a:lnTo>
                        <a:pt x="966876" y="431596"/>
                      </a:lnTo>
                      <a:lnTo>
                        <a:pt x="970864" y="440778"/>
                      </a:lnTo>
                      <a:lnTo>
                        <a:pt x="972972" y="439978"/>
                      </a:lnTo>
                      <a:lnTo>
                        <a:pt x="969048" y="430911"/>
                      </a:lnTo>
                      <a:lnTo>
                        <a:pt x="972972" y="439966"/>
                      </a:lnTo>
                      <a:lnTo>
                        <a:pt x="989736" y="433578"/>
                      </a:lnTo>
                      <a:lnTo>
                        <a:pt x="1001572" y="429641"/>
                      </a:lnTo>
                      <a:lnTo>
                        <a:pt x="1003731" y="428917"/>
                      </a:lnTo>
                      <a:close/>
                    </a:path>
                    <a:path w="3548379" h="2042795">
                      <a:moveTo>
                        <a:pt x="1144168" y="378345"/>
                      </a:moveTo>
                      <a:lnTo>
                        <a:pt x="1142619" y="374777"/>
                      </a:lnTo>
                      <a:lnTo>
                        <a:pt x="1142034" y="374192"/>
                      </a:lnTo>
                      <a:lnTo>
                        <a:pt x="1135151" y="371195"/>
                      </a:lnTo>
                      <a:lnTo>
                        <a:pt x="1130173" y="369023"/>
                      </a:lnTo>
                      <a:lnTo>
                        <a:pt x="1128179" y="369023"/>
                      </a:lnTo>
                      <a:lnTo>
                        <a:pt x="1116330" y="374192"/>
                      </a:lnTo>
                      <a:lnTo>
                        <a:pt x="1115745" y="374777"/>
                      </a:lnTo>
                      <a:lnTo>
                        <a:pt x="1110602" y="386613"/>
                      </a:lnTo>
                      <a:lnTo>
                        <a:pt x="1110602" y="388594"/>
                      </a:lnTo>
                      <a:lnTo>
                        <a:pt x="1111313" y="390232"/>
                      </a:lnTo>
                      <a:lnTo>
                        <a:pt x="1113434" y="389432"/>
                      </a:lnTo>
                      <a:lnTo>
                        <a:pt x="1131189" y="382663"/>
                      </a:lnTo>
                      <a:lnTo>
                        <a:pt x="1142009" y="379056"/>
                      </a:lnTo>
                      <a:lnTo>
                        <a:pt x="1144168" y="378345"/>
                      </a:lnTo>
                      <a:close/>
                    </a:path>
                    <a:path w="3548379" h="2042795">
                      <a:moveTo>
                        <a:pt x="1147762" y="386613"/>
                      </a:moveTo>
                      <a:lnTo>
                        <a:pt x="1145984" y="382498"/>
                      </a:lnTo>
                      <a:lnTo>
                        <a:pt x="1143825" y="383222"/>
                      </a:lnTo>
                      <a:lnTo>
                        <a:pt x="1132763" y="386905"/>
                      </a:lnTo>
                      <a:lnTo>
                        <a:pt x="1115237" y="393585"/>
                      </a:lnTo>
                      <a:lnTo>
                        <a:pt x="1113116" y="394398"/>
                      </a:lnTo>
                      <a:lnTo>
                        <a:pt x="1115745" y="400431"/>
                      </a:lnTo>
                      <a:lnTo>
                        <a:pt x="1116330" y="401015"/>
                      </a:lnTo>
                      <a:lnTo>
                        <a:pt x="1128179" y="406184"/>
                      </a:lnTo>
                      <a:lnTo>
                        <a:pt x="1130173" y="406184"/>
                      </a:lnTo>
                      <a:lnTo>
                        <a:pt x="1135151" y="404012"/>
                      </a:lnTo>
                      <a:lnTo>
                        <a:pt x="1142034" y="401015"/>
                      </a:lnTo>
                      <a:lnTo>
                        <a:pt x="1142619" y="400431"/>
                      </a:lnTo>
                      <a:lnTo>
                        <a:pt x="1147762" y="388594"/>
                      </a:lnTo>
                      <a:lnTo>
                        <a:pt x="1147762" y="386613"/>
                      </a:lnTo>
                      <a:close/>
                    </a:path>
                    <a:path w="3548379" h="2042795">
                      <a:moveTo>
                        <a:pt x="1471206" y="271284"/>
                      </a:moveTo>
                      <a:lnTo>
                        <a:pt x="1466748" y="269341"/>
                      </a:lnTo>
                      <a:lnTo>
                        <a:pt x="1461770" y="267169"/>
                      </a:lnTo>
                      <a:lnTo>
                        <a:pt x="1459776" y="267169"/>
                      </a:lnTo>
                      <a:lnTo>
                        <a:pt x="1447914" y="272338"/>
                      </a:lnTo>
                      <a:lnTo>
                        <a:pt x="1447330" y="272923"/>
                      </a:lnTo>
                      <a:lnTo>
                        <a:pt x="1444345" y="279793"/>
                      </a:lnTo>
                      <a:lnTo>
                        <a:pt x="1447228" y="278828"/>
                      </a:lnTo>
                      <a:lnTo>
                        <a:pt x="1461744" y="273989"/>
                      </a:lnTo>
                      <a:lnTo>
                        <a:pt x="1467523" y="272338"/>
                      </a:lnTo>
                      <a:lnTo>
                        <a:pt x="1467777" y="272275"/>
                      </a:lnTo>
                      <a:lnTo>
                        <a:pt x="1471206" y="271284"/>
                      </a:lnTo>
                      <a:close/>
                    </a:path>
                    <a:path w="3548379" h="2042795">
                      <a:moveTo>
                        <a:pt x="1479346" y="284772"/>
                      </a:moveTo>
                      <a:lnTo>
                        <a:pt x="1475066" y="274891"/>
                      </a:lnTo>
                      <a:lnTo>
                        <a:pt x="1472869" y="275526"/>
                      </a:lnTo>
                      <a:lnTo>
                        <a:pt x="1463141" y="278307"/>
                      </a:lnTo>
                      <a:lnTo>
                        <a:pt x="1444815" y="284403"/>
                      </a:lnTo>
                      <a:lnTo>
                        <a:pt x="1442097" y="285318"/>
                      </a:lnTo>
                      <a:lnTo>
                        <a:pt x="1442186" y="286740"/>
                      </a:lnTo>
                      <a:lnTo>
                        <a:pt x="1447330" y="298577"/>
                      </a:lnTo>
                      <a:lnTo>
                        <a:pt x="1447914" y="299161"/>
                      </a:lnTo>
                      <a:lnTo>
                        <a:pt x="1459776" y="304330"/>
                      </a:lnTo>
                      <a:lnTo>
                        <a:pt x="1461770" y="304330"/>
                      </a:lnTo>
                      <a:lnTo>
                        <a:pt x="1466735" y="302158"/>
                      </a:lnTo>
                      <a:lnTo>
                        <a:pt x="1473619" y="299161"/>
                      </a:lnTo>
                      <a:lnTo>
                        <a:pt x="1474203" y="298577"/>
                      </a:lnTo>
                      <a:lnTo>
                        <a:pt x="1479346" y="286740"/>
                      </a:lnTo>
                      <a:lnTo>
                        <a:pt x="1479346" y="284772"/>
                      </a:lnTo>
                      <a:close/>
                    </a:path>
                    <a:path w="3548379" h="2042795">
                      <a:moveTo>
                        <a:pt x="1580934" y="2019642"/>
                      </a:moveTo>
                      <a:lnTo>
                        <a:pt x="1575066" y="1988921"/>
                      </a:lnTo>
                      <a:lnTo>
                        <a:pt x="1574444" y="1987956"/>
                      </a:lnTo>
                      <a:lnTo>
                        <a:pt x="1573555" y="1987130"/>
                      </a:lnTo>
                      <a:lnTo>
                        <a:pt x="1573555" y="2003221"/>
                      </a:lnTo>
                      <a:lnTo>
                        <a:pt x="1573542" y="2022360"/>
                      </a:lnTo>
                      <a:lnTo>
                        <a:pt x="1572399" y="2028736"/>
                      </a:lnTo>
                      <a:lnTo>
                        <a:pt x="1567942" y="2035073"/>
                      </a:lnTo>
                      <a:lnTo>
                        <a:pt x="1565160" y="2036660"/>
                      </a:lnTo>
                      <a:lnTo>
                        <a:pt x="1558569" y="2036660"/>
                      </a:lnTo>
                      <a:lnTo>
                        <a:pt x="1555800" y="2035073"/>
                      </a:lnTo>
                      <a:lnTo>
                        <a:pt x="1551305" y="2028736"/>
                      </a:lnTo>
                      <a:lnTo>
                        <a:pt x="1550174" y="2022360"/>
                      </a:lnTo>
                      <a:lnTo>
                        <a:pt x="1550174" y="2003221"/>
                      </a:lnTo>
                      <a:lnTo>
                        <a:pt x="1551381" y="1996808"/>
                      </a:lnTo>
                      <a:lnTo>
                        <a:pt x="1551419" y="1996655"/>
                      </a:lnTo>
                      <a:lnTo>
                        <a:pt x="1555851" y="1990305"/>
                      </a:lnTo>
                      <a:lnTo>
                        <a:pt x="1558493" y="1988921"/>
                      </a:lnTo>
                      <a:lnTo>
                        <a:pt x="1565135" y="1988921"/>
                      </a:lnTo>
                      <a:lnTo>
                        <a:pt x="1567942" y="1990496"/>
                      </a:lnTo>
                      <a:lnTo>
                        <a:pt x="1572310" y="1996655"/>
                      </a:lnTo>
                      <a:lnTo>
                        <a:pt x="1572425" y="1996808"/>
                      </a:lnTo>
                      <a:lnTo>
                        <a:pt x="1565008" y="1982990"/>
                      </a:lnTo>
                      <a:lnTo>
                        <a:pt x="1557616" y="1982990"/>
                      </a:lnTo>
                      <a:lnTo>
                        <a:pt x="1542796" y="2005901"/>
                      </a:lnTo>
                      <a:lnTo>
                        <a:pt x="1542796" y="2023745"/>
                      </a:lnTo>
                      <a:lnTo>
                        <a:pt x="1544726" y="2031644"/>
                      </a:lnTo>
                      <a:lnTo>
                        <a:pt x="1551800" y="2040534"/>
                      </a:lnTo>
                      <a:lnTo>
                        <a:pt x="1556232" y="2042553"/>
                      </a:lnTo>
                      <a:lnTo>
                        <a:pt x="1566151" y="2042553"/>
                      </a:lnTo>
                      <a:lnTo>
                        <a:pt x="1569694" y="2041398"/>
                      </a:lnTo>
                      <a:lnTo>
                        <a:pt x="1575308" y="2036813"/>
                      </a:lnTo>
                      <a:lnTo>
                        <a:pt x="1575396" y="2036660"/>
                      </a:lnTo>
                      <a:lnTo>
                        <a:pt x="1577403" y="2033562"/>
                      </a:lnTo>
                      <a:lnTo>
                        <a:pt x="1580222" y="2025154"/>
                      </a:lnTo>
                      <a:lnTo>
                        <a:pt x="1580934" y="2019642"/>
                      </a:lnTo>
                      <a:close/>
                    </a:path>
                    <a:path w="3548379" h="2042795">
                      <a:moveTo>
                        <a:pt x="1584261" y="228130"/>
                      </a:moveTo>
                      <a:lnTo>
                        <a:pt x="1583791" y="227076"/>
                      </a:lnTo>
                      <a:lnTo>
                        <a:pt x="1583778" y="229235"/>
                      </a:lnTo>
                      <a:lnTo>
                        <a:pt x="1584172" y="228333"/>
                      </a:lnTo>
                      <a:lnTo>
                        <a:pt x="1584261" y="228130"/>
                      </a:lnTo>
                      <a:close/>
                    </a:path>
                    <a:path w="3548379" h="2042795">
                      <a:moveTo>
                        <a:pt x="1599920" y="2033409"/>
                      </a:moveTo>
                      <a:lnTo>
                        <a:pt x="1591741" y="2033409"/>
                      </a:lnTo>
                      <a:lnTo>
                        <a:pt x="1591741" y="2041563"/>
                      </a:lnTo>
                      <a:lnTo>
                        <a:pt x="1599920" y="2041563"/>
                      </a:lnTo>
                      <a:lnTo>
                        <a:pt x="1599920" y="2033409"/>
                      </a:lnTo>
                      <a:close/>
                    </a:path>
                    <a:path w="3548379" h="2042795">
                      <a:moveTo>
                        <a:pt x="1602790" y="236943"/>
                      </a:moveTo>
                      <a:lnTo>
                        <a:pt x="1592567" y="239877"/>
                      </a:lnTo>
                      <a:lnTo>
                        <a:pt x="1589824" y="240639"/>
                      </a:lnTo>
                      <a:lnTo>
                        <a:pt x="1589925" y="240855"/>
                      </a:lnTo>
                      <a:lnTo>
                        <a:pt x="1590509" y="241439"/>
                      </a:lnTo>
                      <a:lnTo>
                        <a:pt x="1602600" y="246710"/>
                      </a:lnTo>
                      <a:lnTo>
                        <a:pt x="1602790" y="246710"/>
                      </a:lnTo>
                      <a:lnTo>
                        <a:pt x="1602790" y="244335"/>
                      </a:lnTo>
                      <a:lnTo>
                        <a:pt x="1602790" y="236943"/>
                      </a:lnTo>
                      <a:close/>
                    </a:path>
                    <a:path w="3548379" h="2042795">
                      <a:moveTo>
                        <a:pt x="1602790" y="213029"/>
                      </a:moveTo>
                      <a:lnTo>
                        <a:pt x="1597533" y="214033"/>
                      </a:lnTo>
                      <a:lnTo>
                        <a:pt x="1591830" y="216509"/>
                      </a:lnTo>
                      <a:lnTo>
                        <a:pt x="1597533" y="214020"/>
                      </a:lnTo>
                      <a:lnTo>
                        <a:pt x="1589798" y="215493"/>
                      </a:lnTo>
                      <a:lnTo>
                        <a:pt x="1587055" y="221805"/>
                      </a:lnTo>
                      <a:lnTo>
                        <a:pt x="1584439" y="227736"/>
                      </a:lnTo>
                      <a:lnTo>
                        <a:pt x="1584350" y="228333"/>
                      </a:lnTo>
                      <a:lnTo>
                        <a:pt x="1587550" y="235394"/>
                      </a:lnTo>
                      <a:lnTo>
                        <a:pt x="1588008" y="236461"/>
                      </a:lnTo>
                      <a:lnTo>
                        <a:pt x="1590192" y="235839"/>
                      </a:lnTo>
                      <a:lnTo>
                        <a:pt x="1602790" y="232244"/>
                      </a:lnTo>
                      <a:lnTo>
                        <a:pt x="1602790" y="213029"/>
                      </a:lnTo>
                      <a:close/>
                    </a:path>
                    <a:path w="3548379" h="2042795">
                      <a:moveTo>
                        <a:pt x="1637639" y="1982990"/>
                      </a:moveTo>
                      <a:lnTo>
                        <a:pt x="1633016" y="1982990"/>
                      </a:lnTo>
                      <a:lnTo>
                        <a:pt x="1631772" y="1985518"/>
                      </a:lnTo>
                      <a:lnTo>
                        <a:pt x="1629651" y="1988108"/>
                      </a:lnTo>
                      <a:lnTo>
                        <a:pt x="1623631" y="1993468"/>
                      </a:lnTo>
                      <a:lnTo>
                        <a:pt x="1620126" y="1995754"/>
                      </a:lnTo>
                      <a:lnTo>
                        <a:pt x="1616113" y="1997633"/>
                      </a:lnTo>
                      <a:lnTo>
                        <a:pt x="1616113" y="2004555"/>
                      </a:lnTo>
                      <a:lnTo>
                        <a:pt x="1630464" y="1995919"/>
                      </a:lnTo>
                      <a:lnTo>
                        <a:pt x="1630464" y="2041563"/>
                      </a:lnTo>
                      <a:lnTo>
                        <a:pt x="1637639" y="2041563"/>
                      </a:lnTo>
                      <a:lnTo>
                        <a:pt x="1637639" y="1995919"/>
                      </a:lnTo>
                      <a:lnTo>
                        <a:pt x="1637639" y="1982990"/>
                      </a:lnTo>
                      <a:close/>
                    </a:path>
                    <a:path w="3548379" h="2042795">
                      <a:moveTo>
                        <a:pt x="2069769" y="1982990"/>
                      </a:moveTo>
                      <a:lnTo>
                        <a:pt x="2065147" y="1982990"/>
                      </a:lnTo>
                      <a:lnTo>
                        <a:pt x="2063889" y="1985518"/>
                      </a:lnTo>
                      <a:lnTo>
                        <a:pt x="2061768" y="1988108"/>
                      </a:lnTo>
                      <a:lnTo>
                        <a:pt x="2055761" y="1993468"/>
                      </a:lnTo>
                      <a:lnTo>
                        <a:pt x="2052243" y="1995754"/>
                      </a:lnTo>
                      <a:lnTo>
                        <a:pt x="2048230" y="1997633"/>
                      </a:lnTo>
                      <a:lnTo>
                        <a:pt x="2048230" y="2004555"/>
                      </a:lnTo>
                      <a:lnTo>
                        <a:pt x="2062594" y="1995919"/>
                      </a:lnTo>
                      <a:lnTo>
                        <a:pt x="2062594" y="2041563"/>
                      </a:lnTo>
                      <a:lnTo>
                        <a:pt x="2069769" y="2041563"/>
                      </a:lnTo>
                      <a:lnTo>
                        <a:pt x="2069769" y="1995919"/>
                      </a:lnTo>
                      <a:lnTo>
                        <a:pt x="2069769" y="1982990"/>
                      </a:lnTo>
                      <a:close/>
                    </a:path>
                    <a:path w="3548379" h="2042795">
                      <a:moveTo>
                        <a:pt x="2513342" y="1982990"/>
                      </a:moveTo>
                      <a:lnTo>
                        <a:pt x="2508720" y="1982990"/>
                      </a:lnTo>
                      <a:lnTo>
                        <a:pt x="2507462" y="1985518"/>
                      </a:lnTo>
                      <a:lnTo>
                        <a:pt x="2505341" y="1988108"/>
                      </a:lnTo>
                      <a:lnTo>
                        <a:pt x="2499334" y="1993468"/>
                      </a:lnTo>
                      <a:lnTo>
                        <a:pt x="2495816" y="1995754"/>
                      </a:lnTo>
                      <a:lnTo>
                        <a:pt x="2491803" y="1997633"/>
                      </a:lnTo>
                      <a:lnTo>
                        <a:pt x="2491803" y="2004555"/>
                      </a:lnTo>
                      <a:lnTo>
                        <a:pt x="2506167" y="1995919"/>
                      </a:lnTo>
                      <a:lnTo>
                        <a:pt x="2506167" y="2041563"/>
                      </a:lnTo>
                      <a:lnTo>
                        <a:pt x="2513342" y="2041563"/>
                      </a:lnTo>
                      <a:lnTo>
                        <a:pt x="2513342" y="1995919"/>
                      </a:lnTo>
                      <a:lnTo>
                        <a:pt x="2513342" y="1982990"/>
                      </a:lnTo>
                      <a:close/>
                    </a:path>
                    <a:path w="3548379" h="2042795">
                      <a:moveTo>
                        <a:pt x="2570162" y="2019642"/>
                      </a:moveTo>
                      <a:lnTo>
                        <a:pt x="2570048" y="2005901"/>
                      </a:lnTo>
                      <a:lnTo>
                        <a:pt x="2569794" y="2003221"/>
                      </a:lnTo>
                      <a:lnTo>
                        <a:pt x="2569730" y="2002421"/>
                      </a:lnTo>
                      <a:lnTo>
                        <a:pt x="2567965" y="1995589"/>
                      </a:lnTo>
                      <a:lnTo>
                        <a:pt x="2566759" y="1992706"/>
                      </a:lnTo>
                      <a:lnTo>
                        <a:pt x="2564295" y="1988921"/>
                      </a:lnTo>
                      <a:lnTo>
                        <a:pt x="2563672" y="1987956"/>
                      </a:lnTo>
                      <a:lnTo>
                        <a:pt x="2562783" y="1987130"/>
                      </a:lnTo>
                      <a:lnTo>
                        <a:pt x="2562783" y="2003221"/>
                      </a:lnTo>
                      <a:lnTo>
                        <a:pt x="2562771" y="2022360"/>
                      </a:lnTo>
                      <a:lnTo>
                        <a:pt x="2561640" y="2028736"/>
                      </a:lnTo>
                      <a:lnTo>
                        <a:pt x="2557157" y="2035073"/>
                      </a:lnTo>
                      <a:lnTo>
                        <a:pt x="2554389" y="2036660"/>
                      </a:lnTo>
                      <a:lnTo>
                        <a:pt x="2547797" y="2036660"/>
                      </a:lnTo>
                      <a:lnTo>
                        <a:pt x="2545029" y="2035073"/>
                      </a:lnTo>
                      <a:lnTo>
                        <a:pt x="2542768" y="2031911"/>
                      </a:lnTo>
                      <a:lnTo>
                        <a:pt x="2540533" y="2028736"/>
                      </a:lnTo>
                      <a:lnTo>
                        <a:pt x="2539403" y="2022360"/>
                      </a:lnTo>
                      <a:lnTo>
                        <a:pt x="2539403" y="2003221"/>
                      </a:lnTo>
                      <a:lnTo>
                        <a:pt x="2540597" y="1996808"/>
                      </a:lnTo>
                      <a:lnTo>
                        <a:pt x="2540635" y="1996655"/>
                      </a:lnTo>
                      <a:lnTo>
                        <a:pt x="2545080" y="1990305"/>
                      </a:lnTo>
                      <a:lnTo>
                        <a:pt x="2547709" y="1988921"/>
                      </a:lnTo>
                      <a:lnTo>
                        <a:pt x="2554376" y="1988921"/>
                      </a:lnTo>
                      <a:lnTo>
                        <a:pt x="2557157" y="1990496"/>
                      </a:lnTo>
                      <a:lnTo>
                        <a:pt x="2561552" y="1996655"/>
                      </a:lnTo>
                      <a:lnTo>
                        <a:pt x="2561666" y="1996808"/>
                      </a:lnTo>
                      <a:lnTo>
                        <a:pt x="2554236" y="1982990"/>
                      </a:lnTo>
                      <a:lnTo>
                        <a:pt x="2546845" y="1982990"/>
                      </a:lnTo>
                      <a:lnTo>
                        <a:pt x="2532037" y="2005901"/>
                      </a:lnTo>
                      <a:lnTo>
                        <a:pt x="2532037" y="2023745"/>
                      </a:lnTo>
                      <a:lnTo>
                        <a:pt x="2533954" y="2031644"/>
                      </a:lnTo>
                      <a:lnTo>
                        <a:pt x="2541028" y="2040534"/>
                      </a:lnTo>
                      <a:lnTo>
                        <a:pt x="2545448" y="2042553"/>
                      </a:lnTo>
                      <a:lnTo>
                        <a:pt x="2555379" y="2042553"/>
                      </a:lnTo>
                      <a:lnTo>
                        <a:pt x="2558923" y="2041398"/>
                      </a:lnTo>
                      <a:lnTo>
                        <a:pt x="2564523" y="2036813"/>
                      </a:lnTo>
                      <a:lnTo>
                        <a:pt x="2564612" y="2036660"/>
                      </a:lnTo>
                      <a:lnTo>
                        <a:pt x="2566632" y="2033562"/>
                      </a:lnTo>
                      <a:lnTo>
                        <a:pt x="2569451" y="2025154"/>
                      </a:lnTo>
                      <a:lnTo>
                        <a:pt x="2570162" y="2019642"/>
                      </a:lnTo>
                      <a:close/>
                    </a:path>
                    <a:path w="3548379" h="2042795">
                      <a:moveTo>
                        <a:pt x="2956890" y="1982990"/>
                      </a:moveTo>
                      <a:lnTo>
                        <a:pt x="2952267" y="1982990"/>
                      </a:lnTo>
                      <a:lnTo>
                        <a:pt x="2951010" y="1985518"/>
                      </a:lnTo>
                      <a:lnTo>
                        <a:pt x="2948889" y="1988108"/>
                      </a:lnTo>
                      <a:lnTo>
                        <a:pt x="2942869" y="1993468"/>
                      </a:lnTo>
                      <a:lnTo>
                        <a:pt x="2939364" y="1995754"/>
                      </a:lnTo>
                      <a:lnTo>
                        <a:pt x="2935351" y="1997633"/>
                      </a:lnTo>
                      <a:lnTo>
                        <a:pt x="2935351" y="2004555"/>
                      </a:lnTo>
                      <a:lnTo>
                        <a:pt x="2949702" y="1995919"/>
                      </a:lnTo>
                      <a:lnTo>
                        <a:pt x="2949702" y="2041563"/>
                      </a:lnTo>
                      <a:lnTo>
                        <a:pt x="2956890" y="2041563"/>
                      </a:lnTo>
                      <a:lnTo>
                        <a:pt x="2956890" y="1995919"/>
                      </a:lnTo>
                      <a:lnTo>
                        <a:pt x="2956890" y="1982990"/>
                      </a:lnTo>
                      <a:close/>
                    </a:path>
                    <a:path w="3548379" h="2042795">
                      <a:moveTo>
                        <a:pt x="3013710" y="2019642"/>
                      </a:moveTo>
                      <a:lnTo>
                        <a:pt x="3007842" y="1988921"/>
                      </a:lnTo>
                      <a:lnTo>
                        <a:pt x="3007220" y="1987956"/>
                      </a:lnTo>
                      <a:lnTo>
                        <a:pt x="3006318" y="1987130"/>
                      </a:lnTo>
                      <a:lnTo>
                        <a:pt x="3006318" y="2003221"/>
                      </a:lnTo>
                      <a:lnTo>
                        <a:pt x="3006306" y="2022360"/>
                      </a:lnTo>
                      <a:lnTo>
                        <a:pt x="3005188" y="2028736"/>
                      </a:lnTo>
                      <a:lnTo>
                        <a:pt x="3000718" y="2035073"/>
                      </a:lnTo>
                      <a:lnTo>
                        <a:pt x="2997936" y="2036660"/>
                      </a:lnTo>
                      <a:lnTo>
                        <a:pt x="2991345" y="2036660"/>
                      </a:lnTo>
                      <a:lnTo>
                        <a:pt x="2988576" y="2035073"/>
                      </a:lnTo>
                      <a:lnTo>
                        <a:pt x="2984081" y="2028736"/>
                      </a:lnTo>
                      <a:lnTo>
                        <a:pt x="2982963" y="2022360"/>
                      </a:lnTo>
                      <a:lnTo>
                        <a:pt x="2982963" y="2003221"/>
                      </a:lnTo>
                      <a:lnTo>
                        <a:pt x="2984157" y="1996808"/>
                      </a:lnTo>
                      <a:lnTo>
                        <a:pt x="2984195" y="1996655"/>
                      </a:lnTo>
                      <a:lnTo>
                        <a:pt x="2988640" y="1990305"/>
                      </a:lnTo>
                      <a:lnTo>
                        <a:pt x="2991269" y="1988921"/>
                      </a:lnTo>
                      <a:lnTo>
                        <a:pt x="2997911" y="1988921"/>
                      </a:lnTo>
                      <a:lnTo>
                        <a:pt x="3000718" y="1990496"/>
                      </a:lnTo>
                      <a:lnTo>
                        <a:pt x="3005099" y="1996655"/>
                      </a:lnTo>
                      <a:lnTo>
                        <a:pt x="3005213" y="1996808"/>
                      </a:lnTo>
                      <a:lnTo>
                        <a:pt x="2997784" y="1982990"/>
                      </a:lnTo>
                      <a:lnTo>
                        <a:pt x="2990392" y="1982990"/>
                      </a:lnTo>
                      <a:lnTo>
                        <a:pt x="2975584" y="2005901"/>
                      </a:lnTo>
                      <a:lnTo>
                        <a:pt x="2975584" y="2023745"/>
                      </a:lnTo>
                      <a:lnTo>
                        <a:pt x="2977502" y="2031644"/>
                      </a:lnTo>
                      <a:lnTo>
                        <a:pt x="2981363" y="2036508"/>
                      </a:lnTo>
                      <a:lnTo>
                        <a:pt x="2984589" y="2040534"/>
                      </a:lnTo>
                      <a:lnTo>
                        <a:pt x="2989008" y="2042553"/>
                      </a:lnTo>
                      <a:lnTo>
                        <a:pt x="2998914" y="2042553"/>
                      </a:lnTo>
                      <a:lnTo>
                        <a:pt x="3002470" y="2041398"/>
                      </a:lnTo>
                      <a:lnTo>
                        <a:pt x="3008084" y="2036813"/>
                      </a:lnTo>
                      <a:lnTo>
                        <a:pt x="3008172" y="2036660"/>
                      </a:lnTo>
                      <a:lnTo>
                        <a:pt x="3010179" y="2033562"/>
                      </a:lnTo>
                      <a:lnTo>
                        <a:pt x="3013011" y="2025154"/>
                      </a:lnTo>
                      <a:lnTo>
                        <a:pt x="3013710" y="2019642"/>
                      </a:lnTo>
                      <a:close/>
                    </a:path>
                    <a:path w="3548379" h="2042795">
                      <a:moveTo>
                        <a:pt x="3058630" y="2019642"/>
                      </a:moveTo>
                      <a:lnTo>
                        <a:pt x="3052762" y="1988921"/>
                      </a:lnTo>
                      <a:lnTo>
                        <a:pt x="3052140" y="1987956"/>
                      </a:lnTo>
                      <a:lnTo>
                        <a:pt x="3051251" y="1987130"/>
                      </a:lnTo>
                      <a:lnTo>
                        <a:pt x="3051251" y="2003221"/>
                      </a:lnTo>
                      <a:lnTo>
                        <a:pt x="3051238" y="2022360"/>
                      </a:lnTo>
                      <a:lnTo>
                        <a:pt x="3050095" y="2028736"/>
                      </a:lnTo>
                      <a:lnTo>
                        <a:pt x="3045625" y="2035073"/>
                      </a:lnTo>
                      <a:lnTo>
                        <a:pt x="3042843" y="2036660"/>
                      </a:lnTo>
                      <a:lnTo>
                        <a:pt x="3036265" y="2036660"/>
                      </a:lnTo>
                      <a:lnTo>
                        <a:pt x="3033484" y="2035073"/>
                      </a:lnTo>
                      <a:lnTo>
                        <a:pt x="3029000" y="2028736"/>
                      </a:lnTo>
                      <a:lnTo>
                        <a:pt x="3027870" y="2022360"/>
                      </a:lnTo>
                      <a:lnTo>
                        <a:pt x="3027870" y="2003221"/>
                      </a:lnTo>
                      <a:lnTo>
                        <a:pt x="3029064" y="1996808"/>
                      </a:lnTo>
                      <a:lnTo>
                        <a:pt x="3029102" y="1996655"/>
                      </a:lnTo>
                      <a:lnTo>
                        <a:pt x="3033547" y="1990305"/>
                      </a:lnTo>
                      <a:lnTo>
                        <a:pt x="3036176" y="1988921"/>
                      </a:lnTo>
                      <a:lnTo>
                        <a:pt x="3042818" y="1988921"/>
                      </a:lnTo>
                      <a:lnTo>
                        <a:pt x="3045625" y="1990496"/>
                      </a:lnTo>
                      <a:lnTo>
                        <a:pt x="3050006" y="1996655"/>
                      </a:lnTo>
                      <a:lnTo>
                        <a:pt x="3050121" y="1996808"/>
                      </a:lnTo>
                      <a:lnTo>
                        <a:pt x="3042704" y="1982990"/>
                      </a:lnTo>
                      <a:lnTo>
                        <a:pt x="3035312" y="1982990"/>
                      </a:lnTo>
                      <a:lnTo>
                        <a:pt x="3020491" y="2005901"/>
                      </a:lnTo>
                      <a:lnTo>
                        <a:pt x="3020491" y="2023745"/>
                      </a:lnTo>
                      <a:lnTo>
                        <a:pt x="3022422" y="2031644"/>
                      </a:lnTo>
                      <a:lnTo>
                        <a:pt x="3029496" y="2040534"/>
                      </a:lnTo>
                      <a:lnTo>
                        <a:pt x="3033915" y="2042553"/>
                      </a:lnTo>
                      <a:lnTo>
                        <a:pt x="3043847" y="2042553"/>
                      </a:lnTo>
                      <a:lnTo>
                        <a:pt x="3047377" y="2041398"/>
                      </a:lnTo>
                      <a:lnTo>
                        <a:pt x="3050197" y="2039112"/>
                      </a:lnTo>
                      <a:lnTo>
                        <a:pt x="3052991" y="2036813"/>
                      </a:lnTo>
                      <a:lnTo>
                        <a:pt x="3053080" y="2036660"/>
                      </a:lnTo>
                      <a:lnTo>
                        <a:pt x="3055099" y="2033562"/>
                      </a:lnTo>
                      <a:lnTo>
                        <a:pt x="3057918" y="2025154"/>
                      </a:lnTo>
                      <a:lnTo>
                        <a:pt x="3058630" y="2019642"/>
                      </a:lnTo>
                      <a:close/>
                    </a:path>
                    <a:path w="3548379" h="2042795">
                      <a:moveTo>
                        <a:pt x="3400425" y="1982990"/>
                      </a:moveTo>
                      <a:lnTo>
                        <a:pt x="3395789" y="1982990"/>
                      </a:lnTo>
                      <a:lnTo>
                        <a:pt x="3394545" y="1985518"/>
                      </a:lnTo>
                      <a:lnTo>
                        <a:pt x="3392424" y="1988108"/>
                      </a:lnTo>
                      <a:lnTo>
                        <a:pt x="3386404" y="1993468"/>
                      </a:lnTo>
                      <a:lnTo>
                        <a:pt x="3382899" y="1995754"/>
                      </a:lnTo>
                      <a:lnTo>
                        <a:pt x="3378873" y="1997633"/>
                      </a:lnTo>
                      <a:lnTo>
                        <a:pt x="3378873" y="2004555"/>
                      </a:lnTo>
                      <a:lnTo>
                        <a:pt x="3393236" y="1995919"/>
                      </a:lnTo>
                      <a:lnTo>
                        <a:pt x="3393236" y="2041563"/>
                      </a:lnTo>
                      <a:lnTo>
                        <a:pt x="3400425" y="2041563"/>
                      </a:lnTo>
                      <a:lnTo>
                        <a:pt x="3400425" y="1995919"/>
                      </a:lnTo>
                      <a:lnTo>
                        <a:pt x="3400425" y="1982990"/>
                      </a:lnTo>
                      <a:close/>
                    </a:path>
                    <a:path w="3548379" h="2042795">
                      <a:moveTo>
                        <a:pt x="3457232" y="2019642"/>
                      </a:moveTo>
                      <a:lnTo>
                        <a:pt x="3457117" y="2005901"/>
                      </a:lnTo>
                      <a:lnTo>
                        <a:pt x="3456863" y="2003221"/>
                      </a:lnTo>
                      <a:lnTo>
                        <a:pt x="3456800" y="2002421"/>
                      </a:lnTo>
                      <a:lnTo>
                        <a:pt x="3455047" y="1995589"/>
                      </a:lnTo>
                      <a:lnTo>
                        <a:pt x="3453841" y="1992706"/>
                      </a:lnTo>
                      <a:lnTo>
                        <a:pt x="3451377" y="1988921"/>
                      </a:lnTo>
                      <a:lnTo>
                        <a:pt x="3450755" y="1987956"/>
                      </a:lnTo>
                      <a:lnTo>
                        <a:pt x="3449866" y="1987130"/>
                      </a:lnTo>
                      <a:lnTo>
                        <a:pt x="3449866" y="2003221"/>
                      </a:lnTo>
                      <a:lnTo>
                        <a:pt x="3449853" y="2022360"/>
                      </a:lnTo>
                      <a:lnTo>
                        <a:pt x="3448710" y="2028736"/>
                      </a:lnTo>
                      <a:lnTo>
                        <a:pt x="3444252" y="2035073"/>
                      </a:lnTo>
                      <a:lnTo>
                        <a:pt x="3441471" y="2036660"/>
                      </a:lnTo>
                      <a:lnTo>
                        <a:pt x="3434880" y="2036660"/>
                      </a:lnTo>
                      <a:lnTo>
                        <a:pt x="3432111" y="2035073"/>
                      </a:lnTo>
                      <a:lnTo>
                        <a:pt x="3427603" y="2028736"/>
                      </a:lnTo>
                      <a:lnTo>
                        <a:pt x="3426485" y="2022360"/>
                      </a:lnTo>
                      <a:lnTo>
                        <a:pt x="3426485" y="2003221"/>
                      </a:lnTo>
                      <a:lnTo>
                        <a:pt x="3434804" y="1988921"/>
                      </a:lnTo>
                      <a:lnTo>
                        <a:pt x="3441446" y="1988921"/>
                      </a:lnTo>
                      <a:lnTo>
                        <a:pt x="3444252" y="1990496"/>
                      </a:lnTo>
                      <a:lnTo>
                        <a:pt x="3448621" y="1996655"/>
                      </a:lnTo>
                      <a:lnTo>
                        <a:pt x="3448735" y="1996808"/>
                      </a:lnTo>
                      <a:lnTo>
                        <a:pt x="3441306" y="1982990"/>
                      </a:lnTo>
                      <a:lnTo>
                        <a:pt x="3433915" y="1982990"/>
                      </a:lnTo>
                      <a:lnTo>
                        <a:pt x="3419106" y="2005901"/>
                      </a:lnTo>
                      <a:lnTo>
                        <a:pt x="3419106" y="2023745"/>
                      </a:lnTo>
                      <a:lnTo>
                        <a:pt x="3421037" y="2031644"/>
                      </a:lnTo>
                      <a:lnTo>
                        <a:pt x="3424885" y="2036508"/>
                      </a:lnTo>
                      <a:lnTo>
                        <a:pt x="3428111" y="2040534"/>
                      </a:lnTo>
                      <a:lnTo>
                        <a:pt x="3432543" y="2042553"/>
                      </a:lnTo>
                      <a:lnTo>
                        <a:pt x="3442449" y="2042553"/>
                      </a:lnTo>
                      <a:lnTo>
                        <a:pt x="3446005" y="2041398"/>
                      </a:lnTo>
                      <a:lnTo>
                        <a:pt x="3451618" y="2036813"/>
                      </a:lnTo>
                      <a:lnTo>
                        <a:pt x="3451707" y="2036660"/>
                      </a:lnTo>
                      <a:lnTo>
                        <a:pt x="3453714" y="2033562"/>
                      </a:lnTo>
                      <a:lnTo>
                        <a:pt x="3456546" y="2025154"/>
                      </a:lnTo>
                      <a:lnTo>
                        <a:pt x="3457232" y="2019642"/>
                      </a:lnTo>
                      <a:close/>
                    </a:path>
                    <a:path w="3548379" h="2042795">
                      <a:moveTo>
                        <a:pt x="3480295" y="1923884"/>
                      </a:moveTo>
                      <a:lnTo>
                        <a:pt x="3449739" y="1923884"/>
                      </a:lnTo>
                      <a:lnTo>
                        <a:pt x="3449739" y="1928418"/>
                      </a:lnTo>
                      <a:lnTo>
                        <a:pt x="3480295" y="1928418"/>
                      </a:lnTo>
                      <a:lnTo>
                        <a:pt x="3480295" y="1923884"/>
                      </a:lnTo>
                      <a:close/>
                    </a:path>
                    <a:path w="3548379" h="2042795">
                      <a:moveTo>
                        <a:pt x="3480295" y="1731505"/>
                      </a:moveTo>
                      <a:lnTo>
                        <a:pt x="3449739" y="1731505"/>
                      </a:lnTo>
                      <a:lnTo>
                        <a:pt x="3449739" y="1736026"/>
                      </a:lnTo>
                      <a:lnTo>
                        <a:pt x="3480295" y="1736026"/>
                      </a:lnTo>
                      <a:lnTo>
                        <a:pt x="3480295" y="1731505"/>
                      </a:lnTo>
                      <a:close/>
                    </a:path>
                    <a:path w="3548379" h="2042795">
                      <a:moveTo>
                        <a:pt x="3480295" y="1539113"/>
                      </a:moveTo>
                      <a:lnTo>
                        <a:pt x="3449739" y="1539113"/>
                      </a:lnTo>
                      <a:lnTo>
                        <a:pt x="3449739" y="1543634"/>
                      </a:lnTo>
                      <a:lnTo>
                        <a:pt x="3480295" y="1543634"/>
                      </a:lnTo>
                      <a:lnTo>
                        <a:pt x="3480295" y="1539113"/>
                      </a:lnTo>
                      <a:close/>
                    </a:path>
                    <a:path w="3548379" h="2042795">
                      <a:moveTo>
                        <a:pt x="3480295" y="1346720"/>
                      </a:moveTo>
                      <a:lnTo>
                        <a:pt x="3449739" y="1346720"/>
                      </a:lnTo>
                      <a:lnTo>
                        <a:pt x="3449739" y="1351254"/>
                      </a:lnTo>
                      <a:lnTo>
                        <a:pt x="3480295" y="1351254"/>
                      </a:lnTo>
                      <a:lnTo>
                        <a:pt x="3480295" y="1346720"/>
                      </a:lnTo>
                      <a:close/>
                    </a:path>
                    <a:path w="3548379" h="2042795">
                      <a:moveTo>
                        <a:pt x="3480295" y="1154328"/>
                      </a:moveTo>
                      <a:lnTo>
                        <a:pt x="3449739" y="1154328"/>
                      </a:lnTo>
                      <a:lnTo>
                        <a:pt x="3449739" y="1158849"/>
                      </a:lnTo>
                      <a:lnTo>
                        <a:pt x="3480295" y="1158849"/>
                      </a:lnTo>
                      <a:lnTo>
                        <a:pt x="3480295" y="1154328"/>
                      </a:lnTo>
                      <a:close/>
                    </a:path>
                    <a:path w="3548379" h="2042795">
                      <a:moveTo>
                        <a:pt x="3480295" y="961936"/>
                      </a:moveTo>
                      <a:lnTo>
                        <a:pt x="3449739" y="961936"/>
                      </a:lnTo>
                      <a:lnTo>
                        <a:pt x="3449739" y="966470"/>
                      </a:lnTo>
                      <a:lnTo>
                        <a:pt x="3480295" y="966470"/>
                      </a:lnTo>
                      <a:lnTo>
                        <a:pt x="3480295" y="961936"/>
                      </a:lnTo>
                      <a:close/>
                    </a:path>
                    <a:path w="3548379" h="2042795">
                      <a:moveTo>
                        <a:pt x="3480295" y="769543"/>
                      </a:moveTo>
                      <a:lnTo>
                        <a:pt x="3449739" y="769543"/>
                      </a:lnTo>
                      <a:lnTo>
                        <a:pt x="3449739" y="774077"/>
                      </a:lnTo>
                      <a:lnTo>
                        <a:pt x="3480295" y="774077"/>
                      </a:lnTo>
                      <a:lnTo>
                        <a:pt x="3480295" y="769543"/>
                      </a:lnTo>
                      <a:close/>
                    </a:path>
                    <a:path w="3548379" h="2042795">
                      <a:moveTo>
                        <a:pt x="3480295" y="595274"/>
                      </a:moveTo>
                      <a:lnTo>
                        <a:pt x="3465588" y="595274"/>
                      </a:lnTo>
                      <a:lnTo>
                        <a:pt x="3465588" y="599795"/>
                      </a:lnTo>
                      <a:lnTo>
                        <a:pt x="3480295" y="599795"/>
                      </a:lnTo>
                      <a:lnTo>
                        <a:pt x="3480295" y="595274"/>
                      </a:lnTo>
                      <a:close/>
                    </a:path>
                    <a:path w="3548379" h="2042795">
                      <a:moveTo>
                        <a:pt x="3480295" y="586219"/>
                      </a:moveTo>
                      <a:lnTo>
                        <a:pt x="3465588" y="586219"/>
                      </a:lnTo>
                      <a:lnTo>
                        <a:pt x="3465588" y="590740"/>
                      </a:lnTo>
                      <a:lnTo>
                        <a:pt x="3480295" y="590740"/>
                      </a:lnTo>
                      <a:lnTo>
                        <a:pt x="3480295" y="586219"/>
                      </a:lnTo>
                      <a:close/>
                    </a:path>
                    <a:path w="3548379" h="2042795">
                      <a:moveTo>
                        <a:pt x="3480295" y="577164"/>
                      </a:moveTo>
                      <a:lnTo>
                        <a:pt x="3449739" y="577164"/>
                      </a:lnTo>
                      <a:lnTo>
                        <a:pt x="3449739" y="581685"/>
                      </a:lnTo>
                      <a:lnTo>
                        <a:pt x="3480295" y="581685"/>
                      </a:lnTo>
                      <a:lnTo>
                        <a:pt x="3480295" y="577164"/>
                      </a:lnTo>
                      <a:close/>
                    </a:path>
                    <a:path w="3548379" h="2042795">
                      <a:moveTo>
                        <a:pt x="3480295" y="519455"/>
                      </a:moveTo>
                      <a:lnTo>
                        <a:pt x="3465588" y="519455"/>
                      </a:lnTo>
                      <a:lnTo>
                        <a:pt x="3465588" y="523976"/>
                      </a:lnTo>
                      <a:lnTo>
                        <a:pt x="3480295" y="523976"/>
                      </a:lnTo>
                      <a:lnTo>
                        <a:pt x="3480295" y="519455"/>
                      </a:lnTo>
                      <a:close/>
                    </a:path>
                    <a:path w="3548379" h="2042795">
                      <a:moveTo>
                        <a:pt x="3480295" y="485495"/>
                      </a:moveTo>
                      <a:lnTo>
                        <a:pt x="3465588" y="485495"/>
                      </a:lnTo>
                      <a:lnTo>
                        <a:pt x="3465588" y="490029"/>
                      </a:lnTo>
                      <a:lnTo>
                        <a:pt x="3480295" y="490029"/>
                      </a:lnTo>
                      <a:lnTo>
                        <a:pt x="3480295" y="485495"/>
                      </a:lnTo>
                      <a:close/>
                    </a:path>
                    <a:path w="3548379" h="2042795">
                      <a:moveTo>
                        <a:pt x="3480295" y="461733"/>
                      </a:moveTo>
                      <a:lnTo>
                        <a:pt x="3465588" y="461733"/>
                      </a:lnTo>
                      <a:lnTo>
                        <a:pt x="3465588" y="466267"/>
                      </a:lnTo>
                      <a:lnTo>
                        <a:pt x="3480295" y="466267"/>
                      </a:lnTo>
                      <a:lnTo>
                        <a:pt x="3480295" y="461733"/>
                      </a:lnTo>
                      <a:close/>
                    </a:path>
                    <a:path w="3548379" h="2042795">
                      <a:moveTo>
                        <a:pt x="3480295" y="442493"/>
                      </a:moveTo>
                      <a:lnTo>
                        <a:pt x="3465588" y="442493"/>
                      </a:lnTo>
                      <a:lnTo>
                        <a:pt x="3465588" y="447014"/>
                      </a:lnTo>
                      <a:lnTo>
                        <a:pt x="3480295" y="447014"/>
                      </a:lnTo>
                      <a:lnTo>
                        <a:pt x="3480295" y="442493"/>
                      </a:lnTo>
                      <a:close/>
                    </a:path>
                    <a:path w="3548379" h="2042795">
                      <a:moveTo>
                        <a:pt x="3480295" y="427774"/>
                      </a:moveTo>
                      <a:lnTo>
                        <a:pt x="3465588" y="427774"/>
                      </a:lnTo>
                      <a:lnTo>
                        <a:pt x="3465588" y="432295"/>
                      </a:lnTo>
                      <a:lnTo>
                        <a:pt x="3480295" y="432295"/>
                      </a:lnTo>
                      <a:lnTo>
                        <a:pt x="3480295" y="427774"/>
                      </a:lnTo>
                      <a:close/>
                    </a:path>
                    <a:path w="3548379" h="2042795">
                      <a:moveTo>
                        <a:pt x="3480295" y="414197"/>
                      </a:moveTo>
                      <a:lnTo>
                        <a:pt x="3465588" y="414197"/>
                      </a:lnTo>
                      <a:lnTo>
                        <a:pt x="3465588" y="418719"/>
                      </a:lnTo>
                      <a:lnTo>
                        <a:pt x="3480295" y="418719"/>
                      </a:lnTo>
                      <a:lnTo>
                        <a:pt x="3480295" y="414197"/>
                      </a:lnTo>
                      <a:close/>
                    </a:path>
                    <a:path w="3548379" h="2042795">
                      <a:moveTo>
                        <a:pt x="3480295" y="402882"/>
                      </a:moveTo>
                      <a:lnTo>
                        <a:pt x="3465588" y="402882"/>
                      </a:lnTo>
                      <a:lnTo>
                        <a:pt x="3465588" y="407403"/>
                      </a:lnTo>
                      <a:lnTo>
                        <a:pt x="3480295" y="407403"/>
                      </a:lnTo>
                      <a:lnTo>
                        <a:pt x="3480295" y="402882"/>
                      </a:lnTo>
                      <a:close/>
                    </a:path>
                    <a:path w="3548379" h="2042795">
                      <a:moveTo>
                        <a:pt x="3480295" y="393827"/>
                      </a:moveTo>
                      <a:lnTo>
                        <a:pt x="3465588" y="393827"/>
                      </a:lnTo>
                      <a:lnTo>
                        <a:pt x="3465588" y="398348"/>
                      </a:lnTo>
                      <a:lnTo>
                        <a:pt x="3480295" y="398348"/>
                      </a:lnTo>
                      <a:lnTo>
                        <a:pt x="3480295" y="393827"/>
                      </a:lnTo>
                      <a:close/>
                    </a:path>
                    <a:path w="3548379" h="2042795">
                      <a:moveTo>
                        <a:pt x="3480295" y="384771"/>
                      </a:moveTo>
                      <a:lnTo>
                        <a:pt x="3449739" y="384771"/>
                      </a:lnTo>
                      <a:lnTo>
                        <a:pt x="3449739" y="389293"/>
                      </a:lnTo>
                      <a:lnTo>
                        <a:pt x="3480295" y="389293"/>
                      </a:lnTo>
                      <a:lnTo>
                        <a:pt x="3480295" y="384771"/>
                      </a:lnTo>
                      <a:close/>
                    </a:path>
                    <a:path w="3548379" h="2042795">
                      <a:moveTo>
                        <a:pt x="3480295" y="327063"/>
                      </a:moveTo>
                      <a:lnTo>
                        <a:pt x="3465588" y="327063"/>
                      </a:lnTo>
                      <a:lnTo>
                        <a:pt x="3465588" y="331584"/>
                      </a:lnTo>
                      <a:lnTo>
                        <a:pt x="3480295" y="331584"/>
                      </a:lnTo>
                      <a:lnTo>
                        <a:pt x="3480295" y="327063"/>
                      </a:lnTo>
                      <a:close/>
                    </a:path>
                    <a:path w="3548379" h="2042795">
                      <a:moveTo>
                        <a:pt x="3480295" y="293103"/>
                      </a:moveTo>
                      <a:lnTo>
                        <a:pt x="3465588" y="293103"/>
                      </a:lnTo>
                      <a:lnTo>
                        <a:pt x="3465588" y="297624"/>
                      </a:lnTo>
                      <a:lnTo>
                        <a:pt x="3480295" y="297624"/>
                      </a:lnTo>
                      <a:lnTo>
                        <a:pt x="3480295" y="293103"/>
                      </a:lnTo>
                      <a:close/>
                    </a:path>
                    <a:path w="3548379" h="2042795">
                      <a:moveTo>
                        <a:pt x="3480295" y="269341"/>
                      </a:moveTo>
                      <a:lnTo>
                        <a:pt x="3465588" y="269341"/>
                      </a:lnTo>
                      <a:lnTo>
                        <a:pt x="3465588" y="273862"/>
                      </a:lnTo>
                      <a:lnTo>
                        <a:pt x="3480295" y="273862"/>
                      </a:lnTo>
                      <a:lnTo>
                        <a:pt x="3480295" y="269341"/>
                      </a:lnTo>
                      <a:close/>
                    </a:path>
                    <a:path w="3548379" h="2042795">
                      <a:moveTo>
                        <a:pt x="3480295" y="250101"/>
                      </a:moveTo>
                      <a:lnTo>
                        <a:pt x="3465588" y="250101"/>
                      </a:lnTo>
                      <a:lnTo>
                        <a:pt x="3465588" y="254622"/>
                      </a:lnTo>
                      <a:lnTo>
                        <a:pt x="3480295" y="254622"/>
                      </a:lnTo>
                      <a:lnTo>
                        <a:pt x="3480295" y="250101"/>
                      </a:lnTo>
                      <a:close/>
                    </a:path>
                    <a:path w="3548379" h="2042795">
                      <a:moveTo>
                        <a:pt x="3480295" y="235394"/>
                      </a:moveTo>
                      <a:lnTo>
                        <a:pt x="3476294" y="235394"/>
                      </a:lnTo>
                      <a:lnTo>
                        <a:pt x="3474339" y="239915"/>
                      </a:lnTo>
                      <a:lnTo>
                        <a:pt x="3480295" y="239915"/>
                      </a:lnTo>
                      <a:lnTo>
                        <a:pt x="3480295" y="235394"/>
                      </a:lnTo>
                      <a:close/>
                    </a:path>
                    <a:path w="3548379" h="2042795">
                      <a:moveTo>
                        <a:pt x="3480295" y="221805"/>
                      </a:moveTo>
                      <a:lnTo>
                        <a:pt x="3476790" y="221805"/>
                      </a:lnTo>
                      <a:lnTo>
                        <a:pt x="3478758" y="226339"/>
                      </a:lnTo>
                      <a:lnTo>
                        <a:pt x="3480295" y="226339"/>
                      </a:lnTo>
                      <a:lnTo>
                        <a:pt x="3480295" y="221805"/>
                      </a:lnTo>
                      <a:close/>
                    </a:path>
                    <a:path w="3548379" h="2042795">
                      <a:moveTo>
                        <a:pt x="3480295" y="210489"/>
                      </a:moveTo>
                      <a:lnTo>
                        <a:pt x="3465588" y="210489"/>
                      </a:lnTo>
                      <a:lnTo>
                        <a:pt x="3465588" y="211239"/>
                      </a:lnTo>
                      <a:lnTo>
                        <a:pt x="3473335" y="214617"/>
                      </a:lnTo>
                      <a:lnTo>
                        <a:pt x="3473742" y="215011"/>
                      </a:lnTo>
                      <a:lnTo>
                        <a:pt x="3480295" y="215011"/>
                      </a:lnTo>
                      <a:lnTo>
                        <a:pt x="3480295" y="210489"/>
                      </a:lnTo>
                      <a:close/>
                    </a:path>
                    <a:path w="3548379" h="2042795">
                      <a:moveTo>
                        <a:pt x="3480295" y="201434"/>
                      </a:moveTo>
                      <a:lnTo>
                        <a:pt x="3476891" y="201434"/>
                      </a:lnTo>
                      <a:lnTo>
                        <a:pt x="3476891" y="205968"/>
                      </a:lnTo>
                      <a:lnTo>
                        <a:pt x="3480295" y="205968"/>
                      </a:lnTo>
                      <a:lnTo>
                        <a:pt x="3480295" y="201434"/>
                      </a:lnTo>
                      <a:close/>
                    </a:path>
                    <a:path w="3548379" h="2042795">
                      <a:moveTo>
                        <a:pt x="3480295" y="192379"/>
                      </a:moveTo>
                      <a:lnTo>
                        <a:pt x="3476891" y="192379"/>
                      </a:lnTo>
                      <a:lnTo>
                        <a:pt x="3476891" y="196900"/>
                      </a:lnTo>
                      <a:lnTo>
                        <a:pt x="3480295" y="196900"/>
                      </a:lnTo>
                      <a:lnTo>
                        <a:pt x="3480295" y="192379"/>
                      </a:lnTo>
                      <a:close/>
                    </a:path>
                    <a:path w="3548379" h="2042795">
                      <a:moveTo>
                        <a:pt x="3480295" y="134670"/>
                      </a:moveTo>
                      <a:lnTo>
                        <a:pt x="3466058" y="134670"/>
                      </a:lnTo>
                      <a:lnTo>
                        <a:pt x="3465588" y="135140"/>
                      </a:lnTo>
                      <a:lnTo>
                        <a:pt x="3465588" y="139192"/>
                      </a:lnTo>
                      <a:lnTo>
                        <a:pt x="3480295" y="139192"/>
                      </a:lnTo>
                      <a:lnTo>
                        <a:pt x="3480295" y="134670"/>
                      </a:lnTo>
                      <a:close/>
                    </a:path>
                    <a:path w="3548379" h="2042795">
                      <a:moveTo>
                        <a:pt x="3480295" y="100711"/>
                      </a:moveTo>
                      <a:lnTo>
                        <a:pt x="3470567" y="100711"/>
                      </a:lnTo>
                      <a:lnTo>
                        <a:pt x="3475101" y="105232"/>
                      </a:lnTo>
                      <a:lnTo>
                        <a:pt x="3480295" y="105232"/>
                      </a:lnTo>
                      <a:lnTo>
                        <a:pt x="3480295" y="100711"/>
                      </a:lnTo>
                      <a:close/>
                    </a:path>
                    <a:path w="3548379" h="2042795">
                      <a:moveTo>
                        <a:pt x="3480295" y="76949"/>
                      </a:moveTo>
                      <a:lnTo>
                        <a:pt x="3465588" y="76949"/>
                      </a:lnTo>
                      <a:lnTo>
                        <a:pt x="3465588" y="81470"/>
                      </a:lnTo>
                      <a:lnTo>
                        <a:pt x="3480295" y="81470"/>
                      </a:lnTo>
                      <a:lnTo>
                        <a:pt x="3480295" y="76949"/>
                      </a:lnTo>
                      <a:close/>
                    </a:path>
                    <a:path w="3548379" h="2042795">
                      <a:moveTo>
                        <a:pt x="3480295" y="57708"/>
                      </a:moveTo>
                      <a:lnTo>
                        <a:pt x="3465588" y="57708"/>
                      </a:lnTo>
                      <a:lnTo>
                        <a:pt x="3465588" y="62230"/>
                      </a:lnTo>
                      <a:lnTo>
                        <a:pt x="3480295" y="62230"/>
                      </a:lnTo>
                      <a:lnTo>
                        <a:pt x="3480295" y="57708"/>
                      </a:lnTo>
                      <a:close/>
                    </a:path>
                    <a:path w="3548379" h="2042795">
                      <a:moveTo>
                        <a:pt x="3480295" y="43002"/>
                      </a:moveTo>
                      <a:lnTo>
                        <a:pt x="3473412" y="43002"/>
                      </a:lnTo>
                      <a:lnTo>
                        <a:pt x="3474567" y="45999"/>
                      </a:lnTo>
                      <a:lnTo>
                        <a:pt x="3474186" y="47294"/>
                      </a:lnTo>
                      <a:lnTo>
                        <a:pt x="3472840" y="47307"/>
                      </a:lnTo>
                      <a:lnTo>
                        <a:pt x="3466909" y="43002"/>
                      </a:lnTo>
                      <a:lnTo>
                        <a:pt x="3465588" y="43002"/>
                      </a:lnTo>
                      <a:lnTo>
                        <a:pt x="3465588" y="47523"/>
                      </a:lnTo>
                      <a:lnTo>
                        <a:pt x="3480295" y="47523"/>
                      </a:lnTo>
                      <a:lnTo>
                        <a:pt x="3480295" y="43002"/>
                      </a:lnTo>
                      <a:close/>
                    </a:path>
                    <a:path w="3548379" h="2042795">
                      <a:moveTo>
                        <a:pt x="3480295" y="29425"/>
                      </a:moveTo>
                      <a:lnTo>
                        <a:pt x="3473285" y="29425"/>
                      </a:lnTo>
                      <a:lnTo>
                        <a:pt x="3469221" y="32131"/>
                      </a:lnTo>
                      <a:lnTo>
                        <a:pt x="3469919" y="33947"/>
                      </a:lnTo>
                      <a:lnTo>
                        <a:pt x="3480295" y="33947"/>
                      </a:lnTo>
                      <a:lnTo>
                        <a:pt x="3480295" y="29425"/>
                      </a:lnTo>
                      <a:close/>
                    </a:path>
                    <a:path w="3548379" h="2042795">
                      <a:moveTo>
                        <a:pt x="3480295" y="18097"/>
                      </a:moveTo>
                      <a:lnTo>
                        <a:pt x="3465588" y="18097"/>
                      </a:lnTo>
                      <a:lnTo>
                        <a:pt x="3465588" y="18770"/>
                      </a:lnTo>
                      <a:lnTo>
                        <a:pt x="3466414" y="21501"/>
                      </a:lnTo>
                      <a:lnTo>
                        <a:pt x="3480295" y="21501"/>
                      </a:lnTo>
                      <a:lnTo>
                        <a:pt x="3480295" y="18097"/>
                      </a:lnTo>
                      <a:close/>
                    </a:path>
                    <a:path w="3548379" h="2042795">
                      <a:moveTo>
                        <a:pt x="3480295" y="9055"/>
                      </a:moveTo>
                      <a:lnTo>
                        <a:pt x="3465588" y="9055"/>
                      </a:lnTo>
                      <a:lnTo>
                        <a:pt x="3465588" y="13576"/>
                      </a:lnTo>
                      <a:lnTo>
                        <a:pt x="3480295" y="13576"/>
                      </a:lnTo>
                      <a:lnTo>
                        <a:pt x="3480295" y="9055"/>
                      </a:lnTo>
                      <a:close/>
                    </a:path>
                    <a:path w="3548379" h="2042795">
                      <a:moveTo>
                        <a:pt x="3480295" y="0"/>
                      </a:moveTo>
                      <a:lnTo>
                        <a:pt x="3449739" y="0"/>
                      </a:lnTo>
                      <a:lnTo>
                        <a:pt x="3449739" y="4521"/>
                      </a:lnTo>
                      <a:lnTo>
                        <a:pt x="3480295" y="4521"/>
                      </a:lnTo>
                      <a:lnTo>
                        <a:pt x="3480295" y="0"/>
                      </a:lnTo>
                      <a:close/>
                    </a:path>
                    <a:path w="3548379" h="2042795">
                      <a:moveTo>
                        <a:pt x="3502152" y="2019642"/>
                      </a:moveTo>
                      <a:lnTo>
                        <a:pt x="3502037" y="2005901"/>
                      </a:lnTo>
                      <a:lnTo>
                        <a:pt x="3501783" y="2003221"/>
                      </a:lnTo>
                      <a:lnTo>
                        <a:pt x="3501720" y="2002421"/>
                      </a:lnTo>
                      <a:lnTo>
                        <a:pt x="3499967" y="1995589"/>
                      </a:lnTo>
                      <a:lnTo>
                        <a:pt x="3498761" y="1992706"/>
                      </a:lnTo>
                      <a:lnTo>
                        <a:pt x="3496297" y="1988921"/>
                      </a:lnTo>
                      <a:lnTo>
                        <a:pt x="3495675" y="1987956"/>
                      </a:lnTo>
                      <a:lnTo>
                        <a:pt x="3494773" y="1987130"/>
                      </a:lnTo>
                      <a:lnTo>
                        <a:pt x="3494773" y="2003221"/>
                      </a:lnTo>
                      <a:lnTo>
                        <a:pt x="3494760" y="2022360"/>
                      </a:lnTo>
                      <a:lnTo>
                        <a:pt x="3493630" y="2028736"/>
                      </a:lnTo>
                      <a:lnTo>
                        <a:pt x="3489160" y="2035073"/>
                      </a:lnTo>
                      <a:lnTo>
                        <a:pt x="3486391" y="2036660"/>
                      </a:lnTo>
                      <a:lnTo>
                        <a:pt x="3479800" y="2036660"/>
                      </a:lnTo>
                      <a:lnTo>
                        <a:pt x="3477018" y="2035073"/>
                      </a:lnTo>
                      <a:lnTo>
                        <a:pt x="3472523" y="2028736"/>
                      </a:lnTo>
                      <a:lnTo>
                        <a:pt x="3471405" y="2022360"/>
                      </a:lnTo>
                      <a:lnTo>
                        <a:pt x="3471405" y="2003221"/>
                      </a:lnTo>
                      <a:lnTo>
                        <a:pt x="3472599" y="1996808"/>
                      </a:lnTo>
                      <a:lnTo>
                        <a:pt x="3472637" y="1996655"/>
                      </a:lnTo>
                      <a:lnTo>
                        <a:pt x="3477082" y="1990305"/>
                      </a:lnTo>
                      <a:lnTo>
                        <a:pt x="3479711" y="1988921"/>
                      </a:lnTo>
                      <a:lnTo>
                        <a:pt x="3486353" y="1988921"/>
                      </a:lnTo>
                      <a:lnTo>
                        <a:pt x="3489160" y="1990496"/>
                      </a:lnTo>
                      <a:lnTo>
                        <a:pt x="3493541" y="1996655"/>
                      </a:lnTo>
                      <a:lnTo>
                        <a:pt x="3493655" y="1996808"/>
                      </a:lnTo>
                      <a:lnTo>
                        <a:pt x="3486239" y="1982990"/>
                      </a:lnTo>
                      <a:lnTo>
                        <a:pt x="3478847" y="1982990"/>
                      </a:lnTo>
                      <a:lnTo>
                        <a:pt x="3464026" y="2005901"/>
                      </a:lnTo>
                      <a:lnTo>
                        <a:pt x="3464026" y="2023745"/>
                      </a:lnTo>
                      <a:lnTo>
                        <a:pt x="3465957" y="2031644"/>
                      </a:lnTo>
                      <a:lnTo>
                        <a:pt x="3473031" y="2040534"/>
                      </a:lnTo>
                      <a:lnTo>
                        <a:pt x="3477450" y="2042553"/>
                      </a:lnTo>
                      <a:lnTo>
                        <a:pt x="3487369" y="2042553"/>
                      </a:lnTo>
                      <a:lnTo>
                        <a:pt x="3490925" y="2041398"/>
                      </a:lnTo>
                      <a:lnTo>
                        <a:pt x="3496526" y="2036813"/>
                      </a:lnTo>
                      <a:lnTo>
                        <a:pt x="3496614" y="2036660"/>
                      </a:lnTo>
                      <a:lnTo>
                        <a:pt x="3498634" y="2033562"/>
                      </a:lnTo>
                      <a:lnTo>
                        <a:pt x="3501453" y="2025154"/>
                      </a:lnTo>
                      <a:lnTo>
                        <a:pt x="3502152" y="2019642"/>
                      </a:lnTo>
                      <a:close/>
                    </a:path>
                    <a:path w="3548379" h="2042795">
                      <a:moveTo>
                        <a:pt x="3547884" y="2019642"/>
                      </a:moveTo>
                      <a:lnTo>
                        <a:pt x="3547770" y="2005901"/>
                      </a:lnTo>
                      <a:lnTo>
                        <a:pt x="3547516" y="2003221"/>
                      </a:lnTo>
                      <a:lnTo>
                        <a:pt x="3547453" y="2002421"/>
                      </a:lnTo>
                      <a:lnTo>
                        <a:pt x="3545687" y="1995589"/>
                      </a:lnTo>
                      <a:lnTo>
                        <a:pt x="3544481" y="1992706"/>
                      </a:lnTo>
                      <a:lnTo>
                        <a:pt x="3542017" y="1988921"/>
                      </a:lnTo>
                      <a:lnTo>
                        <a:pt x="3541395" y="1987956"/>
                      </a:lnTo>
                      <a:lnTo>
                        <a:pt x="3540506" y="1987130"/>
                      </a:lnTo>
                      <a:lnTo>
                        <a:pt x="3540506" y="2003221"/>
                      </a:lnTo>
                      <a:lnTo>
                        <a:pt x="3540493" y="2022360"/>
                      </a:lnTo>
                      <a:lnTo>
                        <a:pt x="3539363" y="2028736"/>
                      </a:lnTo>
                      <a:lnTo>
                        <a:pt x="3537127" y="2031885"/>
                      </a:lnTo>
                      <a:lnTo>
                        <a:pt x="3534892" y="2035073"/>
                      </a:lnTo>
                      <a:lnTo>
                        <a:pt x="3532124" y="2036660"/>
                      </a:lnTo>
                      <a:lnTo>
                        <a:pt x="3525520" y="2036660"/>
                      </a:lnTo>
                      <a:lnTo>
                        <a:pt x="3522751" y="2035073"/>
                      </a:lnTo>
                      <a:lnTo>
                        <a:pt x="3518255" y="2028736"/>
                      </a:lnTo>
                      <a:lnTo>
                        <a:pt x="3517138" y="2022360"/>
                      </a:lnTo>
                      <a:lnTo>
                        <a:pt x="3517138" y="2003221"/>
                      </a:lnTo>
                      <a:lnTo>
                        <a:pt x="3518331" y="1996808"/>
                      </a:lnTo>
                      <a:lnTo>
                        <a:pt x="3518370" y="1996655"/>
                      </a:lnTo>
                      <a:lnTo>
                        <a:pt x="3522802" y="1990305"/>
                      </a:lnTo>
                      <a:lnTo>
                        <a:pt x="3525443" y="1988921"/>
                      </a:lnTo>
                      <a:lnTo>
                        <a:pt x="3532098" y="1988921"/>
                      </a:lnTo>
                      <a:lnTo>
                        <a:pt x="3534892" y="1990496"/>
                      </a:lnTo>
                      <a:lnTo>
                        <a:pt x="3537127" y="1993658"/>
                      </a:lnTo>
                      <a:lnTo>
                        <a:pt x="3539274" y="1996655"/>
                      </a:lnTo>
                      <a:lnTo>
                        <a:pt x="3539388" y="1996808"/>
                      </a:lnTo>
                      <a:lnTo>
                        <a:pt x="3540506" y="2003221"/>
                      </a:lnTo>
                      <a:lnTo>
                        <a:pt x="3540506" y="1987130"/>
                      </a:lnTo>
                      <a:lnTo>
                        <a:pt x="3539439" y="1986140"/>
                      </a:lnTo>
                      <a:lnTo>
                        <a:pt x="3534714" y="1983625"/>
                      </a:lnTo>
                      <a:lnTo>
                        <a:pt x="3531959" y="1982990"/>
                      </a:lnTo>
                      <a:lnTo>
                        <a:pt x="3524567" y="1982990"/>
                      </a:lnTo>
                      <a:lnTo>
                        <a:pt x="3509746" y="2005901"/>
                      </a:lnTo>
                      <a:lnTo>
                        <a:pt x="3509746" y="2023745"/>
                      </a:lnTo>
                      <a:lnTo>
                        <a:pt x="3511677" y="2031644"/>
                      </a:lnTo>
                      <a:lnTo>
                        <a:pt x="3518751" y="2040534"/>
                      </a:lnTo>
                      <a:lnTo>
                        <a:pt x="3523183" y="2042553"/>
                      </a:lnTo>
                      <a:lnTo>
                        <a:pt x="3533102" y="2042553"/>
                      </a:lnTo>
                      <a:lnTo>
                        <a:pt x="3536645" y="2041398"/>
                      </a:lnTo>
                      <a:lnTo>
                        <a:pt x="3542258" y="2036813"/>
                      </a:lnTo>
                      <a:lnTo>
                        <a:pt x="3542347" y="2036660"/>
                      </a:lnTo>
                      <a:lnTo>
                        <a:pt x="3544366" y="2033562"/>
                      </a:lnTo>
                      <a:lnTo>
                        <a:pt x="3547173" y="2025154"/>
                      </a:lnTo>
                      <a:lnTo>
                        <a:pt x="3547884" y="2019642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object 13">
                  <a:extLst>
                    <a:ext uri="{FF2B5EF4-FFF2-40B4-BE49-F238E27FC236}">
                      <a16:creationId xmlns:a16="http://schemas.microsoft.com/office/drawing/2014/main" id="{9E9FBB80-DBA8-A5A5-6CD2-CE50B5956315}"/>
                    </a:ext>
                  </a:extLst>
                </p:cNvPr>
                <p:cNvSpPr/>
                <p:nvPr/>
              </p:nvSpPr>
              <p:spPr>
                <a:xfrm>
                  <a:off x="3219437" y="1379460"/>
                  <a:ext cx="1729739" cy="1670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739" h="1670685">
                      <a:moveTo>
                        <a:pt x="8839" y="1637576"/>
                      </a:moveTo>
                      <a:lnTo>
                        <a:pt x="0" y="1637576"/>
                      </a:lnTo>
                      <a:lnTo>
                        <a:pt x="0" y="1670392"/>
                      </a:lnTo>
                      <a:lnTo>
                        <a:pt x="1498" y="1670392"/>
                      </a:lnTo>
                      <a:lnTo>
                        <a:pt x="2273" y="1666875"/>
                      </a:lnTo>
                      <a:lnTo>
                        <a:pt x="2273" y="1639836"/>
                      </a:lnTo>
                      <a:lnTo>
                        <a:pt x="8318" y="1639836"/>
                      </a:lnTo>
                      <a:lnTo>
                        <a:pt x="8839" y="1637576"/>
                      </a:lnTo>
                      <a:close/>
                    </a:path>
                    <a:path w="1729739" h="1670685">
                      <a:moveTo>
                        <a:pt x="27686" y="1668132"/>
                      </a:moveTo>
                      <a:lnTo>
                        <a:pt x="6629" y="1668132"/>
                      </a:lnTo>
                      <a:lnTo>
                        <a:pt x="6121" y="1670392"/>
                      </a:lnTo>
                      <a:lnTo>
                        <a:pt x="27178" y="1670392"/>
                      </a:lnTo>
                      <a:lnTo>
                        <a:pt x="27686" y="1668132"/>
                      </a:lnTo>
                      <a:close/>
                    </a:path>
                    <a:path w="1729739" h="1670685">
                      <a:moveTo>
                        <a:pt x="32829" y="1665922"/>
                      </a:moveTo>
                      <a:lnTo>
                        <a:pt x="31813" y="1670392"/>
                      </a:lnTo>
                      <a:lnTo>
                        <a:pt x="32829" y="1670392"/>
                      </a:lnTo>
                      <a:lnTo>
                        <a:pt x="32829" y="1665922"/>
                      </a:lnTo>
                      <a:close/>
                    </a:path>
                    <a:path w="1729739" h="1670685">
                      <a:moveTo>
                        <a:pt x="32829" y="1637576"/>
                      </a:moveTo>
                      <a:lnTo>
                        <a:pt x="13474" y="1637576"/>
                      </a:lnTo>
                      <a:lnTo>
                        <a:pt x="12954" y="1639836"/>
                      </a:lnTo>
                      <a:lnTo>
                        <a:pt x="30568" y="1639836"/>
                      </a:lnTo>
                      <a:lnTo>
                        <a:pt x="30568" y="1655406"/>
                      </a:lnTo>
                      <a:lnTo>
                        <a:pt x="32829" y="1645716"/>
                      </a:lnTo>
                      <a:lnTo>
                        <a:pt x="32829" y="1638706"/>
                      </a:lnTo>
                      <a:lnTo>
                        <a:pt x="32829" y="1637576"/>
                      </a:lnTo>
                      <a:close/>
                    </a:path>
                    <a:path w="1729739" h="1670685">
                      <a:moveTo>
                        <a:pt x="159575" y="1081951"/>
                      </a:moveTo>
                      <a:lnTo>
                        <a:pt x="157314" y="1088859"/>
                      </a:lnTo>
                      <a:lnTo>
                        <a:pt x="157314" y="1094359"/>
                      </a:lnTo>
                      <a:lnTo>
                        <a:pt x="155511" y="1094359"/>
                      </a:lnTo>
                      <a:lnTo>
                        <a:pt x="154762" y="1096619"/>
                      </a:lnTo>
                      <a:lnTo>
                        <a:pt x="159575" y="1096619"/>
                      </a:lnTo>
                      <a:lnTo>
                        <a:pt x="159575" y="1081951"/>
                      </a:lnTo>
                      <a:close/>
                    </a:path>
                    <a:path w="1729739" h="1670685">
                      <a:moveTo>
                        <a:pt x="159575" y="1063802"/>
                      </a:moveTo>
                      <a:lnTo>
                        <a:pt x="126758" y="1063802"/>
                      </a:lnTo>
                      <a:lnTo>
                        <a:pt x="126758" y="1096619"/>
                      </a:lnTo>
                      <a:lnTo>
                        <a:pt x="149999" y="1096619"/>
                      </a:lnTo>
                      <a:lnTo>
                        <a:pt x="150749" y="1094359"/>
                      </a:lnTo>
                      <a:lnTo>
                        <a:pt x="129019" y="1094359"/>
                      </a:lnTo>
                      <a:lnTo>
                        <a:pt x="129019" y="1066063"/>
                      </a:lnTo>
                      <a:lnTo>
                        <a:pt x="157314" y="1066063"/>
                      </a:lnTo>
                      <a:lnTo>
                        <a:pt x="157314" y="1074343"/>
                      </a:lnTo>
                      <a:lnTo>
                        <a:pt x="159575" y="1067435"/>
                      </a:lnTo>
                      <a:lnTo>
                        <a:pt x="159575" y="1064933"/>
                      </a:lnTo>
                      <a:lnTo>
                        <a:pt x="159575" y="1063802"/>
                      </a:lnTo>
                      <a:close/>
                    </a:path>
                    <a:path w="1729739" h="1670685">
                      <a:moveTo>
                        <a:pt x="377736" y="671106"/>
                      </a:moveTo>
                      <a:lnTo>
                        <a:pt x="347433" y="671106"/>
                      </a:lnTo>
                      <a:lnTo>
                        <a:pt x="347433" y="694029"/>
                      </a:lnTo>
                      <a:lnTo>
                        <a:pt x="349707" y="692327"/>
                      </a:lnTo>
                      <a:lnTo>
                        <a:pt x="349707" y="673366"/>
                      </a:lnTo>
                      <a:lnTo>
                        <a:pt x="374764" y="673366"/>
                      </a:lnTo>
                      <a:lnTo>
                        <a:pt x="377736" y="671106"/>
                      </a:lnTo>
                      <a:close/>
                    </a:path>
                    <a:path w="1729739" h="1670685">
                      <a:moveTo>
                        <a:pt x="380263" y="674878"/>
                      </a:moveTo>
                      <a:lnTo>
                        <a:pt x="378002" y="676605"/>
                      </a:lnTo>
                      <a:lnTo>
                        <a:pt x="378002" y="701662"/>
                      </a:lnTo>
                      <a:lnTo>
                        <a:pt x="349707" y="701662"/>
                      </a:lnTo>
                      <a:lnTo>
                        <a:pt x="349707" y="697992"/>
                      </a:lnTo>
                      <a:lnTo>
                        <a:pt x="347433" y="699681"/>
                      </a:lnTo>
                      <a:lnTo>
                        <a:pt x="347433" y="703922"/>
                      </a:lnTo>
                      <a:lnTo>
                        <a:pt x="380263" y="703922"/>
                      </a:lnTo>
                      <a:lnTo>
                        <a:pt x="380263" y="701662"/>
                      </a:lnTo>
                      <a:lnTo>
                        <a:pt x="380263" y="674878"/>
                      </a:lnTo>
                      <a:close/>
                    </a:path>
                    <a:path w="1729739" h="1670685">
                      <a:moveTo>
                        <a:pt x="493433" y="574141"/>
                      </a:moveTo>
                      <a:lnTo>
                        <a:pt x="491172" y="576287"/>
                      </a:lnTo>
                      <a:lnTo>
                        <a:pt x="491172" y="583958"/>
                      </a:lnTo>
                      <a:lnTo>
                        <a:pt x="483095" y="583958"/>
                      </a:lnTo>
                      <a:lnTo>
                        <a:pt x="482549" y="584479"/>
                      </a:lnTo>
                      <a:lnTo>
                        <a:pt x="480618" y="586219"/>
                      </a:lnTo>
                      <a:lnTo>
                        <a:pt x="493433" y="586219"/>
                      </a:lnTo>
                      <a:lnTo>
                        <a:pt x="493433" y="574141"/>
                      </a:lnTo>
                      <a:close/>
                    </a:path>
                    <a:path w="1729739" h="1670685">
                      <a:moveTo>
                        <a:pt x="493433" y="553402"/>
                      </a:moveTo>
                      <a:lnTo>
                        <a:pt x="460603" y="553402"/>
                      </a:lnTo>
                      <a:lnTo>
                        <a:pt x="460603" y="586219"/>
                      </a:lnTo>
                      <a:lnTo>
                        <a:pt x="473875" y="586219"/>
                      </a:lnTo>
                      <a:lnTo>
                        <a:pt x="476364" y="583958"/>
                      </a:lnTo>
                      <a:lnTo>
                        <a:pt x="462876" y="583958"/>
                      </a:lnTo>
                      <a:lnTo>
                        <a:pt x="462876" y="555663"/>
                      </a:lnTo>
                      <a:lnTo>
                        <a:pt x="491172" y="555663"/>
                      </a:lnTo>
                      <a:lnTo>
                        <a:pt x="491172" y="570039"/>
                      </a:lnTo>
                      <a:lnTo>
                        <a:pt x="493433" y="567893"/>
                      </a:lnTo>
                      <a:lnTo>
                        <a:pt x="493433" y="554532"/>
                      </a:lnTo>
                      <a:lnTo>
                        <a:pt x="493433" y="553402"/>
                      </a:lnTo>
                      <a:close/>
                    </a:path>
                    <a:path w="1729739" h="1670685">
                      <a:moveTo>
                        <a:pt x="619086" y="451548"/>
                      </a:moveTo>
                      <a:lnTo>
                        <a:pt x="589635" y="451548"/>
                      </a:lnTo>
                      <a:lnTo>
                        <a:pt x="589635" y="478205"/>
                      </a:lnTo>
                      <a:lnTo>
                        <a:pt x="591896" y="476148"/>
                      </a:lnTo>
                      <a:lnTo>
                        <a:pt x="591896" y="453809"/>
                      </a:lnTo>
                      <a:lnTo>
                        <a:pt x="616585" y="453809"/>
                      </a:lnTo>
                      <a:lnTo>
                        <a:pt x="619086" y="451548"/>
                      </a:lnTo>
                      <a:close/>
                    </a:path>
                    <a:path w="1729739" h="1670685">
                      <a:moveTo>
                        <a:pt x="622452" y="454609"/>
                      </a:moveTo>
                      <a:lnTo>
                        <a:pt x="620191" y="456666"/>
                      </a:lnTo>
                      <a:lnTo>
                        <a:pt x="620191" y="482104"/>
                      </a:lnTo>
                      <a:lnTo>
                        <a:pt x="592061" y="482104"/>
                      </a:lnTo>
                      <a:lnTo>
                        <a:pt x="589572" y="484365"/>
                      </a:lnTo>
                      <a:lnTo>
                        <a:pt x="622452" y="484365"/>
                      </a:lnTo>
                      <a:lnTo>
                        <a:pt x="622452" y="454609"/>
                      </a:lnTo>
                      <a:close/>
                    </a:path>
                    <a:path w="1729739" h="1670685">
                      <a:moveTo>
                        <a:pt x="783145" y="326555"/>
                      </a:moveTo>
                      <a:lnTo>
                        <a:pt x="780884" y="328129"/>
                      </a:lnTo>
                      <a:lnTo>
                        <a:pt x="780884" y="345173"/>
                      </a:lnTo>
                      <a:lnTo>
                        <a:pt x="756119" y="345173"/>
                      </a:lnTo>
                      <a:lnTo>
                        <a:pt x="752729" y="347446"/>
                      </a:lnTo>
                      <a:lnTo>
                        <a:pt x="783145" y="347446"/>
                      </a:lnTo>
                      <a:lnTo>
                        <a:pt x="783145" y="326555"/>
                      </a:lnTo>
                      <a:close/>
                    </a:path>
                    <a:path w="1729739" h="1670685">
                      <a:moveTo>
                        <a:pt x="783145" y="314617"/>
                      </a:moveTo>
                      <a:lnTo>
                        <a:pt x="750328" y="314617"/>
                      </a:lnTo>
                      <a:lnTo>
                        <a:pt x="750328" y="343598"/>
                      </a:lnTo>
                      <a:lnTo>
                        <a:pt x="752589" y="342087"/>
                      </a:lnTo>
                      <a:lnTo>
                        <a:pt x="752589" y="316877"/>
                      </a:lnTo>
                      <a:lnTo>
                        <a:pt x="780884" y="316877"/>
                      </a:lnTo>
                      <a:lnTo>
                        <a:pt x="780884" y="322618"/>
                      </a:lnTo>
                      <a:lnTo>
                        <a:pt x="783145" y="321030"/>
                      </a:lnTo>
                      <a:lnTo>
                        <a:pt x="783145" y="315747"/>
                      </a:lnTo>
                      <a:lnTo>
                        <a:pt x="783145" y="314617"/>
                      </a:lnTo>
                      <a:close/>
                    </a:path>
                    <a:path w="1729739" h="1670685">
                      <a:moveTo>
                        <a:pt x="934796" y="270598"/>
                      </a:moveTo>
                      <a:lnTo>
                        <a:pt x="932535" y="271360"/>
                      </a:lnTo>
                      <a:lnTo>
                        <a:pt x="932535" y="286321"/>
                      </a:lnTo>
                      <a:lnTo>
                        <a:pt x="904240" y="286321"/>
                      </a:lnTo>
                      <a:lnTo>
                        <a:pt x="904240" y="282295"/>
                      </a:lnTo>
                      <a:lnTo>
                        <a:pt x="901979" y="283044"/>
                      </a:lnTo>
                      <a:lnTo>
                        <a:pt x="901979" y="288594"/>
                      </a:lnTo>
                      <a:lnTo>
                        <a:pt x="934796" y="288594"/>
                      </a:lnTo>
                      <a:lnTo>
                        <a:pt x="934796" y="286321"/>
                      </a:lnTo>
                      <a:lnTo>
                        <a:pt x="934796" y="270598"/>
                      </a:lnTo>
                      <a:close/>
                    </a:path>
                    <a:path w="1729739" h="1670685">
                      <a:moveTo>
                        <a:pt x="934796" y="255765"/>
                      </a:moveTo>
                      <a:lnTo>
                        <a:pt x="901979" y="255765"/>
                      </a:lnTo>
                      <a:lnTo>
                        <a:pt x="901979" y="278282"/>
                      </a:lnTo>
                      <a:lnTo>
                        <a:pt x="904240" y="277533"/>
                      </a:lnTo>
                      <a:lnTo>
                        <a:pt x="904240" y="258025"/>
                      </a:lnTo>
                      <a:lnTo>
                        <a:pt x="932535" y="258025"/>
                      </a:lnTo>
                      <a:lnTo>
                        <a:pt x="932535" y="266598"/>
                      </a:lnTo>
                      <a:lnTo>
                        <a:pt x="934796" y="265836"/>
                      </a:lnTo>
                      <a:lnTo>
                        <a:pt x="934796" y="256895"/>
                      </a:lnTo>
                      <a:lnTo>
                        <a:pt x="934796" y="255765"/>
                      </a:lnTo>
                      <a:close/>
                    </a:path>
                    <a:path w="1729739" h="1670685">
                      <a:moveTo>
                        <a:pt x="1021930" y="240436"/>
                      </a:moveTo>
                      <a:lnTo>
                        <a:pt x="1019670" y="241185"/>
                      </a:lnTo>
                      <a:lnTo>
                        <a:pt x="1019670" y="258038"/>
                      </a:lnTo>
                      <a:lnTo>
                        <a:pt x="991387" y="258038"/>
                      </a:lnTo>
                      <a:lnTo>
                        <a:pt x="991387" y="251028"/>
                      </a:lnTo>
                      <a:lnTo>
                        <a:pt x="989114" y="251891"/>
                      </a:lnTo>
                      <a:lnTo>
                        <a:pt x="989114" y="260299"/>
                      </a:lnTo>
                      <a:lnTo>
                        <a:pt x="1021930" y="260299"/>
                      </a:lnTo>
                      <a:lnTo>
                        <a:pt x="1021930" y="258038"/>
                      </a:lnTo>
                      <a:lnTo>
                        <a:pt x="1021930" y="240436"/>
                      </a:lnTo>
                      <a:close/>
                    </a:path>
                    <a:path w="1729739" h="1670685">
                      <a:moveTo>
                        <a:pt x="1021930" y="227482"/>
                      </a:moveTo>
                      <a:lnTo>
                        <a:pt x="989114" y="227482"/>
                      </a:lnTo>
                      <a:lnTo>
                        <a:pt x="989114" y="247053"/>
                      </a:lnTo>
                      <a:lnTo>
                        <a:pt x="991387" y="246189"/>
                      </a:lnTo>
                      <a:lnTo>
                        <a:pt x="991387" y="229743"/>
                      </a:lnTo>
                      <a:lnTo>
                        <a:pt x="1019670" y="229743"/>
                      </a:lnTo>
                      <a:lnTo>
                        <a:pt x="1019670" y="236423"/>
                      </a:lnTo>
                      <a:lnTo>
                        <a:pt x="1021930" y="235661"/>
                      </a:lnTo>
                      <a:lnTo>
                        <a:pt x="1021930" y="228612"/>
                      </a:lnTo>
                      <a:lnTo>
                        <a:pt x="1021930" y="227482"/>
                      </a:lnTo>
                      <a:close/>
                    </a:path>
                    <a:path w="1729739" h="1670685">
                      <a:moveTo>
                        <a:pt x="1128318" y="204597"/>
                      </a:moveTo>
                      <a:lnTo>
                        <a:pt x="1126058" y="205346"/>
                      </a:lnTo>
                      <a:lnTo>
                        <a:pt x="1126058" y="212763"/>
                      </a:lnTo>
                      <a:lnTo>
                        <a:pt x="1103820" y="212763"/>
                      </a:lnTo>
                      <a:lnTo>
                        <a:pt x="1097026" y="215023"/>
                      </a:lnTo>
                      <a:lnTo>
                        <a:pt x="1128318" y="215023"/>
                      </a:lnTo>
                      <a:lnTo>
                        <a:pt x="1128318" y="204597"/>
                      </a:lnTo>
                      <a:close/>
                    </a:path>
                    <a:path w="1729739" h="1670685">
                      <a:moveTo>
                        <a:pt x="1128318" y="182206"/>
                      </a:moveTo>
                      <a:lnTo>
                        <a:pt x="1095502" y="182206"/>
                      </a:lnTo>
                      <a:lnTo>
                        <a:pt x="1095502" y="210756"/>
                      </a:lnTo>
                      <a:lnTo>
                        <a:pt x="1097762" y="210007"/>
                      </a:lnTo>
                      <a:lnTo>
                        <a:pt x="1097762" y="184467"/>
                      </a:lnTo>
                      <a:lnTo>
                        <a:pt x="1126058" y="184467"/>
                      </a:lnTo>
                      <a:lnTo>
                        <a:pt x="1126058" y="200571"/>
                      </a:lnTo>
                      <a:lnTo>
                        <a:pt x="1128318" y="199821"/>
                      </a:lnTo>
                      <a:lnTo>
                        <a:pt x="1128318" y="183337"/>
                      </a:lnTo>
                      <a:lnTo>
                        <a:pt x="1128318" y="182206"/>
                      </a:lnTo>
                      <a:close/>
                    </a:path>
                    <a:path w="1729739" h="1670685">
                      <a:moveTo>
                        <a:pt x="1198486" y="181533"/>
                      </a:moveTo>
                      <a:lnTo>
                        <a:pt x="1196225" y="182219"/>
                      </a:lnTo>
                      <a:lnTo>
                        <a:pt x="1196225" y="196926"/>
                      </a:lnTo>
                      <a:lnTo>
                        <a:pt x="1167930" y="196926"/>
                      </a:lnTo>
                      <a:lnTo>
                        <a:pt x="1167930" y="191401"/>
                      </a:lnTo>
                      <a:lnTo>
                        <a:pt x="1165656" y="192151"/>
                      </a:lnTo>
                      <a:lnTo>
                        <a:pt x="1165656" y="199186"/>
                      </a:lnTo>
                      <a:lnTo>
                        <a:pt x="1198486" y="199186"/>
                      </a:lnTo>
                      <a:lnTo>
                        <a:pt x="1198486" y="196926"/>
                      </a:lnTo>
                      <a:lnTo>
                        <a:pt x="1198486" y="181533"/>
                      </a:lnTo>
                      <a:close/>
                    </a:path>
                    <a:path w="1729739" h="1670685">
                      <a:moveTo>
                        <a:pt x="1198486" y="166370"/>
                      </a:moveTo>
                      <a:lnTo>
                        <a:pt x="1165656" y="166370"/>
                      </a:lnTo>
                      <a:lnTo>
                        <a:pt x="1165656" y="187375"/>
                      </a:lnTo>
                      <a:lnTo>
                        <a:pt x="1167930" y="186626"/>
                      </a:lnTo>
                      <a:lnTo>
                        <a:pt x="1167930" y="168630"/>
                      </a:lnTo>
                      <a:lnTo>
                        <a:pt x="1196225" y="168630"/>
                      </a:lnTo>
                      <a:lnTo>
                        <a:pt x="1196225" y="177482"/>
                      </a:lnTo>
                      <a:lnTo>
                        <a:pt x="1198486" y="176796"/>
                      </a:lnTo>
                      <a:lnTo>
                        <a:pt x="1198486" y="167500"/>
                      </a:lnTo>
                      <a:lnTo>
                        <a:pt x="1198486" y="166370"/>
                      </a:lnTo>
                      <a:close/>
                    </a:path>
                    <a:path w="1729739" h="1670685">
                      <a:moveTo>
                        <a:pt x="1272044" y="158038"/>
                      </a:moveTo>
                      <a:lnTo>
                        <a:pt x="1269784" y="158699"/>
                      </a:lnTo>
                      <a:lnTo>
                        <a:pt x="1269784" y="177673"/>
                      </a:lnTo>
                      <a:lnTo>
                        <a:pt x="1241488" y="177673"/>
                      </a:lnTo>
                      <a:lnTo>
                        <a:pt x="1241488" y="167614"/>
                      </a:lnTo>
                      <a:lnTo>
                        <a:pt x="1239227" y="168363"/>
                      </a:lnTo>
                      <a:lnTo>
                        <a:pt x="1239227" y="179933"/>
                      </a:lnTo>
                      <a:lnTo>
                        <a:pt x="1272044" y="179933"/>
                      </a:lnTo>
                      <a:lnTo>
                        <a:pt x="1272044" y="177673"/>
                      </a:lnTo>
                      <a:lnTo>
                        <a:pt x="1272044" y="158038"/>
                      </a:lnTo>
                      <a:close/>
                    </a:path>
                    <a:path w="1729739" h="1670685">
                      <a:moveTo>
                        <a:pt x="1272044" y="147116"/>
                      </a:moveTo>
                      <a:lnTo>
                        <a:pt x="1239227" y="147116"/>
                      </a:lnTo>
                      <a:lnTo>
                        <a:pt x="1239227" y="163601"/>
                      </a:lnTo>
                      <a:lnTo>
                        <a:pt x="1241488" y="162852"/>
                      </a:lnTo>
                      <a:lnTo>
                        <a:pt x="1241488" y="149377"/>
                      </a:lnTo>
                      <a:lnTo>
                        <a:pt x="1269784" y="149377"/>
                      </a:lnTo>
                      <a:lnTo>
                        <a:pt x="1269784" y="153987"/>
                      </a:lnTo>
                      <a:lnTo>
                        <a:pt x="1272044" y="153339"/>
                      </a:lnTo>
                      <a:lnTo>
                        <a:pt x="1272044" y="148247"/>
                      </a:lnTo>
                      <a:lnTo>
                        <a:pt x="1272044" y="147116"/>
                      </a:lnTo>
                      <a:close/>
                    </a:path>
                    <a:path w="1729739" h="1670685">
                      <a:moveTo>
                        <a:pt x="1498384" y="91605"/>
                      </a:moveTo>
                      <a:lnTo>
                        <a:pt x="1496123" y="92252"/>
                      </a:lnTo>
                      <a:lnTo>
                        <a:pt x="1496123" y="108648"/>
                      </a:lnTo>
                      <a:lnTo>
                        <a:pt x="1467827" y="108648"/>
                      </a:lnTo>
                      <a:lnTo>
                        <a:pt x="1467827" y="100469"/>
                      </a:lnTo>
                      <a:lnTo>
                        <a:pt x="1465567" y="101015"/>
                      </a:lnTo>
                      <a:lnTo>
                        <a:pt x="1465567" y="110909"/>
                      </a:lnTo>
                      <a:lnTo>
                        <a:pt x="1498384" y="110909"/>
                      </a:lnTo>
                      <a:lnTo>
                        <a:pt x="1498384" y="108648"/>
                      </a:lnTo>
                      <a:lnTo>
                        <a:pt x="1498384" y="91605"/>
                      </a:lnTo>
                      <a:close/>
                    </a:path>
                    <a:path w="1729739" h="1670685">
                      <a:moveTo>
                        <a:pt x="1498384" y="78092"/>
                      </a:moveTo>
                      <a:lnTo>
                        <a:pt x="1465567" y="78092"/>
                      </a:lnTo>
                      <a:lnTo>
                        <a:pt x="1465567" y="96354"/>
                      </a:lnTo>
                      <a:lnTo>
                        <a:pt x="1467827" y="95821"/>
                      </a:lnTo>
                      <a:lnTo>
                        <a:pt x="1467827" y="80352"/>
                      </a:lnTo>
                      <a:lnTo>
                        <a:pt x="1496123" y="80352"/>
                      </a:lnTo>
                      <a:lnTo>
                        <a:pt x="1496123" y="87553"/>
                      </a:lnTo>
                      <a:lnTo>
                        <a:pt x="1498384" y="86893"/>
                      </a:lnTo>
                      <a:lnTo>
                        <a:pt x="1498384" y="79222"/>
                      </a:lnTo>
                      <a:lnTo>
                        <a:pt x="1498384" y="78092"/>
                      </a:lnTo>
                      <a:close/>
                    </a:path>
                    <a:path w="1729739" h="1670685">
                      <a:moveTo>
                        <a:pt x="1603629" y="64477"/>
                      </a:moveTo>
                      <a:lnTo>
                        <a:pt x="1601368" y="65011"/>
                      </a:lnTo>
                      <a:lnTo>
                        <a:pt x="1601368" y="84886"/>
                      </a:lnTo>
                      <a:lnTo>
                        <a:pt x="1573072" y="84886"/>
                      </a:lnTo>
                      <a:lnTo>
                        <a:pt x="1573072" y="71755"/>
                      </a:lnTo>
                      <a:lnTo>
                        <a:pt x="1570812" y="72288"/>
                      </a:lnTo>
                      <a:lnTo>
                        <a:pt x="1570812" y="87147"/>
                      </a:lnTo>
                      <a:lnTo>
                        <a:pt x="1603629" y="87147"/>
                      </a:lnTo>
                      <a:lnTo>
                        <a:pt x="1603629" y="84886"/>
                      </a:lnTo>
                      <a:lnTo>
                        <a:pt x="1603629" y="64477"/>
                      </a:lnTo>
                      <a:close/>
                    </a:path>
                    <a:path w="1729739" h="1670685">
                      <a:moveTo>
                        <a:pt x="1603629" y="54330"/>
                      </a:moveTo>
                      <a:lnTo>
                        <a:pt x="1570812" y="54330"/>
                      </a:lnTo>
                      <a:lnTo>
                        <a:pt x="1570812" y="67627"/>
                      </a:lnTo>
                      <a:lnTo>
                        <a:pt x="1573072" y="67094"/>
                      </a:lnTo>
                      <a:lnTo>
                        <a:pt x="1573072" y="56591"/>
                      </a:lnTo>
                      <a:lnTo>
                        <a:pt x="1601368" y="56591"/>
                      </a:lnTo>
                      <a:lnTo>
                        <a:pt x="1601368" y="60363"/>
                      </a:lnTo>
                      <a:lnTo>
                        <a:pt x="1603629" y="59829"/>
                      </a:lnTo>
                      <a:lnTo>
                        <a:pt x="1603629" y="55460"/>
                      </a:lnTo>
                      <a:lnTo>
                        <a:pt x="1603629" y="54330"/>
                      </a:lnTo>
                      <a:close/>
                    </a:path>
                    <a:path w="1729739" h="1670685">
                      <a:moveTo>
                        <a:pt x="1672666" y="47764"/>
                      </a:moveTo>
                      <a:lnTo>
                        <a:pt x="1670392" y="48298"/>
                      </a:lnTo>
                      <a:lnTo>
                        <a:pt x="1670392" y="66763"/>
                      </a:lnTo>
                      <a:lnTo>
                        <a:pt x="1642110" y="66763"/>
                      </a:lnTo>
                      <a:lnTo>
                        <a:pt x="1642110" y="54203"/>
                      </a:lnTo>
                      <a:lnTo>
                        <a:pt x="1639849" y="54635"/>
                      </a:lnTo>
                      <a:lnTo>
                        <a:pt x="1639849" y="69037"/>
                      </a:lnTo>
                      <a:lnTo>
                        <a:pt x="1672666" y="69037"/>
                      </a:lnTo>
                      <a:lnTo>
                        <a:pt x="1672666" y="66763"/>
                      </a:lnTo>
                      <a:lnTo>
                        <a:pt x="1672666" y="47764"/>
                      </a:lnTo>
                      <a:close/>
                    </a:path>
                    <a:path w="1729739" h="1670685">
                      <a:moveTo>
                        <a:pt x="1672666" y="36207"/>
                      </a:moveTo>
                      <a:lnTo>
                        <a:pt x="1639849" y="36207"/>
                      </a:lnTo>
                      <a:lnTo>
                        <a:pt x="1639849" y="50025"/>
                      </a:lnTo>
                      <a:lnTo>
                        <a:pt x="1642110" y="49593"/>
                      </a:lnTo>
                      <a:lnTo>
                        <a:pt x="1642110" y="38468"/>
                      </a:lnTo>
                      <a:lnTo>
                        <a:pt x="1670392" y="38468"/>
                      </a:lnTo>
                      <a:lnTo>
                        <a:pt x="1670392" y="43649"/>
                      </a:lnTo>
                      <a:lnTo>
                        <a:pt x="1672666" y="43116"/>
                      </a:lnTo>
                      <a:lnTo>
                        <a:pt x="1672666" y="37338"/>
                      </a:lnTo>
                      <a:lnTo>
                        <a:pt x="1672666" y="36207"/>
                      </a:lnTo>
                      <a:close/>
                    </a:path>
                    <a:path w="1729739" h="1670685">
                      <a:moveTo>
                        <a:pt x="1729244" y="0"/>
                      </a:moveTo>
                      <a:lnTo>
                        <a:pt x="1713407" y="0"/>
                      </a:lnTo>
                      <a:lnTo>
                        <a:pt x="1713407" y="32816"/>
                      </a:lnTo>
                      <a:lnTo>
                        <a:pt x="1718322" y="32816"/>
                      </a:lnTo>
                      <a:lnTo>
                        <a:pt x="1729244" y="30734"/>
                      </a:lnTo>
                      <a:lnTo>
                        <a:pt x="1729244" y="30556"/>
                      </a:lnTo>
                      <a:lnTo>
                        <a:pt x="1715668" y="30556"/>
                      </a:lnTo>
                      <a:lnTo>
                        <a:pt x="1715668" y="2260"/>
                      </a:lnTo>
                      <a:lnTo>
                        <a:pt x="1729244" y="2260"/>
                      </a:lnTo>
                      <a:lnTo>
                        <a:pt x="1729244" y="0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object 14">
                  <a:extLst>
                    <a:ext uri="{FF2B5EF4-FFF2-40B4-BE49-F238E27FC236}">
                      <a16:creationId xmlns:a16="http://schemas.microsoft.com/office/drawing/2014/main" id="{9BDCBD63-66A0-A273-20D9-760D7ABA5C37}"/>
                    </a:ext>
                  </a:extLst>
                </p:cNvPr>
                <p:cNvSpPr/>
                <p:nvPr/>
              </p:nvSpPr>
              <p:spPr>
                <a:xfrm>
                  <a:off x="3212655" y="1294116"/>
                  <a:ext cx="1736089" cy="1551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6089" h="1551939">
                      <a:moveTo>
                        <a:pt x="14376" y="1513433"/>
                      </a:moveTo>
                      <a:lnTo>
                        <a:pt x="342" y="1527467"/>
                      </a:lnTo>
                      <a:lnTo>
                        <a:pt x="0" y="1528267"/>
                      </a:lnTo>
                      <a:lnTo>
                        <a:pt x="342" y="1529067"/>
                      </a:lnTo>
                      <a:lnTo>
                        <a:pt x="8775" y="1537512"/>
                      </a:lnTo>
                      <a:lnTo>
                        <a:pt x="9385" y="1534909"/>
                      </a:lnTo>
                      <a:lnTo>
                        <a:pt x="13373" y="1517637"/>
                      </a:lnTo>
                      <a:lnTo>
                        <a:pt x="13639" y="1516443"/>
                      </a:lnTo>
                      <a:lnTo>
                        <a:pt x="14376" y="1513433"/>
                      </a:lnTo>
                      <a:close/>
                    </a:path>
                    <a:path w="1736089" h="1551939">
                      <a:moveTo>
                        <a:pt x="47536" y="1528267"/>
                      </a:moveTo>
                      <a:lnTo>
                        <a:pt x="47205" y="1527467"/>
                      </a:lnTo>
                      <a:lnTo>
                        <a:pt x="27025" y="1507286"/>
                      </a:lnTo>
                      <a:lnTo>
                        <a:pt x="24574" y="1504835"/>
                      </a:lnTo>
                      <a:lnTo>
                        <a:pt x="23774" y="1504505"/>
                      </a:lnTo>
                      <a:lnTo>
                        <a:pt x="22974" y="1504835"/>
                      </a:lnTo>
                      <a:lnTo>
                        <a:pt x="20523" y="1507286"/>
                      </a:lnTo>
                      <a:lnTo>
                        <a:pt x="19494" y="1511503"/>
                      </a:lnTo>
                      <a:lnTo>
                        <a:pt x="18059" y="1517484"/>
                      </a:lnTo>
                      <a:lnTo>
                        <a:pt x="13157" y="1538693"/>
                      </a:lnTo>
                      <a:lnTo>
                        <a:pt x="12560" y="1541297"/>
                      </a:lnTo>
                      <a:lnTo>
                        <a:pt x="22974" y="1551698"/>
                      </a:lnTo>
                      <a:lnTo>
                        <a:pt x="24574" y="1551698"/>
                      </a:lnTo>
                      <a:lnTo>
                        <a:pt x="26974" y="1549298"/>
                      </a:lnTo>
                      <a:lnTo>
                        <a:pt x="47205" y="1529067"/>
                      </a:lnTo>
                      <a:lnTo>
                        <a:pt x="47536" y="1528267"/>
                      </a:lnTo>
                      <a:close/>
                    </a:path>
                    <a:path w="1736089" h="1551939">
                      <a:moveTo>
                        <a:pt x="165925" y="964895"/>
                      </a:moveTo>
                      <a:lnTo>
                        <a:pt x="153720" y="952690"/>
                      </a:lnTo>
                      <a:lnTo>
                        <a:pt x="151320" y="950290"/>
                      </a:lnTo>
                      <a:lnTo>
                        <a:pt x="150520" y="949960"/>
                      </a:lnTo>
                      <a:lnTo>
                        <a:pt x="149720" y="950290"/>
                      </a:lnTo>
                      <a:lnTo>
                        <a:pt x="127088" y="972934"/>
                      </a:lnTo>
                      <a:lnTo>
                        <a:pt x="126746" y="973734"/>
                      </a:lnTo>
                      <a:lnTo>
                        <a:pt x="127088" y="974521"/>
                      </a:lnTo>
                      <a:lnTo>
                        <a:pt x="149720" y="997165"/>
                      </a:lnTo>
                      <a:lnTo>
                        <a:pt x="151320" y="997165"/>
                      </a:lnTo>
                      <a:lnTo>
                        <a:pt x="153733" y="994752"/>
                      </a:lnTo>
                      <a:lnTo>
                        <a:pt x="156425" y="992060"/>
                      </a:lnTo>
                      <a:lnTo>
                        <a:pt x="158153" y="987132"/>
                      </a:lnTo>
                      <a:lnTo>
                        <a:pt x="165087" y="967282"/>
                      </a:lnTo>
                      <a:lnTo>
                        <a:pt x="150520" y="952703"/>
                      </a:lnTo>
                      <a:lnTo>
                        <a:pt x="129489" y="973734"/>
                      </a:lnTo>
                      <a:lnTo>
                        <a:pt x="150520" y="952690"/>
                      </a:lnTo>
                      <a:lnTo>
                        <a:pt x="165087" y="967270"/>
                      </a:lnTo>
                      <a:lnTo>
                        <a:pt x="165925" y="964895"/>
                      </a:lnTo>
                      <a:close/>
                    </a:path>
                    <a:path w="1736089" h="1551939">
                      <a:moveTo>
                        <a:pt x="174269" y="973734"/>
                      </a:moveTo>
                      <a:lnTo>
                        <a:pt x="173951" y="972934"/>
                      </a:lnTo>
                      <a:lnTo>
                        <a:pt x="169481" y="968451"/>
                      </a:lnTo>
                      <a:lnTo>
                        <a:pt x="168643" y="970826"/>
                      </a:lnTo>
                      <a:lnTo>
                        <a:pt x="165519" y="979754"/>
                      </a:lnTo>
                      <a:lnTo>
                        <a:pt x="163804" y="984681"/>
                      </a:lnTo>
                      <a:lnTo>
                        <a:pt x="173951" y="974521"/>
                      </a:lnTo>
                      <a:lnTo>
                        <a:pt x="174269" y="973734"/>
                      </a:lnTo>
                      <a:close/>
                    </a:path>
                    <a:path w="1736089" h="1551939">
                      <a:moveTo>
                        <a:pt x="383895" y="598906"/>
                      </a:moveTo>
                      <a:lnTo>
                        <a:pt x="374408" y="589419"/>
                      </a:lnTo>
                      <a:lnTo>
                        <a:pt x="372008" y="587019"/>
                      </a:lnTo>
                      <a:lnTo>
                        <a:pt x="371208" y="586689"/>
                      </a:lnTo>
                      <a:lnTo>
                        <a:pt x="370408" y="587019"/>
                      </a:lnTo>
                      <a:lnTo>
                        <a:pt x="347776" y="609663"/>
                      </a:lnTo>
                      <a:lnTo>
                        <a:pt x="347433" y="610463"/>
                      </a:lnTo>
                      <a:lnTo>
                        <a:pt x="347776" y="611263"/>
                      </a:lnTo>
                      <a:lnTo>
                        <a:pt x="354279" y="617766"/>
                      </a:lnTo>
                      <a:lnTo>
                        <a:pt x="356273" y="616559"/>
                      </a:lnTo>
                      <a:lnTo>
                        <a:pt x="367741" y="609676"/>
                      </a:lnTo>
                      <a:lnTo>
                        <a:pt x="381977" y="600189"/>
                      </a:lnTo>
                      <a:lnTo>
                        <a:pt x="383895" y="598906"/>
                      </a:lnTo>
                      <a:close/>
                    </a:path>
                    <a:path w="1736089" h="1551939">
                      <a:moveTo>
                        <a:pt x="394970" y="610463"/>
                      </a:moveTo>
                      <a:lnTo>
                        <a:pt x="394639" y="609663"/>
                      </a:lnTo>
                      <a:lnTo>
                        <a:pt x="387146" y="602170"/>
                      </a:lnTo>
                      <a:lnTo>
                        <a:pt x="385229" y="603453"/>
                      </a:lnTo>
                      <a:lnTo>
                        <a:pt x="370192" y="613473"/>
                      </a:lnTo>
                      <a:lnTo>
                        <a:pt x="359562" y="619848"/>
                      </a:lnTo>
                      <a:lnTo>
                        <a:pt x="371208" y="631482"/>
                      </a:lnTo>
                      <a:lnTo>
                        <a:pt x="392226" y="610463"/>
                      </a:lnTo>
                      <a:lnTo>
                        <a:pt x="371208" y="631494"/>
                      </a:lnTo>
                      <a:lnTo>
                        <a:pt x="359562" y="619848"/>
                      </a:lnTo>
                      <a:lnTo>
                        <a:pt x="357568" y="621055"/>
                      </a:lnTo>
                      <a:lnTo>
                        <a:pt x="370408" y="633895"/>
                      </a:lnTo>
                      <a:lnTo>
                        <a:pt x="372008" y="633895"/>
                      </a:lnTo>
                      <a:lnTo>
                        <a:pt x="374408" y="631494"/>
                      </a:lnTo>
                      <a:lnTo>
                        <a:pt x="394639" y="611263"/>
                      </a:lnTo>
                      <a:lnTo>
                        <a:pt x="394970" y="610463"/>
                      </a:lnTo>
                      <a:close/>
                    </a:path>
                    <a:path w="1736089" h="1551939">
                      <a:moveTo>
                        <a:pt x="487819" y="525043"/>
                      </a:moveTo>
                      <a:lnTo>
                        <a:pt x="484009" y="528142"/>
                      </a:lnTo>
                      <a:lnTo>
                        <a:pt x="484720" y="528142"/>
                      </a:lnTo>
                      <a:lnTo>
                        <a:pt x="487819" y="525043"/>
                      </a:lnTo>
                      <a:close/>
                    </a:path>
                    <a:path w="1736089" h="1551939">
                      <a:moveTo>
                        <a:pt x="505383" y="504253"/>
                      </a:moveTo>
                      <a:lnTo>
                        <a:pt x="487565" y="486435"/>
                      </a:lnTo>
                      <a:lnTo>
                        <a:pt x="485178" y="484035"/>
                      </a:lnTo>
                      <a:lnTo>
                        <a:pt x="484365" y="483704"/>
                      </a:lnTo>
                      <a:lnTo>
                        <a:pt x="483565" y="484035"/>
                      </a:lnTo>
                      <a:lnTo>
                        <a:pt x="460933" y="506666"/>
                      </a:lnTo>
                      <a:lnTo>
                        <a:pt x="460692" y="507250"/>
                      </a:lnTo>
                      <a:lnTo>
                        <a:pt x="460603" y="507479"/>
                      </a:lnTo>
                      <a:lnTo>
                        <a:pt x="460832" y="508038"/>
                      </a:lnTo>
                      <a:lnTo>
                        <a:pt x="460933" y="508279"/>
                      </a:lnTo>
                      <a:lnTo>
                        <a:pt x="479018" y="526351"/>
                      </a:lnTo>
                      <a:lnTo>
                        <a:pt x="480783" y="524929"/>
                      </a:lnTo>
                      <a:lnTo>
                        <a:pt x="463334" y="507479"/>
                      </a:lnTo>
                      <a:lnTo>
                        <a:pt x="480783" y="524916"/>
                      </a:lnTo>
                      <a:lnTo>
                        <a:pt x="486321" y="520446"/>
                      </a:lnTo>
                      <a:lnTo>
                        <a:pt x="503656" y="505714"/>
                      </a:lnTo>
                      <a:lnTo>
                        <a:pt x="505383" y="504253"/>
                      </a:lnTo>
                      <a:close/>
                    </a:path>
                    <a:path w="1736089" h="1551939">
                      <a:moveTo>
                        <a:pt x="508584" y="507479"/>
                      </a:moveTo>
                      <a:lnTo>
                        <a:pt x="507898" y="508038"/>
                      </a:lnTo>
                      <a:lnTo>
                        <a:pt x="489229" y="523913"/>
                      </a:lnTo>
                      <a:lnTo>
                        <a:pt x="487819" y="525056"/>
                      </a:lnTo>
                      <a:lnTo>
                        <a:pt x="484720" y="528142"/>
                      </a:lnTo>
                      <a:lnTo>
                        <a:pt x="484365" y="528497"/>
                      </a:lnTo>
                      <a:lnTo>
                        <a:pt x="484009" y="528142"/>
                      </a:lnTo>
                      <a:lnTo>
                        <a:pt x="482244" y="529577"/>
                      </a:lnTo>
                      <a:lnTo>
                        <a:pt x="483565" y="530910"/>
                      </a:lnTo>
                      <a:lnTo>
                        <a:pt x="485178" y="530910"/>
                      </a:lnTo>
                      <a:lnTo>
                        <a:pt x="487578" y="528497"/>
                      </a:lnTo>
                      <a:lnTo>
                        <a:pt x="508584" y="507479"/>
                      </a:lnTo>
                      <a:close/>
                    </a:path>
                    <a:path w="1736089" h="1551939">
                      <a:moveTo>
                        <a:pt x="624128" y="406844"/>
                      </a:moveTo>
                      <a:lnTo>
                        <a:pt x="616572" y="399288"/>
                      </a:lnTo>
                      <a:lnTo>
                        <a:pt x="614184" y="396887"/>
                      </a:lnTo>
                      <a:lnTo>
                        <a:pt x="613384" y="396557"/>
                      </a:lnTo>
                      <a:lnTo>
                        <a:pt x="612584" y="396887"/>
                      </a:lnTo>
                      <a:lnTo>
                        <a:pt x="589953" y="419531"/>
                      </a:lnTo>
                      <a:lnTo>
                        <a:pt x="589622" y="420331"/>
                      </a:lnTo>
                      <a:lnTo>
                        <a:pt x="589953" y="421132"/>
                      </a:lnTo>
                      <a:lnTo>
                        <a:pt x="597344" y="428523"/>
                      </a:lnTo>
                      <a:lnTo>
                        <a:pt x="599109" y="427088"/>
                      </a:lnTo>
                      <a:lnTo>
                        <a:pt x="622363" y="408279"/>
                      </a:lnTo>
                      <a:lnTo>
                        <a:pt x="613384" y="399300"/>
                      </a:lnTo>
                      <a:lnTo>
                        <a:pt x="592353" y="420331"/>
                      </a:lnTo>
                      <a:lnTo>
                        <a:pt x="613384" y="399288"/>
                      </a:lnTo>
                      <a:lnTo>
                        <a:pt x="622363" y="408266"/>
                      </a:lnTo>
                      <a:lnTo>
                        <a:pt x="624128" y="406844"/>
                      </a:lnTo>
                      <a:close/>
                    </a:path>
                    <a:path w="1736089" h="1551939">
                      <a:moveTo>
                        <a:pt x="637159" y="420331"/>
                      </a:moveTo>
                      <a:lnTo>
                        <a:pt x="636816" y="419531"/>
                      </a:lnTo>
                      <a:lnTo>
                        <a:pt x="627354" y="410044"/>
                      </a:lnTo>
                      <a:lnTo>
                        <a:pt x="625576" y="411480"/>
                      </a:lnTo>
                      <a:lnTo>
                        <a:pt x="602335" y="430314"/>
                      </a:lnTo>
                      <a:lnTo>
                        <a:pt x="600570" y="431736"/>
                      </a:lnTo>
                      <a:lnTo>
                        <a:pt x="612584" y="443763"/>
                      </a:lnTo>
                      <a:lnTo>
                        <a:pt x="614184" y="443763"/>
                      </a:lnTo>
                      <a:lnTo>
                        <a:pt x="616585" y="441363"/>
                      </a:lnTo>
                      <a:lnTo>
                        <a:pt x="636816" y="421132"/>
                      </a:lnTo>
                      <a:lnTo>
                        <a:pt x="637159" y="420331"/>
                      </a:lnTo>
                      <a:close/>
                    </a:path>
                    <a:path w="1736089" h="1551939">
                      <a:moveTo>
                        <a:pt x="789152" y="288937"/>
                      </a:moveTo>
                      <a:lnTo>
                        <a:pt x="777290" y="277075"/>
                      </a:lnTo>
                      <a:lnTo>
                        <a:pt x="774890" y="274675"/>
                      </a:lnTo>
                      <a:lnTo>
                        <a:pt x="774090" y="274345"/>
                      </a:lnTo>
                      <a:lnTo>
                        <a:pt x="773290" y="274675"/>
                      </a:lnTo>
                      <a:lnTo>
                        <a:pt x="750646" y="297307"/>
                      </a:lnTo>
                      <a:lnTo>
                        <a:pt x="750316" y="298107"/>
                      </a:lnTo>
                      <a:lnTo>
                        <a:pt x="750646" y="298907"/>
                      </a:lnTo>
                      <a:lnTo>
                        <a:pt x="758977" y="307225"/>
                      </a:lnTo>
                      <a:lnTo>
                        <a:pt x="760945" y="306006"/>
                      </a:lnTo>
                      <a:lnTo>
                        <a:pt x="769505" y="300710"/>
                      </a:lnTo>
                      <a:lnTo>
                        <a:pt x="787146" y="290131"/>
                      </a:lnTo>
                      <a:lnTo>
                        <a:pt x="789152" y="288937"/>
                      </a:lnTo>
                      <a:close/>
                    </a:path>
                    <a:path w="1736089" h="1551939">
                      <a:moveTo>
                        <a:pt x="797852" y="298107"/>
                      </a:moveTo>
                      <a:lnTo>
                        <a:pt x="797521" y="297307"/>
                      </a:lnTo>
                      <a:lnTo>
                        <a:pt x="792441" y="292227"/>
                      </a:lnTo>
                      <a:lnTo>
                        <a:pt x="790435" y="293433"/>
                      </a:lnTo>
                      <a:lnTo>
                        <a:pt x="771867" y="304571"/>
                      </a:lnTo>
                      <a:lnTo>
                        <a:pt x="764235" y="309295"/>
                      </a:lnTo>
                      <a:lnTo>
                        <a:pt x="762254" y="310515"/>
                      </a:lnTo>
                      <a:lnTo>
                        <a:pt x="773290" y="321538"/>
                      </a:lnTo>
                      <a:lnTo>
                        <a:pt x="774890" y="321538"/>
                      </a:lnTo>
                      <a:lnTo>
                        <a:pt x="777290" y="319138"/>
                      </a:lnTo>
                      <a:lnTo>
                        <a:pt x="797521" y="298907"/>
                      </a:lnTo>
                      <a:lnTo>
                        <a:pt x="797852" y="298107"/>
                      </a:lnTo>
                      <a:close/>
                    </a:path>
                    <a:path w="1736089" h="1551939">
                      <a:moveTo>
                        <a:pt x="943000" y="242481"/>
                      </a:moveTo>
                      <a:lnTo>
                        <a:pt x="928928" y="228409"/>
                      </a:lnTo>
                      <a:lnTo>
                        <a:pt x="926541" y="226009"/>
                      </a:lnTo>
                      <a:lnTo>
                        <a:pt x="925741" y="225679"/>
                      </a:lnTo>
                      <a:lnTo>
                        <a:pt x="924941" y="226009"/>
                      </a:lnTo>
                      <a:lnTo>
                        <a:pt x="902296" y="248653"/>
                      </a:lnTo>
                      <a:lnTo>
                        <a:pt x="901966" y="249453"/>
                      </a:lnTo>
                      <a:lnTo>
                        <a:pt x="902296" y="250253"/>
                      </a:lnTo>
                      <a:lnTo>
                        <a:pt x="905776" y="253720"/>
                      </a:lnTo>
                      <a:lnTo>
                        <a:pt x="908177" y="252920"/>
                      </a:lnTo>
                      <a:lnTo>
                        <a:pt x="911440" y="251828"/>
                      </a:lnTo>
                      <a:lnTo>
                        <a:pt x="934135" y="245021"/>
                      </a:lnTo>
                      <a:lnTo>
                        <a:pt x="940523" y="243192"/>
                      </a:lnTo>
                      <a:lnTo>
                        <a:pt x="943000" y="242481"/>
                      </a:lnTo>
                      <a:close/>
                    </a:path>
                    <a:path w="1736089" h="1551939">
                      <a:moveTo>
                        <a:pt x="949502" y="249453"/>
                      </a:moveTo>
                      <a:lnTo>
                        <a:pt x="949172" y="248653"/>
                      </a:lnTo>
                      <a:lnTo>
                        <a:pt x="946772" y="246253"/>
                      </a:lnTo>
                      <a:lnTo>
                        <a:pt x="946772" y="249453"/>
                      </a:lnTo>
                      <a:lnTo>
                        <a:pt x="925741" y="270484"/>
                      </a:lnTo>
                      <a:lnTo>
                        <a:pt x="946759" y="249453"/>
                      </a:lnTo>
                      <a:lnTo>
                        <a:pt x="946772" y="246253"/>
                      </a:lnTo>
                      <a:lnTo>
                        <a:pt x="944181" y="246862"/>
                      </a:lnTo>
                      <a:lnTo>
                        <a:pt x="935126" y="249440"/>
                      </a:lnTo>
                      <a:lnTo>
                        <a:pt x="912825" y="256133"/>
                      </a:lnTo>
                      <a:lnTo>
                        <a:pt x="911745" y="256489"/>
                      </a:lnTo>
                      <a:lnTo>
                        <a:pt x="909358" y="257289"/>
                      </a:lnTo>
                      <a:lnTo>
                        <a:pt x="924941" y="272884"/>
                      </a:lnTo>
                      <a:lnTo>
                        <a:pt x="926541" y="272884"/>
                      </a:lnTo>
                      <a:lnTo>
                        <a:pt x="928941" y="270484"/>
                      </a:lnTo>
                      <a:lnTo>
                        <a:pt x="949172" y="250253"/>
                      </a:lnTo>
                      <a:lnTo>
                        <a:pt x="949502" y="249453"/>
                      </a:lnTo>
                      <a:close/>
                    </a:path>
                    <a:path w="1736089" h="1551939">
                      <a:moveTo>
                        <a:pt x="1028395" y="216966"/>
                      </a:moveTo>
                      <a:lnTo>
                        <a:pt x="1016076" y="204647"/>
                      </a:lnTo>
                      <a:lnTo>
                        <a:pt x="1013675" y="202247"/>
                      </a:lnTo>
                      <a:lnTo>
                        <a:pt x="1012875" y="201917"/>
                      </a:lnTo>
                      <a:lnTo>
                        <a:pt x="1012075" y="202247"/>
                      </a:lnTo>
                      <a:lnTo>
                        <a:pt x="989444" y="224878"/>
                      </a:lnTo>
                      <a:lnTo>
                        <a:pt x="989114" y="225679"/>
                      </a:lnTo>
                      <a:lnTo>
                        <a:pt x="989444" y="226479"/>
                      </a:lnTo>
                      <a:lnTo>
                        <a:pt x="991209" y="228257"/>
                      </a:lnTo>
                      <a:lnTo>
                        <a:pt x="993609" y="227457"/>
                      </a:lnTo>
                      <a:lnTo>
                        <a:pt x="991844" y="225679"/>
                      </a:lnTo>
                      <a:lnTo>
                        <a:pt x="993609" y="227444"/>
                      </a:lnTo>
                      <a:lnTo>
                        <a:pt x="1005370" y="223532"/>
                      </a:lnTo>
                      <a:lnTo>
                        <a:pt x="1025880" y="217678"/>
                      </a:lnTo>
                      <a:lnTo>
                        <a:pt x="1028395" y="216966"/>
                      </a:lnTo>
                      <a:close/>
                    </a:path>
                    <a:path w="1736089" h="1551939">
                      <a:moveTo>
                        <a:pt x="1036637" y="225679"/>
                      </a:moveTo>
                      <a:lnTo>
                        <a:pt x="1036307" y="224878"/>
                      </a:lnTo>
                      <a:lnTo>
                        <a:pt x="1032052" y="220624"/>
                      </a:lnTo>
                      <a:lnTo>
                        <a:pt x="1029563" y="221335"/>
                      </a:lnTo>
                      <a:lnTo>
                        <a:pt x="1006754" y="227850"/>
                      </a:lnTo>
                      <a:lnTo>
                        <a:pt x="997204" y="231038"/>
                      </a:lnTo>
                      <a:lnTo>
                        <a:pt x="994791" y="231838"/>
                      </a:lnTo>
                      <a:lnTo>
                        <a:pt x="1012075" y="249110"/>
                      </a:lnTo>
                      <a:lnTo>
                        <a:pt x="1013675" y="249110"/>
                      </a:lnTo>
                      <a:lnTo>
                        <a:pt x="1016076" y="246710"/>
                      </a:lnTo>
                      <a:lnTo>
                        <a:pt x="1036307" y="226479"/>
                      </a:lnTo>
                      <a:lnTo>
                        <a:pt x="1036637" y="225679"/>
                      </a:lnTo>
                      <a:close/>
                    </a:path>
                    <a:path w="1736089" h="1551939">
                      <a:moveTo>
                        <a:pt x="1136980" y="190322"/>
                      </a:moveTo>
                      <a:lnTo>
                        <a:pt x="1132497" y="191592"/>
                      </a:lnTo>
                      <a:lnTo>
                        <a:pt x="1111897" y="197485"/>
                      </a:lnTo>
                      <a:lnTo>
                        <a:pt x="1109408" y="198196"/>
                      </a:lnTo>
                      <a:lnTo>
                        <a:pt x="1118450" y="207238"/>
                      </a:lnTo>
                      <a:lnTo>
                        <a:pt x="1120051" y="207238"/>
                      </a:lnTo>
                      <a:lnTo>
                        <a:pt x="1122451" y="204838"/>
                      </a:lnTo>
                      <a:lnTo>
                        <a:pt x="1136980" y="190322"/>
                      </a:lnTo>
                      <a:close/>
                    </a:path>
                    <a:path w="1736089" h="1551939">
                      <a:moveTo>
                        <a:pt x="1142987" y="183896"/>
                      </a:moveTo>
                      <a:lnTo>
                        <a:pt x="1142695" y="183007"/>
                      </a:lnTo>
                      <a:lnTo>
                        <a:pt x="1140383" y="180708"/>
                      </a:lnTo>
                      <a:lnTo>
                        <a:pt x="1140383" y="183896"/>
                      </a:lnTo>
                      <a:lnTo>
                        <a:pt x="1140193" y="183896"/>
                      </a:lnTo>
                      <a:lnTo>
                        <a:pt x="1140383" y="183896"/>
                      </a:lnTo>
                      <a:lnTo>
                        <a:pt x="1140383" y="180708"/>
                      </a:lnTo>
                      <a:lnTo>
                        <a:pt x="1122451" y="162775"/>
                      </a:lnTo>
                      <a:lnTo>
                        <a:pt x="1120051" y="160375"/>
                      </a:lnTo>
                      <a:lnTo>
                        <a:pt x="1119251" y="160045"/>
                      </a:lnTo>
                      <a:lnTo>
                        <a:pt x="1118450" y="160375"/>
                      </a:lnTo>
                      <a:lnTo>
                        <a:pt x="1098308" y="180517"/>
                      </a:lnTo>
                      <a:lnTo>
                        <a:pt x="1098308" y="183896"/>
                      </a:lnTo>
                      <a:lnTo>
                        <a:pt x="1098130" y="183896"/>
                      </a:lnTo>
                      <a:lnTo>
                        <a:pt x="1098308" y="183896"/>
                      </a:lnTo>
                      <a:lnTo>
                        <a:pt x="1098308" y="180517"/>
                      </a:lnTo>
                      <a:lnTo>
                        <a:pt x="1095819" y="183007"/>
                      </a:lnTo>
                      <a:lnTo>
                        <a:pt x="1095514" y="183896"/>
                      </a:lnTo>
                      <a:lnTo>
                        <a:pt x="1095819" y="184607"/>
                      </a:lnTo>
                      <a:lnTo>
                        <a:pt x="1105750" y="194538"/>
                      </a:lnTo>
                      <a:lnTo>
                        <a:pt x="1108240" y="193827"/>
                      </a:lnTo>
                      <a:lnTo>
                        <a:pt x="1139088" y="185000"/>
                      </a:lnTo>
                      <a:lnTo>
                        <a:pt x="1142987" y="183896"/>
                      </a:lnTo>
                      <a:close/>
                    </a:path>
                    <a:path w="1736089" h="1551939">
                      <a:moveTo>
                        <a:pt x="1207554" y="165252"/>
                      </a:moveTo>
                      <a:lnTo>
                        <a:pt x="1192618" y="150317"/>
                      </a:lnTo>
                      <a:lnTo>
                        <a:pt x="1190218" y="147916"/>
                      </a:lnTo>
                      <a:lnTo>
                        <a:pt x="1189418" y="147586"/>
                      </a:lnTo>
                      <a:lnTo>
                        <a:pt x="1188618" y="147916"/>
                      </a:lnTo>
                      <a:lnTo>
                        <a:pt x="1165987" y="170548"/>
                      </a:lnTo>
                      <a:lnTo>
                        <a:pt x="1165656" y="171361"/>
                      </a:lnTo>
                      <a:lnTo>
                        <a:pt x="1165987" y="172148"/>
                      </a:lnTo>
                      <a:lnTo>
                        <a:pt x="1170000" y="176161"/>
                      </a:lnTo>
                      <a:lnTo>
                        <a:pt x="1172476" y="175463"/>
                      </a:lnTo>
                      <a:lnTo>
                        <a:pt x="1194447" y="169189"/>
                      </a:lnTo>
                      <a:lnTo>
                        <a:pt x="1205090" y="166001"/>
                      </a:lnTo>
                      <a:lnTo>
                        <a:pt x="1189418" y="150329"/>
                      </a:lnTo>
                      <a:lnTo>
                        <a:pt x="1168793" y="170954"/>
                      </a:lnTo>
                      <a:lnTo>
                        <a:pt x="1169187" y="170548"/>
                      </a:lnTo>
                      <a:lnTo>
                        <a:pt x="1189418" y="150317"/>
                      </a:lnTo>
                      <a:lnTo>
                        <a:pt x="1205090" y="165989"/>
                      </a:lnTo>
                      <a:lnTo>
                        <a:pt x="1207554" y="165252"/>
                      </a:lnTo>
                      <a:close/>
                    </a:path>
                    <a:path w="1736089" h="1551939">
                      <a:moveTo>
                        <a:pt x="1213167" y="171361"/>
                      </a:moveTo>
                      <a:lnTo>
                        <a:pt x="1212850" y="170548"/>
                      </a:lnTo>
                      <a:lnTo>
                        <a:pt x="1211186" y="168884"/>
                      </a:lnTo>
                      <a:lnTo>
                        <a:pt x="1208722" y="169621"/>
                      </a:lnTo>
                      <a:lnTo>
                        <a:pt x="1195730" y="173532"/>
                      </a:lnTo>
                      <a:lnTo>
                        <a:pt x="1176147" y="179133"/>
                      </a:lnTo>
                      <a:lnTo>
                        <a:pt x="1173670" y="179832"/>
                      </a:lnTo>
                      <a:lnTo>
                        <a:pt x="1188618" y="194779"/>
                      </a:lnTo>
                      <a:lnTo>
                        <a:pt x="1190218" y="194779"/>
                      </a:lnTo>
                      <a:lnTo>
                        <a:pt x="1192618" y="192379"/>
                      </a:lnTo>
                      <a:lnTo>
                        <a:pt x="1212850" y="172148"/>
                      </a:lnTo>
                      <a:lnTo>
                        <a:pt x="1213167" y="171361"/>
                      </a:lnTo>
                      <a:close/>
                    </a:path>
                    <a:path w="1736089" h="1551939">
                      <a:moveTo>
                        <a:pt x="1277874" y="145021"/>
                      </a:moveTo>
                      <a:lnTo>
                        <a:pt x="1266177" y="133337"/>
                      </a:lnTo>
                      <a:lnTo>
                        <a:pt x="1263777" y="130937"/>
                      </a:lnTo>
                      <a:lnTo>
                        <a:pt x="1262976" y="130606"/>
                      </a:lnTo>
                      <a:lnTo>
                        <a:pt x="1262176" y="130937"/>
                      </a:lnTo>
                      <a:lnTo>
                        <a:pt x="1239545" y="153581"/>
                      </a:lnTo>
                      <a:lnTo>
                        <a:pt x="1239215" y="154381"/>
                      </a:lnTo>
                      <a:lnTo>
                        <a:pt x="1239545" y="155181"/>
                      </a:lnTo>
                      <a:lnTo>
                        <a:pt x="1240167" y="155790"/>
                      </a:lnTo>
                      <a:lnTo>
                        <a:pt x="1242339" y="155181"/>
                      </a:lnTo>
                      <a:lnTo>
                        <a:pt x="1242745" y="155181"/>
                      </a:lnTo>
                      <a:lnTo>
                        <a:pt x="1275372" y="145745"/>
                      </a:lnTo>
                      <a:lnTo>
                        <a:pt x="1262976" y="133350"/>
                      </a:lnTo>
                      <a:lnTo>
                        <a:pt x="1241945" y="154381"/>
                      </a:lnTo>
                      <a:lnTo>
                        <a:pt x="1262976" y="133337"/>
                      </a:lnTo>
                      <a:lnTo>
                        <a:pt x="1275372" y="145732"/>
                      </a:lnTo>
                      <a:lnTo>
                        <a:pt x="1277874" y="145021"/>
                      </a:lnTo>
                      <a:close/>
                    </a:path>
                    <a:path w="1736089" h="1551939">
                      <a:moveTo>
                        <a:pt x="1286751" y="154381"/>
                      </a:moveTo>
                      <a:lnTo>
                        <a:pt x="1286408" y="153581"/>
                      </a:lnTo>
                      <a:lnTo>
                        <a:pt x="1281531" y="148691"/>
                      </a:lnTo>
                      <a:lnTo>
                        <a:pt x="1279042" y="149402"/>
                      </a:lnTo>
                      <a:lnTo>
                        <a:pt x="1246327" y="158750"/>
                      </a:lnTo>
                      <a:lnTo>
                        <a:pt x="1243825" y="159461"/>
                      </a:lnTo>
                      <a:lnTo>
                        <a:pt x="1262176" y="177812"/>
                      </a:lnTo>
                      <a:lnTo>
                        <a:pt x="1263777" y="177812"/>
                      </a:lnTo>
                      <a:lnTo>
                        <a:pt x="1266177" y="175412"/>
                      </a:lnTo>
                      <a:lnTo>
                        <a:pt x="1286408" y="155181"/>
                      </a:lnTo>
                      <a:lnTo>
                        <a:pt x="1286751" y="154381"/>
                      </a:lnTo>
                      <a:close/>
                    </a:path>
                    <a:path w="1736089" h="1551939">
                      <a:moveTo>
                        <a:pt x="1509191" y="86652"/>
                      </a:moveTo>
                      <a:lnTo>
                        <a:pt x="1492516" y="69977"/>
                      </a:lnTo>
                      <a:lnTo>
                        <a:pt x="1490116" y="67576"/>
                      </a:lnTo>
                      <a:lnTo>
                        <a:pt x="1489329" y="67246"/>
                      </a:lnTo>
                      <a:lnTo>
                        <a:pt x="1488528" y="67576"/>
                      </a:lnTo>
                      <a:lnTo>
                        <a:pt x="1465884" y="90208"/>
                      </a:lnTo>
                      <a:lnTo>
                        <a:pt x="1465884" y="91808"/>
                      </a:lnTo>
                      <a:lnTo>
                        <a:pt x="1470266" y="96189"/>
                      </a:lnTo>
                      <a:lnTo>
                        <a:pt x="1472844" y="95567"/>
                      </a:lnTo>
                      <a:lnTo>
                        <a:pt x="1477467" y="94462"/>
                      </a:lnTo>
                      <a:lnTo>
                        <a:pt x="1500085" y="88811"/>
                      </a:lnTo>
                      <a:lnTo>
                        <a:pt x="1506601" y="87261"/>
                      </a:lnTo>
                      <a:lnTo>
                        <a:pt x="1509191" y="86652"/>
                      </a:lnTo>
                      <a:close/>
                    </a:path>
                    <a:path w="1736089" h="1551939">
                      <a:moveTo>
                        <a:pt x="1510322" y="91020"/>
                      </a:moveTo>
                      <a:lnTo>
                        <a:pt x="1501178" y="93205"/>
                      </a:lnTo>
                      <a:lnTo>
                        <a:pt x="1476616" y="99326"/>
                      </a:lnTo>
                      <a:lnTo>
                        <a:pt x="1489329" y="112026"/>
                      </a:lnTo>
                      <a:lnTo>
                        <a:pt x="1510322" y="91020"/>
                      </a:lnTo>
                      <a:close/>
                    </a:path>
                    <a:path w="1736089" h="1551939">
                      <a:moveTo>
                        <a:pt x="1513078" y="91033"/>
                      </a:moveTo>
                      <a:lnTo>
                        <a:pt x="1512849" y="90436"/>
                      </a:lnTo>
                      <a:lnTo>
                        <a:pt x="1510322" y="91033"/>
                      </a:lnTo>
                      <a:lnTo>
                        <a:pt x="1489329" y="112026"/>
                      </a:lnTo>
                      <a:lnTo>
                        <a:pt x="1476616" y="99326"/>
                      </a:lnTo>
                      <a:lnTo>
                        <a:pt x="1474025" y="99949"/>
                      </a:lnTo>
                      <a:lnTo>
                        <a:pt x="1488528" y="114439"/>
                      </a:lnTo>
                      <a:lnTo>
                        <a:pt x="1490116" y="114439"/>
                      </a:lnTo>
                      <a:lnTo>
                        <a:pt x="1492516" y="112039"/>
                      </a:lnTo>
                      <a:lnTo>
                        <a:pt x="1512760" y="91808"/>
                      </a:lnTo>
                      <a:lnTo>
                        <a:pt x="1513078" y="91033"/>
                      </a:lnTo>
                      <a:close/>
                    </a:path>
                    <a:path w="1736089" h="1551939">
                      <a:moveTo>
                        <a:pt x="1614131" y="65963"/>
                      </a:moveTo>
                      <a:lnTo>
                        <a:pt x="1597774" y="49606"/>
                      </a:lnTo>
                      <a:lnTo>
                        <a:pt x="1595374" y="47205"/>
                      </a:lnTo>
                      <a:lnTo>
                        <a:pt x="1594573" y="46875"/>
                      </a:lnTo>
                      <a:lnTo>
                        <a:pt x="1593773" y="47205"/>
                      </a:lnTo>
                      <a:lnTo>
                        <a:pt x="1571129" y="69837"/>
                      </a:lnTo>
                      <a:lnTo>
                        <a:pt x="1571129" y="71437"/>
                      </a:lnTo>
                      <a:lnTo>
                        <a:pt x="1573415" y="73723"/>
                      </a:lnTo>
                      <a:lnTo>
                        <a:pt x="1576108" y="73202"/>
                      </a:lnTo>
                      <a:lnTo>
                        <a:pt x="1573530" y="70637"/>
                      </a:lnTo>
                      <a:lnTo>
                        <a:pt x="1576108" y="73190"/>
                      </a:lnTo>
                      <a:lnTo>
                        <a:pt x="1611439" y="66471"/>
                      </a:lnTo>
                      <a:lnTo>
                        <a:pt x="1614131" y="65963"/>
                      </a:lnTo>
                      <a:close/>
                    </a:path>
                    <a:path w="1736089" h="1551939">
                      <a:moveTo>
                        <a:pt x="1618335" y="70637"/>
                      </a:moveTo>
                      <a:lnTo>
                        <a:pt x="1618005" y="69837"/>
                      </a:lnTo>
                      <a:lnTo>
                        <a:pt x="1615300" y="70345"/>
                      </a:lnTo>
                      <a:lnTo>
                        <a:pt x="1579968" y="77063"/>
                      </a:lnTo>
                      <a:lnTo>
                        <a:pt x="1594573" y="91655"/>
                      </a:lnTo>
                      <a:lnTo>
                        <a:pt x="1615592" y="70637"/>
                      </a:lnTo>
                      <a:lnTo>
                        <a:pt x="1594573" y="91668"/>
                      </a:lnTo>
                      <a:lnTo>
                        <a:pt x="1579968" y="77076"/>
                      </a:lnTo>
                      <a:lnTo>
                        <a:pt x="1577276" y="77584"/>
                      </a:lnTo>
                      <a:lnTo>
                        <a:pt x="1593773" y="94068"/>
                      </a:lnTo>
                      <a:lnTo>
                        <a:pt x="1595374" y="94068"/>
                      </a:lnTo>
                      <a:lnTo>
                        <a:pt x="1597774" y="91668"/>
                      </a:lnTo>
                      <a:lnTo>
                        <a:pt x="1618005" y="71437"/>
                      </a:lnTo>
                      <a:lnTo>
                        <a:pt x="1618335" y="70637"/>
                      </a:lnTo>
                      <a:close/>
                    </a:path>
                    <a:path w="1736089" h="1551939">
                      <a:moveTo>
                        <a:pt x="1685074" y="54292"/>
                      </a:moveTo>
                      <a:lnTo>
                        <a:pt x="1666798" y="36017"/>
                      </a:lnTo>
                      <a:lnTo>
                        <a:pt x="1664411" y="33616"/>
                      </a:lnTo>
                      <a:lnTo>
                        <a:pt x="1663611" y="33286"/>
                      </a:lnTo>
                      <a:lnTo>
                        <a:pt x="1662798" y="33616"/>
                      </a:lnTo>
                      <a:lnTo>
                        <a:pt x="1640166" y="56248"/>
                      </a:lnTo>
                      <a:lnTo>
                        <a:pt x="1640166" y="57848"/>
                      </a:lnTo>
                      <a:lnTo>
                        <a:pt x="1642668" y="60350"/>
                      </a:lnTo>
                      <a:lnTo>
                        <a:pt x="1645462" y="59944"/>
                      </a:lnTo>
                      <a:lnTo>
                        <a:pt x="1682267" y="54686"/>
                      </a:lnTo>
                      <a:lnTo>
                        <a:pt x="1685074" y="54292"/>
                      </a:lnTo>
                      <a:close/>
                    </a:path>
                    <a:path w="1736089" h="1551939">
                      <a:moveTo>
                        <a:pt x="1686179" y="58699"/>
                      </a:moveTo>
                      <a:lnTo>
                        <a:pt x="1682457" y="59245"/>
                      </a:lnTo>
                      <a:lnTo>
                        <a:pt x="1649463" y="63944"/>
                      </a:lnTo>
                      <a:lnTo>
                        <a:pt x="1646669" y="64350"/>
                      </a:lnTo>
                      <a:lnTo>
                        <a:pt x="1662798" y="80479"/>
                      </a:lnTo>
                      <a:lnTo>
                        <a:pt x="1664411" y="80479"/>
                      </a:lnTo>
                      <a:lnTo>
                        <a:pt x="1666798" y="78079"/>
                      </a:lnTo>
                      <a:lnTo>
                        <a:pt x="1686179" y="58699"/>
                      </a:lnTo>
                      <a:close/>
                    </a:path>
                    <a:path w="1736089" h="1551939">
                      <a:moveTo>
                        <a:pt x="1736026" y="0"/>
                      </a:moveTo>
                      <a:lnTo>
                        <a:pt x="1713725" y="22301"/>
                      </a:lnTo>
                      <a:lnTo>
                        <a:pt x="1713725" y="23901"/>
                      </a:lnTo>
                      <a:lnTo>
                        <a:pt x="1736026" y="46215"/>
                      </a:lnTo>
                      <a:lnTo>
                        <a:pt x="1736026" y="43014"/>
                      </a:lnTo>
                      <a:lnTo>
                        <a:pt x="1716125" y="23101"/>
                      </a:lnTo>
                      <a:lnTo>
                        <a:pt x="1736026" y="43002"/>
                      </a:lnTo>
                      <a:lnTo>
                        <a:pt x="1736026" y="3213"/>
                      </a:lnTo>
                      <a:lnTo>
                        <a:pt x="1736026" y="0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object 15">
                  <a:extLst>
                    <a:ext uri="{FF2B5EF4-FFF2-40B4-BE49-F238E27FC236}">
                      <a16:creationId xmlns:a16="http://schemas.microsoft.com/office/drawing/2014/main" id="{A8803578-EE1F-C2D7-3C40-03B5F77341AD}"/>
                    </a:ext>
                  </a:extLst>
                </p:cNvPr>
                <p:cNvSpPr/>
                <p:nvPr/>
              </p:nvSpPr>
              <p:spPr>
                <a:xfrm>
                  <a:off x="3213849" y="1209496"/>
                  <a:ext cx="1735455" cy="1433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5454" h="1433195">
                      <a:moveTo>
                        <a:pt x="11798" y="1406918"/>
                      </a:moveTo>
                      <a:lnTo>
                        <a:pt x="1079" y="1406918"/>
                      </a:lnTo>
                      <a:lnTo>
                        <a:pt x="0" y="1407718"/>
                      </a:lnTo>
                      <a:lnTo>
                        <a:pt x="444" y="1408988"/>
                      </a:lnTo>
                      <a:lnTo>
                        <a:pt x="9855" y="1415262"/>
                      </a:lnTo>
                      <a:lnTo>
                        <a:pt x="10401" y="1412913"/>
                      </a:lnTo>
                      <a:lnTo>
                        <a:pt x="4813" y="1409179"/>
                      </a:lnTo>
                      <a:lnTo>
                        <a:pt x="11264" y="1409179"/>
                      </a:lnTo>
                      <a:lnTo>
                        <a:pt x="11798" y="1406918"/>
                      </a:lnTo>
                      <a:close/>
                    </a:path>
                    <a:path w="1735454" h="1433195">
                      <a:moveTo>
                        <a:pt x="15684" y="1417548"/>
                      </a:moveTo>
                      <a:lnTo>
                        <a:pt x="15290" y="1416164"/>
                      </a:lnTo>
                      <a:lnTo>
                        <a:pt x="14427" y="1415580"/>
                      </a:lnTo>
                      <a:lnTo>
                        <a:pt x="11366" y="1428648"/>
                      </a:lnTo>
                      <a:lnTo>
                        <a:pt x="13157" y="1424139"/>
                      </a:lnTo>
                      <a:lnTo>
                        <a:pt x="15684" y="1417548"/>
                      </a:lnTo>
                      <a:close/>
                    </a:path>
                    <a:path w="1735454" h="1433195">
                      <a:moveTo>
                        <a:pt x="44030" y="1407718"/>
                      </a:moveTo>
                      <a:lnTo>
                        <a:pt x="42951" y="1406918"/>
                      </a:lnTo>
                      <a:lnTo>
                        <a:pt x="27940" y="1406918"/>
                      </a:lnTo>
                      <a:lnTo>
                        <a:pt x="24815" y="1396796"/>
                      </a:lnTo>
                      <a:lnTo>
                        <a:pt x="23888" y="1393748"/>
                      </a:lnTo>
                      <a:lnTo>
                        <a:pt x="23761" y="1393342"/>
                      </a:lnTo>
                      <a:lnTo>
                        <a:pt x="23660" y="1392999"/>
                      </a:lnTo>
                      <a:lnTo>
                        <a:pt x="22618" y="1392212"/>
                      </a:lnTo>
                      <a:lnTo>
                        <a:pt x="21488" y="1392999"/>
                      </a:lnTo>
                      <a:lnTo>
                        <a:pt x="16929" y="1404874"/>
                      </a:lnTo>
                      <a:lnTo>
                        <a:pt x="16090" y="1408455"/>
                      </a:lnTo>
                      <a:lnTo>
                        <a:pt x="15963" y="1408988"/>
                      </a:lnTo>
                      <a:lnTo>
                        <a:pt x="15925" y="1409179"/>
                      </a:lnTo>
                      <a:lnTo>
                        <a:pt x="16916" y="1409179"/>
                      </a:lnTo>
                      <a:lnTo>
                        <a:pt x="17983" y="1408455"/>
                      </a:lnTo>
                      <a:lnTo>
                        <a:pt x="22466" y="1396796"/>
                      </a:lnTo>
                      <a:lnTo>
                        <a:pt x="25819" y="1407718"/>
                      </a:lnTo>
                      <a:lnTo>
                        <a:pt x="26123" y="1408455"/>
                      </a:lnTo>
                      <a:lnTo>
                        <a:pt x="27114" y="1409179"/>
                      </a:lnTo>
                      <a:lnTo>
                        <a:pt x="39217" y="1409179"/>
                      </a:lnTo>
                      <a:lnTo>
                        <a:pt x="28740" y="1416164"/>
                      </a:lnTo>
                      <a:lnTo>
                        <a:pt x="28333" y="1417548"/>
                      </a:lnTo>
                      <a:lnTo>
                        <a:pt x="32600" y="1428648"/>
                      </a:lnTo>
                      <a:lnTo>
                        <a:pt x="26390" y="1424139"/>
                      </a:lnTo>
                      <a:lnTo>
                        <a:pt x="23241" y="1421841"/>
                      </a:lnTo>
                      <a:lnTo>
                        <a:pt x="21907" y="1421841"/>
                      </a:lnTo>
                      <a:lnTo>
                        <a:pt x="11696" y="1428648"/>
                      </a:lnTo>
                      <a:lnTo>
                        <a:pt x="11303" y="1428965"/>
                      </a:lnTo>
                      <a:lnTo>
                        <a:pt x="10566" y="1432128"/>
                      </a:lnTo>
                      <a:lnTo>
                        <a:pt x="22555" y="1424139"/>
                      </a:lnTo>
                      <a:lnTo>
                        <a:pt x="34366" y="1432737"/>
                      </a:lnTo>
                      <a:lnTo>
                        <a:pt x="35712" y="1432737"/>
                      </a:lnTo>
                      <a:lnTo>
                        <a:pt x="36093" y="1431417"/>
                      </a:lnTo>
                      <a:lnTo>
                        <a:pt x="35140" y="1428965"/>
                      </a:lnTo>
                      <a:lnTo>
                        <a:pt x="35013" y="1428648"/>
                      </a:lnTo>
                      <a:lnTo>
                        <a:pt x="30746" y="1417548"/>
                      </a:lnTo>
                      <a:lnTo>
                        <a:pt x="43573" y="1408988"/>
                      </a:lnTo>
                      <a:lnTo>
                        <a:pt x="44030" y="1407718"/>
                      </a:lnTo>
                      <a:close/>
                    </a:path>
                    <a:path w="1735454" h="1433195">
                      <a:moveTo>
                        <a:pt x="162826" y="890447"/>
                      </a:moveTo>
                      <a:lnTo>
                        <a:pt x="161861" y="887945"/>
                      </a:lnTo>
                      <a:lnTo>
                        <a:pt x="161747" y="887628"/>
                      </a:lnTo>
                      <a:lnTo>
                        <a:pt x="160426" y="891273"/>
                      </a:lnTo>
                      <a:lnTo>
                        <a:pt x="161137" y="891794"/>
                      </a:lnTo>
                      <a:lnTo>
                        <a:pt x="162445" y="891794"/>
                      </a:lnTo>
                      <a:lnTo>
                        <a:pt x="162826" y="890447"/>
                      </a:lnTo>
                      <a:close/>
                    </a:path>
                    <a:path w="1735454" h="1433195">
                      <a:moveTo>
                        <a:pt x="163309" y="869988"/>
                      </a:moveTo>
                      <a:lnTo>
                        <a:pt x="155486" y="875207"/>
                      </a:lnTo>
                      <a:lnTo>
                        <a:pt x="155054" y="876579"/>
                      </a:lnTo>
                      <a:lnTo>
                        <a:pt x="158076" y="884415"/>
                      </a:lnTo>
                      <a:lnTo>
                        <a:pt x="159258" y="881164"/>
                      </a:lnTo>
                      <a:lnTo>
                        <a:pt x="157492" y="876579"/>
                      </a:lnTo>
                      <a:lnTo>
                        <a:pt x="162013" y="873569"/>
                      </a:lnTo>
                      <a:lnTo>
                        <a:pt x="163309" y="869988"/>
                      </a:lnTo>
                      <a:close/>
                    </a:path>
                    <a:path w="1735454" h="1433195">
                      <a:moveTo>
                        <a:pt x="164769" y="865962"/>
                      </a:moveTo>
                      <a:lnTo>
                        <a:pt x="154686" y="865962"/>
                      </a:lnTo>
                      <a:lnTo>
                        <a:pt x="151561" y="855840"/>
                      </a:lnTo>
                      <a:lnTo>
                        <a:pt x="150634" y="852792"/>
                      </a:lnTo>
                      <a:lnTo>
                        <a:pt x="150495" y="852373"/>
                      </a:lnTo>
                      <a:lnTo>
                        <a:pt x="150406" y="852043"/>
                      </a:lnTo>
                      <a:lnTo>
                        <a:pt x="149364" y="851242"/>
                      </a:lnTo>
                      <a:lnTo>
                        <a:pt x="148234" y="852043"/>
                      </a:lnTo>
                      <a:lnTo>
                        <a:pt x="142887" y="865962"/>
                      </a:lnTo>
                      <a:lnTo>
                        <a:pt x="127825" y="865962"/>
                      </a:lnTo>
                      <a:lnTo>
                        <a:pt x="126733" y="866762"/>
                      </a:lnTo>
                      <a:lnTo>
                        <a:pt x="127190" y="868032"/>
                      </a:lnTo>
                      <a:lnTo>
                        <a:pt x="140017" y="876579"/>
                      </a:lnTo>
                      <a:lnTo>
                        <a:pt x="134683" y="890447"/>
                      </a:lnTo>
                      <a:lnTo>
                        <a:pt x="135051" y="891794"/>
                      </a:lnTo>
                      <a:lnTo>
                        <a:pt x="136372" y="891794"/>
                      </a:lnTo>
                      <a:lnTo>
                        <a:pt x="142138" y="887945"/>
                      </a:lnTo>
                      <a:lnTo>
                        <a:pt x="149301" y="883183"/>
                      </a:lnTo>
                      <a:lnTo>
                        <a:pt x="156603" y="888504"/>
                      </a:lnTo>
                      <a:lnTo>
                        <a:pt x="157403" y="886282"/>
                      </a:lnTo>
                      <a:lnTo>
                        <a:pt x="153136" y="883183"/>
                      </a:lnTo>
                      <a:lnTo>
                        <a:pt x="149987" y="880884"/>
                      </a:lnTo>
                      <a:lnTo>
                        <a:pt x="148653" y="880884"/>
                      </a:lnTo>
                      <a:lnTo>
                        <a:pt x="138074" y="887945"/>
                      </a:lnTo>
                      <a:lnTo>
                        <a:pt x="142443" y="876579"/>
                      </a:lnTo>
                      <a:lnTo>
                        <a:pt x="142024" y="875207"/>
                      </a:lnTo>
                      <a:lnTo>
                        <a:pt x="131559" y="868222"/>
                      </a:lnTo>
                      <a:lnTo>
                        <a:pt x="143662" y="868222"/>
                      </a:lnTo>
                      <a:lnTo>
                        <a:pt x="144716" y="867498"/>
                      </a:lnTo>
                      <a:lnTo>
                        <a:pt x="149199" y="855840"/>
                      </a:lnTo>
                      <a:lnTo>
                        <a:pt x="152552" y="866762"/>
                      </a:lnTo>
                      <a:lnTo>
                        <a:pt x="152869" y="867498"/>
                      </a:lnTo>
                      <a:lnTo>
                        <a:pt x="153860" y="868222"/>
                      </a:lnTo>
                      <a:lnTo>
                        <a:pt x="163944" y="868222"/>
                      </a:lnTo>
                      <a:lnTo>
                        <a:pt x="164769" y="865962"/>
                      </a:lnTo>
                      <a:close/>
                    </a:path>
                    <a:path w="1735454" h="1433195">
                      <a:moveTo>
                        <a:pt x="170776" y="866762"/>
                      </a:moveTo>
                      <a:lnTo>
                        <a:pt x="169697" y="865962"/>
                      </a:lnTo>
                      <a:lnTo>
                        <a:pt x="168363" y="869340"/>
                      </a:lnTo>
                      <a:lnTo>
                        <a:pt x="170319" y="868032"/>
                      </a:lnTo>
                      <a:lnTo>
                        <a:pt x="170776" y="866762"/>
                      </a:lnTo>
                      <a:close/>
                    </a:path>
                    <a:path w="1735454" h="1433195">
                      <a:moveTo>
                        <a:pt x="375818" y="528713"/>
                      </a:moveTo>
                      <a:lnTo>
                        <a:pt x="375361" y="528713"/>
                      </a:lnTo>
                      <a:lnTo>
                        <a:pt x="372249" y="518604"/>
                      </a:lnTo>
                      <a:lnTo>
                        <a:pt x="371297" y="515543"/>
                      </a:lnTo>
                      <a:lnTo>
                        <a:pt x="371182" y="515137"/>
                      </a:lnTo>
                      <a:lnTo>
                        <a:pt x="371081" y="514807"/>
                      </a:lnTo>
                      <a:lnTo>
                        <a:pt x="370039" y="514007"/>
                      </a:lnTo>
                      <a:lnTo>
                        <a:pt x="368909" y="514807"/>
                      </a:lnTo>
                      <a:lnTo>
                        <a:pt x="363562" y="528713"/>
                      </a:lnTo>
                      <a:lnTo>
                        <a:pt x="348500" y="528713"/>
                      </a:lnTo>
                      <a:lnTo>
                        <a:pt x="347408" y="529526"/>
                      </a:lnTo>
                      <a:lnTo>
                        <a:pt x="347865" y="530796"/>
                      </a:lnTo>
                      <a:lnTo>
                        <a:pt x="358254" y="537718"/>
                      </a:lnTo>
                      <a:lnTo>
                        <a:pt x="360591" y="536549"/>
                      </a:lnTo>
                      <a:lnTo>
                        <a:pt x="352247" y="530987"/>
                      </a:lnTo>
                      <a:lnTo>
                        <a:pt x="364312" y="530987"/>
                      </a:lnTo>
                      <a:lnTo>
                        <a:pt x="365391" y="530250"/>
                      </a:lnTo>
                      <a:lnTo>
                        <a:pt x="369887" y="518604"/>
                      </a:lnTo>
                      <a:lnTo>
                        <a:pt x="373392" y="529996"/>
                      </a:lnTo>
                      <a:lnTo>
                        <a:pt x="375818" y="528713"/>
                      </a:lnTo>
                      <a:close/>
                    </a:path>
                    <a:path w="1735454" h="1433195">
                      <a:moveTo>
                        <a:pt x="391452" y="529526"/>
                      </a:moveTo>
                      <a:lnTo>
                        <a:pt x="390372" y="528713"/>
                      </a:lnTo>
                      <a:lnTo>
                        <a:pt x="385559" y="528713"/>
                      </a:lnTo>
                      <a:lnTo>
                        <a:pt x="381241" y="530987"/>
                      </a:lnTo>
                      <a:lnTo>
                        <a:pt x="386638" y="530987"/>
                      </a:lnTo>
                      <a:lnTo>
                        <a:pt x="376161" y="537959"/>
                      </a:lnTo>
                      <a:lnTo>
                        <a:pt x="375729" y="539343"/>
                      </a:lnTo>
                      <a:lnTo>
                        <a:pt x="380022" y="550456"/>
                      </a:lnTo>
                      <a:lnTo>
                        <a:pt x="373811" y="545947"/>
                      </a:lnTo>
                      <a:lnTo>
                        <a:pt x="370662" y="543648"/>
                      </a:lnTo>
                      <a:lnTo>
                        <a:pt x="369316" y="543648"/>
                      </a:lnTo>
                      <a:lnTo>
                        <a:pt x="358749" y="550697"/>
                      </a:lnTo>
                      <a:lnTo>
                        <a:pt x="362648" y="540575"/>
                      </a:lnTo>
                      <a:lnTo>
                        <a:pt x="359651" y="542074"/>
                      </a:lnTo>
                      <a:lnTo>
                        <a:pt x="355358" y="553212"/>
                      </a:lnTo>
                      <a:lnTo>
                        <a:pt x="355727" y="554558"/>
                      </a:lnTo>
                      <a:lnTo>
                        <a:pt x="357047" y="554558"/>
                      </a:lnTo>
                      <a:lnTo>
                        <a:pt x="362839" y="550697"/>
                      </a:lnTo>
                      <a:lnTo>
                        <a:pt x="369976" y="545947"/>
                      </a:lnTo>
                      <a:lnTo>
                        <a:pt x="381812" y="554558"/>
                      </a:lnTo>
                      <a:lnTo>
                        <a:pt x="383108" y="554558"/>
                      </a:lnTo>
                      <a:lnTo>
                        <a:pt x="383501" y="553212"/>
                      </a:lnTo>
                      <a:lnTo>
                        <a:pt x="382524" y="550697"/>
                      </a:lnTo>
                      <a:lnTo>
                        <a:pt x="382435" y="550456"/>
                      </a:lnTo>
                      <a:lnTo>
                        <a:pt x="378167" y="539343"/>
                      </a:lnTo>
                      <a:lnTo>
                        <a:pt x="390994" y="530796"/>
                      </a:lnTo>
                      <a:lnTo>
                        <a:pt x="391452" y="529526"/>
                      </a:lnTo>
                      <a:close/>
                    </a:path>
                    <a:path w="1735454" h="1433195">
                      <a:moveTo>
                        <a:pt x="496684" y="464934"/>
                      </a:moveTo>
                      <a:lnTo>
                        <a:pt x="495719" y="462419"/>
                      </a:lnTo>
                      <a:lnTo>
                        <a:pt x="495617" y="462178"/>
                      </a:lnTo>
                      <a:lnTo>
                        <a:pt x="494715" y="459803"/>
                      </a:lnTo>
                      <a:lnTo>
                        <a:pt x="492836" y="461213"/>
                      </a:lnTo>
                      <a:lnTo>
                        <a:pt x="493204" y="462178"/>
                      </a:lnTo>
                      <a:lnTo>
                        <a:pt x="492366" y="461568"/>
                      </a:lnTo>
                      <a:lnTo>
                        <a:pt x="490474" y="462991"/>
                      </a:lnTo>
                      <a:lnTo>
                        <a:pt x="494995" y="466280"/>
                      </a:lnTo>
                      <a:lnTo>
                        <a:pt x="496290" y="466280"/>
                      </a:lnTo>
                      <a:lnTo>
                        <a:pt x="496684" y="464934"/>
                      </a:lnTo>
                      <a:close/>
                    </a:path>
                    <a:path w="1735454" h="1433195">
                      <a:moveTo>
                        <a:pt x="504634" y="441248"/>
                      </a:moveTo>
                      <a:lnTo>
                        <a:pt x="503542" y="440448"/>
                      </a:lnTo>
                      <a:lnTo>
                        <a:pt x="488543" y="440448"/>
                      </a:lnTo>
                      <a:lnTo>
                        <a:pt x="485419" y="430326"/>
                      </a:lnTo>
                      <a:lnTo>
                        <a:pt x="484479" y="427266"/>
                      </a:lnTo>
                      <a:lnTo>
                        <a:pt x="484238" y="427266"/>
                      </a:lnTo>
                      <a:lnTo>
                        <a:pt x="484352" y="426859"/>
                      </a:lnTo>
                      <a:lnTo>
                        <a:pt x="484263" y="426529"/>
                      </a:lnTo>
                      <a:lnTo>
                        <a:pt x="483222" y="425729"/>
                      </a:lnTo>
                      <a:lnTo>
                        <a:pt x="482092" y="426529"/>
                      </a:lnTo>
                      <a:lnTo>
                        <a:pt x="476745" y="440448"/>
                      </a:lnTo>
                      <a:lnTo>
                        <a:pt x="461683" y="440448"/>
                      </a:lnTo>
                      <a:lnTo>
                        <a:pt x="460590" y="441248"/>
                      </a:lnTo>
                      <a:lnTo>
                        <a:pt x="461048" y="442518"/>
                      </a:lnTo>
                      <a:lnTo>
                        <a:pt x="473875" y="451065"/>
                      </a:lnTo>
                      <a:lnTo>
                        <a:pt x="468541" y="464934"/>
                      </a:lnTo>
                      <a:lnTo>
                        <a:pt x="468896" y="466280"/>
                      </a:lnTo>
                      <a:lnTo>
                        <a:pt x="470230" y="466280"/>
                      </a:lnTo>
                      <a:lnTo>
                        <a:pt x="476021" y="462419"/>
                      </a:lnTo>
                      <a:lnTo>
                        <a:pt x="483158" y="457669"/>
                      </a:lnTo>
                      <a:lnTo>
                        <a:pt x="486638" y="460197"/>
                      </a:lnTo>
                      <a:lnTo>
                        <a:pt x="488530" y="458787"/>
                      </a:lnTo>
                      <a:lnTo>
                        <a:pt x="486994" y="457669"/>
                      </a:lnTo>
                      <a:lnTo>
                        <a:pt x="483895" y="455409"/>
                      </a:lnTo>
                      <a:lnTo>
                        <a:pt x="482447" y="455409"/>
                      </a:lnTo>
                      <a:lnTo>
                        <a:pt x="471932" y="462419"/>
                      </a:lnTo>
                      <a:lnTo>
                        <a:pt x="476300" y="451065"/>
                      </a:lnTo>
                      <a:lnTo>
                        <a:pt x="475881" y="449681"/>
                      </a:lnTo>
                      <a:lnTo>
                        <a:pt x="465416" y="442709"/>
                      </a:lnTo>
                      <a:lnTo>
                        <a:pt x="477520" y="442709"/>
                      </a:lnTo>
                      <a:lnTo>
                        <a:pt x="478574" y="441985"/>
                      </a:lnTo>
                      <a:lnTo>
                        <a:pt x="483057" y="430326"/>
                      </a:lnTo>
                      <a:lnTo>
                        <a:pt x="486410" y="441248"/>
                      </a:lnTo>
                      <a:lnTo>
                        <a:pt x="486727" y="441985"/>
                      </a:lnTo>
                      <a:lnTo>
                        <a:pt x="487705" y="442709"/>
                      </a:lnTo>
                      <a:lnTo>
                        <a:pt x="499821" y="442709"/>
                      </a:lnTo>
                      <a:lnTo>
                        <a:pt x="489343" y="449681"/>
                      </a:lnTo>
                      <a:lnTo>
                        <a:pt x="488924" y="451065"/>
                      </a:lnTo>
                      <a:lnTo>
                        <a:pt x="491147" y="456819"/>
                      </a:lnTo>
                      <a:lnTo>
                        <a:pt x="493026" y="455409"/>
                      </a:lnTo>
                      <a:lnTo>
                        <a:pt x="491350" y="451065"/>
                      </a:lnTo>
                      <a:lnTo>
                        <a:pt x="504177" y="442518"/>
                      </a:lnTo>
                      <a:lnTo>
                        <a:pt x="504634" y="441248"/>
                      </a:lnTo>
                      <a:close/>
                    </a:path>
                    <a:path w="1735454" h="1433195">
                      <a:moveTo>
                        <a:pt x="617308" y="368363"/>
                      </a:moveTo>
                      <a:lnTo>
                        <a:pt x="614426" y="359029"/>
                      </a:lnTo>
                      <a:lnTo>
                        <a:pt x="613486" y="355968"/>
                      </a:lnTo>
                      <a:lnTo>
                        <a:pt x="613244" y="355968"/>
                      </a:lnTo>
                      <a:lnTo>
                        <a:pt x="613359" y="355561"/>
                      </a:lnTo>
                      <a:lnTo>
                        <a:pt x="613270" y="355231"/>
                      </a:lnTo>
                      <a:lnTo>
                        <a:pt x="612228" y="354431"/>
                      </a:lnTo>
                      <a:lnTo>
                        <a:pt x="611098" y="355231"/>
                      </a:lnTo>
                      <a:lnTo>
                        <a:pt x="605751" y="369138"/>
                      </a:lnTo>
                      <a:lnTo>
                        <a:pt x="590689" y="369138"/>
                      </a:lnTo>
                      <a:lnTo>
                        <a:pt x="589597" y="369951"/>
                      </a:lnTo>
                      <a:lnTo>
                        <a:pt x="590054" y="371221"/>
                      </a:lnTo>
                      <a:lnTo>
                        <a:pt x="602056" y="379209"/>
                      </a:lnTo>
                      <a:lnTo>
                        <a:pt x="602983" y="378587"/>
                      </a:lnTo>
                      <a:lnTo>
                        <a:pt x="604062" y="377825"/>
                      </a:lnTo>
                      <a:lnTo>
                        <a:pt x="594423" y="371398"/>
                      </a:lnTo>
                      <a:lnTo>
                        <a:pt x="606526" y="371398"/>
                      </a:lnTo>
                      <a:lnTo>
                        <a:pt x="607580" y="370674"/>
                      </a:lnTo>
                      <a:lnTo>
                        <a:pt x="612063" y="359029"/>
                      </a:lnTo>
                      <a:lnTo>
                        <a:pt x="615365" y="369747"/>
                      </a:lnTo>
                      <a:lnTo>
                        <a:pt x="617308" y="368363"/>
                      </a:lnTo>
                      <a:close/>
                    </a:path>
                    <a:path w="1735454" h="1433195">
                      <a:moveTo>
                        <a:pt x="633641" y="369951"/>
                      </a:moveTo>
                      <a:lnTo>
                        <a:pt x="632561" y="369138"/>
                      </a:lnTo>
                      <a:lnTo>
                        <a:pt x="623989" y="369138"/>
                      </a:lnTo>
                      <a:lnTo>
                        <a:pt x="620826" y="371398"/>
                      </a:lnTo>
                      <a:lnTo>
                        <a:pt x="628815" y="371398"/>
                      </a:lnTo>
                      <a:lnTo>
                        <a:pt x="618350" y="378383"/>
                      </a:lnTo>
                      <a:lnTo>
                        <a:pt x="618083" y="379209"/>
                      </a:lnTo>
                      <a:lnTo>
                        <a:pt x="617931" y="379768"/>
                      </a:lnTo>
                      <a:lnTo>
                        <a:pt x="622211" y="390880"/>
                      </a:lnTo>
                      <a:lnTo>
                        <a:pt x="616000" y="386372"/>
                      </a:lnTo>
                      <a:lnTo>
                        <a:pt x="612851" y="384073"/>
                      </a:lnTo>
                      <a:lnTo>
                        <a:pt x="611505" y="384073"/>
                      </a:lnTo>
                      <a:lnTo>
                        <a:pt x="600938" y="391121"/>
                      </a:lnTo>
                      <a:lnTo>
                        <a:pt x="603910" y="383413"/>
                      </a:lnTo>
                      <a:lnTo>
                        <a:pt x="600646" y="385584"/>
                      </a:lnTo>
                      <a:lnTo>
                        <a:pt x="597547" y="393636"/>
                      </a:lnTo>
                      <a:lnTo>
                        <a:pt x="597916" y="394982"/>
                      </a:lnTo>
                      <a:lnTo>
                        <a:pt x="599236" y="394982"/>
                      </a:lnTo>
                      <a:lnTo>
                        <a:pt x="605028" y="391121"/>
                      </a:lnTo>
                      <a:lnTo>
                        <a:pt x="612165" y="386372"/>
                      </a:lnTo>
                      <a:lnTo>
                        <a:pt x="623989" y="394982"/>
                      </a:lnTo>
                      <a:lnTo>
                        <a:pt x="625297" y="394982"/>
                      </a:lnTo>
                      <a:lnTo>
                        <a:pt x="625690" y="393636"/>
                      </a:lnTo>
                      <a:lnTo>
                        <a:pt x="624713" y="391121"/>
                      </a:lnTo>
                      <a:lnTo>
                        <a:pt x="624624" y="390880"/>
                      </a:lnTo>
                      <a:lnTo>
                        <a:pt x="620356" y="379768"/>
                      </a:lnTo>
                      <a:lnTo>
                        <a:pt x="633183" y="371221"/>
                      </a:lnTo>
                      <a:lnTo>
                        <a:pt x="633641" y="369951"/>
                      </a:lnTo>
                      <a:close/>
                    </a:path>
                    <a:path w="1735454" h="1433195">
                      <a:moveTo>
                        <a:pt x="789330" y="263893"/>
                      </a:moveTo>
                      <a:lnTo>
                        <a:pt x="778256" y="263893"/>
                      </a:lnTo>
                      <a:lnTo>
                        <a:pt x="775131" y="253771"/>
                      </a:lnTo>
                      <a:lnTo>
                        <a:pt x="774204" y="250723"/>
                      </a:lnTo>
                      <a:lnTo>
                        <a:pt x="774077" y="250317"/>
                      </a:lnTo>
                      <a:lnTo>
                        <a:pt x="773976" y="249974"/>
                      </a:lnTo>
                      <a:lnTo>
                        <a:pt x="772934" y="249186"/>
                      </a:lnTo>
                      <a:lnTo>
                        <a:pt x="771817" y="249974"/>
                      </a:lnTo>
                      <a:lnTo>
                        <a:pt x="766457" y="263893"/>
                      </a:lnTo>
                      <a:lnTo>
                        <a:pt x="751382" y="263893"/>
                      </a:lnTo>
                      <a:lnTo>
                        <a:pt x="750303" y="264706"/>
                      </a:lnTo>
                      <a:lnTo>
                        <a:pt x="750760" y="265963"/>
                      </a:lnTo>
                      <a:lnTo>
                        <a:pt x="763587" y="274523"/>
                      </a:lnTo>
                      <a:lnTo>
                        <a:pt x="762444" y="277482"/>
                      </a:lnTo>
                      <a:lnTo>
                        <a:pt x="765492" y="275894"/>
                      </a:lnTo>
                      <a:lnTo>
                        <a:pt x="766000" y="274523"/>
                      </a:lnTo>
                      <a:lnTo>
                        <a:pt x="765949" y="274269"/>
                      </a:lnTo>
                      <a:lnTo>
                        <a:pt x="765594" y="273138"/>
                      </a:lnTo>
                      <a:lnTo>
                        <a:pt x="755129" y="266153"/>
                      </a:lnTo>
                      <a:lnTo>
                        <a:pt x="767232" y="266153"/>
                      </a:lnTo>
                      <a:lnTo>
                        <a:pt x="768286" y="265430"/>
                      </a:lnTo>
                      <a:lnTo>
                        <a:pt x="772769" y="253771"/>
                      </a:lnTo>
                      <a:lnTo>
                        <a:pt x="776135" y="264706"/>
                      </a:lnTo>
                      <a:lnTo>
                        <a:pt x="776439" y="265430"/>
                      </a:lnTo>
                      <a:lnTo>
                        <a:pt x="777417" y="266153"/>
                      </a:lnTo>
                      <a:lnTo>
                        <a:pt x="784796" y="266153"/>
                      </a:lnTo>
                      <a:lnTo>
                        <a:pt x="789330" y="263893"/>
                      </a:lnTo>
                      <a:close/>
                    </a:path>
                    <a:path w="1735454" h="1433195">
                      <a:moveTo>
                        <a:pt x="789647" y="268782"/>
                      </a:moveTo>
                      <a:lnTo>
                        <a:pt x="778700" y="274269"/>
                      </a:lnTo>
                      <a:lnTo>
                        <a:pt x="778637" y="274523"/>
                      </a:lnTo>
                      <a:lnTo>
                        <a:pt x="782904" y="285623"/>
                      </a:lnTo>
                      <a:lnTo>
                        <a:pt x="776706" y="281114"/>
                      </a:lnTo>
                      <a:lnTo>
                        <a:pt x="773557" y="278815"/>
                      </a:lnTo>
                      <a:lnTo>
                        <a:pt x="772236" y="278815"/>
                      </a:lnTo>
                      <a:lnTo>
                        <a:pt x="761644" y="285877"/>
                      </a:lnTo>
                      <a:lnTo>
                        <a:pt x="763028" y="282270"/>
                      </a:lnTo>
                      <a:lnTo>
                        <a:pt x="759993" y="283870"/>
                      </a:lnTo>
                      <a:lnTo>
                        <a:pt x="758253" y="288378"/>
                      </a:lnTo>
                      <a:lnTo>
                        <a:pt x="758621" y="289737"/>
                      </a:lnTo>
                      <a:lnTo>
                        <a:pt x="759942" y="289737"/>
                      </a:lnTo>
                      <a:lnTo>
                        <a:pt x="765721" y="285877"/>
                      </a:lnTo>
                      <a:lnTo>
                        <a:pt x="772871" y="281114"/>
                      </a:lnTo>
                      <a:lnTo>
                        <a:pt x="784694" y="289737"/>
                      </a:lnTo>
                      <a:lnTo>
                        <a:pt x="786003" y="289737"/>
                      </a:lnTo>
                      <a:lnTo>
                        <a:pt x="786396" y="288378"/>
                      </a:lnTo>
                      <a:lnTo>
                        <a:pt x="785431" y="285877"/>
                      </a:lnTo>
                      <a:lnTo>
                        <a:pt x="785329" y="285623"/>
                      </a:lnTo>
                      <a:lnTo>
                        <a:pt x="781062" y="274523"/>
                      </a:lnTo>
                      <a:lnTo>
                        <a:pt x="789647" y="268782"/>
                      </a:lnTo>
                      <a:close/>
                    </a:path>
                    <a:path w="1735454" h="1433195">
                      <a:moveTo>
                        <a:pt x="938377" y="234530"/>
                      </a:moveTo>
                      <a:lnTo>
                        <a:pt x="931976" y="236080"/>
                      </a:lnTo>
                      <a:lnTo>
                        <a:pt x="930694" y="236931"/>
                      </a:lnTo>
                      <a:lnTo>
                        <a:pt x="930287" y="238315"/>
                      </a:lnTo>
                      <a:lnTo>
                        <a:pt x="934554" y="249415"/>
                      </a:lnTo>
                      <a:lnTo>
                        <a:pt x="928370" y="244919"/>
                      </a:lnTo>
                      <a:lnTo>
                        <a:pt x="925207" y="242608"/>
                      </a:lnTo>
                      <a:lnTo>
                        <a:pt x="923874" y="242608"/>
                      </a:lnTo>
                      <a:lnTo>
                        <a:pt x="913295" y="249669"/>
                      </a:lnTo>
                      <a:lnTo>
                        <a:pt x="917092" y="239801"/>
                      </a:lnTo>
                      <a:lnTo>
                        <a:pt x="914400" y="240474"/>
                      </a:lnTo>
                      <a:lnTo>
                        <a:pt x="909904" y="252183"/>
                      </a:lnTo>
                      <a:lnTo>
                        <a:pt x="910272" y="253530"/>
                      </a:lnTo>
                      <a:lnTo>
                        <a:pt x="911593" y="253530"/>
                      </a:lnTo>
                      <a:lnTo>
                        <a:pt x="917384" y="249669"/>
                      </a:lnTo>
                      <a:lnTo>
                        <a:pt x="924509" y="244919"/>
                      </a:lnTo>
                      <a:lnTo>
                        <a:pt x="936371" y="253530"/>
                      </a:lnTo>
                      <a:lnTo>
                        <a:pt x="937653" y="253530"/>
                      </a:lnTo>
                      <a:lnTo>
                        <a:pt x="938047" y="252183"/>
                      </a:lnTo>
                      <a:lnTo>
                        <a:pt x="937069" y="249669"/>
                      </a:lnTo>
                      <a:lnTo>
                        <a:pt x="936980" y="249415"/>
                      </a:lnTo>
                      <a:lnTo>
                        <a:pt x="932713" y="238315"/>
                      </a:lnTo>
                      <a:lnTo>
                        <a:pt x="938377" y="234530"/>
                      </a:lnTo>
                      <a:close/>
                    </a:path>
                    <a:path w="1735454" h="1433195">
                      <a:moveTo>
                        <a:pt x="945553" y="228168"/>
                      </a:moveTo>
                      <a:lnTo>
                        <a:pt x="944918" y="227685"/>
                      </a:lnTo>
                      <a:lnTo>
                        <a:pt x="929894" y="227685"/>
                      </a:lnTo>
                      <a:lnTo>
                        <a:pt x="926782" y="217563"/>
                      </a:lnTo>
                      <a:lnTo>
                        <a:pt x="925855" y="214515"/>
                      </a:lnTo>
                      <a:lnTo>
                        <a:pt x="925728" y="214109"/>
                      </a:lnTo>
                      <a:lnTo>
                        <a:pt x="925626" y="213766"/>
                      </a:lnTo>
                      <a:lnTo>
                        <a:pt x="924572" y="212979"/>
                      </a:lnTo>
                      <a:lnTo>
                        <a:pt x="923455" y="213766"/>
                      </a:lnTo>
                      <a:lnTo>
                        <a:pt x="918108" y="227685"/>
                      </a:lnTo>
                      <a:lnTo>
                        <a:pt x="903033" y="227685"/>
                      </a:lnTo>
                      <a:lnTo>
                        <a:pt x="901954" y="228498"/>
                      </a:lnTo>
                      <a:lnTo>
                        <a:pt x="902411" y="229755"/>
                      </a:lnTo>
                      <a:lnTo>
                        <a:pt x="912279" y="236334"/>
                      </a:lnTo>
                      <a:lnTo>
                        <a:pt x="915250" y="235597"/>
                      </a:lnTo>
                      <a:lnTo>
                        <a:pt x="906780" y="229946"/>
                      </a:lnTo>
                      <a:lnTo>
                        <a:pt x="918883" y="229946"/>
                      </a:lnTo>
                      <a:lnTo>
                        <a:pt x="919937" y="229222"/>
                      </a:lnTo>
                      <a:lnTo>
                        <a:pt x="924420" y="217563"/>
                      </a:lnTo>
                      <a:lnTo>
                        <a:pt x="927684" y="228168"/>
                      </a:lnTo>
                      <a:lnTo>
                        <a:pt x="927785" y="228498"/>
                      </a:lnTo>
                      <a:lnTo>
                        <a:pt x="928090" y="229222"/>
                      </a:lnTo>
                      <a:lnTo>
                        <a:pt x="929068" y="229946"/>
                      </a:lnTo>
                      <a:lnTo>
                        <a:pt x="938060" y="229946"/>
                      </a:lnTo>
                      <a:lnTo>
                        <a:pt x="945553" y="228168"/>
                      </a:lnTo>
                      <a:close/>
                    </a:path>
                    <a:path w="1735454" h="1433195">
                      <a:moveTo>
                        <a:pt x="1020419" y="208432"/>
                      </a:moveTo>
                      <a:lnTo>
                        <a:pt x="1017041" y="208432"/>
                      </a:lnTo>
                      <a:lnTo>
                        <a:pt x="1013929" y="198323"/>
                      </a:lnTo>
                      <a:lnTo>
                        <a:pt x="1012977" y="195262"/>
                      </a:lnTo>
                      <a:lnTo>
                        <a:pt x="1012863" y="194856"/>
                      </a:lnTo>
                      <a:lnTo>
                        <a:pt x="1012761" y="194525"/>
                      </a:lnTo>
                      <a:lnTo>
                        <a:pt x="1011720" y="193725"/>
                      </a:lnTo>
                      <a:lnTo>
                        <a:pt x="1010589" y="194525"/>
                      </a:lnTo>
                      <a:lnTo>
                        <a:pt x="1005243" y="208432"/>
                      </a:lnTo>
                      <a:lnTo>
                        <a:pt x="990180" y="208432"/>
                      </a:lnTo>
                      <a:lnTo>
                        <a:pt x="989101" y="209245"/>
                      </a:lnTo>
                      <a:lnTo>
                        <a:pt x="989622" y="210705"/>
                      </a:lnTo>
                      <a:lnTo>
                        <a:pt x="989838" y="210705"/>
                      </a:lnTo>
                      <a:lnTo>
                        <a:pt x="996226" y="214960"/>
                      </a:lnTo>
                      <a:lnTo>
                        <a:pt x="999236" y="214249"/>
                      </a:lnTo>
                      <a:lnTo>
                        <a:pt x="993914" y="210705"/>
                      </a:lnTo>
                      <a:lnTo>
                        <a:pt x="1006030" y="210705"/>
                      </a:lnTo>
                      <a:lnTo>
                        <a:pt x="1007084" y="209969"/>
                      </a:lnTo>
                      <a:lnTo>
                        <a:pt x="1011567" y="198323"/>
                      </a:lnTo>
                      <a:lnTo>
                        <a:pt x="1015072" y="209740"/>
                      </a:lnTo>
                      <a:lnTo>
                        <a:pt x="1015111" y="209918"/>
                      </a:lnTo>
                      <a:lnTo>
                        <a:pt x="1020419" y="208432"/>
                      </a:lnTo>
                      <a:close/>
                    </a:path>
                    <a:path w="1735454" h="1433195">
                      <a:moveTo>
                        <a:pt x="1032954" y="209740"/>
                      </a:moveTo>
                      <a:lnTo>
                        <a:pt x="1028954" y="210705"/>
                      </a:lnTo>
                      <a:lnTo>
                        <a:pt x="1027823" y="211023"/>
                      </a:lnTo>
                      <a:lnTo>
                        <a:pt x="1017841" y="217678"/>
                      </a:lnTo>
                      <a:lnTo>
                        <a:pt x="1017422" y="219062"/>
                      </a:lnTo>
                      <a:lnTo>
                        <a:pt x="1021689" y="230174"/>
                      </a:lnTo>
                      <a:lnTo>
                        <a:pt x="1015504" y="225666"/>
                      </a:lnTo>
                      <a:lnTo>
                        <a:pt x="1012355" y="223367"/>
                      </a:lnTo>
                      <a:lnTo>
                        <a:pt x="1011008" y="223367"/>
                      </a:lnTo>
                      <a:lnTo>
                        <a:pt x="1000429" y="230416"/>
                      </a:lnTo>
                      <a:lnTo>
                        <a:pt x="1004798" y="219062"/>
                      </a:lnTo>
                      <a:lnTo>
                        <a:pt x="1004392" y="217678"/>
                      </a:lnTo>
                      <a:lnTo>
                        <a:pt x="1001369" y="218389"/>
                      </a:lnTo>
                      <a:lnTo>
                        <a:pt x="1002372" y="219062"/>
                      </a:lnTo>
                      <a:lnTo>
                        <a:pt x="997051" y="232930"/>
                      </a:lnTo>
                      <a:lnTo>
                        <a:pt x="997407" y="234276"/>
                      </a:lnTo>
                      <a:lnTo>
                        <a:pt x="998728" y="234276"/>
                      </a:lnTo>
                      <a:lnTo>
                        <a:pt x="1004519" y="230416"/>
                      </a:lnTo>
                      <a:lnTo>
                        <a:pt x="1011656" y="225666"/>
                      </a:lnTo>
                      <a:lnTo>
                        <a:pt x="1023493" y="234276"/>
                      </a:lnTo>
                      <a:lnTo>
                        <a:pt x="1024813" y="234276"/>
                      </a:lnTo>
                      <a:lnTo>
                        <a:pt x="1025182" y="232930"/>
                      </a:lnTo>
                      <a:lnTo>
                        <a:pt x="1024204" y="230416"/>
                      </a:lnTo>
                      <a:lnTo>
                        <a:pt x="1024115" y="230174"/>
                      </a:lnTo>
                      <a:lnTo>
                        <a:pt x="1019848" y="219062"/>
                      </a:lnTo>
                      <a:lnTo>
                        <a:pt x="1032383" y="210705"/>
                      </a:lnTo>
                      <a:lnTo>
                        <a:pt x="1032598" y="210705"/>
                      </a:lnTo>
                      <a:lnTo>
                        <a:pt x="1032865" y="209969"/>
                      </a:lnTo>
                      <a:lnTo>
                        <a:pt x="1032954" y="209740"/>
                      </a:lnTo>
                      <a:close/>
                    </a:path>
                    <a:path w="1735454" h="1433195">
                      <a:moveTo>
                        <a:pt x="1115034" y="186918"/>
                      </a:moveTo>
                      <a:lnTo>
                        <a:pt x="1107909" y="188963"/>
                      </a:lnTo>
                      <a:lnTo>
                        <a:pt x="1106817" y="189687"/>
                      </a:lnTo>
                      <a:lnTo>
                        <a:pt x="1106906" y="189433"/>
                      </a:lnTo>
                      <a:lnTo>
                        <a:pt x="1106995" y="189217"/>
                      </a:lnTo>
                      <a:lnTo>
                        <a:pt x="1104265" y="189992"/>
                      </a:lnTo>
                      <a:lnTo>
                        <a:pt x="1103426" y="192189"/>
                      </a:lnTo>
                      <a:lnTo>
                        <a:pt x="1103782" y="193535"/>
                      </a:lnTo>
                      <a:lnTo>
                        <a:pt x="1105103" y="193535"/>
                      </a:lnTo>
                      <a:lnTo>
                        <a:pt x="1110869" y="189687"/>
                      </a:lnTo>
                      <a:lnTo>
                        <a:pt x="1115034" y="186918"/>
                      </a:lnTo>
                      <a:close/>
                    </a:path>
                    <a:path w="1735454" h="1433195">
                      <a:moveTo>
                        <a:pt x="1131570" y="192189"/>
                      </a:moveTo>
                      <a:lnTo>
                        <a:pt x="1130719" y="189992"/>
                      </a:lnTo>
                      <a:lnTo>
                        <a:pt x="1130604" y="189687"/>
                      </a:lnTo>
                      <a:lnTo>
                        <a:pt x="1130503" y="189433"/>
                      </a:lnTo>
                      <a:lnTo>
                        <a:pt x="1128102" y="183184"/>
                      </a:lnTo>
                      <a:lnTo>
                        <a:pt x="1125461" y="183934"/>
                      </a:lnTo>
                      <a:lnTo>
                        <a:pt x="1125956" y="183934"/>
                      </a:lnTo>
                      <a:lnTo>
                        <a:pt x="1127887" y="188963"/>
                      </a:lnTo>
                      <a:lnTo>
                        <a:pt x="1127988" y="189217"/>
                      </a:lnTo>
                      <a:lnTo>
                        <a:pt x="1128077" y="189433"/>
                      </a:lnTo>
                      <a:lnTo>
                        <a:pt x="1121930" y="184950"/>
                      </a:lnTo>
                      <a:lnTo>
                        <a:pt x="1119162" y="185737"/>
                      </a:lnTo>
                      <a:lnTo>
                        <a:pt x="1129868" y="193535"/>
                      </a:lnTo>
                      <a:lnTo>
                        <a:pt x="1131189" y="193535"/>
                      </a:lnTo>
                      <a:lnTo>
                        <a:pt x="1131570" y="192189"/>
                      </a:lnTo>
                      <a:close/>
                    </a:path>
                    <a:path w="1735454" h="1433195">
                      <a:moveTo>
                        <a:pt x="1139520" y="168503"/>
                      </a:moveTo>
                      <a:lnTo>
                        <a:pt x="1138428" y="167703"/>
                      </a:lnTo>
                      <a:lnTo>
                        <a:pt x="1123429" y="167703"/>
                      </a:lnTo>
                      <a:lnTo>
                        <a:pt x="1120305" y="157581"/>
                      </a:lnTo>
                      <a:lnTo>
                        <a:pt x="1119352" y="154520"/>
                      </a:lnTo>
                      <a:lnTo>
                        <a:pt x="1119238" y="154114"/>
                      </a:lnTo>
                      <a:lnTo>
                        <a:pt x="1119136" y="153784"/>
                      </a:lnTo>
                      <a:lnTo>
                        <a:pt x="1118095" y="152984"/>
                      </a:lnTo>
                      <a:lnTo>
                        <a:pt x="1116965" y="153784"/>
                      </a:lnTo>
                      <a:lnTo>
                        <a:pt x="1111631" y="167703"/>
                      </a:lnTo>
                      <a:lnTo>
                        <a:pt x="1096556" y="167703"/>
                      </a:lnTo>
                      <a:lnTo>
                        <a:pt x="1095476" y="168503"/>
                      </a:lnTo>
                      <a:lnTo>
                        <a:pt x="1095933" y="169773"/>
                      </a:lnTo>
                      <a:lnTo>
                        <a:pt x="1108760" y="178320"/>
                      </a:lnTo>
                      <a:lnTo>
                        <a:pt x="1106309" y="184708"/>
                      </a:lnTo>
                      <a:lnTo>
                        <a:pt x="1109027" y="183934"/>
                      </a:lnTo>
                      <a:lnTo>
                        <a:pt x="1111186" y="178320"/>
                      </a:lnTo>
                      <a:lnTo>
                        <a:pt x="1110767" y="176936"/>
                      </a:lnTo>
                      <a:lnTo>
                        <a:pt x="1100302" y="169964"/>
                      </a:lnTo>
                      <a:lnTo>
                        <a:pt x="1112405" y="169964"/>
                      </a:lnTo>
                      <a:lnTo>
                        <a:pt x="1113459" y="169240"/>
                      </a:lnTo>
                      <a:lnTo>
                        <a:pt x="1117942" y="157581"/>
                      </a:lnTo>
                      <a:lnTo>
                        <a:pt x="1121295" y="168503"/>
                      </a:lnTo>
                      <a:lnTo>
                        <a:pt x="1121600" y="169240"/>
                      </a:lnTo>
                      <a:lnTo>
                        <a:pt x="1122591" y="169964"/>
                      </a:lnTo>
                      <a:lnTo>
                        <a:pt x="1134694" y="169964"/>
                      </a:lnTo>
                      <a:lnTo>
                        <a:pt x="1124229" y="176936"/>
                      </a:lnTo>
                      <a:lnTo>
                        <a:pt x="1123797" y="178320"/>
                      </a:lnTo>
                      <a:lnTo>
                        <a:pt x="1124292" y="179565"/>
                      </a:lnTo>
                      <a:lnTo>
                        <a:pt x="1126464" y="178943"/>
                      </a:lnTo>
                      <a:lnTo>
                        <a:pt x="1126236" y="178320"/>
                      </a:lnTo>
                      <a:lnTo>
                        <a:pt x="1139063" y="169773"/>
                      </a:lnTo>
                      <a:lnTo>
                        <a:pt x="1139520" y="168503"/>
                      </a:lnTo>
                      <a:close/>
                    </a:path>
                    <a:path w="1735454" h="1433195">
                      <a:moveTo>
                        <a:pt x="1201737" y="178612"/>
                      </a:moveTo>
                      <a:lnTo>
                        <a:pt x="1200759" y="176098"/>
                      </a:lnTo>
                      <a:lnTo>
                        <a:pt x="1200670" y="175856"/>
                      </a:lnTo>
                      <a:lnTo>
                        <a:pt x="1196390" y="164744"/>
                      </a:lnTo>
                      <a:lnTo>
                        <a:pt x="1199388" y="162750"/>
                      </a:lnTo>
                      <a:lnTo>
                        <a:pt x="1194079" y="164338"/>
                      </a:lnTo>
                      <a:lnTo>
                        <a:pt x="1193965" y="164744"/>
                      </a:lnTo>
                      <a:lnTo>
                        <a:pt x="1198245" y="175856"/>
                      </a:lnTo>
                      <a:lnTo>
                        <a:pt x="1192034" y="171348"/>
                      </a:lnTo>
                      <a:lnTo>
                        <a:pt x="1189024" y="169151"/>
                      </a:lnTo>
                      <a:lnTo>
                        <a:pt x="1187399" y="169151"/>
                      </a:lnTo>
                      <a:lnTo>
                        <a:pt x="1176985" y="176098"/>
                      </a:lnTo>
                      <a:lnTo>
                        <a:pt x="1179944" y="168376"/>
                      </a:lnTo>
                      <a:lnTo>
                        <a:pt x="1177226" y="169151"/>
                      </a:lnTo>
                      <a:lnTo>
                        <a:pt x="1173594" y="178612"/>
                      </a:lnTo>
                      <a:lnTo>
                        <a:pt x="1173949" y="179959"/>
                      </a:lnTo>
                      <a:lnTo>
                        <a:pt x="1175270" y="179959"/>
                      </a:lnTo>
                      <a:lnTo>
                        <a:pt x="1181061" y="176098"/>
                      </a:lnTo>
                      <a:lnTo>
                        <a:pt x="1188199" y="171348"/>
                      </a:lnTo>
                      <a:lnTo>
                        <a:pt x="1200035" y="179959"/>
                      </a:lnTo>
                      <a:lnTo>
                        <a:pt x="1201331" y="179959"/>
                      </a:lnTo>
                      <a:lnTo>
                        <a:pt x="1201737" y="178612"/>
                      </a:lnTo>
                      <a:close/>
                    </a:path>
                    <a:path w="1735454" h="1433195">
                      <a:moveTo>
                        <a:pt x="1209675" y="154940"/>
                      </a:moveTo>
                      <a:lnTo>
                        <a:pt x="1208595" y="154127"/>
                      </a:lnTo>
                      <a:lnTo>
                        <a:pt x="1193596" y="154127"/>
                      </a:lnTo>
                      <a:lnTo>
                        <a:pt x="1190472" y="144005"/>
                      </a:lnTo>
                      <a:lnTo>
                        <a:pt x="1189520" y="140944"/>
                      </a:lnTo>
                      <a:lnTo>
                        <a:pt x="1189405" y="140538"/>
                      </a:lnTo>
                      <a:lnTo>
                        <a:pt x="1189304" y="140208"/>
                      </a:lnTo>
                      <a:lnTo>
                        <a:pt x="1188262" y="139407"/>
                      </a:lnTo>
                      <a:lnTo>
                        <a:pt x="1187132" y="140208"/>
                      </a:lnTo>
                      <a:lnTo>
                        <a:pt x="1181785" y="154127"/>
                      </a:lnTo>
                      <a:lnTo>
                        <a:pt x="1166723" y="154127"/>
                      </a:lnTo>
                      <a:lnTo>
                        <a:pt x="1165644" y="154940"/>
                      </a:lnTo>
                      <a:lnTo>
                        <a:pt x="1166101" y="156197"/>
                      </a:lnTo>
                      <a:lnTo>
                        <a:pt x="1178090" y="164198"/>
                      </a:lnTo>
                      <a:lnTo>
                        <a:pt x="1180934" y="163385"/>
                      </a:lnTo>
                      <a:lnTo>
                        <a:pt x="1170457" y="156387"/>
                      </a:lnTo>
                      <a:lnTo>
                        <a:pt x="1182560" y="156387"/>
                      </a:lnTo>
                      <a:lnTo>
                        <a:pt x="1183627" y="155663"/>
                      </a:lnTo>
                      <a:lnTo>
                        <a:pt x="1188110" y="144005"/>
                      </a:lnTo>
                      <a:lnTo>
                        <a:pt x="1191463" y="154940"/>
                      </a:lnTo>
                      <a:lnTo>
                        <a:pt x="1191768" y="155663"/>
                      </a:lnTo>
                      <a:lnTo>
                        <a:pt x="1192758" y="156387"/>
                      </a:lnTo>
                      <a:lnTo>
                        <a:pt x="1204849" y="156387"/>
                      </a:lnTo>
                      <a:lnTo>
                        <a:pt x="1209675" y="154940"/>
                      </a:lnTo>
                      <a:close/>
                    </a:path>
                    <a:path w="1735454" h="1433195">
                      <a:moveTo>
                        <a:pt x="1266875" y="138506"/>
                      </a:moveTo>
                      <a:lnTo>
                        <a:pt x="1264043" y="129298"/>
                      </a:lnTo>
                      <a:lnTo>
                        <a:pt x="1263103" y="126238"/>
                      </a:lnTo>
                      <a:lnTo>
                        <a:pt x="1262976" y="125831"/>
                      </a:lnTo>
                      <a:lnTo>
                        <a:pt x="1262875" y="125488"/>
                      </a:lnTo>
                      <a:lnTo>
                        <a:pt x="1261821" y="124701"/>
                      </a:lnTo>
                      <a:lnTo>
                        <a:pt x="1260703" y="125488"/>
                      </a:lnTo>
                      <a:lnTo>
                        <a:pt x="1255458" y="139128"/>
                      </a:lnTo>
                      <a:lnTo>
                        <a:pt x="1255356" y="139407"/>
                      </a:lnTo>
                      <a:lnTo>
                        <a:pt x="1240282" y="139407"/>
                      </a:lnTo>
                      <a:lnTo>
                        <a:pt x="1239202" y="140220"/>
                      </a:lnTo>
                      <a:lnTo>
                        <a:pt x="1239456" y="140944"/>
                      </a:lnTo>
                      <a:lnTo>
                        <a:pt x="1239697" y="141516"/>
                      </a:lnTo>
                      <a:lnTo>
                        <a:pt x="1244701" y="144843"/>
                      </a:lnTo>
                      <a:lnTo>
                        <a:pt x="1247559" y="144030"/>
                      </a:lnTo>
                      <a:lnTo>
                        <a:pt x="1244015" y="141668"/>
                      </a:lnTo>
                      <a:lnTo>
                        <a:pt x="1255801" y="141668"/>
                      </a:lnTo>
                      <a:lnTo>
                        <a:pt x="1256360" y="141516"/>
                      </a:lnTo>
                      <a:lnTo>
                        <a:pt x="1257185" y="140944"/>
                      </a:lnTo>
                      <a:lnTo>
                        <a:pt x="1261668" y="129298"/>
                      </a:lnTo>
                      <a:lnTo>
                        <a:pt x="1264691" y="139128"/>
                      </a:lnTo>
                      <a:lnTo>
                        <a:pt x="1266875" y="138506"/>
                      </a:lnTo>
                      <a:close/>
                    </a:path>
                    <a:path w="1735454" h="1433195">
                      <a:moveTo>
                        <a:pt x="1283246" y="140220"/>
                      </a:moveTo>
                      <a:lnTo>
                        <a:pt x="1282153" y="139407"/>
                      </a:lnTo>
                      <a:lnTo>
                        <a:pt x="1280198" y="139407"/>
                      </a:lnTo>
                      <a:lnTo>
                        <a:pt x="1272273" y="141668"/>
                      </a:lnTo>
                      <a:lnTo>
                        <a:pt x="1278420" y="141668"/>
                      </a:lnTo>
                      <a:lnTo>
                        <a:pt x="1267955" y="148653"/>
                      </a:lnTo>
                      <a:lnTo>
                        <a:pt x="1267536" y="150037"/>
                      </a:lnTo>
                      <a:lnTo>
                        <a:pt x="1271803" y="161137"/>
                      </a:lnTo>
                      <a:lnTo>
                        <a:pt x="1265593" y="156629"/>
                      </a:lnTo>
                      <a:lnTo>
                        <a:pt x="1262456" y="154343"/>
                      </a:lnTo>
                      <a:lnTo>
                        <a:pt x="1261097" y="154343"/>
                      </a:lnTo>
                      <a:lnTo>
                        <a:pt x="1250543" y="161391"/>
                      </a:lnTo>
                      <a:lnTo>
                        <a:pt x="1254899" y="150037"/>
                      </a:lnTo>
                      <a:lnTo>
                        <a:pt x="1254493" y="148653"/>
                      </a:lnTo>
                      <a:lnTo>
                        <a:pt x="1252499" y="147320"/>
                      </a:lnTo>
                      <a:lnTo>
                        <a:pt x="1249641" y="148145"/>
                      </a:lnTo>
                      <a:lnTo>
                        <a:pt x="1252486" y="150037"/>
                      </a:lnTo>
                      <a:lnTo>
                        <a:pt x="1247152" y="163906"/>
                      </a:lnTo>
                      <a:lnTo>
                        <a:pt x="1247508" y="165252"/>
                      </a:lnTo>
                      <a:lnTo>
                        <a:pt x="1248841" y="165252"/>
                      </a:lnTo>
                      <a:lnTo>
                        <a:pt x="1254620" y="161391"/>
                      </a:lnTo>
                      <a:lnTo>
                        <a:pt x="1261757" y="156629"/>
                      </a:lnTo>
                      <a:lnTo>
                        <a:pt x="1273594" y="165252"/>
                      </a:lnTo>
                      <a:lnTo>
                        <a:pt x="1274902" y="165252"/>
                      </a:lnTo>
                      <a:lnTo>
                        <a:pt x="1275295" y="163906"/>
                      </a:lnTo>
                      <a:lnTo>
                        <a:pt x="1274318" y="161391"/>
                      </a:lnTo>
                      <a:lnTo>
                        <a:pt x="1274229" y="161137"/>
                      </a:lnTo>
                      <a:lnTo>
                        <a:pt x="1269961" y="150037"/>
                      </a:lnTo>
                      <a:lnTo>
                        <a:pt x="1282738" y="141516"/>
                      </a:lnTo>
                      <a:lnTo>
                        <a:pt x="1282979" y="140944"/>
                      </a:lnTo>
                      <a:lnTo>
                        <a:pt x="1283246" y="140220"/>
                      </a:lnTo>
                      <a:close/>
                    </a:path>
                    <a:path w="1735454" h="1433195">
                      <a:moveTo>
                        <a:pt x="1503908" y="76034"/>
                      </a:moveTo>
                      <a:lnTo>
                        <a:pt x="1493481" y="76034"/>
                      </a:lnTo>
                      <a:lnTo>
                        <a:pt x="1490370" y="65925"/>
                      </a:lnTo>
                      <a:lnTo>
                        <a:pt x="1489417" y="62865"/>
                      </a:lnTo>
                      <a:lnTo>
                        <a:pt x="1489189" y="62865"/>
                      </a:lnTo>
                      <a:lnTo>
                        <a:pt x="1489303" y="62458"/>
                      </a:lnTo>
                      <a:lnTo>
                        <a:pt x="1489202" y="62128"/>
                      </a:lnTo>
                      <a:lnTo>
                        <a:pt x="1488160" y="61328"/>
                      </a:lnTo>
                      <a:lnTo>
                        <a:pt x="1487030" y="62128"/>
                      </a:lnTo>
                      <a:lnTo>
                        <a:pt x="1481696" y="76034"/>
                      </a:lnTo>
                      <a:lnTo>
                        <a:pt x="1466621" y="76034"/>
                      </a:lnTo>
                      <a:lnTo>
                        <a:pt x="1465541" y="76847"/>
                      </a:lnTo>
                      <a:lnTo>
                        <a:pt x="1465999" y="78105"/>
                      </a:lnTo>
                      <a:lnTo>
                        <a:pt x="1473987" y="83439"/>
                      </a:lnTo>
                      <a:lnTo>
                        <a:pt x="1476984" y="82715"/>
                      </a:lnTo>
                      <a:lnTo>
                        <a:pt x="1470367" y="78295"/>
                      </a:lnTo>
                      <a:lnTo>
                        <a:pt x="1482471" y="78295"/>
                      </a:lnTo>
                      <a:lnTo>
                        <a:pt x="1483525" y="77571"/>
                      </a:lnTo>
                      <a:lnTo>
                        <a:pt x="1488008" y="65925"/>
                      </a:lnTo>
                      <a:lnTo>
                        <a:pt x="1491361" y="76847"/>
                      </a:lnTo>
                      <a:lnTo>
                        <a:pt x="1491475" y="77228"/>
                      </a:lnTo>
                      <a:lnTo>
                        <a:pt x="1491640" y="77571"/>
                      </a:lnTo>
                      <a:lnTo>
                        <a:pt x="1492656" y="78295"/>
                      </a:lnTo>
                      <a:lnTo>
                        <a:pt x="1494624" y="78295"/>
                      </a:lnTo>
                      <a:lnTo>
                        <a:pt x="1498892" y="77228"/>
                      </a:lnTo>
                      <a:lnTo>
                        <a:pt x="1503908" y="76034"/>
                      </a:lnTo>
                      <a:close/>
                    </a:path>
                    <a:path w="1735454" h="1433195">
                      <a:moveTo>
                        <a:pt x="1505991" y="80200"/>
                      </a:moveTo>
                      <a:lnTo>
                        <a:pt x="1499641" y="81711"/>
                      </a:lnTo>
                      <a:lnTo>
                        <a:pt x="1494294" y="85280"/>
                      </a:lnTo>
                      <a:lnTo>
                        <a:pt x="1493951" y="86334"/>
                      </a:lnTo>
                      <a:lnTo>
                        <a:pt x="1493977" y="86956"/>
                      </a:lnTo>
                      <a:lnTo>
                        <a:pt x="1498142" y="97777"/>
                      </a:lnTo>
                      <a:lnTo>
                        <a:pt x="1491945" y="93268"/>
                      </a:lnTo>
                      <a:lnTo>
                        <a:pt x="1488795" y="90970"/>
                      </a:lnTo>
                      <a:lnTo>
                        <a:pt x="1487449" y="90970"/>
                      </a:lnTo>
                      <a:lnTo>
                        <a:pt x="1476883" y="98018"/>
                      </a:lnTo>
                      <a:lnTo>
                        <a:pt x="1481137" y="86956"/>
                      </a:lnTo>
                      <a:lnTo>
                        <a:pt x="1481175" y="86334"/>
                      </a:lnTo>
                      <a:lnTo>
                        <a:pt x="1478711" y="86956"/>
                      </a:lnTo>
                      <a:lnTo>
                        <a:pt x="1473492" y="100533"/>
                      </a:lnTo>
                      <a:lnTo>
                        <a:pt x="1473860" y="101879"/>
                      </a:lnTo>
                      <a:lnTo>
                        <a:pt x="1475168" y="101879"/>
                      </a:lnTo>
                      <a:lnTo>
                        <a:pt x="1480959" y="98018"/>
                      </a:lnTo>
                      <a:lnTo>
                        <a:pt x="1488097" y="93268"/>
                      </a:lnTo>
                      <a:lnTo>
                        <a:pt x="1499933" y="101879"/>
                      </a:lnTo>
                      <a:lnTo>
                        <a:pt x="1501241" y="101879"/>
                      </a:lnTo>
                      <a:lnTo>
                        <a:pt x="1501635" y="100533"/>
                      </a:lnTo>
                      <a:lnTo>
                        <a:pt x="1500657" y="98018"/>
                      </a:lnTo>
                      <a:lnTo>
                        <a:pt x="1500568" y="97777"/>
                      </a:lnTo>
                      <a:lnTo>
                        <a:pt x="1496402" y="86956"/>
                      </a:lnTo>
                      <a:lnTo>
                        <a:pt x="1496301" y="86664"/>
                      </a:lnTo>
                      <a:lnTo>
                        <a:pt x="1505991" y="80200"/>
                      </a:lnTo>
                      <a:close/>
                    </a:path>
                    <a:path w="1735454" h="1433195">
                      <a:moveTo>
                        <a:pt x="1598218" y="56235"/>
                      </a:moveTo>
                      <a:lnTo>
                        <a:pt x="1595628" y="47815"/>
                      </a:lnTo>
                      <a:lnTo>
                        <a:pt x="1594675" y="44754"/>
                      </a:lnTo>
                      <a:lnTo>
                        <a:pt x="1594561" y="44348"/>
                      </a:lnTo>
                      <a:lnTo>
                        <a:pt x="1594459" y="44018"/>
                      </a:lnTo>
                      <a:lnTo>
                        <a:pt x="1593418" y="43218"/>
                      </a:lnTo>
                      <a:lnTo>
                        <a:pt x="1592287" y="44018"/>
                      </a:lnTo>
                      <a:lnTo>
                        <a:pt x="1587017" y="57721"/>
                      </a:lnTo>
                      <a:lnTo>
                        <a:pt x="1586941" y="57924"/>
                      </a:lnTo>
                      <a:lnTo>
                        <a:pt x="1571879" y="57924"/>
                      </a:lnTo>
                      <a:lnTo>
                        <a:pt x="1570786" y="58737"/>
                      </a:lnTo>
                      <a:lnTo>
                        <a:pt x="1571244" y="60007"/>
                      </a:lnTo>
                      <a:lnTo>
                        <a:pt x="1572628" y="60921"/>
                      </a:lnTo>
                      <a:lnTo>
                        <a:pt x="1575790" y="60325"/>
                      </a:lnTo>
                      <a:lnTo>
                        <a:pt x="1575612" y="60198"/>
                      </a:lnTo>
                      <a:lnTo>
                        <a:pt x="1576451" y="60198"/>
                      </a:lnTo>
                      <a:lnTo>
                        <a:pt x="1589455" y="57721"/>
                      </a:lnTo>
                      <a:lnTo>
                        <a:pt x="1593253" y="47815"/>
                      </a:lnTo>
                      <a:lnTo>
                        <a:pt x="1595843" y="56235"/>
                      </a:lnTo>
                      <a:lnTo>
                        <a:pt x="1595945" y="56565"/>
                      </a:lnTo>
                      <a:lnTo>
                        <a:pt x="1598218" y="56235"/>
                      </a:lnTo>
                      <a:close/>
                    </a:path>
                    <a:path w="1735454" h="1433195">
                      <a:moveTo>
                        <a:pt x="1614830" y="58737"/>
                      </a:moveTo>
                      <a:lnTo>
                        <a:pt x="1614500" y="58483"/>
                      </a:lnTo>
                      <a:lnTo>
                        <a:pt x="1602562" y="60198"/>
                      </a:lnTo>
                      <a:lnTo>
                        <a:pt x="1610004" y="60198"/>
                      </a:lnTo>
                      <a:lnTo>
                        <a:pt x="1599539" y="67170"/>
                      </a:lnTo>
                      <a:lnTo>
                        <a:pt x="1599120" y="68554"/>
                      </a:lnTo>
                      <a:lnTo>
                        <a:pt x="1603400" y="79667"/>
                      </a:lnTo>
                      <a:lnTo>
                        <a:pt x="1597190" y="75158"/>
                      </a:lnTo>
                      <a:lnTo>
                        <a:pt x="1594040" y="72859"/>
                      </a:lnTo>
                      <a:lnTo>
                        <a:pt x="1592694" y="72859"/>
                      </a:lnTo>
                      <a:lnTo>
                        <a:pt x="1582127" y="79908"/>
                      </a:lnTo>
                      <a:lnTo>
                        <a:pt x="1586484" y="68554"/>
                      </a:lnTo>
                      <a:lnTo>
                        <a:pt x="1586077" y="67170"/>
                      </a:lnTo>
                      <a:lnTo>
                        <a:pt x="1581175" y="63906"/>
                      </a:lnTo>
                      <a:lnTo>
                        <a:pt x="1578000" y="64503"/>
                      </a:lnTo>
                      <a:lnTo>
                        <a:pt x="1584071" y="68554"/>
                      </a:lnTo>
                      <a:lnTo>
                        <a:pt x="1578737" y="82423"/>
                      </a:lnTo>
                      <a:lnTo>
                        <a:pt x="1579105" y="83769"/>
                      </a:lnTo>
                      <a:lnTo>
                        <a:pt x="1580426" y="83769"/>
                      </a:lnTo>
                      <a:lnTo>
                        <a:pt x="1586217" y="79908"/>
                      </a:lnTo>
                      <a:lnTo>
                        <a:pt x="1593354" y="75158"/>
                      </a:lnTo>
                      <a:lnTo>
                        <a:pt x="1605178" y="83769"/>
                      </a:lnTo>
                      <a:lnTo>
                        <a:pt x="1606486" y="83769"/>
                      </a:lnTo>
                      <a:lnTo>
                        <a:pt x="1606880" y="82423"/>
                      </a:lnTo>
                      <a:lnTo>
                        <a:pt x="1605902" y="79908"/>
                      </a:lnTo>
                      <a:lnTo>
                        <a:pt x="1605813" y="79667"/>
                      </a:lnTo>
                      <a:lnTo>
                        <a:pt x="1601546" y="68554"/>
                      </a:lnTo>
                      <a:lnTo>
                        <a:pt x="1614373" y="60007"/>
                      </a:lnTo>
                      <a:lnTo>
                        <a:pt x="1614830" y="58737"/>
                      </a:lnTo>
                      <a:close/>
                    </a:path>
                    <a:path w="1735454" h="1433195">
                      <a:moveTo>
                        <a:pt x="1655940" y="46697"/>
                      </a:moveTo>
                      <a:lnTo>
                        <a:pt x="1640776" y="46697"/>
                      </a:lnTo>
                      <a:lnTo>
                        <a:pt x="1639824" y="47421"/>
                      </a:lnTo>
                      <a:lnTo>
                        <a:pt x="1640281" y="48691"/>
                      </a:lnTo>
                      <a:lnTo>
                        <a:pt x="1640586" y="48895"/>
                      </a:lnTo>
                      <a:lnTo>
                        <a:pt x="1655940" y="46697"/>
                      </a:lnTo>
                      <a:close/>
                    </a:path>
                    <a:path w="1735454" h="1433195">
                      <a:moveTo>
                        <a:pt x="1667344" y="45212"/>
                      </a:moveTo>
                      <a:lnTo>
                        <a:pt x="1664652" y="36499"/>
                      </a:lnTo>
                      <a:lnTo>
                        <a:pt x="1663712" y="33439"/>
                      </a:lnTo>
                      <a:lnTo>
                        <a:pt x="1663471" y="33439"/>
                      </a:lnTo>
                      <a:lnTo>
                        <a:pt x="1663585" y="33032"/>
                      </a:lnTo>
                      <a:lnTo>
                        <a:pt x="1663496" y="32702"/>
                      </a:lnTo>
                      <a:lnTo>
                        <a:pt x="1662455" y="31902"/>
                      </a:lnTo>
                      <a:lnTo>
                        <a:pt x="1661312" y="32702"/>
                      </a:lnTo>
                      <a:lnTo>
                        <a:pt x="1655978" y="46697"/>
                      </a:lnTo>
                      <a:lnTo>
                        <a:pt x="1658505" y="46329"/>
                      </a:lnTo>
                      <a:lnTo>
                        <a:pt x="1662290" y="36499"/>
                      </a:lnTo>
                      <a:lnTo>
                        <a:pt x="1664970" y="45212"/>
                      </a:lnTo>
                      <a:lnTo>
                        <a:pt x="1665046" y="45427"/>
                      </a:lnTo>
                      <a:lnTo>
                        <a:pt x="1667344" y="45212"/>
                      </a:lnTo>
                      <a:close/>
                    </a:path>
                    <a:path w="1735454" h="1433195">
                      <a:moveTo>
                        <a:pt x="1683575" y="48221"/>
                      </a:moveTo>
                      <a:lnTo>
                        <a:pt x="1676361" y="48895"/>
                      </a:lnTo>
                      <a:lnTo>
                        <a:pt x="1679003" y="48895"/>
                      </a:lnTo>
                      <a:lnTo>
                        <a:pt x="1668576" y="55854"/>
                      </a:lnTo>
                      <a:lnTo>
                        <a:pt x="1668157" y="57238"/>
                      </a:lnTo>
                      <a:lnTo>
                        <a:pt x="1672424" y="68338"/>
                      </a:lnTo>
                      <a:lnTo>
                        <a:pt x="1666240" y="63842"/>
                      </a:lnTo>
                      <a:lnTo>
                        <a:pt x="1663077" y="61544"/>
                      </a:lnTo>
                      <a:lnTo>
                        <a:pt x="1661731" y="61544"/>
                      </a:lnTo>
                      <a:lnTo>
                        <a:pt x="1651165" y="68592"/>
                      </a:lnTo>
                      <a:lnTo>
                        <a:pt x="1655521" y="57238"/>
                      </a:lnTo>
                      <a:lnTo>
                        <a:pt x="1655114" y="55854"/>
                      </a:lnTo>
                      <a:lnTo>
                        <a:pt x="1649603" y="52184"/>
                      </a:lnTo>
                      <a:lnTo>
                        <a:pt x="1646237" y="52654"/>
                      </a:lnTo>
                      <a:lnTo>
                        <a:pt x="1653108" y="57238"/>
                      </a:lnTo>
                      <a:lnTo>
                        <a:pt x="1647774" y="71107"/>
                      </a:lnTo>
                      <a:lnTo>
                        <a:pt x="1648142" y="72453"/>
                      </a:lnTo>
                      <a:lnTo>
                        <a:pt x="1649463" y="72453"/>
                      </a:lnTo>
                      <a:lnTo>
                        <a:pt x="1655254" y="68592"/>
                      </a:lnTo>
                      <a:lnTo>
                        <a:pt x="1662379" y="63842"/>
                      </a:lnTo>
                      <a:lnTo>
                        <a:pt x="1674215" y="72453"/>
                      </a:lnTo>
                      <a:lnTo>
                        <a:pt x="1675523" y="72453"/>
                      </a:lnTo>
                      <a:lnTo>
                        <a:pt x="1675917" y="71107"/>
                      </a:lnTo>
                      <a:lnTo>
                        <a:pt x="1674939" y="68592"/>
                      </a:lnTo>
                      <a:lnTo>
                        <a:pt x="1674850" y="68338"/>
                      </a:lnTo>
                      <a:lnTo>
                        <a:pt x="1670583" y="57238"/>
                      </a:lnTo>
                      <a:lnTo>
                        <a:pt x="1683410" y="48691"/>
                      </a:lnTo>
                      <a:lnTo>
                        <a:pt x="1683575" y="48221"/>
                      </a:lnTo>
                      <a:close/>
                    </a:path>
                    <a:path w="1735454" h="1433195">
                      <a:moveTo>
                        <a:pt x="1734832" y="0"/>
                      </a:moveTo>
                      <a:lnTo>
                        <a:pt x="1729536" y="13792"/>
                      </a:lnTo>
                      <a:lnTo>
                        <a:pt x="1714474" y="13792"/>
                      </a:lnTo>
                      <a:lnTo>
                        <a:pt x="1713382" y="14592"/>
                      </a:lnTo>
                      <a:lnTo>
                        <a:pt x="1713839" y="15862"/>
                      </a:lnTo>
                      <a:lnTo>
                        <a:pt x="1726666" y="24409"/>
                      </a:lnTo>
                      <a:lnTo>
                        <a:pt x="1721332" y="38290"/>
                      </a:lnTo>
                      <a:lnTo>
                        <a:pt x="1721624" y="39370"/>
                      </a:lnTo>
                      <a:lnTo>
                        <a:pt x="1723555" y="39268"/>
                      </a:lnTo>
                      <a:lnTo>
                        <a:pt x="1734832" y="31750"/>
                      </a:lnTo>
                      <a:lnTo>
                        <a:pt x="1734832" y="29032"/>
                      </a:lnTo>
                      <a:lnTo>
                        <a:pt x="1724723" y="35763"/>
                      </a:lnTo>
                      <a:lnTo>
                        <a:pt x="1729105" y="24384"/>
                      </a:lnTo>
                      <a:lnTo>
                        <a:pt x="1728673" y="23037"/>
                      </a:lnTo>
                      <a:lnTo>
                        <a:pt x="1718208" y="16052"/>
                      </a:lnTo>
                      <a:lnTo>
                        <a:pt x="1730311" y="16052"/>
                      </a:lnTo>
                      <a:lnTo>
                        <a:pt x="1731365" y="15328"/>
                      </a:lnTo>
                      <a:lnTo>
                        <a:pt x="1734832" y="6311"/>
                      </a:lnTo>
                      <a:lnTo>
                        <a:pt x="1734832" y="0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" name="object 16">
                  <a:extLst>
                    <a:ext uri="{FF2B5EF4-FFF2-40B4-BE49-F238E27FC236}">
                      <a16:creationId xmlns:a16="http://schemas.microsoft.com/office/drawing/2014/main" id="{77CFB4FA-F9D2-EDDF-6006-334D86DFB5BE}"/>
                    </a:ext>
                  </a:extLst>
                </p:cNvPr>
                <p:cNvSpPr/>
                <p:nvPr/>
              </p:nvSpPr>
              <p:spPr>
                <a:xfrm>
                  <a:off x="3228733" y="1434020"/>
                  <a:ext cx="1720214" cy="169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0214" h="1695450">
                      <a:moveTo>
                        <a:pt x="1719948" y="0"/>
                      </a:moveTo>
                      <a:lnTo>
                        <a:pt x="1604217" y="34283"/>
                      </a:lnTo>
                      <a:lnTo>
                        <a:pt x="1463338" y="78039"/>
                      </a:lnTo>
                      <a:lnTo>
                        <a:pt x="1369871" y="108611"/>
                      </a:lnTo>
                      <a:lnTo>
                        <a:pt x="1276879" y="140598"/>
                      </a:lnTo>
                      <a:lnTo>
                        <a:pt x="1230591" y="157200"/>
                      </a:lnTo>
                      <a:lnTo>
                        <a:pt x="1224635" y="159461"/>
                      </a:lnTo>
                      <a:lnTo>
                        <a:pt x="1200924" y="167373"/>
                      </a:lnTo>
                      <a:lnTo>
                        <a:pt x="1036726" y="227380"/>
                      </a:lnTo>
                      <a:lnTo>
                        <a:pt x="917892" y="272656"/>
                      </a:lnTo>
                      <a:lnTo>
                        <a:pt x="894473" y="282016"/>
                      </a:lnTo>
                      <a:lnTo>
                        <a:pt x="776439" y="326974"/>
                      </a:lnTo>
                      <a:lnTo>
                        <a:pt x="729526" y="360070"/>
                      </a:lnTo>
                      <a:lnTo>
                        <a:pt x="681888" y="398627"/>
                      </a:lnTo>
                      <a:lnTo>
                        <a:pt x="616113" y="457810"/>
                      </a:lnTo>
                      <a:lnTo>
                        <a:pt x="574722" y="497122"/>
                      </a:lnTo>
                      <a:lnTo>
                        <a:pt x="492683" y="576503"/>
                      </a:lnTo>
                      <a:lnTo>
                        <a:pt x="482892" y="586778"/>
                      </a:lnTo>
                      <a:lnTo>
                        <a:pt x="447050" y="622094"/>
                      </a:lnTo>
                      <a:lnTo>
                        <a:pt x="408179" y="659245"/>
                      </a:lnTo>
                      <a:lnTo>
                        <a:pt x="368158" y="695161"/>
                      </a:lnTo>
                      <a:lnTo>
                        <a:pt x="328866" y="726770"/>
                      </a:lnTo>
                      <a:lnTo>
                        <a:pt x="328510" y="727087"/>
                      </a:lnTo>
                      <a:lnTo>
                        <a:pt x="280835" y="788403"/>
                      </a:lnTo>
                      <a:lnTo>
                        <a:pt x="257577" y="830419"/>
                      </a:lnTo>
                      <a:lnTo>
                        <a:pt x="236586" y="873481"/>
                      </a:lnTo>
                      <a:lnTo>
                        <a:pt x="217520" y="917415"/>
                      </a:lnTo>
                      <a:lnTo>
                        <a:pt x="200040" y="962044"/>
                      </a:lnTo>
                      <a:lnTo>
                        <a:pt x="183807" y="1007191"/>
                      </a:lnTo>
                      <a:lnTo>
                        <a:pt x="168481" y="1052682"/>
                      </a:lnTo>
                      <a:lnTo>
                        <a:pt x="153723" y="1098340"/>
                      </a:lnTo>
                      <a:lnTo>
                        <a:pt x="139065" y="1144371"/>
                      </a:lnTo>
                      <a:lnTo>
                        <a:pt x="123834" y="1194825"/>
                      </a:lnTo>
                      <a:lnTo>
                        <a:pt x="109348" y="1245245"/>
                      </a:lnTo>
                      <a:lnTo>
                        <a:pt x="95509" y="1295700"/>
                      </a:lnTo>
                      <a:lnTo>
                        <a:pt x="82231" y="1346220"/>
                      </a:lnTo>
                      <a:lnTo>
                        <a:pt x="69429" y="1396835"/>
                      </a:lnTo>
                      <a:lnTo>
                        <a:pt x="57017" y="1447575"/>
                      </a:lnTo>
                      <a:lnTo>
                        <a:pt x="44911" y="1498470"/>
                      </a:lnTo>
                      <a:lnTo>
                        <a:pt x="33024" y="1549551"/>
                      </a:lnTo>
                      <a:lnTo>
                        <a:pt x="21272" y="1600847"/>
                      </a:lnTo>
                      <a:lnTo>
                        <a:pt x="0" y="1695056"/>
                      </a:lnTo>
                      <a:lnTo>
                        <a:pt x="4635" y="1695056"/>
                      </a:lnTo>
                      <a:lnTo>
                        <a:pt x="23533" y="1611363"/>
                      </a:lnTo>
                      <a:lnTo>
                        <a:pt x="34385" y="1563856"/>
                      </a:lnTo>
                      <a:lnTo>
                        <a:pt x="45339" y="1516512"/>
                      </a:lnTo>
                      <a:lnTo>
                        <a:pt x="56462" y="1469315"/>
                      </a:lnTo>
                      <a:lnTo>
                        <a:pt x="67821" y="1422247"/>
                      </a:lnTo>
                      <a:lnTo>
                        <a:pt x="79484" y="1375290"/>
                      </a:lnTo>
                      <a:lnTo>
                        <a:pt x="91517" y="1328429"/>
                      </a:lnTo>
                      <a:lnTo>
                        <a:pt x="103989" y="1281646"/>
                      </a:lnTo>
                      <a:lnTo>
                        <a:pt x="116965" y="1234923"/>
                      </a:lnTo>
                      <a:lnTo>
                        <a:pt x="130514" y="1188243"/>
                      </a:lnTo>
                      <a:lnTo>
                        <a:pt x="144703" y="1141590"/>
                      </a:lnTo>
                      <a:lnTo>
                        <a:pt x="164037" y="1081943"/>
                      </a:lnTo>
                      <a:lnTo>
                        <a:pt x="178920" y="1036634"/>
                      </a:lnTo>
                      <a:lnTo>
                        <a:pt x="195167" y="989210"/>
                      </a:lnTo>
                      <a:lnTo>
                        <a:pt x="212963" y="940921"/>
                      </a:lnTo>
                      <a:lnTo>
                        <a:pt x="232498" y="893017"/>
                      </a:lnTo>
                      <a:lnTo>
                        <a:pt x="253960" y="846748"/>
                      </a:lnTo>
                      <a:lnTo>
                        <a:pt x="277534" y="803363"/>
                      </a:lnTo>
                      <a:lnTo>
                        <a:pt x="303410" y="764114"/>
                      </a:lnTo>
                      <a:lnTo>
                        <a:pt x="331774" y="730250"/>
                      </a:lnTo>
                      <a:lnTo>
                        <a:pt x="354215" y="713409"/>
                      </a:lnTo>
                      <a:lnTo>
                        <a:pt x="391937" y="680220"/>
                      </a:lnTo>
                      <a:lnTo>
                        <a:pt x="428717" y="646032"/>
                      </a:lnTo>
                      <a:lnTo>
                        <a:pt x="464850" y="611157"/>
                      </a:lnTo>
                      <a:lnTo>
                        <a:pt x="536356" y="540590"/>
                      </a:lnTo>
                      <a:lnTo>
                        <a:pt x="572318" y="505519"/>
                      </a:lnTo>
                      <a:lnTo>
                        <a:pt x="614705" y="465404"/>
                      </a:lnTo>
                      <a:lnTo>
                        <a:pt x="613143" y="463765"/>
                      </a:lnTo>
                      <a:lnTo>
                        <a:pt x="616429" y="463765"/>
                      </a:lnTo>
                      <a:lnTo>
                        <a:pt x="661035" y="422465"/>
                      </a:lnTo>
                      <a:lnTo>
                        <a:pt x="732218" y="363715"/>
                      </a:lnTo>
                      <a:lnTo>
                        <a:pt x="778306" y="331101"/>
                      </a:lnTo>
                      <a:lnTo>
                        <a:pt x="896874" y="285940"/>
                      </a:lnTo>
                      <a:lnTo>
                        <a:pt x="919530" y="276872"/>
                      </a:lnTo>
                      <a:lnTo>
                        <a:pt x="1125986" y="199486"/>
                      </a:lnTo>
                      <a:lnTo>
                        <a:pt x="1226108" y="163753"/>
                      </a:lnTo>
                      <a:lnTo>
                        <a:pt x="1232395" y="161353"/>
                      </a:lnTo>
                      <a:lnTo>
                        <a:pt x="1326433" y="128383"/>
                      </a:lnTo>
                      <a:lnTo>
                        <a:pt x="1421049" y="96759"/>
                      </a:lnTo>
                      <a:lnTo>
                        <a:pt x="1563754" y="51507"/>
                      </a:lnTo>
                      <a:lnTo>
                        <a:pt x="1706981" y="8407"/>
                      </a:lnTo>
                      <a:lnTo>
                        <a:pt x="1719948" y="4711"/>
                      </a:lnTo>
                      <a:lnTo>
                        <a:pt x="1719948" y="0"/>
                      </a:lnTo>
                      <a:close/>
                    </a:path>
                    <a:path w="1720214" h="1695450">
                      <a:moveTo>
                        <a:pt x="616429" y="463765"/>
                      </a:moveTo>
                      <a:lnTo>
                        <a:pt x="613143" y="463765"/>
                      </a:lnTo>
                      <a:lnTo>
                        <a:pt x="614705" y="465404"/>
                      </a:lnTo>
                      <a:lnTo>
                        <a:pt x="616429" y="463765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4" name="object 17">
                  <a:extLst>
                    <a:ext uri="{FF2B5EF4-FFF2-40B4-BE49-F238E27FC236}">
                      <a16:creationId xmlns:a16="http://schemas.microsoft.com/office/drawing/2014/main" id="{337451E7-644C-C880-48D8-151BB479BECB}"/>
                    </a:ext>
                  </a:extLst>
                </p:cNvPr>
                <p:cNvSpPr/>
                <p:nvPr/>
              </p:nvSpPr>
              <p:spPr>
                <a:xfrm>
                  <a:off x="3155848" y="1342224"/>
                  <a:ext cx="1793239" cy="178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3239" h="1786889">
                      <a:moveTo>
                        <a:pt x="1792833" y="0"/>
                      </a:moveTo>
                      <a:lnTo>
                        <a:pt x="1765770" y="2729"/>
                      </a:lnTo>
                      <a:lnTo>
                        <a:pt x="1743335" y="5927"/>
                      </a:lnTo>
                      <a:lnTo>
                        <a:pt x="1720928" y="9368"/>
                      </a:lnTo>
                      <a:lnTo>
                        <a:pt x="1698472" y="12395"/>
                      </a:lnTo>
                      <a:lnTo>
                        <a:pt x="1632915" y="25095"/>
                      </a:lnTo>
                      <a:lnTo>
                        <a:pt x="1584455" y="34899"/>
                      </a:lnTo>
                      <a:lnTo>
                        <a:pt x="1536014" y="45578"/>
                      </a:lnTo>
                      <a:lnTo>
                        <a:pt x="1487618" y="57024"/>
                      </a:lnTo>
                      <a:lnTo>
                        <a:pt x="1439297" y="69131"/>
                      </a:lnTo>
                      <a:lnTo>
                        <a:pt x="1342991" y="94892"/>
                      </a:lnTo>
                      <a:lnTo>
                        <a:pt x="1119516" y="158733"/>
                      </a:lnTo>
                      <a:lnTo>
                        <a:pt x="968311" y="203708"/>
                      </a:lnTo>
                      <a:lnTo>
                        <a:pt x="938714" y="213466"/>
                      </a:lnTo>
                      <a:lnTo>
                        <a:pt x="908985" y="222553"/>
                      </a:lnTo>
                      <a:lnTo>
                        <a:pt x="879067" y="231047"/>
                      </a:lnTo>
                      <a:lnTo>
                        <a:pt x="848969" y="239014"/>
                      </a:lnTo>
                      <a:lnTo>
                        <a:pt x="833517" y="248210"/>
                      </a:lnTo>
                      <a:lnTo>
                        <a:pt x="778713" y="283210"/>
                      </a:lnTo>
                      <a:lnTo>
                        <a:pt x="707301" y="336486"/>
                      </a:lnTo>
                      <a:lnTo>
                        <a:pt x="666345" y="370588"/>
                      </a:lnTo>
                      <a:lnTo>
                        <a:pt x="583844" y="438135"/>
                      </a:lnTo>
                      <a:lnTo>
                        <a:pt x="543128" y="472338"/>
                      </a:lnTo>
                      <a:lnTo>
                        <a:pt x="495642" y="510781"/>
                      </a:lnTo>
                      <a:lnTo>
                        <a:pt x="460655" y="537014"/>
                      </a:lnTo>
                      <a:lnTo>
                        <a:pt x="424535" y="561581"/>
                      </a:lnTo>
                      <a:lnTo>
                        <a:pt x="411073" y="569658"/>
                      </a:lnTo>
                      <a:lnTo>
                        <a:pt x="394233" y="580945"/>
                      </a:lnTo>
                      <a:lnTo>
                        <a:pt x="366241" y="610672"/>
                      </a:lnTo>
                      <a:lnTo>
                        <a:pt x="329907" y="664133"/>
                      </a:lnTo>
                      <a:lnTo>
                        <a:pt x="306057" y="708406"/>
                      </a:lnTo>
                      <a:lnTo>
                        <a:pt x="286271" y="751206"/>
                      </a:lnTo>
                      <a:lnTo>
                        <a:pt x="267645" y="795219"/>
                      </a:lnTo>
                      <a:lnTo>
                        <a:pt x="250044" y="840190"/>
                      </a:lnTo>
                      <a:lnTo>
                        <a:pt x="233383" y="885751"/>
                      </a:lnTo>
                      <a:lnTo>
                        <a:pt x="217576" y="931531"/>
                      </a:lnTo>
                      <a:lnTo>
                        <a:pt x="202540" y="977161"/>
                      </a:lnTo>
                      <a:lnTo>
                        <a:pt x="188188" y="1022273"/>
                      </a:lnTo>
                      <a:lnTo>
                        <a:pt x="164414" y="1101534"/>
                      </a:lnTo>
                      <a:lnTo>
                        <a:pt x="151388" y="1148025"/>
                      </a:lnTo>
                      <a:lnTo>
                        <a:pt x="138711" y="1194706"/>
                      </a:lnTo>
                      <a:lnTo>
                        <a:pt x="126357" y="1241545"/>
                      </a:lnTo>
                      <a:lnTo>
                        <a:pt x="114299" y="1288513"/>
                      </a:lnTo>
                      <a:lnTo>
                        <a:pt x="102511" y="1335579"/>
                      </a:lnTo>
                      <a:lnTo>
                        <a:pt x="90965" y="1382713"/>
                      </a:lnTo>
                      <a:lnTo>
                        <a:pt x="79637" y="1429884"/>
                      </a:lnTo>
                      <a:lnTo>
                        <a:pt x="68498" y="1477063"/>
                      </a:lnTo>
                      <a:lnTo>
                        <a:pt x="57523" y="1524218"/>
                      </a:lnTo>
                      <a:lnTo>
                        <a:pt x="46685" y="1571320"/>
                      </a:lnTo>
                      <a:lnTo>
                        <a:pt x="22923" y="1678863"/>
                      </a:lnTo>
                      <a:lnTo>
                        <a:pt x="0" y="1786851"/>
                      </a:lnTo>
                      <a:lnTo>
                        <a:pt x="4635" y="1786851"/>
                      </a:lnTo>
                      <a:lnTo>
                        <a:pt x="27343" y="1679816"/>
                      </a:lnTo>
                      <a:lnTo>
                        <a:pt x="51092" y="1572323"/>
                      </a:lnTo>
                      <a:lnTo>
                        <a:pt x="69367" y="1493189"/>
                      </a:lnTo>
                      <a:lnTo>
                        <a:pt x="80556" y="1446049"/>
                      </a:lnTo>
                      <a:lnTo>
                        <a:pt x="91848" y="1398851"/>
                      </a:lnTo>
                      <a:lnTo>
                        <a:pt x="103298" y="1351632"/>
                      </a:lnTo>
                      <a:lnTo>
                        <a:pt x="114961" y="1304430"/>
                      </a:lnTo>
                      <a:lnTo>
                        <a:pt x="126893" y="1257280"/>
                      </a:lnTo>
                      <a:lnTo>
                        <a:pt x="139148" y="1210221"/>
                      </a:lnTo>
                      <a:lnTo>
                        <a:pt x="151782" y="1163288"/>
                      </a:lnTo>
                      <a:lnTo>
                        <a:pt x="164850" y="1116519"/>
                      </a:lnTo>
                      <a:lnTo>
                        <a:pt x="178406" y="1069951"/>
                      </a:lnTo>
                      <a:lnTo>
                        <a:pt x="192506" y="1023619"/>
                      </a:lnTo>
                      <a:lnTo>
                        <a:pt x="216268" y="948994"/>
                      </a:lnTo>
                      <a:lnTo>
                        <a:pt x="237698" y="888428"/>
                      </a:lnTo>
                      <a:lnTo>
                        <a:pt x="256018" y="837782"/>
                      </a:lnTo>
                      <a:lnTo>
                        <a:pt x="275996" y="786160"/>
                      </a:lnTo>
                      <a:lnTo>
                        <a:pt x="298058" y="735072"/>
                      </a:lnTo>
                      <a:lnTo>
                        <a:pt x="322627" y="686030"/>
                      </a:lnTo>
                      <a:lnTo>
                        <a:pt x="350128" y="640544"/>
                      </a:lnTo>
                      <a:lnTo>
                        <a:pt x="380987" y="600125"/>
                      </a:lnTo>
                      <a:lnTo>
                        <a:pt x="416369" y="571754"/>
                      </a:lnTo>
                      <a:lnTo>
                        <a:pt x="455660" y="545800"/>
                      </a:lnTo>
                      <a:lnTo>
                        <a:pt x="494430" y="517272"/>
                      </a:lnTo>
                      <a:lnTo>
                        <a:pt x="532734" y="486953"/>
                      </a:lnTo>
                      <a:lnTo>
                        <a:pt x="570627" y="455622"/>
                      </a:lnTo>
                      <a:lnTo>
                        <a:pt x="645397" y="393056"/>
                      </a:lnTo>
                      <a:lnTo>
                        <a:pt x="687463" y="359283"/>
                      </a:lnTo>
                      <a:lnTo>
                        <a:pt x="757555" y="303885"/>
                      </a:lnTo>
                      <a:lnTo>
                        <a:pt x="804964" y="271145"/>
                      </a:lnTo>
                      <a:lnTo>
                        <a:pt x="851039" y="243052"/>
                      </a:lnTo>
                      <a:lnTo>
                        <a:pt x="945819" y="215963"/>
                      </a:lnTo>
                      <a:lnTo>
                        <a:pt x="966165" y="209181"/>
                      </a:lnTo>
                      <a:lnTo>
                        <a:pt x="990536" y="201740"/>
                      </a:lnTo>
                      <a:lnTo>
                        <a:pt x="1039297" y="187734"/>
                      </a:lnTo>
                      <a:lnTo>
                        <a:pt x="1063561" y="179743"/>
                      </a:lnTo>
                      <a:lnTo>
                        <a:pt x="1111046" y="166179"/>
                      </a:lnTo>
                      <a:lnTo>
                        <a:pt x="1133703" y="159385"/>
                      </a:lnTo>
                      <a:lnTo>
                        <a:pt x="1252512" y="125437"/>
                      </a:lnTo>
                      <a:lnTo>
                        <a:pt x="1305079" y="109946"/>
                      </a:lnTo>
                      <a:lnTo>
                        <a:pt x="1342091" y="99758"/>
                      </a:lnTo>
                      <a:lnTo>
                        <a:pt x="1416532" y="80175"/>
                      </a:lnTo>
                      <a:lnTo>
                        <a:pt x="1440319" y="73393"/>
                      </a:lnTo>
                      <a:lnTo>
                        <a:pt x="1511579" y="56426"/>
                      </a:lnTo>
                      <a:lnTo>
                        <a:pt x="1511046" y="54216"/>
                      </a:lnTo>
                      <a:lnTo>
                        <a:pt x="1520859" y="54216"/>
                      </a:lnTo>
                      <a:lnTo>
                        <a:pt x="1580748" y="40174"/>
                      </a:lnTo>
                      <a:lnTo>
                        <a:pt x="1632467" y="29358"/>
                      </a:lnTo>
                      <a:lnTo>
                        <a:pt x="1684976" y="19689"/>
                      </a:lnTo>
                      <a:lnTo>
                        <a:pt x="1737262" y="11463"/>
                      </a:lnTo>
                      <a:lnTo>
                        <a:pt x="1788312" y="4978"/>
                      </a:lnTo>
                      <a:lnTo>
                        <a:pt x="1792833" y="4533"/>
                      </a:lnTo>
                      <a:lnTo>
                        <a:pt x="1792833" y="0"/>
                      </a:lnTo>
                      <a:close/>
                    </a:path>
                    <a:path w="1793239" h="1786889">
                      <a:moveTo>
                        <a:pt x="1520859" y="54216"/>
                      </a:moveTo>
                      <a:lnTo>
                        <a:pt x="1511046" y="54216"/>
                      </a:lnTo>
                      <a:lnTo>
                        <a:pt x="1511579" y="56426"/>
                      </a:lnTo>
                      <a:lnTo>
                        <a:pt x="1520859" y="54216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5" name="object 18">
                  <a:extLst>
                    <a:ext uri="{FF2B5EF4-FFF2-40B4-BE49-F238E27FC236}">
                      <a16:creationId xmlns:a16="http://schemas.microsoft.com/office/drawing/2014/main" id="{9B81EB99-E208-8A90-A336-3E741D9261E1}"/>
                    </a:ext>
                  </a:extLst>
                </p:cNvPr>
                <p:cNvSpPr/>
                <p:nvPr/>
              </p:nvSpPr>
              <p:spPr>
                <a:xfrm>
                  <a:off x="3115970" y="1248232"/>
                  <a:ext cx="1833245" cy="1880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3245" h="1880870">
                      <a:moveTo>
                        <a:pt x="1832711" y="0"/>
                      </a:moveTo>
                      <a:lnTo>
                        <a:pt x="1770316" y="5842"/>
                      </a:lnTo>
                      <a:lnTo>
                        <a:pt x="1721438" y="12990"/>
                      </a:lnTo>
                      <a:lnTo>
                        <a:pt x="1672836" y="21790"/>
                      </a:lnTo>
                      <a:lnTo>
                        <a:pt x="1624476" y="31968"/>
                      </a:lnTo>
                      <a:lnTo>
                        <a:pt x="1576327" y="43250"/>
                      </a:lnTo>
                      <a:lnTo>
                        <a:pt x="1528355" y="55362"/>
                      </a:lnTo>
                      <a:lnTo>
                        <a:pt x="1385176" y="93929"/>
                      </a:lnTo>
                      <a:lnTo>
                        <a:pt x="1175656" y="154010"/>
                      </a:lnTo>
                      <a:lnTo>
                        <a:pt x="1080558" y="179847"/>
                      </a:lnTo>
                      <a:lnTo>
                        <a:pt x="1032848" y="192033"/>
                      </a:lnTo>
                      <a:lnTo>
                        <a:pt x="985023" y="203575"/>
                      </a:lnTo>
                      <a:lnTo>
                        <a:pt x="937076" y="214355"/>
                      </a:lnTo>
                      <a:lnTo>
                        <a:pt x="888999" y="224256"/>
                      </a:lnTo>
                      <a:lnTo>
                        <a:pt x="866368" y="235572"/>
                      </a:lnTo>
                      <a:lnTo>
                        <a:pt x="814872" y="263686"/>
                      </a:lnTo>
                      <a:lnTo>
                        <a:pt x="768226" y="293246"/>
                      </a:lnTo>
                      <a:lnTo>
                        <a:pt x="677062" y="355727"/>
                      </a:lnTo>
                      <a:lnTo>
                        <a:pt x="629564" y="389648"/>
                      </a:lnTo>
                      <a:lnTo>
                        <a:pt x="605828" y="405472"/>
                      </a:lnTo>
                      <a:lnTo>
                        <a:pt x="567352" y="433028"/>
                      </a:lnTo>
                      <a:lnTo>
                        <a:pt x="526080" y="459722"/>
                      </a:lnTo>
                      <a:lnTo>
                        <a:pt x="483628" y="484495"/>
                      </a:lnTo>
                      <a:lnTo>
                        <a:pt x="441617" y="506285"/>
                      </a:lnTo>
                      <a:lnTo>
                        <a:pt x="417855" y="524395"/>
                      </a:lnTo>
                      <a:lnTo>
                        <a:pt x="367047" y="591058"/>
                      </a:lnTo>
                      <a:lnTo>
                        <a:pt x="343706" y="631870"/>
                      </a:lnTo>
                      <a:lnTo>
                        <a:pt x="322983" y="674105"/>
                      </a:lnTo>
                      <a:lnTo>
                        <a:pt x="304290" y="717387"/>
                      </a:lnTo>
                      <a:lnTo>
                        <a:pt x="287035" y="761342"/>
                      </a:lnTo>
                      <a:lnTo>
                        <a:pt x="270629" y="805594"/>
                      </a:lnTo>
                      <a:lnTo>
                        <a:pt x="254482" y="849769"/>
                      </a:lnTo>
                      <a:lnTo>
                        <a:pt x="236089" y="904774"/>
                      </a:lnTo>
                      <a:lnTo>
                        <a:pt x="220918" y="952650"/>
                      </a:lnTo>
                      <a:lnTo>
                        <a:pt x="206292" y="1000688"/>
                      </a:lnTo>
                      <a:lnTo>
                        <a:pt x="192175" y="1048875"/>
                      </a:lnTo>
                      <a:lnTo>
                        <a:pt x="178534" y="1097200"/>
                      </a:lnTo>
                      <a:lnTo>
                        <a:pt x="165331" y="1145650"/>
                      </a:lnTo>
                      <a:lnTo>
                        <a:pt x="152533" y="1194214"/>
                      </a:lnTo>
                      <a:lnTo>
                        <a:pt x="140104" y="1242880"/>
                      </a:lnTo>
                      <a:lnTo>
                        <a:pt x="128008" y="1291635"/>
                      </a:lnTo>
                      <a:lnTo>
                        <a:pt x="116210" y="1340468"/>
                      </a:lnTo>
                      <a:lnTo>
                        <a:pt x="104675" y="1389366"/>
                      </a:lnTo>
                      <a:lnTo>
                        <a:pt x="93368" y="1438318"/>
                      </a:lnTo>
                      <a:lnTo>
                        <a:pt x="82254" y="1487311"/>
                      </a:lnTo>
                      <a:lnTo>
                        <a:pt x="71296" y="1536334"/>
                      </a:lnTo>
                      <a:lnTo>
                        <a:pt x="60460" y="1585375"/>
                      </a:lnTo>
                      <a:lnTo>
                        <a:pt x="49712" y="1634421"/>
                      </a:lnTo>
                      <a:lnTo>
                        <a:pt x="39014" y="1683461"/>
                      </a:lnTo>
                      <a:lnTo>
                        <a:pt x="16382" y="1798916"/>
                      </a:lnTo>
                      <a:lnTo>
                        <a:pt x="0" y="1880844"/>
                      </a:lnTo>
                      <a:lnTo>
                        <a:pt x="4622" y="1880844"/>
                      </a:lnTo>
                      <a:lnTo>
                        <a:pt x="5295" y="1877441"/>
                      </a:lnTo>
                      <a:lnTo>
                        <a:pt x="15130" y="1826340"/>
                      </a:lnTo>
                      <a:lnTo>
                        <a:pt x="25181" y="1775348"/>
                      </a:lnTo>
                      <a:lnTo>
                        <a:pt x="35452" y="1724456"/>
                      </a:lnTo>
                      <a:lnTo>
                        <a:pt x="45947" y="1673651"/>
                      </a:lnTo>
                      <a:lnTo>
                        <a:pt x="56670" y="1622925"/>
                      </a:lnTo>
                      <a:lnTo>
                        <a:pt x="67627" y="1572266"/>
                      </a:lnTo>
                      <a:lnTo>
                        <a:pt x="78821" y="1521664"/>
                      </a:lnTo>
                      <a:lnTo>
                        <a:pt x="90256" y="1471109"/>
                      </a:lnTo>
                      <a:lnTo>
                        <a:pt x="101936" y="1420591"/>
                      </a:lnTo>
                      <a:lnTo>
                        <a:pt x="113866" y="1370098"/>
                      </a:lnTo>
                      <a:lnTo>
                        <a:pt x="126051" y="1319621"/>
                      </a:lnTo>
                      <a:lnTo>
                        <a:pt x="138493" y="1269149"/>
                      </a:lnTo>
                      <a:lnTo>
                        <a:pt x="162255" y="1177493"/>
                      </a:lnTo>
                      <a:lnTo>
                        <a:pt x="160058" y="1176921"/>
                      </a:lnTo>
                      <a:lnTo>
                        <a:pt x="162403" y="1176921"/>
                      </a:lnTo>
                      <a:lnTo>
                        <a:pt x="184873" y="1090371"/>
                      </a:lnTo>
                      <a:lnTo>
                        <a:pt x="208622" y="1007808"/>
                      </a:lnTo>
                      <a:lnTo>
                        <a:pt x="232384" y="930897"/>
                      </a:lnTo>
                      <a:lnTo>
                        <a:pt x="248197" y="883439"/>
                      </a:lnTo>
                      <a:lnTo>
                        <a:pt x="264860" y="834364"/>
                      </a:lnTo>
                      <a:lnTo>
                        <a:pt x="282634" y="784542"/>
                      </a:lnTo>
                      <a:lnTo>
                        <a:pt x="301777" y="734845"/>
                      </a:lnTo>
                      <a:lnTo>
                        <a:pt x="322549" y="686146"/>
                      </a:lnTo>
                      <a:lnTo>
                        <a:pt x="345209" y="639316"/>
                      </a:lnTo>
                      <a:lnTo>
                        <a:pt x="370016" y="595226"/>
                      </a:lnTo>
                      <a:lnTo>
                        <a:pt x="397230" y="554748"/>
                      </a:lnTo>
                      <a:lnTo>
                        <a:pt x="444182" y="510006"/>
                      </a:lnTo>
                      <a:lnTo>
                        <a:pt x="468328" y="497866"/>
                      </a:lnTo>
                      <a:lnTo>
                        <a:pt x="492275" y="485314"/>
                      </a:lnTo>
                      <a:lnTo>
                        <a:pt x="515668" y="471805"/>
                      </a:lnTo>
                      <a:lnTo>
                        <a:pt x="538149" y="456793"/>
                      </a:lnTo>
                      <a:lnTo>
                        <a:pt x="561873" y="442112"/>
                      </a:lnTo>
                      <a:lnTo>
                        <a:pt x="585698" y="426212"/>
                      </a:lnTo>
                      <a:lnTo>
                        <a:pt x="614780" y="405302"/>
                      </a:lnTo>
                      <a:lnTo>
                        <a:pt x="644397" y="384340"/>
                      </a:lnTo>
                      <a:lnTo>
                        <a:pt x="674120" y="363644"/>
                      </a:lnTo>
                      <a:lnTo>
                        <a:pt x="703402" y="343598"/>
                      </a:lnTo>
                      <a:lnTo>
                        <a:pt x="718705" y="332663"/>
                      </a:lnTo>
                      <a:lnTo>
                        <a:pt x="760012" y="303867"/>
                      </a:lnTo>
                      <a:lnTo>
                        <a:pt x="802417" y="276717"/>
                      </a:lnTo>
                      <a:lnTo>
                        <a:pt x="845975" y="251485"/>
                      </a:lnTo>
                      <a:lnTo>
                        <a:pt x="890739" y="228447"/>
                      </a:lnTo>
                      <a:lnTo>
                        <a:pt x="937971" y="219456"/>
                      </a:lnTo>
                      <a:lnTo>
                        <a:pt x="985596" y="208114"/>
                      </a:lnTo>
                      <a:lnTo>
                        <a:pt x="985075" y="205917"/>
                      </a:lnTo>
                      <a:lnTo>
                        <a:pt x="994818" y="205917"/>
                      </a:lnTo>
                      <a:lnTo>
                        <a:pt x="1009370" y="202450"/>
                      </a:lnTo>
                      <a:lnTo>
                        <a:pt x="1063775" y="188849"/>
                      </a:lnTo>
                      <a:lnTo>
                        <a:pt x="1118006" y="174674"/>
                      </a:lnTo>
                      <a:lnTo>
                        <a:pt x="1172075" y="159886"/>
                      </a:lnTo>
                      <a:lnTo>
                        <a:pt x="1414522" y="90777"/>
                      </a:lnTo>
                      <a:lnTo>
                        <a:pt x="1506129" y="66020"/>
                      </a:lnTo>
                      <a:lnTo>
                        <a:pt x="1551994" y="54213"/>
                      </a:lnTo>
                      <a:lnTo>
                        <a:pt x="1621612" y="37236"/>
                      </a:lnTo>
                      <a:lnTo>
                        <a:pt x="1621091" y="35026"/>
                      </a:lnTo>
                      <a:lnTo>
                        <a:pt x="1630883" y="35026"/>
                      </a:lnTo>
                      <a:lnTo>
                        <a:pt x="1645323" y="31584"/>
                      </a:lnTo>
                      <a:lnTo>
                        <a:pt x="1690800" y="23171"/>
                      </a:lnTo>
                      <a:lnTo>
                        <a:pt x="1736399" y="15467"/>
                      </a:lnTo>
                      <a:lnTo>
                        <a:pt x="1782177" y="9112"/>
                      </a:lnTo>
                      <a:lnTo>
                        <a:pt x="1828190" y="4749"/>
                      </a:lnTo>
                      <a:lnTo>
                        <a:pt x="1832711" y="4533"/>
                      </a:lnTo>
                      <a:lnTo>
                        <a:pt x="1832711" y="0"/>
                      </a:lnTo>
                      <a:close/>
                    </a:path>
                    <a:path w="1833245" h="1880870">
                      <a:moveTo>
                        <a:pt x="162403" y="1176921"/>
                      </a:moveTo>
                      <a:lnTo>
                        <a:pt x="160058" y="1176921"/>
                      </a:lnTo>
                      <a:lnTo>
                        <a:pt x="162255" y="1177493"/>
                      </a:lnTo>
                      <a:lnTo>
                        <a:pt x="162403" y="1176921"/>
                      </a:lnTo>
                      <a:close/>
                    </a:path>
                    <a:path w="1833245" h="1880870">
                      <a:moveTo>
                        <a:pt x="994818" y="205917"/>
                      </a:moveTo>
                      <a:lnTo>
                        <a:pt x="985075" y="205917"/>
                      </a:lnTo>
                      <a:lnTo>
                        <a:pt x="985596" y="208114"/>
                      </a:lnTo>
                      <a:lnTo>
                        <a:pt x="994818" y="205917"/>
                      </a:lnTo>
                      <a:close/>
                    </a:path>
                    <a:path w="1833245" h="1880870">
                      <a:moveTo>
                        <a:pt x="1630883" y="35026"/>
                      </a:moveTo>
                      <a:lnTo>
                        <a:pt x="1621091" y="35026"/>
                      </a:lnTo>
                      <a:lnTo>
                        <a:pt x="1621612" y="37236"/>
                      </a:lnTo>
                      <a:lnTo>
                        <a:pt x="1630883" y="35026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7" name="object 19">
                  <a:extLst>
                    <a:ext uri="{FF2B5EF4-FFF2-40B4-BE49-F238E27FC236}">
                      <a16:creationId xmlns:a16="http://schemas.microsoft.com/office/drawing/2014/main" id="{B596E9CE-4494-1467-5B26-B1139BA8A961}"/>
                    </a:ext>
                  </a:extLst>
                </p:cNvPr>
                <p:cNvSpPr/>
                <p:nvPr/>
              </p:nvSpPr>
              <p:spPr>
                <a:xfrm>
                  <a:off x="3203422" y="1410195"/>
                  <a:ext cx="1745614" cy="1718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5614" h="1718945">
                      <a:moveTo>
                        <a:pt x="1745259" y="0"/>
                      </a:moveTo>
                      <a:lnTo>
                        <a:pt x="1674327" y="15490"/>
                      </a:lnTo>
                      <a:lnTo>
                        <a:pt x="1624988" y="27434"/>
                      </a:lnTo>
                      <a:lnTo>
                        <a:pt x="1575742" y="39908"/>
                      </a:lnTo>
                      <a:lnTo>
                        <a:pt x="1526590" y="52883"/>
                      </a:lnTo>
                      <a:lnTo>
                        <a:pt x="1477535" y="66331"/>
                      </a:lnTo>
                      <a:lnTo>
                        <a:pt x="1428577" y="80226"/>
                      </a:lnTo>
                      <a:lnTo>
                        <a:pt x="1379718" y="94539"/>
                      </a:lnTo>
                      <a:lnTo>
                        <a:pt x="1330959" y="109242"/>
                      </a:lnTo>
                      <a:lnTo>
                        <a:pt x="1282303" y="124308"/>
                      </a:lnTo>
                      <a:lnTo>
                        <a:pt x="1233750" y="139710"/>
                      </a:lnTo>
                      <a:lnTo>
                        <a:pt x="1185302" y="155419"/>
                      </a:lnTo>
                      <a:lnTo>
                        <a:pt x="1136960" y="171408"/>
                      </a:lnTo>
                      <a:lnTo>
                        <a:pt x="1040602" y="204115"/>
                      </a:lnTo>
                      <a:lnTo>
                        <a:pt x="944687" y="237610"/>
                      </a:lnTo>
                      <a:lnTo>
                        <a:pt x="896823" y="254596"/>
                      </a:lnTo>
                      <a:lnTo>
                        <a:pt x="873099" y="263652"/>
                      </a:lnTo>
                      <a:lnTo>
                        <a:pt x="849287" y="271576"/>
                      </a:lnTo>
                      <a:lnTo>
                        <a:pt x="825563" y="280619"/>
                      </a:lnTo>
                      <a:lnTo>
                        <a:pt x="801268" y="288823"/>
                      </a:lnTo>
                      <a:lnTo>
                        <a:pt x="778649" y="304660"/>
                      </a:lnTo>
                      <a:lnTo>
                        <a:pt x="738335" y="332333"/>
                      </a:lnTo>
                      <a:lnTo>
                        <a:pt x="685286" y="375329"/>
                      </a:lnTo>
                      <a:lnTo>
                        <a:pt x="632599" y="423075"/>
                      </a:lnTo>
                      <a:lnTo>
                        <a:pt x="594390" y="457048"/>
                      </a:lnTo>
                      <a:lnTo>
                        <a:pt x="556982" y="491964"/>
                      </a:lnTo>
                      <a:lnTo>
                        <a:pt x="482712" y="562440"/>
                      </a:lnTo>
                      <a:lnTo>
                        <a:pt x="444924" y="596911"/>
                      </a:lnTo>
                      <a:lnTo>
                        <a:pt x="406081" y="630144"/>
                      </a:lnTo>
                      <a:lnTo>
                        <a:pt x="363461" y="663295"/>
                      </a:lnTo>
                      <a:lnTo>
                        <a:pt x="353948" y="670458"/>
                      </a:lnTo>
                      <a:lnTo>
                        <a:pt x="330174" y="694232"/>
                      </a:lnTo>
                      <a:lnTo>
                        <a:pt x="302677" y="733780"/>
                      </a:lnTo>
                      <a:lnTo>
                        <a:pt x="278490" y="775203"/>
                      </a:lnTo>
                      <a:lnTo>
                        <a:pt x="257086" y="818151"/>
                      </a:lnTo>
                      <a:lnTo>
                        <a:pt x="237936" y="862277"/>
                      </a:lnTo>
                      <a:lnTo>
                        <a:pt x="220512" y="907234"/>
                      </a:lnTo>
                      <a:lnTo>
                        <a:pt x="204289" y="952674"/>
                      </a:lnTo>
                      <a:lnTo>
                        <a:pt x="173329" y="1043609"/>
                      </a:lnTo>
                      <a:lnTo>
                        <a:pt x="151351" y="1112762"/>
                      </a:lnTo>
                      <a:lnTo>
                        <a:pt x="137286" y="1159810"/>
                      </a:lnTo>
                      <a:lnTo>
                        <a:pt x="123769" y="1207012"/>
                      </a:lnTo>
                      <a:lnTo>
                        <a:pt x="110747" y="1254352"/>
                      </a:lnTo>
                      <a:lnTo>
                        <a:pt x="98171" y="1301815"/>
                      </a:lnTo>
                      <a:lnTo>
                        <a:pt x="85988" y="1349384"/>
                      </a:lnTo>
                      <a:lnTo>
                        <a:pt x="74148" y="1397044"/>
                      </a:lnTo>
                      <a:lnTo>
                        <a:pt x="51289" y="1492571"/>
                      </a:lnTo>
                      <a:lnTo>
                        <a:pt x="17513" y="1639658"/>
                      </a:lnTo>
                      <a:lnTo>
                        <a:pt x="0" y="1718881"/>
                      </a:lnTo>
                      <a:lnTo>
                        <a:pt x="4635" y="1718881"/>
                      </a:lnTo>
                      <a:lnTo>
                        <a:pt x="27279" y="1616405"/>
                      </a:lnTo>
                      <a:lnTo>
                        <a:pt x="50572" y="1515589"/>
                      </a:lnTo>
                      <a:lnTo>
                        <a:pt x="74549" y="1414921"/>
                      </a:lnTo>
                      <a:lnTo>
                        <a:pt x="86944" y="1364689"/>
                      </a:lnTo>
                      <a:lnTo>
                        <a:pt x="99691" y="1314549"/>
                      </a:lnTo>
                      <a:lnTo>
                        <a:pt x="112847" y="1264521"/>
                      </a:lnTo>
                      <a:lnTo>
                        <a:pt x="126474" y="1214621"/>
                      </a:lnTo>
                      <a:lnTo>
                        <a:pt x="140632" y="1164870"/>
                      </a:lnTo>
                      <a:lnTo>
                        <a:pt x="155379" y="1115285"/>
                      </a:lnTo>
                      <a:lnTo>
                        <a:pt x="175590" y="1051217"/>
                      </a:lnTo>
                      <a:lnTo>
                        <a:pt x="191420" y="1003738"/>
                      </a:lnTo>
                      <a:lnTo>
                        <a:pt x="207735" y="955954"/>
                      </a:lnTo>
                      <a:lnTo>
                        <a:pt x="224955" y="908300"/>
                      </a:lnTo>
                      <a:lnTo>
                        <a:pt x="243499" y="861211"/>
                      </a:lnTo>
                      <a:lnTo>
                        <a:pt x="263789" y="815123"/>
                      </a:lnTo>
                      <a:lnTo>
                        <a:pt x="286245" y="770470"/>
                      </a:lnTo>
                      <a:lnTo>
                        <a:pt x="309905" y="729881"/>
                      </a:lnTo>
                      <a:lnTo>
                        <a:pt x="333501" y="697293"/>
                      </a:lnTo>
                      <a:lnTo>
                        <a:pt x="403415" y="638695"/>
                      </a:lnTo>
                      <a:lnTo>
                        <a:pt x="427177" y="618324"/>
                      </a:lnTo>
                      <a:lnTo>
                        <a:pt x="463026" y="586455"/>
                      </a:lnTo>
                      <a:lnTo>
                        <a:pt x="498135" y="554032"/>
                      </a:lnTo>
                      <a:lnTo>
                        <a:pt x="567589" y="488540"/>
                      </a:lnTo>
                      <a:lnTo>
                        <a:pt x="602663" y="455977"/>
                      </a:lnTo>
                      <a:lnTo>
                        <a:pt x="640029" y="422465"/>
                      </a:lnTo>
                      <a:lnTo>
                        <a:pt x="662609" y="401002"/>
                      </a:lnTo>
                      <a:lnTo>
                        <a:pt x="690937" y="376200"/>
                      </a:lnTo>
                      <a:lnTo>
                        <a:pt x="720047" y="352302"/>
                      </a:lnTo>
                      <a:lnTo>
                        <a:pt x="750083" y="329602"/>
                      </a:lnTo>
                      <a:lnTo>
                        <a:pt x="781227" y="308368"/>
                      </a:lnTo>
                      <a:lnTo>
                        <a:pt x="803579" y="292709"/>
                      </a:lnTo>
                      <a:lnTo>
                        <a:pt x="827138" y="284873"/>
                      </a:lnTo>
                      <a:lnTo>
                        <a:pt x="850861" y="275831"/>
                      </a:lnTo>
                      <a:lnTo>
                        <a:pt x="874674" y="267893"/>
                      </a:lnTo>
                      <a:lnTo>
                        <a:pt x="898385" y="258851"/>
                      </a:lnTo>
                      <a:lnTo>
                        <a:pt x="920254" y="251561"/>
                      </a:lnTo>
                      <a:lnTo>
                        <a:pt x="1013874" y="218378"/>
                      </a:lnTo>
                      <a:lnTo>
                        <a:pt x="1108204" y="185912"/>
                      </a:lnTo>
                      <a:lnTo>
                        <a:pt x="1155606" y="170015"/>
                      </a:lnTo>
                      <a:lnTo>
                        <a:pt x="1203152" y="154376"/>
                      </a:lnTo>
                      <a:lnTo>
                        <a:pt x="1250829" y="139023"/>
                      </a:lnTo>
                      <a:lnTo>
                        <a:pt x="1298625" y="123983"/>
                      </a:lnTo>
                      <a:lnTo>
                        <a:pt x="1346530" y="109282"/>
                      </a:lnTo>
                      <a:lnTo>
                        <a:pt x="1394531" y="94947"/>
                      </a:lnTo>
                      <a:lnTo>
                        <a:pt x="1442617" y="81004"/>
                      </a:lnTo>
                      <a:lnTo>
                        <a:pt x="1490777" y="67481"/>
                      </a:lnTo>
                      <a:lnTo>
                        <a:pt x="1538998" y="54404"/>
                      </a:lnTo>
                      <a:lnTo>
                        <a:pt x="1587269" y="41799"/>
                      </a:lnTo>
                      <a:lnTo>
                        <a:pt x="1635578" y="29693"/>
                      </a:lnTo>
                      <a:lnTo>
                        <a:pt x="1683915" y="18113"/>
                      </a:lnTo>
                      <a:lnTo>
                        <a:pt x="1732267" y="7086"/>
                      </a:lnTo>
                      <a:lnTo>
                        <a:pt x="1745259" y="4610"/>
                      </a:lnTo>
                      <a:lnTo>
                        <a:pt x="1745259" y="0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9" name="object 20">
                  <a:extLst>
                    <a:ext uri="{FF2B5EF4-FFF2-40B4-BE49-F238E27FC236}">
                      <a16:creationId xmlns:a16="http://schemas.microsoft.com/office/drawing/2014/main" id="{BD8280F8-FA11-860D-44A9-9C5C81E7E4C0}"/>
                    </a:ext>
                  </a:extLst>
                </p:cNvPr>
                <p:cNvSpPr/>
                <p:nvPr/>
              </p:nvSpPr>
              <p:spPr>
                <a:xfrm>
                  <a:off x="5248681" y="1412277"/>
                  <a:ext cx="1576705" cy="941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6704" h="941705">
                      <a:moveTo>
                        <a:pt x="25908" y="907097"/>
                      </a:moveTo>
                      <a:lnTo>
                        <a:pt x="24536" y="906500"/>
                      </a:lnTo>
                      <a:lnTo>
                        <a:pt x="19583" y="904328"/>
                      </a:lnTo>
                      <a:lnTo>
                        <a:pt x="17589" y="904328"/>
                      </a:lnTo>
                      <a:lnTo>
                        <a:pt x="5727" y="909497"/>
                      </a:lnTo>
                      <a:lnTo>
                        <a:pt x="5143" y="910082"/>
                      </a:lnTo>
                      <a:lnTo>
                        <a:pt x="0" y="921931"/>
                      </a:lnTo>
                      <a:lnTo>
                        <a:pt x="0" y="923899"/>
                      </a:lnTo>
                      <a:lnTo>
                        <a:pt x="5143" y="935736"/>
                      </a:lnTo>
                      <a:lnTo>
                        <a:pt x="5727" y="936320"/>
                      </a:lnTo>
                      <a:lnTo>
                        <a:pt x="7988" y="937310"/>
                      </a:lnTo>
                      <a:lnTo>
                        <a:pt x="9118" y="935329"/>
                      </a:lnTo>
                      <a:lnTo>
                        <a:pt x="17170" y="921232"/>
                      </a:lnTo>
                      <a:lnTo>
                        <a:pt x="24688" y="909040"/>
                      </a:lnTo>
                      <a:lnTo>
                        <a:pt x="25908" y="907097"/>
                      </a:lnTo>
                      <a:close/>
                    </a:path>
                    <a:path w="1576704" h="941705">
                      <a:moveTo>
                        <a:pt x="37160" y="921931"/>
                      </a:moveTo>
                      <a:lnTo>
                        <a:pt x="32016" y="910082"/>
                      </a:lnTo>
                      <a:lnTo>
                        <a:pt x="31432" y="909497"/>
                      </a:lnTo>
                      <a:lnTo>
                        <a:pt x="30099" y="908913"/>
                      </a:lnTo>
                      <a:lnTo>
                        <a:pt x="28892" y="910856"/>
                      </a:lnTo>
                      <a:lnTo>
                        <a:pt x="21082" y="923505"/>
                      </a:lnTo>
                      <a:lnTo>
                        <a:pt x="13296" y="937145"/>
                      </a:lnTo>
                      <a:lnTo>
                        <a:pt x="12166" y="939126"/>
                      </a:lnTo>
                      <a:lnTo>
                        <a:pt x="17589" y="941489"/>
                      </a:lnTo>
                      <a:lnTo>
                        <a:pt x="19583" y="941489"/>
                      </a:lnTo>
                      <a:lnTo>
                        <a:pt x="24549" y="939317"/>
                      </a:lnTo>
                      <a:lnTo>
                        <a:pt x="31432" y="936320"/>
                      </a:lnTo>
                      <a:lnTo>
                        <a:pt x="32016" y="935736"/>
                      </a:lnTo>
                      <a:lnTo>
                        <a:pt x="37160" y="923899"/>
                      </a:lnTo>
                      <a:lnTo>
                        <a:pt x="37160" y="921931"/>
                      </a:lnTo>
                      <a:close/>
                    </a:path>
                    <a:path w="1576704" h="941705">
                      <a:moveTo>
                        <a:pt x="169202" y="702398"/>
                      </a:moveTo>
                      <a:lnTo>
                        <a:pt x="164871" y="700519"/>
                      </a:lnTo>
                      <a:lnTo>
                        <a:pt x="159918" y="698360"/>
                      </a:lnTo>
                      <a:lnTo>
                        <a:pt x="157911" y="698360"/>
                      </a:lnTo>
                      <a:lnTo>
                        <a:pt x="146062" y="703516"/>
                      </a:lnTo>
                      <a:lnTo>
                        <a:pt x="145427" y="704215"/>
                      </a:lnTo>
                      <a:lnTo>
                        <a:pt x="140335" y="715949"/>
                      </a:lnTo>
                      <a:lnTo>
                        <a:pt x="140335" y="717918"/>
                      </a:lnTo>
                      <a:lnTo>
                        <a:pt x="145478" y="729754"/>
                      </a:lnTo>
                      <a:lnTo>
                        <a:pt x="146050" y="730338"/>
                      </a:lnTo>
                      <a:lnTo>
                        <a:pt x="147624" y="728573"/>
                      </a:lnTo>
                      <a:lnTo>
                        <a:pt x="157721" y="716102"/>
                      </a:lnTo>
                      <a:lnTo>
                        <a:pt x="167690" y="704227"/>
                      </a:lnTo>
                      <a:lnTo>
                        <a:pt x="159219" y="700532"/>
                      </a:lnTo>
                      <a:lnTo>
                        <a:pt x="158597" y="700532"/>
                      </a:lnTo>
                      <a:lnTo>
                        <a:pt x="147370" y="705421"/>
                      </a:lnTo>
                      <a:lnTo>
                        <a:pt x="142506" y="716635"/>
                      </a:lnTo>
                      <a:lnTo>
                        <a:pt x="147370" y="705408"/>
                      </a:lnTo>
                      <a:lnTo>
                        <a:pt x="158597" y="700519"/>
                      </a:lnTo>
                      <a:lnTo>
                        <a:pt x="159219" y="700519"/>
                      </a:lnTo>
                      <a:lnTo>
                        <a:pt x="167690" y="704215"/>
                      </a:lnTo>
                      <a:lnTo>
                        <a:pt x="169202" y="702398"/>
                      </a:lnTo>
                      <a:close/>
                    </a:path>
                    <a:path w="1576704" h="941705">
                      <a:moveTo>
                        <a:pt x="177482" y="715949"/>
                      </a:moveTo>
                      <a:lnTo>
                        <a:pt x="172910" y="705408"/>
                      </a:lnTo>
                      <a:lnTo>
                        <a:pt x="172808" y="705154"/>
                      </a:lnTo>
                      <a:lnTo>
                        <a:pt x="171170" y="707085"/>
                      </a:lnTo>
                      <a:lnTo>
                        <a:pt x="175323" y="716635"/>
                      </a:lnTo>
                      <a:lnTo>
                        <a:pt x="171170" y="707097"/>
                      </a:lnTo>
                      <a:lnTo>
                        <a:pt x="161226" y="718947"/>
                      </a:lnTo>
                      <a:lnTo>
                        <a:pt x="151942" y="730440"/>
                      </a:lnTo>
                      <a:lnTo>
                        <a:pt x="150469" y="732269"/>
                      </a:lnTo>
                      <a:lnTo>
                        <a:pt x="157911" y="735520"/>
                      </a:lnTo>
                      <a:lnTo>
                        <a:pt x="159918" y="735520"/>
                      </a:lnTo>
                      <a:lnTo>
                        <a:pt x="164884" y="733348"/>
                      </a:lnTo>
                      <a:lnTo>
                        <a:pt x="171526" y="730440"/>
                      </a:lnTo>
                      <a:lnTo>
                        <a:pt x="171665" y="730440"/>
                      </a:lnTo>
                      <a:lnTo>
                        <a:pt x="172351" y="729754"/>
                      </a:lnTo>
                      <a:lnTo>
                        <a:pt x="177482" y="717918"/>
                      </a:lnTo>
                      <a:lnTo>
                        <a:pt x="177482" y="715949"/>
                      </a:lnTo>
                      <a:close/>
                    </a:path>
                    <a:path w="1576704" h="941705">
                      <a:moveTo>
                        <a:pt x="311162" y="559384"/>
                      </a:moveTo>
                      <a:lnTo>
                        <a:pt x="305219" y="556793"/>
                      </a:lnTo>
                      <a:lnTo>
                        <a:pt x="300240" y="554621"/>
                      </a:lnTo>
                      <a:lnTo>
                        <a:pt x="298246" y="554621"/>
                      </a:lnTo>
                      <a:lnTo>
                        <a:pt x="286397" y="559790"/>
                      </a:lnTo>
                      <a:lnTo>
                        <a:pt x="285800" y="560374"/>
                      </a:lnTo>
                      <a:lnTo>
                        <a:pt x="280657" y="572223"/>
                      </a:lnTo>
                      <a:lnTo>
                        <a:pt x="280657" y="574192"/>
                      </a:lnTo>
                      <a:lnTo>
                        <a:pt x="284416" y="582841"/>
                      </a:lnTo>
                      <a:lnTo>
                        <a:pt x="286207" y="581317"/>
                      </a:lnTo>
                      <a:lnTo>
                        <a:pt x="298310" y="570953"/>
                      </a:lnTo>
                      <a:lnTo>
                        <a:pt x="309308" y="561060"/>
                      </a:lnTo>
                      <a:lnTo>
                        <a:pt x="299554" y="556806"/>
                      </a:lnTo>
                      <a:lnTo>
                        <a:pt x="298932" y="556806"/>
                      </a:lnTo>
                      <a:lnTo>
                        <a:pt x="287705" y="561695"/>
                      </a:lnTo>
                      <a:lnTo>
                        <a:pt x="282829" y="572909"/>
                      </a:lnTo>
                      <a:lnTo>
                        <a:pt x="287705" y="561682"/>
                      </a:lnTo>
                      <a:lnTo>
                        <a:pt x="298932" y="556793"/>
                      </a:lnTo>
                      <a:lnTo>
                        <a:pt x="299554" y="556793"/>
                      </a:lnTo>
                      <a:lnTo>
                        <a:pt x="309308" y="561047"/>
                      </a:lnTo>
                      <a:lnTo>
                        <a:pt x="311162" y="559384"/>
                      </a:lnTo>
                      <a:close/>
                    </a:path>
                    <a:path w="1576704" h="941705">
                      <a:moveTo>
                        <a:pt x="317817" y="572223"/>
                      </a:moveTo>
                      <a:lnTo>
                        <a:pt x="313855" y="563054"/>
                      </a:lnTo>
                      <a:lnTo>
                        <a:pt x="312064" y="564654"/>
                      </a:lnTo>
                      <a:lnTo>
                        <a:pt x="315645" y="572909"/>
                      </a:lnTo>
                      <a:lnTo>
                        <a:pt x="312064" y="564667"/>
                      </a:lnTo>
                      <a:lnTo>
                        <a:pt x="301307" y="574332"/>
                      </a:lnTo>
                      <a:lnTo>
                        <a:pt x="288696" y="585165"/>
                      </a:lnTo>
                      <a:lnTo>
                        <a:pt x="286791" y="586790"/>
                      </a:lnTo>
                      <a:lnTo>
                        <a:pt x="298246" y="591781"/>
                      </a:lnTo>
                      <a:lnTo>
                        <a:pt x="300240" y="591781"/>
                      </a:lnTo>
                      <a:lnTo>
                        <a:pt x="305193" y="589622"/>
                      </a:lnTo>
                      <a:lnTo>
                        <a:pt x="312102" y="586613"/>
                      </a:lnTo>
                      <a:lnTo>
                        <a:pt x="312686" y="586028"/>
                      </a:lnTo>
                      <a:lnTo>
                        <a:pt x="317817" y="574192"/>
                      </a:lnTo>
                      <a:lnTo>
                        <a:pt x="317817" y="572223"/>
                      </a:lnTo>
                      <a:close/>
                    </a:path>
                    <a:path w="1576704" h="941705">
                      <a:moveTo>
                        <a:pt x="384962" y="497840"/>
                      </a:moveTo>
                      <a:lnTo>
                        <a:pt x="382854" y="496912"/>
                      </a:lnTo>
                      <a:lnTo>
                        <a:pt x="380860" y="496912"/>
                      </a:lnTo>
                      <a:lnTo>
                        <a:pt x="369011" y="502081"/>
                      </a:lnTo>
                      <a:lnTo>
                        <a:pt x="368427" y="502666"/>
                      </a:lnTo>
                      <a:lnTo>
                        <a:pt x="363270" y="514515"/>
                      </a:lnTo>
                      <a:lnTo>
                        <a:pt x="363194" y="515429"/>
                      </a:lnTo>
                      <a:lnTo>
                        <a:pt x="366496" y="512775"/>
                      </a:lnTo>
                      <a:lnTo>
                        <a:pt x="382981" y="499440"/>
                      </a:lnTo>
                      <a:lnTo>
                        <a:pt x="383413" y="499084"/>
                      </a:lnTo>
                      <a:lnTo>
                        <a:pt x="384962" y="497840"/>
                      </a:lnTo>
                      <a:close/>
                    </a:path>
                    <a:path w="1576704" h="941705">
                      <a:moveTo>
                        <a:pt x="400431" y="514515"/>
                      </a:moveTo>
                      <a:lnTo>
                        <a:pt x="398259" y="509511"/>
                      </a:lnTo>
                      <a:lnTo>
                        <a:pt x="398259" y="515797"/>
                      </a:lnTo>
                      <a:lnTo>
                        <a:pt x="393395" y="526999"/>
                      </a:lnTo>
                      <a:lnTo>
                        <a:pt x="398259" y="515797"/>
                      </a:lnTo>
                      <a:lnTo>
                        <a:pt x="398259" y="509511"/>
                      </a:lnTo>
                      <a:lnTo>
                        <a:pt x="395300" y="502666"/>
                      </a:lnTo>
                      <a:lnTo>
                        <a:pt x="394716" y="502081"/>
                      </a:lnTo>
                      <a:lnTo>
                        <a:pt x="389648" y="499872"/>
                      </a:lnTo>
                      <a:lnTo>
                        <a:pt x="387667" y="501472"/>
                      </a:lnTo>
                      <a:lnTo>
                        <a:pt x="370268" y="515556"/>
                      </a:lnTo>
                      <a:lnTo>
                        <a:pt x="366610" y="518477"/>
                      </a:lnTo>
                      <a:lnTo>
                        <a:pt x="364782" y="519950"/>
                      </a:lnTo>
                      <a:lnTo>
                        <a:pt x="368427" y="528320"/>
                      </a:lnTo>
                      <a:lnTo>
                        <a:pt x="369011" y="528904"/>
                      </a:lnTo>
                      <a:lnTo>
                        <a:pt x="380860" y="534073"/>
                      </a:lnTo>
                      <a:lnTo>
                        <a:pt x="382854" y="534073"/>
                      </a:lnTo>
                      <a:lnTo>
                        <a:pt x="387832" y="531901"/>
                      </a:lnTo>
                      <a:lnTo>
                        <a:pt x="394716" y="528904"/>
                      </a:lnTo>
                      <a:lnTo>
                        <a:pt x="395300" y="528320"/>
                      </a:lnTo>
                      <a:lnTo>
                        <a:pt x="400431" y="516496"/>
                      </a:lnTo>
                      <a:lnTo>
                        <a:pt x="400431" y="514515"/>
                      </a:lnTo>
                      <a:close/>
                    </a:path>
                    <a:path w="1576704" h="941705">
                      <a:moveTo>
                        <a:pt x="498817" y="419087"/>
                      </a:moveTo>
                      <a:lnTo>
                        <a:pt x="498284" y="417779"/>
                      </a:lnTo>
                      <a:lnTo>
                        <a:pt x="497687" y="417195"/>
                      </a:lnTo>
                      <a:lnTo>
                        <a:pt x="490842" y="414210"/>
                      </a:lnTo>
                      <a:lnTo>
                        <a:pt x="485838" y="412026"/>
                      </a:lnTo>
                      <a:lnTo>
                        <a:pt x="483844" y="412026"/>
                      </a:lnTo>
                      <a:lnTo>
                        <a:pt x="471995" y="417195"/>
                      </a:lnTo>
                      <a:lnTo>
                        <a:pt x="471398" y="417779"/>
                      </a:lnTo>
                      <a:lnTo>
                        <a:pt x="466267" y="429615"/>
                      </a:lnTo>
                      <a:lnTo>
                        <a:pt x="466267" y="431596"/>
                      </a:lnTo>
                      <a:lnTo>
                        <a:pt x="469036" y="437984"/>
                      </a:lnTo>
                      <a:lnTo>
                        <a:pt x="470966" y="436740"/>
                      </a:lnTo>
                      <a:lnTo>
                        <a:pt x="484174" y="428155"/>
                      </a:lnTo>
                      <a:lnTo>
                        <a:pt x="496900" y="420281"/>
                      </a:lnTo>
                      <a:lnTo>
                        <a:pt x="498817" y="419087"/>
                      </a:lnTo>
                      <a:close/>
                    </a:path>
                    <a:path w="1576704" h="941705">
                      <a:moveTo>
                        <a:pt x="503428" y="429615"/>
                      </a:moveTo>
                      <a:lnTo>
                        <a:pt x="500672" y="423265"/>
                      </a:lnTo>
                      <a:lnTo>
                        <a:pt x="498716" y="424472"/>
                      </a:lnTo>
                      <a:lnTo>
                        <a:pt x="496366" y="425932"/>
                      </a:lnTo>
                      <a:lnTo>
                        <a:pt x="496366" y="442137"/>
                      </a:lnTo>
                      <a:lnTo>
                        <a:pt x="496201" y="442201"/>
                      </a:lnTo>
                      <a:lnTo>
                        <a:pt x="496366" y="442137"/>
                      </a:lnTo>
                      <a:lnTo>
                        <a:pt x="496366" y="425932"/>
                      </a:lnTo>
                      <a:lnTo>
                        <a:pt x="486613" y="431965"/>
                      </a:lnTo>
                      <a:lnTo>
                        <a:pt x="472782" y="440956"/>
                      </a:lnTo>
                      <a:lnTo>
                        <a:pt x="473290" y="442125"/>
                      </a:lnTo>
                      <a:lnTo>
                        <a:pt x="473456" y="442201"/>
                      </a:lnTo>
                      <a:lnTo>
                        <a:pt x="473316" y="442201"/>
                      </a:lnTo>
                      <a:lnTo>
                        <a:pt x="472782" y="440956"/>
                      </a:lnTo>
                      <a:lnTo>
                        <a:pt x="470865" y="442201"/>
                      </a:lnTo>
                      <a:lnTo>
                        <a:pt x="471398" y="443433"/>
                      </a:lnTo>
                      <a:lnTo>
                        <a:pt x="471982" y="444017"/>
                      </a:lnTo>
                      <a:lnTo>
                        <a:pt x="483844" y="449199"/>
                      </a:lnTo>
                      <a:lnTo>
                        <a:pt x="485838" y="449199"/>
                      </a:lnTo>
                      <a:lnTo>
                        <a:pt x="490804" y="447027"/>
                      </a:lnTo>
                      <a:lnTo>
                        <a:pt x="497687" y="444017"/>
                      </a:lnTo>
                      <a:lnTo>
                        <a:pt x="498284" y="443433"/>
                      </a:lnTo>
                      <a:lnTo>
                        <a:pt x="503428" y="431596"/>
                      </a:lnTo>
                      <a:lnTo>
                        <a:pt x="503428" y="429615"/>
                      </a:lnTo>
                      <a:close/>
                    </a:path>
                    <a:path w="1576704" h="941705">
                      <a:moveTo>
                        <a:pt x="643750" y="382092"/>
                      </a:moveTo>
                      <a:lnTo>
                        <a:pt x="641578" y="377101"/>
                      </a:lnTo>
                      <a:lnTo>
                        <a:pt x="641578" y="382778"/>
                      </a:lnTo>
                      <a:lnTo>
                        <a:pt x="636714" y="371576"/>
                      </a:lnTo>
                      <a:lnTo>
                        <a:pt x="625487" y="366687"/>
                      </a:lnTo>
                      <a:lnTo>
                        <a:pt x="624865" y="366687"/>
                      </a:lnTo>
                      <a:lnTo>
                        <a:pt x="613625" y="371563"/>
                      </a:lnTo>
                      <a:lnTo>
                        <a:pt x="608761" y="382778"/>
                      </a:lnTo>
                      <a:lnTo>
                        <a:pt x="613613" y="371563"/>
                      </a:lnTo>
                      <a:lnTo>
                        <a:pt x="624865" y="366674"/>
                      </a:lnTo>
                      <a:lnTo>
                        <a:pt x="625487" y="366674"/>
                      </a:lnTo>
                      <a:lnTo>
                        <a:pt x="636714" y="371563"/>
                      </a:lnTo>
                      <a:lnTo>
                        <a:pt x="641578" y="382778"/>
                      </a:lnTo>
                      <a:lnTo>
                        <a:pt x="641578" y="377101"/>
                      </a:lnTo>
                      <a:lnTo>
                        <a:pt x="638606" y="370243"/>
                      </a:lnTo>
                      <a:lnTo>
                        <a:pt x="638022" y="369671"/>
                      </a:lnTo>
                      <a:lnTo>
                        <a:pt x="631139" y="366674"/>
                      </a:lnTo>
                      <a:lnTo>
                        <a:pt x="626173" y="364502"/>
                      </a:lnTo>
                      <a:lnTo>
                        <a:pt x="624166" y="364502"/>
                      </a:lnTo>
                      <a:lnTo>
                        <a:pt x="612330" y="369671"/>
                      </a:lnTo>
                      <a:lnTo>
                        <a:pt x="611733" y="370243"/>
                      </a:lnTo>
                      <a:lnTo>
                        <a:pt x="606602" y="382092"/>
                      </a:lnTo>
                      <a:lnTo>
                        <a:pt x="606602" y="384073"/>
                      </a:lnTo>
                      <a:lnTo>
                        <a:pt x="611733" y="395909"/>
                      </a:lnTo>
                      <a:lnTo>
                        <a:pt x="612317" y="396494"/>
                      </a:lnTo>
                      <a:lnTo>
                        <a:pt x="624166" y="401662"/>
                      </a:lnTo>
                      <a:lnTo>
                        <a:pt x="626173" y="401662"/>
                      </a:lnTo>
                      <a:lnTo>
                        <a:pt x="631139" y="399491"/>
                      </a:lnTo>
                      <a:lnTo>
                        <a:pt x="638022" y="396494"/>
                      </a:lnTo>
                      <a:lnTo>
                        <a:pt x="638606" y="395909"/>
                      </a:lnTo>
                      <a:lnTo>
                        <a:pt x="643750" y="384073"/>
                      </a:lnTo>
                      <a:lnTo>
                        <a:pt x="643750" y="382092"/>
                      </a:lnTo>
                      <a:close/>
                    </a:path>
                    <a:path w="1576704" h="941705">
                      <a:moveTo>
                        <a:pt x="776820" y="289775"/>
                      </a:moveTo>
                      <a:lnTo>
                        <a:pt x="771474" y="287451"/>
                      </a:lnTo>
                      <a:lnTo>
                        <a:pt x="766495" y="285280"/>
                      </a:lnTo>
                      <a:lnTo>
                        <a:pt x="764501" y="285280"/>
                      </a:lnTo>
                      <a:lnTo>
                        <a:pt x="752652" y="290449"/>
                      </a:lnTo>
                      <a:lnTo>
                        <a:pt x="752068" y="291020"/>
                      </a:lnTo>
                      <a:lnTo>
                        <a:pt x="747699" y="301078"/>
                      </a:lnTo>
                      <a:lnTo>
                        <a:pt x="750658" y="299961"/>
                      </a:lnTo>
                      <a:lnTo>
                        <a:pt x="753960" y="292328"/>
                      </a:lnTo>
                      <a:lnTo>
                        <a:pt x="765187" y="287451"/>
                      </a:lnTo>
                      <a:lnTo>
                        <a:pt x="765822" y="287451"/>
                      </a:lnTo>
                      <a:lnTo>
                        <a:pt x="765187" y="287464"/>
                      </a:lnTo>
                      <a:lnTo>
                        <a:pt x="753960" y="292341"/>
                      </a:lnTo>
                      <a:lnTo>
                        <a:pt x="750658" y="299961"/>
                      </a:lnTo>
                      <a:lnTo>
                        <a:pt x="765238" y="294411"/>
                      </a:lnTo>
                      <a:lnTo>
                        <a:pt x="773696" y="291020"/>
                      </a:lnTo>
                      <a:lnTo>
                        <a:pt x="773849" y="290969"/>
                      </a:lnTo>
                      <a:lnTo>
                        <a:pt x="776820" y="289775"/>
                      </a:lnTo>
                      <a:close/>
                    </a:path>
                    <a:path w="1576704" h="941705">
                      <a:moveTo>
                        <a:pt x="784085" y="302882"/>
                      </a:moveTo>
                      <a:lnTo>
                        <a:pt x="781913" y="297878"/>
                      </a:lnTo>
                      <a:lnTo>
                        <a:pt x="781913" y="303555"/>
                      </a:lnTo>
                      <a:lnTo>
                        <a:pt x="777925" y="294411"/>
                      </a:lnTo>
                      <a:lnTo>
                        <a:pt x="781913" y="303555"/>
                      </a:lnTo>
                      <a:lnTo>
                        <a:pt x="781913" y="297878"/>
                      </a:lnTo>
                      <a:lnTo>
                        <a:pt x="779970" y="293395"/>
                      </a:lnTo>
                      <a:lnTo>
                        <a:pt x="777862" y="294233"/>
                      </a:lnTo>
                      <a:lnTo>
                        <a:pt x="766914" y="298627"/>
                      </a:lnTo>
                      <a:lnTo>
                        <a:pt x="749554" y="305231"/>
                      </a:lnTo>
                      <a:lnTo>
                        <a:pt x="747433" y="306031"/>
                      </a:lnTo>
                      <a:lnTo>
                        <a:pt x="752068" y="316687"/>
                      </a:lnTo>
                      <a:lnTo>
                        <a:pt x="752652" y="317271"/>
                      </a:lnTo>
                      <a:lnTo>
                        <a:pt x="764501" y="322440"/>
                      </a:lnTo>
                      <a:lnTo>
                        <a:pt x="766495" y="322440"/>
                      </a:lnTo>
                      <a:lnTo>
                        <a:pt x="771474" y="320268"/>
                      </a:lnTo>
                      <a:lnTo>
                        <a:pt x="778357" y="317271"/>
                      </a:lnTo>
                      <a:lnTo>
                        <a:pt x="778941" y="316687"/>
                      </a:lnTo>
                      <a:lnTo>
                        <a:pt x="784085" y="304850"/>
                      </a:lnTo>
                      <a:lnTo>
                        <a:pt x="784085" y="302882"/>
                      </a:lnTo>
                      <a:close/>
                    </a:path>
                    <a:path w="1576704" h="941705">
                      <a:moveTo>
                        <a:pt x="965466" y="222999"/>
                      </a:moveTo>
                      <a:lnTo>
                        <a:pt x="962583" y="223964"/>
                      </a:lnTo>
                      <a:lnTo>
                        <a:pt x="952449" y="227342"/>
                      </a:lnTo>
                      <a:lnTo>
                        <a:pt x="938834" y="232791"/>
                      </a:lnTo>
                      <a:lnTo>
                        <a:pt x="935875" y="233972"/>
                      </a:lnTo>
                      <a:lnTo>
                        <a:pt x="946708" y="238696"/>
                      </a:lnTo>
                      <a:lnTo>
                        <a:pt x="948702" y="238696"/>
                      </a:lnTo>
                      <a:lnTo>
                        <a:pt x="953681" y="236524"/>
                      </a:lnTo>
                      <a:lnTo>
                        <a:pt x="960564" y="233527"/>
                      </a:lnTo>
                      <a:lnTo>
                        <a:pt x="961148" y="232943"/>
                      </a:lnTo>
                      <a:lnTo>
                        <a:pt x="965466" y="222999"/>
                      </a:lnTo>
                      <a:close/>
                    </a:path>
                    <a:path w="1576704" h="941705">
                      <a:moveTo>
                        <a:pt x="965847" y="218109"/>
                      </a:moveTo>
                      <a:lnTo>
                        <a:pt x="961148" y="207276"/>
                      </a:lnTo>
                      <a:lnTo>
                        <a:pt x="960564" y="206705"/>
                      </a:lnTo>
                      <a:lnTo>
                        <a:pt x="953681" y="203708"/>
                      </a:lnTo>
                      <a:lnTo>
                        <a:pt x="948702" y="201536"/>
                      </a:lnTo>
                      <a:lnTo>
                        <a:pt x="946708" y="201536"/>
                      </a:lnTo>
                      <a:lnTo>
                        <a:pt x="934847" y="206705"/>
                      </a:lnTo>
                      <a:lnTo>
                        <a:pt x="934262" y="207276"/>
                      </a:lnTo>
                      <a:lnTo>
                        <a:pt x="929132" y="219138"/>
                      </a:lnTo>
                      <a:lnTo>
                        <a:pt x="929132" y="221107"/>
                      </a:lnTo>
                      <a:lnTo>
                        <a:pt x="933094" y="230212"/>
                      </a:lnTo>
                      <a:lnTo>
                        <a:pt x="935189" y="229374"/>
                      </a:lnTo>
                      <a:lnTo>
                        <a:pt x="950836" y="223113"/>
                      </a:lnTo>
                      <a:lnTo>
                        <a:pt x="963688" y="218821"/>
                      </a:lnTo>
                      <a:lnTo>
                        <a:pt x="965847" y="218109"/>
                      </a:lnTo>
                      <a:close/>
                    </a:path>
                    <a:path w="1576704" h="941705">
                      <a:moveTo>
                        <a:pt x="1104163" y="167855"/>
                      </a:moveTo>
                      <a:lnTo>
                        <a:pt x="1102614" y="164287"/>
                      </a:lnTo>
                      <a:lnTo>
                        <a:pt x="1102017" y="163703"/>
                      </a:lnTo>
                      <a:lnTo>
                        <a:pt x="1095133" y="160705"/>
                      </a:lnTo>
                      <a:lnTo>
                        <a:pt x="1090168" y="158534"/>
                      </a:lnTo>
                      <a:lnTo>
                        <a:pt x="1088161" y="158534"/>
                      </a:lnTo>
                      <a:lnTo>
                        <a:pt x="1076325" y="163703"/>
                      </a:lnTo>
                      <a:lnTo>
                        <a:pt x="1075728" y="164287"/>
                      </a:lnTo>
                      <a:lnTo>
                        <a:pt x="1070597" y="176123"/>
                      </a:lnTo>
                      <a:lnTo>
                        <a:pt x="1070597" y="178104"/>
                      </a:lnTo>
                      <a:lnTo>
                        <a:pt x="1071295" y="179755"/>
                      </a:lnTo>
                      <a:lnTo>
                        <a:pt x="1073416" y="178943"/>
                      </a:lnTo>
                      <a:lnTo>
                        <a:pt x="1091196" y="172173"/>
                      </a:lnTo>
                      <a:lnTo>
                        <a:pt x="1102004" y="168567"/>
                      </a:lnTo>
                      <a:lnTo>
                        <a:pt x="1104163" y="167855"/>
                      </a:lnTo>
                      <a:close/>
                    </a:path>
                    <a:path w="1576704" h="941705">
                      <a:moveTo>
                        <a:pt x="1107744" y="176123"/>
                      </a:moveTo>
                      <a:lnTo>
                        <a:pt x="1105979" y="172021"/>
                      </a:lnTo>
                      <a:lnTo>
                        <a:pt x="1103820" y="172732"/>
                      </a:lnTo>
                      <a:lnTo>
                        <a:pt x="1092758" y="176428"/>
                      </a:lnTo>
                      <a:lnTo>
                        <a:pt x="1075232" y="183108"/>
                      </a:lnTo>
                      <a:lnTo>
                        <a:pt x="1073111" y="183908"/>
                      </a:lnTo>
                      <a:lnTo>
                        <a:pt x="1075728" y="189941"/>
                      </a:lnTo>
                      <a:lnTo>
                        <a:pt x="1076325" y="190525"/>
                      </a:lnTo>
                      <a:lnTo>
                        <a:pt x="1088161" y="195694"/>
                      </a:lnTo>
                      <a:lnTo>
                        <a:pt x="1090180" y="195694"/>
                      </a:lnTo>
                      <a:lnTo>
                        <a:pt x="1095146" y="193522"/>
                      </a:lnTo>
                      <a:lnTo>
                        <a:pt x="1102017" y="190525"/>
                      </a:lnTo>
                      <a:lnTo>
                        <a:pt x="1102614" y="189941"/>
                      </a:lnTo>
                      <a:lnTo>
                        <a:pt x="1107744" y="178104"/>
                      </a:lnTo>
                      <a:lnTo>
                        <a:pt x="1107744" y="176123"/>
                      </a:lnTo>
                      <a:close/>
                    </a:path>
                    <a:path w="1576704" h="941705">
                      <a:moveTo>
                        <a:pt x="1427365" y="60604"/>
                      </a:moveTo>
                      <a:lnTo>
                        <a:pt x="1423339" y="58851"/>
                      </a:lnTo>
                      <a:lnTo>
                        <a:pt x="1418361" y="56680"/>
                      </a:lnTo>
                      <a:lnTo>
                        <a:pt x="1416367" y="56680"/>
                      </a:lnTo>
                      <a:lnTo>
                        <a:pt x="1404518" y="61849"/>
                      </a:lnTo>
                      <a:lnTo>
                        <a:pt x="1403921" y="62433"/>
                      </a:lnTo>
                      <a:lnTo>
                        <a:pt x="1400987" y="69176"/>
                      </a:lnTo>
                      <a:lnTo>
                        <a:pt x="1403908" y="68160"/>
                      </a:lnTo>
                      <a:lnTo>
                        <a:pt x="1417180" y="63512"/>
                      </a:lnTo>
                      <a:lnTo>
                        <a:pt x="1423911" y="61582"/>
                      </a:lnTo>
                      <a:lnTo>
                        <a:pt x="1427365" y="60604"/>
                      </a:lnTo>
                      <a:close/>
                    </a:path>
                    <a:path w="1576704" h="941705">
                      <a:moveTo>
                        <a:pt x="1435938" y="74282"/>
                      </a:moveTo>
                      <a:lnTo>
                        <a:pt x="1431544" y="64122"/>
                      </a:lnTo>
                      <a:lnTo>
                        <a:pt x="1429346" y="64744"/>
                      </a:lnTo>
                      <a:lnTo>
                        <a:pt x="1418602" y="67818"/>
                      </a:lnTo>
                      <a:lnTo>
                        <a:pt x="1401445" y="73812"/>
                      </a:lnTo>
                      <a:lnTo>
                        <a:pt x="1398701" y="74777"/>
                      </a:lnTo>
                      <a:lnTo>
                        <a:pt x="1398790" y="76250"/>
                      </a:lnTo>
                      <a:lnTo>
                        <a:pt x="1403921" y="88087"/>
                      </a:lnTo>
                      <a:lnTo>
                        <a:pt x="1404518" y="88671"/>
                      </a:lnTo>
                      <a:lnTo>
                        <a:pt x="1416367" y="93840"/>
                      </a:lnTo>
                      <a:lnTo>
                        <a:pt x="1418361" y="93840"/>
                      </a:lnTo>
                      <a:lnTo>
                        <a:pt x="1423339" y="91668"/>
                      </a:lnTo>
                      <a:lnTo>
                        <a:pt x="1430223" y="88671"/>
                      </a:lnTo>
                      <a:lnTo>
                        <a:pt x="1430807" y="88087"/>
                      </a:lnTo>
                      <a:lnTo>
                        <a:pt x="1435938" y="76250"/>
                      </a:lnTo>
                      <a:lnTo>
                        <a:pt x="1435938" y="74282"/>
                      </a:lnTo>
                      <a:close/>
                    </a:path>
                    <a:path w="1576704" h="941705">
                      <a:moveTo>
                        <a:pt x="1576273" y="16548"/>
                      </a:moveTo>
                      <a:lnTo>
                        <a:pt x="1574101" y="11544"/>
                      </a:lnTo>
                      <a:lnTo>
                        <a:pt x="1574101" y="17233"/>
                      </a:lnTo>
                      <a:lnTo>
                        <a:pt x="1569237" y="6019"/>
                      </a:lnTo>
                      <a:lnTo>
                        <a:pt x="1574101" y="17233"/>
                      </a:lnTo>
                      <a:lnTo>
                        <a:pt x="1574101" y="11544"/>
                      </a:lnTo>
                      <a:lnTo>
                        <a:pt x="1571142" y="4711"/>
                      </a:lnTo>
                      <a:lnTo>
                        <a:pt x="1570545" y="4127"/>
                      </a:lnTo>
                      <a:lnTo>
                        <a:pt x="1561084" y="0"/>
                      </a:lnTo>
                      <a:lnTo>
                        <a:pt x="1559636" y="0"/>
                      </a:lnTo>
                      <a:lnTo>
                        <a:pt x="1558785" y="1066"/>
                      </a:lnTo>
                      <a:lnTo>
                        <a:pt x="1558175" y="1206"/>
                      </a:lnTo>
                      <a:lnTo>
                        <a:pt x="1556016" y="1739"/>
                      </a:lnTo>
                      <a:lnTo>
                        <a:pt x="1546148" y="6019"/>
                      </a:lnTo>
                      <a:lnTo>
                        <a:pt x="1556016" y="1727"/>
                      </a:lnTo>
                      <a:lnTo>
                        <a:pt x="1544497" y="4470"/>
                      </a:lnTo>
                      <a:lnTo>
                        <a:pt x="1544256" y="4711"/>
                      </a:lnTo>
                      <a:lnTo>
                        <a:pt x="1539113" y="16548"/>
                      </a:lnTo>
                      <a:lnTo>
                        <a:pt x="1539113" y="18529"/>
                      </a:lnTo>
                      <a:lnTo>
                        <a:pt x="1542338" y="25958"/>
                      </a:lnTo>
                      <a:lnTo>
                        <a:pt x="1544523" y="25349"/>
                      </a:lnTo>
                      <a:lnTo>
                        <a:pt x="1557629" y="21602"/>
                      </a:lnTo>
                      <a:lnTo>
                        <a:pt x="1558264" y="21526"/>
                      </a:lnTo>
                      <a:lnTo>
                        <a:pt x="1560525" y="23787"/>
                      </a:lnTo>
                      <a:lnTo>
                        <a:pt x="1558886" y="25958"/>
                      </a:lnTo>
                      <a:lnTo>
                        <a:pt x="1546898" y="29387"/>
                      </a:lnTo>
                      <a:lnTo>
                        <a:pt x="1544167" y="30149"/>
                      </a:lnTo>
                      <a:lnTo>
                        <a:pt x="1544256" y="30365"/>
                      </a:lnTo>
                      <a:lnTo>
                        <a:pt x="1544840" y="30949"/>
                      </a:lnTo>
                      <a:lnTo>
                        <a:pt x="1556689" y="36118"/>
                      </a:lnTo>
                      <a:lnTo>
                        <a:pt x="1558696" y="36118"/>
                      </a:lnTo>
                      <a:lnTo>
                        <a:pt x="1563662" y="33947"/>
                      </a:lnTo>
                      <a:lnTo>
                        <a:pt x="1570545" y="30949"/>
                      </a:lnTo>
                      <a:lnTo>
                        <a:pt x="1571142" y="30365"/>
                      </a:lnTo>
                      <a:lnTo>
                        <a:pt x="1576273" y="18529"/>
                      </a:lnTo>
                      <a:lnTo>
                        <a:pt x="1576273" y="16548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0" name="object 21">
                  <a:extLst>
                    <a:ext uri="{FF2B5EF4-FFF2-40B4-BE49-F238E27FC236}">
                      <a16:creationId xmlns:a16="http://schemas.microsoft.com/office/drawing/2014/main" id="{E19AD90E-CFE6-23BE-92E4-49F2A7EE12AD}"/>
                    </a:ext>
                  </a:extLst>
                </p:cNvPr>
                <p:cNvSpPr/>
                <p:nvPr/>
              </p:nvSpPr>
              <p:spPr>
                <a:xfrm>
                  <a:off x="5250853" y="1379460"/>
                  <a:ext cx="1572260" cy="853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2259" h="853439">
                      <a:moveTo>
                        <a:pt x="30848" y="820483"/>
                      </a:moveTo>
                      <a:lnTo>
                        <a:pt x="0" y="820483"/>
                      </a:lnTo>
                      <a:lnTo>
                        <a:pt x="0" y="853300"/>
                      </a:lnTo>
                      <a:lnTo>
                        <a:pt x="8445" y="853300"/>
                      </a:lnTo>
                      <a:lnTo>
                        <a:pt x="9906" y="851039"/>
                      </a:lnTo>
                      <a:lnTo>
                        <a:pt x="2260" y="851039"/>
                      </a:lnTo>
                      <a:lnTo>
                        <a:pt x="2260" y="822744"/>
                      </a:lnTo>
                      <a:lnTo>
                        <a:pt x="29260" y="822744"/>
                      </a:lnTo>
                      <a:lnTo>
                        <a:pt x="30848" y="820483"/>
                      </a:lnTo>
                      <a:close/>
                    </a:path>
                    <a:path w="1572259" h="853439">
                      <a:moveTo>
                        <a:pt x="32829" y="825563"/>
                      </a:moveTo>
                      <a:lnTo>
                        <a:pt x="30556" y="828789"/>
                      </a:lnTo>
                      <a:lnTo>
                        <a:pt x="30556" y="851039"/>
                      </a:lnTo>
                      <a:lnTo>
                        <a:pt x="15290" y="851039"/>
                      </a:lnTo>
                      <a:lnTo>
                        <a:pt x="13830" y="853300"/>
                      </a:lnTo>
                      <a:lnTo>
                        <a:pt x="32829" y="853300"/>
                      </a:lnTo>
                      <a:lnTo>
                        <a:pt x="32829" y="825563"/>
                      </a:lnTo>
                      <a:close/>
                    </a:path>
                    <a:path w="1572259" h="853439">
                      <a:moveTo>
                        <a:pt x="170383" y="646201"/>
                      </a:moveTo>
                      <a:lnTo>
                        <a:pt x="140335" y="646201"/>
                      </a:lnTo>
                      <a:lnTo>
                        <a:pt x="140335" y="679018"/>
                      </a:lnTo>
                      <a:lnTo>
                        <a:pt x="142595" y="676567"/>
                      </a:lnTo>
                      <a:lnTo>
                        <a:pt x="142595" y="648462"/>
                      </a:lnTo>
                      <a:lnTo>
                        <a:pt x="168224" y="648462"/>
                      </a:lnTo>
                      <a:lnTo>
                        <a:pt x="170383" y="646201"/>
                      </a:lnTo>
                      <a:close/>
                    </a:path>
                    <a:path w="1572259" h="853439">
                      <a:moveTo>
                        <a:pt x="173151" y="649859"/>
                      </a:moveTo>
                      <a:lnTo>
                        <a:pt x="170891" y="652233"/>
                      </a:lnTo>
                      <a:lnTo>
                        <a:pt x="170891" y="676757"/>
                      </a:lnTo>
                      <a:lnTo>
                        <a:pt x="148424" y="676757"/>
                      </a:lnTo>
                      <a:lnTo>
                        <a:pt x="146456" y="679018"/>
                      </a:lnTo>
                      <a:lnTo>
                        <a:pt x="173151" y="679018"/>
                      </a:lnTo>
                      <a:lnTo>
                        <a:pt x="173151" y="649859"/>
                      </a:lnTo>
                      <a:close/>
                    </a:path>
                    <a:path w="1572259" h="853439">
                      <a:moveTo>
                        <a:pt x="313474" y="524383"/>
                      </a:moveTo>
                      <a:lnTo>
                        <a:pt x="311226" y="526199"/>
                      </a:lnTo>
                      <a:lnTo>
                        <a:pt x="311226" y="543217"/>
                      </a:lnTo>
                      <a:lnTo>
                        <a:pt x="290055" y="543217"/>
                      </a:lnTo>
                      <a:lnTo>
                        <a:pt x="287261" y="545477"/>
                      </a:lnTo>
                      <a:lnTo>
                        <a:pt x="313474" y="545477"/>
                      </a:lnTo>
                      <a:lnTo>
                        <a:pt x="313474" y="524383"/>
                      </a:lnTo>
                      <a:close/>
                    </a:path>
                    <a:path w="1572259" h="853439">
                      <a:moveTo>
                        <a:pt x="313474" y="512660"/>
                      </a:moveTo>
                      <a:lnTo>
                        <a:pt x="280657" y="512660"/>
                      </a:lnTo>
                      <a:lnTo>
                        <a:pt x="280657" y="544982"/>
                      </a:lnTo>
                      <a:lnTo>
                        <a:pt x="282841" y="543217"/>
                      </a:lnTo>
                      <a:lnTo>
                        <a:pt x="282930" y="514921"/>
                      </a:lnTo>
                      <a:lnTo>
                        <a:pt x="311226" y="514921"/>
                      </a:lnTo>
                      <a:lnTo>
                        <a:pt x="311226" y="520395"/>
                      </a:lnTo>
                      <a:lnTo>
                        <a:pt x="313474" y="518591"/>
                      </a:lnTo>
                      <a:lnTo>
                        <a:pt x="313474" y="513791"/>
                      </a:lnTo>
                      <a:lnTo>
                        <a:pt x="313474" y="512660"/>
                      </a:lnTo>
                      <a:close/>
                    </a:path>
                    <a:path w="1572259" h="853439">
                      <a:moveTo>
                        <a:pt x="391299" y="460603"/>
                      </a:moveTo>
                      <a:lnTo>
                        <a:pt x="363270" y="460603"/>
                      </a:lnTo>
                      <a:lnTo>
                        <a:pt x="363270" y="480695"/>
                      </a:lnTo>
                      <a:lnTo>
                        <a:pt x="365302" y="479158"/>
                      </a:lnTo>
                      <a:lnTo>
                        <a:pt x="365544" y="479005"/>
                      </a:lnTo>
                      <a:lnTo>
                        <a:pt x="365544" y="462864"/>
                      </a:lnTo>
                      <a:lnTo>
                        <a:pt x="388124" y="462864"/>
                      </a:lnTo>
                      <a:lnTo>
                        <a:pt x="391299" y="460603"/>
                      </a:lnTo>
                      <a:close/>
                    </a:path>
                    <a:path w="1572259" h="853439">
                      <a:moveTo>
                        <a:pt x="396087" y="462864"/>
                      </a:moveTo>
                      <a:lnTo>
                        <a:pt x="395922" y="462864"/>
                      </a:lnTo>
                      <a:lnTo>
                        <a:pt x="393839" y="464362"/>
                      </a:lnTo>
                      <a:lnTo>
                        <a:pt x="393839" y="491159"/>
                      </a:lnTo>
                      <a:lnTo>
                        <a:pt x="365544" y="491159"/>
                      </a:lnTo>
                      <a:lnTo>
                        <a:pt x="365544" y="484657"/>
                      </a:lnTo>
                      <a:lnTo>
                        <a:pt x="363270" y="486359"/>
                      </a:lnTo>
                      <a:lnTo>
                        <a:pt x="363270" y="493433"/>
                      </a:lnTo>
                      <a:lnTo>
                        <a:pt x="396087" y="493433"/>
                      </a:lnTo>
                      <a:lnTo>
                        <a:pt x="396087" y="491159"/>
                      </a:lnTo>
                      <a:lnTo>
                        <a:pt x="396087" y="462864"/>
                      </a:lnTo>
                      <a:close/>
                    </a:path>
                    <a:path w="1572259" h="853439">
                      <a:moveTo>
                        <a:pt x="499084" y="395312"/>
                      </a:moveTo>
                      <a:lnTo>
                        <a:pt x="496824" y="396595"/>
                      </a:lnTo>
                      <a:lnTo>
                        <a:pt x="496824" y="411937"/>
                      </a:lnTo>
                      <a:lnTo>
                        <a:pt x="471716" y="411937"/>
                      </a:lnTo>
                      <a:lnTo>
                        <a:pt x="468236" y="414197"/>
                      </a:lnTo>
                      <a:lnTo>
                        <a:pt x="499084" y="414197"/>
                      </a:lnTo>
                      <a:lnTo>
                        <a:pt x="499084" y="395312"/>
                      </a:lnTo>
                      <a:close/>
                    </a:path>
                    <a:path w="1572259" h="853439">
                      <a:moveTo>
                        <a:pt x="499084" y="381381"/>
                      </a:moveTo>
                      <a:lnTo>
                        <a:pt x="466267" y="381381"/>
                      </a:lnTo>
                      <a:lnTo>
                        <a:pt x="466267" y="410095"/>
                      </a:lnTo>
                      <a:lnTo>
                        <a:pt x="468515" y="408622"/>
                      </a:lnTo>
                      <a:lnTo>
                        <a:pt x="468515" y="383641"/>
                      </a:lnTo>
                      <a:lnTo>
                        <a:pt x="496824" y="383641"/>
                      </a:lnTo>
                      <a:lnTo>
                        <a:pt x="496824" y="391388"/>
                      </a:lnTo>
                      <a:lnTo>
                        <a:pt x="499084" y="390105"/>
                      </a:lnTo>
                      <a:lnTo>
                        <a:pt x="499084" y="382511"/>
                      </a:lnTo>
                      <a:lnTo>
                        <a:pt x="499084" y="381381"/>
                      </a:lnTo>
                      <a:close/>
                    </a:path>
                    <a:path w="1572259" h="853439">
                      <a:moveTo>
                        <a:pt x="639406" y="337248"/>
                      </a:moveTo>
                      <a:lnTo>
                        <a:pt x="637146" y="337248"/>
                      </a:lnTo>
                      <a:lnTo>
                        <a:pt x="637146" y="339509"/>
                      </a:lnTo>
                      <a:lnTo>
                        <a:pt x="637146" y="367804"/>
                      </a:lnTo>
                      <a:lnTo>
                        <a:pt x="608850" y="367804"/>
                      </a:lnTo>
                      <a:lnTo>
                        <a:pt x="608850" y="339509"/>
                      </a:lnTo>
                      <a:lnTo>
                        <a:pt x="637146" y="339509"/>
                      </a:lnTo>
                      <a:lnTo>
                        <a:pt x="637146" y="337248"/>
                      </a:lnTo>
                      <a:lnTo>
                        <a:pt x="609828" y="337248"/>
                      </a:lnTo>
                      <a:lnTo>
                        <a:pt x="606590" y="338797"/>
                      </a:lnTo>
                      <a:lnTo>
                        <a:pt x="606590" y="370065"/>
                      </a:lnTo>
                      <a:lnTo>
                        <a:pt x="639406" y="370065"/>
                      </a:lnTo>
                      <a:lnTo>
                        <a:pt x="639406" y="367804"/>
                      </a:lnTo>
                      <a:lnTo>
                        <a:pt x="639406" y="338378"/>
                      </a:lnTo>
                      <a:lnTo>
                        <a:pt x="639406" y="337248"/>
                      </a:lnTo>
                      <a:close/>
                    </a:path>
                    <a:path w="1572259" h="853439">
                      <a:moveTo>
                        <a:pt x="779741" y="268833"/>
                      </a:moveTo>
                      <a:lnTo>
                        <a:pt x="777481" y="269735"/>
                      </a:lnTo>
                      <a:lnTo>
                        <a:pt x="777481" y="291973"/>
                      </a:lnTo>
                      <a:lnTo>
                        <a:pt x="749185" y="291973"/>
                      </a:lnTo>
                      <a:lnTo>
                        <a:pt x="749185" y="280758"/>
                      </a:lnTo>
                      <a:lnTo>
                        <a:pt x="746925" y="281622"/>
                      </a:lnTo>
                      <a:lnTo>
                        <a:pt x="746925" y="294233"/>
                      </a:lnTo>
                      <a:lnTo>
                        <a:pt x="779741" y="294233"/>
                      </a:lnTo>
                      <a:lnTo>
                        <a:pt x="779741" y="291973"/>
                      </a:lnTo>
                      <a:lnTo>
                        <a:pt x="779741" y="268833"/>
                      </a:lnTo>
                      <a:close/>
                    </a:path>
                    <a:path w="1572259" h="853439">
                      <a:moveTo>
                        <a:pt x="779741" y="261416"/>
                      </a:moveTo>
                      <a:lnTo>
                        <a:pt x="746925" y="261416"/>
                      </a:lnTo>
                      <a:lnTo>
                        <a:pt x="746925" y="276783"/>
                      </a:lnTo>
                      <a:lnTo>
                        <a:pt x="749185" y="275920"/>
                      </a:lnTo>
                      <a:lnTo>
                        <a:pt x="749185" y="263690"/>
                      </a:lnTo>
                      <a:lnTo>
                        <a:pt x="777481" y="263690"/>
                      </a:lnTo>
                      <a:lnTo>
                        <a:pt x="777481" y="264858"/>
                      </a:lnTo>
                      <a:lnTo>
                        <a:pt x="779741" y="263956"/>
                      </a:lnTo>
                      <a:lnTo>
                        <a:pt x="779741" y="262547"/>
                      </a:lnTo>
                      <a:lnTo>
                        <a:pt x="779741" y="261416"/>
                      </a:lnTo>
                      <a:close/>
                    </a:path>
                    <a:path w="1572259" h="853439">
                      <a:moveTo>
                        <a:pt x="855573" y="240512"/>
                      </a:moveTo>
                      <a:lnTo>
                        <a:pt x="853300" y="241376"/>
                      </a:lnTo>
                      <a:lnTo>
                        <a:pt x="853300" y="258038"/>
                      </a:lnTo>
                      <a:lnTo>
                        <a:pt x="825017" y="258038"/>
                      </a:lnTo>
                      <a:lnTo>
                        <a:pt x="825017" y="251891"/>
                      </a:lnTo>
                      <a:lnTo>
                        <a:pt x="822744" y="252679"/>
                      </a:lnTo>
                      <a:lnTo>
                        <a:pt x="822744" y="260299"/>
                      </a:lnTo>
                      <a:lnTo>
                        <a:pt x="855573" y="260299"/>
                      </a:lnTo>
                      <a:lnTo>
                        <a:pt x="855573" y="258038"/>
                      </a:lnTo>
                      <a:lnTo>
                        <a:pt x="855573" y="240512"/>
                      </a:lnTo>
                      <a:close/>
                    </a:path>
                    <a:path w="1572259" h="853439">
                      <a:moveTo>
                        <a:pt x="855573" y="227482"/>
                      </a:moveTo>
                      <a:lnTo>
                        <a:pt x="822744" y="227482"/>
                      </a:lnTo>
                      <a:lnTo>
                        <a:pt x="822744" y="247878"/>
                      </a:lnTo>
                      <a:lnTo>
                        <a:pt x="825017" y="247091"/>
                      </a:lnTo>
                      <a:lnTo>
                        <a:pt x="825017" y="229743"/>
                      </a:lnTo>
                      <a:lnTo>
                        <a:pt x="853300" y="229743"/>
                      </a:lnTo>
                      <a:lnTo>
                        <a:pt x="853300" y="236537"/>
                      </a:lnTo>
                      <a:lnTo>
                        <a:pt x="855573" y="235673"/>
                      </a:lnTo>
                      <a:lnTo>
                        <a:pt x="855573" y="228612"/>
                      </a:lnTo>
                      <a:lnTo>
                        <a:pt x="855573" y="227482"/>
                      </a:lnTo>
                      <a:close/>
                    </a:path>
                    <a:path w="1572259" h="853439">
                      <a:moveTo>
                        <a:pt x="961948" y="203073"/>
                      </a:moveTo>
                      <a:lnTo>
                        <a:pt x="959675" y="203835"/>
                      </a:lnTo>
                      <a:lnTo>
                        <a:pt x="959675" y="212763"/>
                      </a:lnTo>
                      <a:lnTo>
                        <a:pt x="933704" y="212763"/>
                      </a:lnTo>
                      <a:lnTo>
                        <a:pt x="929132" y="214363"/>
                      </a:lnTo>
                      <a:lnTo>
                        <a:pt x="929132" y="215023"/>
                      </a:lnTo>
                      <a:lnTo>
                        <a:pt x="961948" y="215023"/>
                      </a:lnTo>
                      <a:lnTo>
                        <a:pt x="961948" y="203073"/>
                      </a:lnTo>
                      <a:close/>
                    </a:path>
                    <a:path w="1572259" h="853439">
                      <a:moveTo>
                        <a:pt x="961948" y="182206"/>
                      </a:moveTo>
                      <a:lnTo>
                        <a:pt x="929132" y="182206"/>
                      </a:lnTo>
                      <a:lnTo>
                        <a:pt x="929132" y="209575"/>
                      </a:lnTo>
                      <a:lnTo>
                        <a:pt x="931392" y="208775"/>
                      </a:lnTo>
                      <a:lnTo>
                        <a:pt x="931392" y="184467"/>
                      </a:lnTo>
                      <a:lnTo>
                        <a:pt x="959675" y="184467"/>
                      </a:lnTo>
                      <a:lnTo>
                        <a:pt x="959675" y="199059"/>
                      </a:lnTo>
                      <a:lnTo>
                        <a:pt x="961948" y="198297"/>
                      </a:lnTo>
                      <a:lnTo>
                        <a:pt x="961948" y="183337"/>
                      </a:lnTo>
                      <a:lnTo>
                        <a:pt x="961948" y="182206"/>
                      </a:lnTo>
                      <a:close/>
                    </a:path>
                    <a:path w="1572259" h="853439">
                      <a:moveTo>
                        <a:pt x="1030973" y="179692"/>
                      </a:moveTo>
                      <a:lnTo>
                        <a:pt x="1028725" y="180441"/>
                      </a:lnTo>
                      <a:lnTo>
                        <a:pt x="1028725" y="196926"/>
                      </a:lnTo>
                      <a:lnTo>
                        <a:pt x="1000417" y="196926"/>
                      </a:lnTo>
                      <a:lnTo>
                        <a:pt x="1000417" y="190207"/>
                      </a:lnTo>
                      <a:lnTo>
                        <a:pt x="998156" y="190995"/>
                      </a:lnTo>
                      <a:lnTo>
                        <a:pt x="998156" y="199186"/>
                      </a:lnTo>
                      <a:lnTo>
                        <a:pt x="1030973" y="199186"/>
                      </a:lnTo>
                      <a:lnTo>
                        <a:pt x="1030973" y="196926"/>
                      </a:lnTo>
                      <a:lnTo>
                        <a:pt x="1030973" y="179692"/>
                      </a:lnTo>
                      <a:close/>
                    </a:path>
                    <a:path w="1572259" h="853439">
                      <a:moveTo>
                        <a:pt x="1030973" y="166370"/>
                      </a:moveTo>
                      <a:lnTo>
                        <a:pt x="998156" y="166370"/>
                      </a:lnTo>
                      <a:lnTo>
                        <a:pt x="998156" y="186207"/>
                      </a:lnTo>
                      <a:lnTo>
                        <a:pt x="1000417" y="185420"/>
                      </a:lnTo>
                      <a:lnTo>
                        <a:pt x="1000417" y="168630"/>
                      </a:lnTo>
                      <a:lnTo>
                        <a:pt x="1028725" y="168630"/>
                      </a:lnTo>
                      <a:lnTo>
                        <a:pt x="1028725" y="175666"/>
                      </a:lnTo>
                      <a:lnTo>
                        <a:pt x="1030973" y="174917"/>
                      </a:lnTo>
                      <a:lnTo>
                        <a:pt x="1030973" y="167500"/>
                      </a:lnTo>
                      <a:lnTo>
                        <a:pt x="1030973" y="166370"/>
                      </a:lnTo>
                      <a:close/>
                    </a:path>
                    <a:path w="1572259" h="853439">
                      <a:moveTo>
                        <a:pt x="1103414" y="156908"/>
                      </a:moveTo>
                      <a:lnTo>
                        <a:pt x="1101153" y="157556"/>
                      </a:lnTo>
                      <a:lnTo>
                        <a:pt x="1101153" y="177673"/>
                      </a:lnTo>
                      <a:lnTo>
                        <a:pt x="1072845" y="177673"/>
                      </a:lnTo>
                      <a:lnTo>
                        <a:pt x="1072845" y="166484"/>
                      </a:lnTo>
                      <a:lnTo>
                        <a:pt x="1070597" y="167233"/>
                      </a:lnTo>
                      <a:lnTo>
                        <a:pt x="1070597" y="179933"/>
                      </a:lnTo>
                      <a:lnTo>
                        <a:pt x="1103414" y="179933"/>
                      </a:lnTo>
                      <a:lnTo>
                        <a:pt x="1103414" y="177673"/>
                      </a:lnTo>
                      <a:lnTo>
                        <a:pt x="1103414" y="156908"/>
                      </a:lnTo>
                      <a:close/>
                    </a:path>
                    <a:path w="1572259" h="853439">
                      <a:moveTo>
                        <a:pt x="1103414" y="147116"/>
                      </a:moveTo>
                      <a:lnTo>
                        <a:pt x="1070597" y="147116"/>
                      </a:lnTo>
                      <a:lnTo>
                        <a:pt x="1070597" y="162458"/>
                      </a:lnTo>
                      <a:lnTo>
                        <a:pt x="1072845" y="161709"/>
                      </a:lnTo>
                      <a:lnTo>
                        <a:pt x="1072845" y="149377"/>
                      </a:lnTo>
                      <a:lnTo>
                        <a:pt x="1101153" y="149377"/>
                      </a:lnTo>
                      <a:lnTo>
                        <a:pt x="1101153" y="152844"/>
                      </a:lnTo>
                      <a:lnTo>
                        <a:pt x="1103414" y="152196"/>
                      </a:lnTo>
                      <a:lnTo>
                        <a:pt x="1103414" y="148247"/>
                      </a:lnTo>
                      <a:lnTo>
                        <a:pt x="1103414" y="147116"/>
                      </a:lnTo>
                      <a:close/>
                    </a:path>
                    <a:path w="1572259" h="853439">
                      <a:moveTo>
                        <a:pt x="1327480" y="91605"/>
                      </a:moveTo>
                      <a:lnTo>
                        <a:pt x="1325219" y="92252"/>
                      </a:lnTo>
                      <a:lnTo>
                        <a:pt x="1325219" y="108648"/>
                      </a:lnTo>
                      <a:lnTo>
                        <a:pt x="1296936" y="108648"/>
                      </a:lnTo>
                      <a:lnTo>
                        <a:pt x="1296936" y="99237"/>
                      </a:lnTo>
                      <a:lnTo>
                        <a:pt x="1294663" y="99923"/>
                      </a:lnTo>
                      <a:lnTo>
                        <a:pt x="1294663" y="110909"/>
                      </a:lnTo>
                      <a:lnTo>
                        <a:pt x="1327480" y="110909"/>
                      </a:lnTo>
                      <a:lnTo>
                        <a:pt x="1327480" y="108648"/>
                      </a:lnTo>
                      <a:lnTo>
                        <a:pt x="1327480" y="91605"/>
                      </a:lnTo>
                      <a:close/>
                    </a:path>
                    <a:path w="1572259" h="853439">
                      <a:moveTo>
                        <a:pt x="1327480" y="78092"/>
                      </a:moveTo>
                      <a:lnTo>
                        <a:pt x="1294663" y="78092"/>
                      </a:lnTo>
                      <a:lnTo>
                        <a:pt x="1294663" y="95199"/>
                      </a:lnTo>
                      <a:lnTo>
                        <a:pt x="1296936" y="94513"/>
                      </a:lnTo>
                      <a:lnTo>
                        <a:pt x="1296936" y="80352"/>
                      </a:lnTo>
                      <a:lnTo>
                        <a:pt x="1325219" y="80352"/>
                      </a:lnTo>
                      <a:lnTo>
                        <a:pt x="1325219" y="87541"/>
                      </a:lnTo>
                      <a:lnTo>
                        <a:pt x="1327480" y="86893"/>
                      </a:lnTo>
                      <a:lnTo>
                        <a:pt x="1327480" y="79222"/>
                      </a:lnTo>
                      <a:lnTo>
                        <a:pt x="1327480" y="78092"/>
                      </a:lnTo>
                      <a:close/>
                    </a:path>
                    <a:path w="1572259" h="853439">
                      <a:moveTo>
                        <a:pt x="1431594" y="64198"/>
                      </a:moveTo>
                      <a:lnTo>
                        <a:pt x="1429346" y="64731"/>
                      </a:lnTo>
                      <a:lnTo>
                        <a:pt x="1429346" y="84886"/>
                      </a:lnTo>
                      <a:lnTo>
                        <a:pt x="1401038" y="84886"/>
                      </a:lnTo>
                      <a:lnTo>
                        <a:pt x="1401038" y="71653"/>
                      </a:lnTo>
                      <a:lnTo>
                        <a:pt x="1398778" y="72224"/>
                      </a:lnTo>
                      <a:lnTo>
                        <a:pt x="1398778" y="87147"/>
                      </a:lnTo>
                      <a:lnTo>
                        <a:pt x="1431594" y="87147"/>
                      </a:lnTo>
                      <a:lnTo>
                        <a:pt x="1431594" y="84886"/>
                      </a:lnTo>
                      <a:lnTo>
                        <a:pt x="1431594" y="64198"/>
                      </a:lnTo>
                      <a:close/>
                    </a:path>
                    <a:path w="1572259" h="853439">
                      <a:moveTo>
                        <a:pt x="1431594" y="54330"/>
                      </a:moveTo>
                      <a:lnTo>
                        <a:pt x="1398778" y="54330"/>
                      </a:lnTo>
                      <a:lnTo>
                        <a:pt x="1398778" y="67551"/>
                      </a:lnTo>
                      <a:lnTo>
                        <a:pt x="1401038" y="66992"/>
                      </a:lnTo>
                      <a:lnTo>
                        <a:pt x="1401038" y="56591"/>
                      </a:lnTo>
                      <a:lnTo>
                        <a:pt x="1429346" y="56591"/>
                      </a:lnTo>
                      <a:lnTo>
                        <a:pt x="1429346" y="60083"/>
                      </a:lnTo>
                      <a:lnTo>
                        <a:pt x="1431594" y="59550"/>
                      </a:lnTo>
                      <a:lnTo>
                        <a:pt x="1431594" y="55460"/>
                      </a:lnTo>
                      <a:lnTo>
                        <a:pt x="1431594" y="54330"/>
                      </a:lnTo>
                      <a:close/>
                    </a:path>
                    <a:path w="1572259" h="853439">
                      <a:moveTo>
                        <a:pt x="1499501" y="46621"/>
                      </a:moveTo>
                      <a:lnTo>
                        <a:pt x="1497241" y="47155"/>
                      </a:lnTo>
                      <a:lnTo>
                        <a:pt x="1497241" y="66763"/>
                      </a:lnTo>
                      <a:lnTo>
                        <a:pt x="1468958" y="66763"/>
                      </a:lnTo>
                      <a:lnTo>
                        <a:pt x="1468958" y="54991"/>
                      </a:lnTo>
                      <a:lnTo>
                        <a:pt x="1466684" y="55664"/>
                      </a:lnTo>
                      <a:lnTo>
                        <a:pt x="1466684" y="69037"/>
                      </a:lnTo>
                      <a:lnTo>
                        <a:pt x="1499501" y="69037"/>
                      </a:lnTo>
                      <a:lnTo>
                        <a:pt x="1499501" y="66763"/>
                      </a:lnTo>
                      <a:lnTo>
                        <a:pt x="1499501" y="46621"/>
                      </a:lnTo>
                      <a:close/>
                    </a:path>
                    <a:path w="1572259" h="853439">
                      <a:moveTo>
                        <a:pt x="1499501" y="36207"/>
                      </a:moveTo>
                      <a:lnTo>
                        <a:pt x="1466684" y="36207"/>
                      </a:lnTo>
                      <a:lnTo>
                        <a:pt x="1466684" y="50939"/>
                      </a:lnTo>
                      <a:lnTo>
                        <a:pt x="1468958" y="50253"/>
                      </a:lnTo>
                      <a:lnTo>
                        <a:pt x="1468958" y="38468"/>
                      </a:lnTo>
                      <a:lnTo>
                        <a:pt x="1497241" y="38468"/>
                      </a:lnTo>
                      <a:lnTo>
                        <a:pt x="1497241" y="42506"/>
                      </a:lnTo>
                      <a:lnTo>
                        <a:pt x="1499501" y="41960"/>
                      </a:lnTo>
                      <a:lnTo>
                        <a:pt x="1499501" y="37338"/>
                      </a:lnTo>
                      <a:lnTo>
                        <a:pt x="1499501" y="36207"/>
                      </a:lnTo>
                      <a:close/>
                    </a:path>
                    <a:path w="1572259" h="853439">
                      <a:moveTo>
                        <a:pt x="1571929" y="0"/>
                      </a:moveTo>
                      <a:lnTo>
                        <a:pt x="1539113" y="0"/>
                      </a:lnTo>
                      <a:lnTo>
                        <a:pt x="1539113" y="32816"/>
                      </a:lnTo>
                      <a:lnTo>
                        <a:pt x="1541551" y="32816"/>
                      </a:lnTo>
                      <a:lnTo>
                        <a:pt x="1551063" y="30556"/>
                      </a:lnTo>
                      <a:lnTo>
                        <a:pt x="1541373" y="30556"/>
                      </a:lnTo>
                      <a:lnTo>
                        <a:pt x="1541373" y="2260"/>
                      </a:lnTo>
                      <a:lnTo>
                        <a:pt x="1569669" y="2260"/>
                      </a:lnTo>
                      <a:lnTo>
                        <a:pt x="1569669" y="30556"/>
                      </a:lnTo>
                      <a:lnTo>
                        <a:pt x="1557223" y="30556"/>
                      </a:lnTo>
                      <a:lnTo>
                        <a:pt x="1558353" y="31686"/>
                      </a:lnTo>
                      <a:lnTo>
                        <a:pt x="1557464" y="32816"/>
                      </a:lnTo>
                      <a:lnTo>
                        <a:pt x="1571929" y="32816"/>
                      </a:lnTo>
                      <a:lnTo>
                        <a:pt x="1571929" y="1130"/>
                      </a:lnTo>
                      <a:lnTo>
                        <a:pt x="1571929" y="0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1" name="object 22">
                  <a:extLst>
                    <a:ext uri="{FF2B5EF4-FFF2-40B4-BE49-F238E27FC236}">
                      <a16:creationId xmlns:a16="http://schemas.microsoft.com/office/drawing/2014/main" id="{F6E49403-B3A7-E655-D39B-44149AADFFE3}"/>
                    </a:ext>
                  </a:extLst>
                </p:cNvPr>
                <p:cNvSpPr/>
                <p:nvPr/>
              </p:nvSpPr>
              <p:spPr>
                <a:xfrm>
                  <a:off x="5244388" y="1293456"/>
                  <a:ext cx="1583055" cy="772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3054" h="772794">
                      <a:moveTo>
                        <a:pt x="24625" y="726147"/>
                      </a:moveTo>
                      <a:lnTo>
                        <a:pt x="24231" y="725754"/>
                      </a:lnTo>
                      <a:lnTo>
                        <a:pt x="23444" y="725424"/>
                      </a:lnTo>
                      <a:lnTo>
                        <a:pt x="22631" y="725754"/>
                      </a:lnTo>
                      <a:lnTo>
                        <a:pt x="0" y="748385"/>
                      </a:lnTo>
                      <a:lnTo>
                        <a:pt x="0" y="749998"/>
                      </a:lnTo>
                      <a:lnTo>
                        <a:pt x="3429" y="753402"/>
                      </a:lnTo>
                      <a:lnTo>
                        <a:pt x="4813" y="751598"/>
                      </a:lnTo>
                      <a:lnTo>
                        <a:pt x="2400" y="749198"/>
                      </a:lnTo>
                      <a:lnTo>
                        <a:pt x="4813" y="751586"/>
                      </a:lnTo>
                      <a:lnTo>
                        <a:pt x="20561" y="731100"/>
                      </a:lnTo>
                      <a:lnTo>
                        <a:pt x="19329" y="732269"/>
                      </a:lnTo>
                      <a:lnTo>
                        <a:pt x="20815" y="730783"/>
                      </a:lnTo>
                      <a:lnTo>
                        <a:pt x="21640" y="729703"/>
                      </a:lnTo>
                      <a:lnTo>
                        <a:pt x="24625" y="726147"/>
                      </a:lnTo>
                      <a:close/>
                    </a:path>
                    <a:path w="1583054" h="772794">
                      <a:moveTo>
                        <a:pt x="47205" y="749198"/>
                      </a:moveTo>
                      <a:lnTo>
                        <a:pt x="46863" y="748385"/>
                      </a:lnTo>
                      <a:lnTo>
                        <a:pt x="44475" y="745998"/>
                      </a:lnTo>
                      <a:lnTo>
                        <a:pt x="44475" y="749198"/>
                      </a:lnTo>
                      <a:lnTo>
                        <a:pt x="23444" y="770216"/>
                      </a:lnTo>
                      <a:lnTo>
                        <a:pt x="44462" y="749198"/>
                      </a:lnTo>
                      <a:lnTo>
                        <a:pt x="44475" y="745998"/>
                      </a:lnTo>
                      <a:lnTo>
                        <a:pt x="27838" y="729361"/>
                      </a:lnTo>
                      <a:lnTo>
                        <a:pt x="26377" y="731100"/>
                      </a:lnTo>
                      <a:lnTo>
                        <a:pt x="25196" y="732497"/>
                      </a:lnTo>
                      <a:lnTo>
                        <a:pt x="8039" y="754824"/>
                      </a:lnTo>
                      <a:lnTo>
                        <a:pt x="6642" y="756640"/>
                      </a:lnTo>
                      <a:lnTo>
                        <a:pt x="22631" y="772629"/>
                      </a:lnTo>
                      <a:lnTo>
                        <a:pt x="24231" y="772629"/>
                      </a:lnTo>
                      <a:lnTo>
                        <a:pt x="26644" y="770216"/>
                      </a:lnTo>
                      <a:lnTo>
                        <a:pt x="46863" y="749998"/>
                      </a:lnTo>
                      <a:lnTo>
                        <a:pt x="47205" y="749198"/>
                      </a:lnTo>
                      <a:close/>
                    </a:path>
                    <a:path w="1583054" h="772794">
                      <a:moveTo>
                        <a:pt x="169722" y="573595"/>
                      </a:moveTo>
                      <a:lnTo>
                        <a:pt x="166966" y="570839"/>
                      </a:lnTo>
                      <a:lnTo>
                        <a:pt x="164566" y="568439"/>
                      </a:lnTo>
                      <a:lnTo>
                        <a:pt x="163766" y="568109"/>
                      </a:lnTo>
                      <a:lnTo>
                        <a:pt x="162966" y="568439"/>
                      </a:lnTo>
                      <a:lnTo>
                        <a:pt x="140335" y="591070"/>
                      </a:lnTo>
                      <a:lnTo>
                        <a:pt x="140335" y="592670"/>
                      </a:lnTo>
                      <a:lnTo>
                        <a:pt x="144106" y="596430"/>
                      </a:lnTo>
                      <a:lnTo>
                        <a:pt x="145770" y="594918"/>
                      </a:lnTo>
                      <a:lnTo>
                        <a:pt x="162242" y="580009"/>
                      </a:lnTo>
                      <a:lnTo>
                        <a:pt x="167995" y="575068"/>
                      </a:lnTo>
                      <a:lnTo>
                        <a:pt x="169722" y="573595"/>
                      </a:lnTo>
                      <a:close/>
                    </a:path>
                    <a:path w="1583054" h="772794">
                      <a:moveTo>
                        <a:pt x="187540" y="591870"/>
                      </a:moveTo>
                      <a:lnTo>
                        <a:pt x="187198" y="591070"/>
                      </a:lnTo>
                      <a:lnTo>
                        <a:pt x="172935" y="576808"/>
                      </a:lnTo>
                      <a:lnTo>
                        <a:pt x="171208" y="578281"/>
                      </a:lnTo>
                      <a:lnTo>
                        <a:pt x="165265" y="583387"/>
                      </a:lnTo>
                      <a:lnTo>
                        <a:pt x="148971" y="598119"/>
                      </a:lnTo>
                      <a:lnTo>
                        <a:pt x="147307" y="599630"/>
                      </a:lnTo>
                      <a:lnTo>
                        <a:pt x="162966" y="615302"/>
                      </a:lnTo>
                      <a:lnTo>
                        <a:pt x="164566" y="615302"/>
                      </a:lnTo>
                      <a:lnTo>
                        <a:pt x="166966" y="612902"/>
                      </a:lnTo>
                      <a:lnTo>
                        <a:pt x="187198" y="592670"/>
                      </a:lnTo>
                      <a:lnTo>
                        <a:pt x="187540" y="591870"/>
                      </a:lnTo>
                      <a:close/>
                    </a:path>
                    <a:path w="1583054" h="772794">
                      <a:moveTo>
                        <a:pt x="320065" y="462508"/>
                      </a:moveTo>
                      <a:lnTo>
                        <a:pt x="307301" y="449745"/>
                      </a:lnTo>
                      <a:lnTo>
                        <a:pt x="304901" y="447344"/>
                      </a:lnTo>
                      <a:lnTo>
                        <a:pt x="304101" y="447014"/>
                      </a:lnTo>
                      <a:lnTo>
                        <a:pt x="303301" y="447344"/>
                      </a:lnTo>
                      <a:lnTo>
                        <a:pt x="280670" y="469988"/>
                      </a:lnTo>
                      <a:lnTo>
                        <a:pt x="280670" y="471589"/>
                      </a:lnTo>
                      <a:lnTo>
                        <a:pt x="291312" y="482231"/>
                      </a:lnTo>
                      <a:lnTo>
                        <a:pt x="293243" y="480961"/>
                      </a:lnTo>
                      <a:lnTo>
                        <a:pt x="302818" y="474573"/>
                      </a:lnTo>
                      <a:lnTo>
                        <a:pt x="318173" y="463829"/>
                      </a:lnTo>
                      <a:lnTo>
                        <a:pt x="320065" y="462508"/>
                      </a:lnTo>
                      <a:close/>
                    </a:path>
                    <a:path w="1583054" h="772794">
                      <a:moveTo>
                        <a:pt x="327863" y="470789"/>
                      </a:moveTo>
                      <a:lnTo>
                        <a:pt x="327533" y="469988"/>
                      </a:lnTo>
                      <a:lnTo>
                        <a:pt x="323316" y="465759"/>
                      </a:lnTo>
                      <a:lnTo>
                        <a:pt x="321437" y="467080"/>
                      </a:lnTo>
                      <a:lnTo>
                        <a:pt x="305396" y="478294"/>
                      </a:lnTo>
                      <a:lnTo>
                        <a:pt x="296519" y="484225"/>
                      </a:lnTo>
                      <a:lnTo>
                        <a:pt x="304101" y="491807"/>
                      </a:lnTo>
                      <a:lnTo>
                        <a:pt x="325132" y="470789"/>
                      </a:lnTo>
                      <a:lnTo>
                        <a:pt x="304101" y="491820"/>
                      </a:lnTo>
                      <a:lnTo>
                        <a:pt x="296519" y="484225"/>
                      </a:lnTo>
                      <a:lnTo>
                        <a:pt x="294589" y="485508"/>
                      </a:lnTo>
                      <a:lnTo>
                        <a:pt x="303301" y="494220"/>
                      </a:lnTo>
                      <a:lnTo>
                        <a:pt x="304901" y="494220"/>
                      </a:lnTo>
                      <a:lnTo>
                        <a:pt x="307301" y="491820"/>
                      </a:lnTo>
                      <a:lnTo>
                        <a:pt x="327533" y="471589"/>
                      </a:lnTo>
                      <a:lnTo>
                        <a:pt x="327863" y="470789"/>
                      </a:lnTo>
                      <a:close/>
                    </a:path>
                    <a:path w="1583054" h="772794">
                      <a:moveTo>
                        <a:pt x="398424" y="414121"/>
                      </a:moveTo>
                      <a:lnTo>
                        <a:pt x="389915" y="405612"/>
                      </a:lnTo>
                      <a:lnTo>
                        <a:pt x="387515" y="403212"/>
                      </a:lnTo>
                      <a:lnTo>
                        <a:pt x="386715" y="402882"/>
                      </a:lnTo>
                      <a:lnTo>
                        <a:pt x="385914" y="403212"/>
                      </a:lnTo>
                      <a:lnTo>
                        <a:pt x="363270" y="425843"/>
                      </a:lnTo>
                      <a:lnTo>
                        <a:pt x="363270" y="427456"/>
                      </a:lnTo>
                      <a:lnTo>
                        <a:pt x="367792" y="431952"/>
                      </a:lnTo>
                      <a:lnTo>
                        <a:pt x="369722" y="430695"/>
                      </a:lnTo>
                      <a:lnTo>
                        <a:pt x="371894" y="429272"/>
                      </a:lnTo>
                      <a:lnTo>
                        <a:pt x="396367" y="415290"/>
                      </a:lnTo>
                      <a:lnTo>
                        <a:pt x="398424" y="414121"/>
                      </a:lnTo>
                      <a:close/>
                    </a:path>
                    <a:path w="1583054" h="772794">
                      <a:moveTo>
                        <a:pt x="410476" y="426643"/>
                      </a:moveTo>
                      <a:lnTo>
                        <a:pt x="410146" y="425843"/>
                      </a:lnTo>
                      <a:lnTo>
                        <a:pt x="401739" y="417436"/>
                      </a:lnTo>
                      <a:lnTo>
                        <a:pt x="399707" y="418604"/>
                      </a:lnTo>
                      <a:lnTo>
                        <a:pt x="374319" y="433108"/>
                      </a:lnTo>
                      <a:lnTo>
                        <a:pt x="372999" y="433959"/>
                      </a:lnTo>
                      <a:lnTo>
                        <a:pt x="386715" y="447675"/>
                      </a:lnTo>
                      <a:lnTo>
                        <a:pt x="372999" y="433959"/>
                      </a:lnTo>
                      <a:lnTo>
                        <a:pt x="371055" y="435229"/>
                      </a:lnTo>
                      <a:lnTo>
                        <a:pt x="385914" y="450088"/>
                      </a:lnTo>
                      <a:lnTo>
                        <a:pt x="387515" y="450088"/>
                      </a:lnTo>
                      <a:lnTo>
                        <a:pt x="389915" y="447687"/>
                      </a:lnTo>
                      <a:lnTo>
                        <a:pt x="410146" y="427456"/>
                      </a:lnTo>
                      <a:lnTo>
                        <a:pt x="410476" y="426643"/>
                      </a:lnTo>
                      <a:close/>
                    </a:path>
                    <a:path w="1583054" h="772794">
                      <a:moveTo>
                        <a:pt x="505180" y="354533"/>
                      </a:moveTo>
                      <a:lnTo>
                        <a:pt x="492887" y="342239"/>
                      </a:lnTo>
                      <a:lnTo>
                        <a:pt x="490499" y="339839"/>
                      </a:lnTo>
                      <a:lnTo>
                        <a:pt x="489699" y="339509"/>
                      </a:lnTo>
                      <a:lnTo>
                        <a:pt x="488899" y="339839"/>
                      </a:lnTo>
                      <a:lnTo>
                        <a:pt x="466267" y="362483"/>
                      </a:lnTo>
                      <a:lnTo>
                        <a:pt x="466267" y="364083"/>
                      </a:lnTo>
                      <a:lnTo>
                        <a:pt x="473125" y="370941"/>
                      </a:lnTo>
                      <a:lnTo>
                        <a:pt x="475195" y="369798"/>
                      </a:lnTo>
                      <a:lnTo>
                        <a:pt x="488708" y="362369"/>
                      </a:lnTo>
                      <a:lnTo>
                        <a:pt x="503008" y="355561"/>
                      </a:lnTo>
                      <a:lnTo>
                        <a:pt x="505180" y="354533"/>
                      </a:lnTo>
                      <a:close/>
                    </a:path>
                    <a:path w="1583054" h="772794">
                      <a:moveTo>
                        <a:pt x="513461" y="363283"/>
                      </a:moveTo>
                      <a:lnTo>
                        <a:pt x="513130" y="362483"/>
                      </a:lnTo>
                      <a:lnTo>
                        <a:pt x="510743" y="360095"/>
                      </a:lnTo>
                      <a:lnTo>
                        <a:pt x="510743" y="363283"/>
                      </a:lnTo>
                      <a:lnTo>
                        <a:pt x="489699" y="384302"/>
                      </a:lnTo>
                      <a:lnTo>
                        <a:pt x="510730" y="363283"/>
                      </a:lnTo>
                      <a:lnTo>
                        <a:pt x="510743" y="360095"/>
                      </a:lnTo>
                      <a:lnTo>
                        <a:pt x="508584" y="357924"/>
                      </a:lnTo>
                      <a:lnTo>
                        <a:pt x="506412" y="358952"/>
                      </a:lnTo>
                      <a:lnTo>
                        <a:pt x="490728" y="366420"/>
                      </a:lnTo>
                      <a:lnTo>
                        <a:pt x="478536" y="373138"/>
                      </a:lnTo>
                      <a:lnTo>
                        <a:pt x="476465" y="374269"/>
                      </a:lnTo>
                      <a:lnTo>
                        <a:pt x="488899" y="386715"/>
                      </a:lnTo>
                      <a:lnTo>
                        <a:pt x="490499" y="386715"/>
                      </a:lnTo>
                      <a:lnTo>
                        <a:pt x="492912" y="384302"/>
                      </a:lnTo>
                      <a:lnTo>
                        <a:pt x="513130" y="364083"/>
                      </a:lnTo>
                      <a:lnTo>
                        <a:pt x="513461" y="363283"/>
                      </a:lnTo>
                      <a:close/>
                    </a:path>
                    <a:path w="1583054" h="772794">
                      <a:moveTo>
                        <a:pt x="632714" y="297586"/>
                      </a:moveTo>
                      <a:lnTo>
                        <a:pt x="630834" y="295706"/>
                      </a:lnTo>
                      <a:lnTo>
                        <a:pt x="630021" y="295376"/>
                      </a:lnTo>
                      <a:lnTo>
                        <a:pt x="629234" y="295706"/>
                      </a:lnTo>
                      <a:lnTo>
                        <a:pt x="624052" y="300901"/>
                      </a:lnTo>
                      <a:lnTo>
                        <a:pt x="629221" y="298919"/>
                      </a:lnTo>
                      <a:lnTo>
                        <a:pt x="630021" y="298107"/>
                      </a:lnTo>
                      <a:lnTo>
                        <a:pt x="630402" y="298475"/>
                      </a:lnTo>
                      <a:lnTo>
                        <a:pt x="631355" y="298107"/>
                      </a:lnTo>
                      <a:lnTo>
                        <a:pt x="632714" y="297586"/>
                      </a:lnTo>
                      <a:close/>
                    </a:path>
                    <a:path w="1583054" h="772794">
                      <a:moveTo>
                        <a:pt x="653796" y="319138"/>
                      </a:moveTo>
                      <a:lnTo>
                        <a:pt x="653465" y="318338"/>
                      </a:lnTo>
                      <a:lnTo>
                        <a:pt x="636231" y="301104"/>
                      </a:lnTo>
                      <a:lnTo>
                        <a:pt x="633907" y="301980"/>
                      </a:lnTo>
                      <a:lnTo>
                        <a:pt x="621385" y="306755"/>
                      </a:lnTo>
                      <a:lnTo>
                        <a:pt x="616204" y="308724"/>
                      </a:lnTo>
                      <a:lnTo>
                        <a:pt x="606602" y="318338"/>
                      </a:lnTo>
                      <a:lnTo>
                        <a:pt x="606602" y="319938"/>
                      </a:lnTo>
                      <a:lnTo>
                        <a:pt x="629234" y="342569"/>
                      </a:lnTo>
                      <a:lnTo>
                        <a:pt x="630834" y="342569"/>
                      </a:lnTo>
                      <a:lnTo>
                        <a:pt x="633234" y="340169"/>
                      </a:lnTo>
                      <a:lnTo>
                        <a:pt x="653465" y="319938"/>
                      </a:lnTo>
                      <a:lnTo>
                        <a:pt x="653796" y="319138"/>
                      </a:lnTo>
                      <a:close/>
                    </a:path>
                    <a:path w="1583054" h="772794">
                      <a:moveTo>
                        <a:pt x="787374" y="242887"/>
                      </a:moveTo>
                      <a:lnTo>
                        <a:pt x="773557" y="229069"/>
                      </a:lnTo>
                      <a:lnTo>
                        <a:pt x="771169" y="226669"/>
                      </a:lnTo>
                      <a:lnTo>
                        <a:pt x="770356" y="226339"/>
                      </a:lnTo>
                      <a:lnTo>
                        <a:pt x="769569" y="226669"/>
                      </a:lnTo>
                      <a:lnTo>
                        <a:pt x="746925" y="249313"/>
                      </a:lnTo>
                      <a:lnTo>
                        <a:pt x="746925" y="250913"/>
                      </a:lnTo>
                      <a:lnTo>
                        <a:pt x="751243" y="255219"/>
                      </a:lnTo>
                      <a:lnTo>
                        <a:pt x="753656" y="254419"/>
                      </a:lnTo>
                      <a:lnTo>
                        <a:pt x="769632" y="249097"/>
                      </a:lnTo>
                      <a:lnTo>
                        <a:pt x="785012" y="243713"/>
                      </a:lnTo>
                      <a:lnTo>
                        <a:pt x="787374" y="242887"/>
                      </a:lnTo>
                      <a:close/>
                    </a:path>
                    <a:path w="1583054" h="772794">
                      <a:moveTo>
                        <a:pt x="794131" y="250113"/>
                      </a:moveTo>
                      <a:lnTo>
                        <a:pt x="793800" y="249313"/>
                      </a:lnTo>
                      <a:lnTo>
                        <a:pt x="791387" y="246913"/>
                      </a:lnTo>
                      <a:lnTo>
                        <a:pt x="791387" y="250113"/>
                      </a:lnTo>
                      <a:lnTo>
                        <a:pt x="770356" y="271145"/>
                      </a:lnTo>
                      <a:lnTo>
                        <a:pt x="791375" y="250113"/>
                      </a:lnTo>
                      <a:lnTo>
                        <a:pt x="791387" y="246913"/>
                      </a:lnTo>
                      <a:lnTo>
                        <a:pt x="790917" y="246443"/>
                      </a:lnTo>
                      <a:lnTo>
                        <a:pt x="788555" y="247269"/>
                      </a:lnTo>
                      <a:lnTo>
                        <a:pt x="771105" y="253377"/>
                      </a:lnTo>
                      <a:lnTo>
                        <a:pt x="757224" y="258000"/>
                      </a:lnTo>
                      <a:lnTo>
                        <a:pt x="754837" y="258813"/>
                      </a:lnTo>
                      <a:lnTo>
                        <a:pt x="769569" y="273545"/>
                      </a:lnTo>
                      <a:lnTo>
                        <a:pt x="771169" y="273545"/>
                      </a:lnTo>
                      <a:lnTo>
                        <a:pt x="773569" y="271145"/>
                      </a:lnTo>
                      <a:lnTo>
                        <a:pt x="793800" y="250913"/>
                      </a:lnTo>
                      <a:lnTo>
                        <a:pt x="794131" y="250113"/>
                      </a:lnTo>
                      <a:close/>
                    </a:path>
                    <a:path w="1583054" h="772794">
                      <a:moveTo>
                        <a:pt x="861733" y="217652"/>
                      </a:moveTo>
                      <a:lnTo>
                        <a:pt x="849388" y="205308"/>
                      </a:lnTo>
                      <a:lnTo>
                        <a:pt x="846988" y="202907"/>
                      </a:lnTo>
                      <a:lnTo>
                        <a:pt x="846188" y="202577"/>
                      </a:lnTo>
                      <a:lnTo>
                        <a:pt x="845388" y="202907"/>
                      </a:lnTo>
                      <a:lnTo>
                        <a:pt x="822756" y="225539"/>
                      </a:lnTo>
                      <a:lnTo>
                        <a:pt x="822756" y="227139"/>
                      </a:lnTo>
                      <a:lnTo>
                        <a:pt x="825538" y="229933"/>
                      </a:lnTo>
                      <a:lnTo>
                        <a:pt x="827900" y="229095"/>
                      </a:lnTo>
                      <a:lnTo>
                        <a:pt x="838644" y="225336"/>
                      </a:lnTo>
                      <a:lnTo>
                        <a:pt x="859332" y="218452"/>
                      </a:lnTo>
                      <a:lnTo>
                        <a:pt x="861733" y="217652"/>
                      </a:lnTo>
                      <a:close/>
                    </a:path>
                    <a:path w="1583054" h="772794">
                      <a:moveTo>
                        <a:pt x="869950" y="226339"/>
                      </a:moveTo>
                      <a:lnTo>
                        <a:pt x="869632" y="225539"/>
                      </a:lnTo>
                      <a:lnTo>
                        <a:pt x="865301" y="221221"/>
                      </a:lnTo>
                      <a:lnTo>
                        <a:pt x="862901" y="222021"/>
                      </a:lnTo>
                      <a:lnTo>
                        <a:pt x="840117" y="229616"/>
                      </a:lnTo>
                      <a:lnTo>
                        <a:pt x="831469" y="232638"/>
                      </a:lnTo>
                      <a:lnTo>
                        <a:pt x="829081" y="233476"/>
                      </a:lnTo>
                      <a:lnTo>
                        <a:pt x="845388" y="249770"/>
                      </a:lnTo>
                      <a:lnTo>
                        <a:pt x="846988" y="249770"/>
                      </a:lnTo>
                      <a:lnTo>
                        <a:pt x="849388" y="247370"/>
                      </a:lnTo>
                      <a:lnTo>
                        <a:pt x="869632" y="227139"/>
                      </a:lnTo>
                      <a:lnTo>
                        <a:pt x="869950" y="226339"/>
                      </a:lnTo>
                      <a:close/>
                    </a:path>
                    <a:path w="1583054" h="772794">
                      <a:moveTo>
                        <a:pt x="974051" y="181711"/>
                      </a:moveTo>
                      <a:lnTo>
                        <a:pt x="955763" y="163436"/>
                      </a:lnTo>
                      <a:lnTo>
                        <a:pt x="953363" y="161036"/>
                      </a:lnTo>
                      <a:lnTo>
                        <a:pt x="952563" y="160705"/>
                      </a:lnTo>
                      <a:lnTo>
                        <a:pt x="951763" y="161036"/>
                      </a:lnTo>
                      <a:lnTo>
                        <a:pt x="929132" y="183667"/>
                      </a:lnTo>
                      <a:lnTo>
                        <a:pt x="929132" y="185267"/>
                      </a:lnTo>
                      <a:lnTo>
                        <a:pt x="937247" y="193382"/>
                      </a:lnTo>
                      <a:lnTo>
                        <a:pt x="939711" y="192646"/>
                      </a:lnTo>
                      <a:lnTo>
                        <a:pt x="955281" y="187985"/>
                      </a:lnTo>
                      <a:lnTo>
                        <a:pt x="971651" y="182524"/>
                      </a:lnTo>
                      <a:lnTo>
                        <a:pt x="952563" y="163436"/>
                      </a:lnTo>
                      <a:lnTo>
                        <a:pt x="971651" y="182511"/>
                      </a:lnTo>
                      <a:lnTo>
                        <a:pt x="974051" y="181711"/>
                      </a:lnTo>
                      <a:close/>
                    </a:path>
                    <a:path w="1583054" h="772794">
                      <a:moveTo>
                        <a:pt x="975144" y="186118"/>
                      </a:moveTo>
                      <a:lnTo>
                        <a:pt x="970343" y="187718"/>
                      </a:lnTo>
                      <a:lnTo>
                        <a:pt x="956678" y="192278"/>
                      </a:lnTo>
                      <a:lnTo>
                        <a:pt x="943343" y="196278"/>
                      </a:lnTo>
                      <a:lnTo>
                        <a:pt x="940879" y="197015"/>
                      </a:lnTo>
                      <a:lnTo>
                        <a:pt x="951763" y="207899"/>
                      </a:lnTo>
                      <a:lnTo>
                        <a:pt x="953363" y="207899"/>
                      </a:lnTo>
                      <a:lnTo>
                        <a:pt x="955763" y="205498"/>
                      </a:lnTo>
                      <a:lnTo>
                        <a:pt x="975144" y="186118"/>
                      </a:lnTo>
                      <a:close/>
                    </a:path>
                    <a:path w="1583054" h="772794">
                      <a:moveTo>
                        <a:pt x="1036980" y="163169"/>
                      </a:moveTo>
                      <a:lnTo>
                        <a:pt x="1024788" y="150977"/>
                      </a:lnTo>
                      <a:lnTo>
                        <a:pt x="1022400" y="148577"/>
                      </a:lnTo>
                      <a:lnTo>
                        <a:pt x="1021600" y="148247"/>
                      </a:lnTo>
                      <a:lnTo>
                        <a:pt x="1020800" y="148577"/>
                      </a:lnTo>
                      <a:lnTo>
                        <a:pt x="998169" y="171208"/>
                      </a:lnTo>
                      <a:lnTo>
                        <a:pt x="998169" y="172808"/>
                      </a:lnTo>
                      <a:lnTo>
                        <a:pt x="999540" y="174180"/>
                      </a:lnTo>
                      <a:lnTo>
                        <a:pt x="1002017" y="173482"/>
                      </a:lnTo>
                      <a:lnTo>
                        <a:pt x="1025474" y="166458"/>
                      </a:lnTo>
                      <a:lnTo>
                        <a:pt x="1034503" y="163893"/>
                      </a:lnTo>
                      <a:lnTo>
                        <a:pt x="1021600" y="150990"/>
                      </a:lnTo>
                      <a:lnTo>
                        <a:pt x="1000975" y="171615"/>
                      </a:lnTo>
                      <a:lnTo>
                        <a:pt x="1001369" y="171208"/>
                      </a:lnTo>
                      <a:lnTo>
                        <a:pt x="1021600" y="150977"/>
                      </a:lnTo>
                      <a:lnTo>
                        <a:pt x="1034503" y="163880"/>
                      </a:lnTo>
                      <a:lnTo>
                        <a:pt x="1036980" y="163169"/>
                      </a:lnTo>
                      <a:close/>
                    </a:path>
                    <a:path w="1583054" h="772794">
                      <a:moveTo>
                        <a:pt x="1045349" y="172021"/>
                      </a:moveTo>
                      <a:lnTo>
                        <a:pt x="1045032" y="171208"/>
                      </a:lnTo>
                      <a:lnTo>
                        <a:pt x="1040650" y="166827"/>
                      </a:lnTo>
                      <a:lnTo>
                        <a:pt x="1038161" y="167538"/>
                      </a:lnTo>
                      <a:lnTo>
                        <a:pt x="1026769" y="170802"/>
                      </a:lnTo>
                      <a:lnTo>
                        <a:pt x="1005674" y="177126"/>
                      </a:lnTo>
                      <a:lnTo>
                        <a:pt x="1003198" y="177850"/>
                      </a:lnTo>
                      <a:lnTo>
                        <a:pt x="1020800" y="195440"/>
                      </a:lnTo>
                      <a:lnTo>
                        <a:pt x="1022400" y="195440"/>
                      </a:lnTo>
                      <a:lnTo>
                        <a:pt x="1024801" y="193040"/>
                      </a:lnTo>
                      <a:lnTo>
                        <a:pt x="1045032" y="172808"/>
                      </a:lnTo>
                      <a:lnTo>
                        <a:pt x="1045349" y="172021"/>
                      </a:lnTo>
                      <a:close/>
                    </a:path>
                    <a:path w="1583054" h="772794">
                      <a:moveTo>
                        <a:pt x="1107160" y="143929"/>
                      </a:moveTo>
                      <a:lnTo>
                        <a:pt x="1097229" y="133997"/>
                      </a:lnTo>
                      <a:lnTo>
                        <a:pt x="1094828" y="131597"/>
                      </a:lnTo>
                      <a:lnTo>
                        <a:pt x="1094041" y="131267"/>
                      </a:lnTo>
                      <a:lnTo>
                        <a:pt x="1093228" y="131597"/>
                      </a:lnTo>
                      <a:lnTo>
                        <a:pt x="1071994" y="152844"/>
                      </a:lnTo>
                      <a:lnTo>
                        <a:pt x="1076185" y="151841"/>
                      </a:lnTo>
                      <a:lnTo>
                        <a:pt x="1094028" y="133997"/>
                      </a:lnTo>
                      <a:lnTo>
                        <a:pt x="1076185" y="151841"/>
                      </a:lnTo>
                      <a:lnTo>
                        <a:pt x="1095717" y="147205"/>
                      </a:lnTo>
                      <a:lnTo>
                        <a:pt x="1104658" y="144640"/>
                      </a:lnTo>
                      <a:lnTo>
                        <a:pt x="1107160" y="143929"/>
                      </a:lnTo>
                      <a:close/>
                    </a:path>
                    <a:path w="1583054" h="772794">
                      <a:moveTo>
                        <a:pt x="1117803" y="155041"/>
                      </a:moveTo>
                      <a:lnTo>
                        <a:pt x="1117460" y="154241"/>
                      </a:lnTo>
                      <a:lnTo>
                        <a:pt x="1110818" y="147586"/>
                      </a:lnTo>
                      <a:lnTo>
                        <a:pt x="1108329" y="148297"/>
                      </a:lnTo>
                      <a:lnTo>
                        <a:pt x="1096911" y="151561"/>
                      </a:lnTo>
                      <a:lnTo>
                        <a:pt x="1074788" y="156832"/>
                      </a:lnTo>
                      <a:lnTo>
                        <a:pt x="1073111" y="157226"/>
                      </a:lnTo>
                      <a:lnTo>
                        <a:pt x="1072248" y="157480"/>
                      </a:lnTo>
                      <a:lnTo>
                        <a:pt x="1093228" y="178473"/>
                      </a:lnTo>
                      <a:lnTo>
                        <a:pt x="1094828" y="178473"/>
                      </a:lnTo>
                      <a:lnTo>
                        <a:pt x="1097229" y="176072"/>
                      </a:lnTo>
                      <a:lnTo>
                        <a:pt x="1117460" y="155841"/>
                      </a:lnTo>
                      <a:lnTo>
                        <a:pt x="1117803" y="155041"/>
                      </a:lnTo>
                      <a:close/>
                    </a:path>
                    <a:path w="1583054" h="772794">
                      <a:moveTo>
                        <a:pt x="1337627" y="93167"/>
                      </a:moveTo>
                      <a:lnTo>
                        <a:pt x="1329410" y="95097"/>
                      </a:lnTo>
                      <a:lnTo>
                        <a:pt x="1306144" y="99529"/>
                      </a:lnTo>
                      <a:lnTo>
                        <a:pt x="1305179" y="99771"/>
                      </a:lnTo>
                      <a:lnTo>
                        <a:pt x="1318107" y="112687"/>
                      </a:lnTo>
                      <a:lnTo>
                        <a:pt x="1337627" y="93167"/>
                      </a:lnTo>
                      <a:close/>
                    </a:path>
                    <a:path w="1583054" h="772794">
                      <a:moveTo>
                        <a:pt x="1338897" y="88226"/>
                      </a:moveTo>
                      <a:lnTo>
                        <a:pt x="1321308" y="70637"/>
                      </a:lnTo>
                      <a:lnTo>
                        <a:pt x="1318907" y="68237"/>
                      </a:lnTo>
                      <a:lnTo>
                        <a:pt x="1318107" y="67906"/>
                      </a:lnTo>
                      <a:lnTo>
                        <a:pt x="1317307" y="68237"/>
                      </a:lnTo>
                      <a:lnTo>
                        <a:pt x="1294663" y="90868"/>
                      </a:lnTo>
                      <a:lnTo>
                        <a:pt x="1294663" y="92468"/>
                      </a:lnTo>
                      <a:lnTo>
                        <a:pt x="1298892" y="96697"/>
                      </a:lnTo>
                      <a:lnTo>
                        <a:pt x="1301457" y="96050"/>
                      </a:lnTo>
                      <a:lnTo>
                        <a:pt x="1297076" y="91668"/>
                      </a:lnTo>
                      <a:lnTo>
                        <a:pt x="1301457" y="96037"/>
                      </a:lnTo>
                      <a:lnTo>
                        <a:pt x="1305229" y="95097"/>
                      </a:lnTo>
                      <a:lnTo>
                        <a:pt x="1328953" y="90589"/>
                      </a:lnTo>
                      <a:lnTo>
                        <a:pt x="1336319" y="88836"/>
                      </a:lnTo>
                      <a:lnTo>
                        <a:pt x="1338897" y="88226"/>
                      </a:lnTo>
                      <a:close/>
                    </a:path>
                    <a:path w="1583054" h="772794">
                      <a:moveTo>
                        <a:pt x="1341653" y="92227"/>
                      </a:moveTo>
                      <a:lnTo>
                        <a:pt x="1337627" y="93179"/>
                      </a:lnTo>
                      <a:lnTo>
                        <a:pt x="1318107" y="112699"/>
                      </a:lnTo>
                      <a:lnTo>
                        <a:pt x="1305179" y="99783"/>
                      </a:lnTo>
                      <a:lnTo>
                        <a:pt x="1302626" y="100431"/>
                      </a:lnTo>
                      <a:lnTo>
                        <a:pt x="1317307" y="115100"/>
                      </a:lnTo>
                      <a:lnTo>
                        <a:pt x="1318907" y="115100"/>
                      </a:lnTo>
                      <a:lnTo>
                        <a:pt x="1321308" y="112699"/>
                      </a:lnTo>
                      <a:lnTo>
                        <a:pt x="1341539" y="92468"/>
                      </a:lnTo>
                      <a:lnTo>
                        <a:pt x="1341653" y="92227"/>
                      </a:lnTo>
                      <a:close/>
                    </a:path>
                    <a:path w="1583054" h="772794">
                      <a:moveTo>
                        <a:pt x="1442554" y="67386"/>
                      </a:moveTo>
                      <a:lnTo>
                        <a:pt x="1425422" y="50266"/>
                      </a:lnTo>
                      <a:lnTo>
                        <a:pt x="1423022" y="47866"/>
                      </a:lnTo>
                      <a:lnTo>
                        <a:pt x="1422222" y="47536"/>
                      </a:lnTo>
                      <a:lnTo>
                        <a:pt x="1421422" y="47866"/>
                      </a:lnTo>
                      <a:lnTo>
                        <a:pt x="1404162" y="65125"/>
                      </a:lnTo>
                      <a:lnTo>
                        <a:pt x="1404162" y="68326"/>
                      </a:lnTo>
                      <a:lnTo>
                        <a:pt x="1401356" y="71221"/>
                      </a:lnTo>
                      <a:lnTo>
                        <a:pt x="1401991" y="70497"/>
                      </a:lnTo>
                      <a:lnTo>
                        <a:pt x="1404162" y="68326"/>
                      </a:lnTo>
                      <a:lnTo>
                        <a:pt x="1404162" y="65125"/>
                      </a:lnTo>
                      <a:lnTo>
                        <a:pt x="1398790" y="70497"/>
                      </a:lnTo>
                      <a:lnTo>
                        <a:pt x="1398790" y="72097"/>
                      </a:lnTo>
                      <a:lnTo>
                        <a:pt x="1402003" y="75311"/>
                      </a:lnTo>
                      <a:lnTo>
                        <a:pt x="1404670" y="74777"/>
                      </a:lnTo>
                      <a:lnTo>
                        <a:pt x="1401241" y="71348"/>
                      </a:lnTo>
                      <a:lnTo>
                        <a:pt x="1404670" y="74764"/>
                      </a:lnTo>
                      <a:lnTo>
                        <a:pt x="1421777" y="71335"/>
                      </a:lnTo>
                      <a:lnTo>
                        <a:pt x="1439849" y="67906"/>
                      </a:lnTo>
                      <a:lnTo>
                        <a:pt x="1442554" y="67386"/>
                      </a:lnTo>
                      <a:close/>
                    </a:path>
                    <a:path w="1583054" h="772794">
                      <a:moveTo>
                        <a:pt x="1445958" y="71348"/>
                      </a:moveTo>
                      <a:lnTo>
                        <a:pt x="1442542" y="72009"/>
                      </a:lnTo>
                      <a:lnTo>
                        <a:pt x="1442034" y="72097"/>
                      </a:lnTo>
                      <a:lnTo>
                        <a:pt x="1408506" y="78600"/>
                      </a:lnTo>
                      <a:lnTo>
                        <a:pt x="1422222" y="92316"/>
                      </a:lnTo>
                      <a:lnTo>
                        <a:pt x="1442440" y="72097"/>
                      </a:lnTo>
                      <a:lnTo>
                        <a:pt x="1422222" y="92329"/>
                      </a:lnTo>
                      <a:lnTo>
                        <a:pt x="1408506" y="78613"/>
                      </a:lnTo>
                      <a:lnTo>
                        <a:pt x="1405839" y="79146"/>
                      </a:lnTo>
                      <a:lnTo>
                        <a:pt x="1421422" y="94729"/>
                      </a:lnTo>
                      <a:lnTo>
                        <a:pt x="1423022" y="94729"/>
                      </a:lnTo>
                      <a:lnTo>
                        <a:pt x="1425422" y="92329"/>
                      </a:lnTo>
                      <a:lnTo>
                        <a:pt x="1445653" y="72097"/>
                      </a:lnTo>
                      <a:lnTo>
                        <a:pt x="1445958" y="71348"/>
                      </a:lnTo>
                      <a:close/>
                    </a:path>
                    <a:path w="1583054" h="772794">
                      <a:moveTo>
                        <a:pt x="1511592" y="54952"/>
                      </a:moveTo>
                      <a:lnTo>
                        <a:pt x="1493316" y="36677"/>
                      </a:lnTo>
                      <a:lnTo>
                        <a:pt x="1490916" y="34277"/>
                      </a:lnTo>
                      <a:lnTo>
                        <a:pt x="1490129" y="33947"/>
                      </a:lnTo>
                      <a:lnTo>
                        <a:pt x="1489329" y="34277"/>
                      </a:lnTo>
                      <a:lnTo>
                        <a:pt x="1471460" y="52146"/>
                      </a:lnTo>
                      <a:lnTo>
                        <a:pt x="1471460" y="55346"/>
                      </a:lnTo>
                      <a:lnTo>
                        <a:pt x="1469136" y="57759"/>
                      </a:lnTo>
                      <a:lnTo>
                        <a:pt x="1471460" y="55346"/>
                      </a:lnTo>
                      <a:lnTo>
                        <a:pt x="1471460" y="52146"/>
                      </a:lnTo>
                      <a:lnTo>
                        <a:pt x="1466684" y="56908"/>
                      </a:lnTo>
                      <a:lnTo>
                        <a:pt x="1466684" y="58508"/>
                      </a:lnTo>
                      <a:lnTo>
                        <a:pt x="1470279" y="62090"/>
                      </a:lnTo>
                      <a:lnTo>
                        <a:pt x="1472933" y="61556"/>
                      </a:lnTo>
                      <a:lnTo>
                        <a:pt x="1491945" y="57759"/>
                      </a:lnTo>
                      <a:lnTo>
                        <a:pt x="1508798" y="55346"/>
                      </a:lnTo>
                      <a:lnTo>
                        <a:pt x="1511592" y="54952"/>
                      </a:lnTo>
                      <a:close/>
                    </a:path>
                    <a:path w="1583054" h="772794">
                      <a:moveTo>
                        <a:pt x="1512709" y="59359"/>
                      </a:moveTo>
                      <a:lnTo>
                        <a:pt x="1508975" y="59893"/>
                      </a:lnTo>
                      <a:lnTo>
                        <a:pt x="1492770" y="62204"/>
                      </a:lnTo>
                      <a:lnTo>
                        <a:pt x="1476781" y="65405"/>
                      </a:lnTo>
                      <a:lnTo>
                        <a:pt x="1474114" y="65938"/>
                      </a:lnTo>
                      <a:lnTo>
                        <a:pt x="1489329" y="81140"/>
                      </a:lnTo>
                      <a:lnTo>
                        <a:pt x="1490916" y="81140"/>
                      </a:lnTo>
                      <a:lnTo>
                        <a:pt x="1493316" y="78740"/>
                      </a:lnTo>
                      <a:lnTo>
                        <a:pt x="1512709" y="59359"/>
                      </a:lnTo>
                      <a:close/>
                    </a:path>
                    <a:path w="1583054" h="772794">
                      <a:moveTo>
                        <a:pt x="1582928" y="19900"/>
                      </a:moveTo>
                      <a:lnTo>
                        <a:pt x="1563357" y="330"/>
                      </a:lnTo>
                      <a:lnTo>
                        <a:pt x="1562557" y="0"/>
                      </a:lnTo>
                      <a:lnTo>
                        <a:pt x="1561757" y="330"/>
                      </a:lnTo>
                      <a:lnTo>
                        <a:pt x="1539113" y="22961"/>
                      </a:lnTo>
                      <a:lnTo>
                        <a:pt x="1539113" y="24561"/>
                      </a:lnTo>
                      <a:lnTo>
                        <a:pt x="1561147" y="46583"/>
                      </a:lnTo>
                      <a:lnTo>
                        <a:pt x="1562557" y="46393"/>
                      </a:lnTo>
                      <a:lnTo>
                        <a:pt x="1563357" y="47193"/>
                      </a:lnTo>
                      <a:lnTo>
                        <a:pt x="1582928" y="27622"/>
                      </a:lnTo>
                      <a:lnTo>
                        <a:pt x="1582928" y="24422"/>
                      </a:lnTo>
                      <a:lnTo>
                        <a:pt x="1582928" y="23101"/>
                      </a:lnTo>
                      <a:lnTo>
                        <a:pt x="1582928" y="19900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2" name="object 23">
                  <a:extLst>
                    <a:ext uri="{FF2B5EF4-FFF2-40B4-BE49-F238E27FC236}">
                      <a16:creationId xmlns:a16="http://schemas.microsoft.com/office/drawing/2014/main" id="{F2F275B9-7909-FC02-754B-613EDDD8E068}"/>
                    </a:ext>
                  </a:extLst>
                </p:cNvPr>
                <p:cNvSpPr/>
                <p:nvPr/>
              </p:nvSpPr>
              <p:spPr>
                <a:xfrm>
                  <a:off x="5245239" y="1208569"/>
                  <a:ext cx="1582420" cy="671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2420" h="671194">
                      <a:moveTo>
                        <a:pt x="26289" y="639673"/>
                      </a:moveTo>
                      <a:lnTo>
                        <a:pt x="24828" y="634961"/>
                      </a:lnTo>
                      <a:lnTo>
                        <a:pt x="23888" y="631901"/>
                      </a:lnTo>
                      <a:lnTo>
                        <a:pt x="23647" y="631901"/>
                      </a:lnTo>
                      <a:lnTo>
                        <a:pt x="23761" y="631494"/>
                      </a:lnTo>
                      <a:lnTo>
                        <a:pt x="23672" y="631164"/>
                      </a:lnTo>
                      <a:lnTo>
                        <a:pt x="22631" y="630364"/>
                      </a:lnTo>
                      <a:lnTo>
                        <a:pt x="21501" y="631164"/>
                      </a:lnTo>
                      <a:lnTo>
                        <a:pt x="16268" y="644753"/>
                      </a:lnTo>
                      <a:lnTo>
                        <a:pt x="16154" y="645071"/>
                      </a:lnTo>
                      <a:lnTo>
                        <a:pt x="1079" y="645071"/>
                      </a:lnTo>
                      <a:lnTo>
                        <a:pt x="0" y="645883"/>
                      </a:lnTo>
                      <a:lnTo>
                        <a:pt x="457" y="647153"/>
                      </a:lnTo>
                      <a:lnTo>
                        <a:pt x="13093" y="655574"/>
                      </a:lnTo>
                      <a:lnTo>
                        <a:pt x="14516" y="653796"/>
                      </a:lnTo>
                      <a:lnTo>
                        <a:pt x="4813" y="647344"/>
                      </a:lnTo>
                      <a:lnTo>
                        <a:pt x="16929" y="647344"/>
                      </a:lnTo>
                      <a:lnTo>
                        <a:pt x="17907" y="646658"/>
                      </a:lnTo>
                      <a:lnTo>
                        <a:pt x="18249" y="645883"/>
                      </a:lnTo>
                      <a:lnTo>
                        <a:pt x="22466" y="634961"/>
                      </a:lnTo>
                      <a:lnTo>
                        <a:pt x="24536" y="641667"/>
                      </a:lnTo>
                      <a:lnTo>
                        <a:pt x="26289" y="639673"/>
                      </a:lnTo>
                      <a:close/>
                    </a:path>
                    <a:path w="1582420" h="671194">
                      <a:moveTo>
                        <a:pt x="44043" y="645883"/>
                      </a:moveTo>
                      <a:lnTo>
                        <a:pt x="42951" y="645071"/>
                      </a:lnTo>
                      <a:lnTo>
                        <a:pt x="27952" y="645071"/>
                      </a:lnTo>
                      <a:lnTo>
                        <a:pt x="27851" y="644753"/>
                      </a:lnTo>
                      <a:lnTo>
                        <a:pt x="26187" y="646658"/>
                      </a:lnTo>
                      <a:lnTo>
                        <a:pt x="27114" y="647344"/>
                      </a:lnTo>
                      <a:lnTo>
                        <a:pt x="39217" y="647344"/>
                      </a:lnTo>
                      <a:lnTo>
                        <a:pt x="28752" y="654316"/>
                      </a:lnTo>
                      <a:lnTo>
                        <a:pt x="28333" y="655701"/>
                      </a:lnTo>
                      <a:lnTo>
                        <a:pt x="32613" y="666800"/>
                      </a:lnTo>
                      <a:lnTo>
                        <a:pt x="26416" y="662305"/>
                      </a:lnTo>
                      <a:lnTo>
                        <a:pt x="23253" y="660006"/>
                      </a:lnTo>
                      <a:lnTo>
                        <a:pt x="21907" y="660006"/>
                      </a:lnTo>
                      <a:lnTo>
                        <a:pt x="11341" y="667054"/>
                      </a:lnTo>
                      <a:lnTo>
                        <a:pt x="12852" y="663130"/>
                      </a:lnTo>
                      <a:lnTo>
                        <a:pt x="8178" y="668972"/>
                      </a:lnTo>
                      <a:lnTo>
                        <a:pt x="7950" y="669569"/>
                      </a:lnTo>
                      <a:lnTo>
                        <a:pt x="8318" y="670915"/>
                      </a:lnTo>
                      <a:lnTo>
                        <a:pt x="9639" y="670915"/>
                      </a:lnTo>
                      <a:lnTo>
                        <a:pt x="15430" y="667054"/>
                      </a:lnTo>
                      <a:lnTo>
                        <a:pt x="22567" y="662305"/>
                      </a:lnTo>
                      <a:lnTo>
                        <a:pt x="34391" y="670915"/>
                      </a:lnTo>
                      <a:lnTo>
                        <a:pt x="35699" y="670915"/>
                      </a:lnTo>
                      <a:lnTo>
                        <a:pt x="36093" y="669569"/>
                      </a:lnTo>
                      <a:lnTo>
                        <a:pt x="35115" y="667054"/>
                      </a:lnTo>
                      <a:lnTo>
                        <a:pt x="35026" y="666800"/>
                      </a:lnTo>
                      <a:lnTo>
                        <a:pt x="30759" y="655701"/>
                      </a:lnTo>
                      <a:lnTo>
                        <a:pt x="43586" y="647153"/>
                      </a:lnTo>
                      <a:lnTo>
                        <a:pt x="44043" y="645883"/>
                      </a:lnTo>
                      <a:close/>
                    </a:path>
                    <a:path w="1582420" h="671194">
                      <a:moveTo>
                        <a:pt x="166839" y="500037"/>
                      </a:moveTo>
                      <a:lnTo>
                        <a:pt x="165163" y="494626"/>
                      </a:lnTo>
                      <a:lnTo>
                        <a:pt x="164211" y="491566"/>
                      </a:lnTo>
                      <a:lnTo>
                        <a:pt x="164096" y="491159"/>
                      </a:lnTo>
                      <a:lnTo>
                        <a:pt x="163995" y="490829"/>
                      </a:lnTo>
                      <a:lnTo>
                        <a:pt x="162953" y="490029"/>
                      </a:lnTo>
                      <a:lnTo>
                        <a:pt x="161823" y="490829"/>
                      </a:lnTo>
                      <a:lnTo>
                        <a:pt x="156489" y="504736"/>
                      </a:lnTo>
                      <a:lnTo>
                        <a:pt x="141414" y="504736"/>
                      </a:lnTo>
                      <a:lnTo>
                        <a:pt x="140335" y="505548"/>
                      </a:lnTo>
                      <a:lnTo>
                        <a:pt x="140792" y="506818"/>
                      </a:lnTo>
                      <a:lnTo>
                        <a:pt x="150660" y="513397"/>
                      </a:lnTo>
                      <a:lnTo>
                        <a:pt x="152438" y="511860"/>
                      </a:lnTo>
                      <a:lnTo>
                        <a:pt x="145161" y="507009"/>
                      </a:lnTo>
                      <a:lnTo>
                        <a:pt x="157238" y="507009"/>
                      </a:lnTo>
                      <a:lnTo>
                        <a:pt x="158318" y="506285"/>
                      </a:lnTo>
                      <a:lnTo>
                        <a:pt x="162801" y="494626"/>
                      </a:lnTo>
                      <a:lnTo>
                        <a:pt x="164922" y="501497"/>
                      </a:lnTo>
                      <a:lnTo>
                        <a:pt x="166839" y="500037"/>
                      </a:lnTo>
                      <a:close/>
                    </a:path>
                    <a:path w="1582420" h="671194">
                      <a:moveTo>
                        <a:pt x="184378" y="505548"/>
                      </a:moveTo>
                      <a:lnTo>
                        <a:pt x="183286" y="504736"/>
                      </a:lnTo>
                      <a:lnTo>
                        <a:pt x="168148" y="504736"/>
                      </a:lnTo>
                      <a:lnTo>
                        <a:pt x="166331" y="506120"/>
                      </a:lnTo>
                      <a:lnTo>
                        <a:pt x="167462" y="507009"/>
                      </a:lnTo>
                      <a:lnTo>
                        <a:pt x="179552" y="507009"/>
                      </a:lnTo>
                      <a:lnTo>
                        <a:pt x="169087" y="513981"/>
                      </a:lnTo>
                      <a:lnTo>
                        <a:pt x="168656" y="515366"/>
                      </a:lnTo>
                      <a:lnTo>
                        <a:pt x="172948" y="526478"/>
                      </a:lnTo>
                      <a:lnTo>
                        <a:pt x="166738" y="521970"/>
                      </a:lnTo>
                      <a:lnTo>
                        <a:pt x="163588" y="519671"/>
                      </a:lnTo>
                      <a:lnTo>
                        <a:pt x="162242" y="519671"/>
                      </a:lnTo>
                      <a:lnTo>
                        <a:pt x="151676" y="526719"/>
                      </a:lnTo>
                      <a:lnTo>
                        <a:pt x="156032" y="515366"/>
                      </a:lnTo>
                      <a:lnTo>
                        <a:pt x="155905" y="514870"/>
                      </a:lnTo>
                      <a:lnTo>
                        <a:pt x="152781" y="517550"/>
                      </a:lnTo>
                      <a:lnTo>
                        <a:pt x="148285" y="529234"/>
                      </a:lnTo>
                      <a:lnTo>
                        <a:pt x="148640" y="530580"/>
                      </a:lnTo>
                      <a:lnTo>
                        <a:pt x="149961" y="530580"/>
                      </a:lnTo>
                      <a:lnTo>
                        <a:pt x="155752" y="526719"/>
                      </a:lnTo>
                      <a:lnTo>
                        <a:pt x="162902" y="521970"/>
                      </a:lnTo>
                      <a:lnTo>
                        <a:pt x="174726" y="530580"/>
                      </a:lnTo>
                      <a:lnTo>
                        <a:pt x="176034" y="530580"/>
                      </a:lnTo>
                      <a:lnTo>
                        <a:pt x="176428" y="529234"/>
                      </a:lnTo>
                      <a:lnTo>
                        <a:pt x="175450" y="526719"/>
                      </a:lnTo>
                      <a:lnTo>
                        <a:pt x="175361" y="526478"/>
                      </a:lnTo>
                      <a:lnTo>
                        <a:pt x="171094" y="515366"/>
                      </a:lnTo>
                      <a:lnTo>
                        <a:pt x="183921" y="506818"/>
                      </a:lnTo>
                      <a:lnTo>
                        <a:pt x="184378" y="505548"/>
                      </a:lnTo>
                      <a:close/>
                    </a:path>
                    <a:path w="1582420" h="671194">
                      <a:moveTo>
                        <a:pt x="317995" y="408000"/>
                      </a:moveTo>
                      <a:lnTo>
                        <a:pt x="309321" y="413207"/>
                      </a:lnTo>
                      <a:lnTo>
                        <a:pt x="313258" y="423494"/>
                      </a:lnTo>
                      <a:lnTo>
                        <a:pt x="307073" y="418985"/>
                      </a:lnTo>
                      <a:lnTo>
                        <a:pt x="303911" y="416674"/>
                      </a:lnTo>
                      <a:lnTo>
                        <a:pt x="303415" y="416674"/>
                      </a:lnTo>
                      <a:lnTo>
                        <a:pt x="299593" y="418680"/>
                      </a:lnTo>
                      <a:lnTo>
                        <a:pt x="292011" y="423735"/>
                      </a:lnTo>
                      <a:lnTo>
                        <a:pt x="292531" y="422376"/>
                      </a:lnTo>
                      <a:lnTo>
                        <a:pt x="289483" y="423964"/>
                      </a:lnTo>
                      <a:lnTo>
                        <a:pt x="288607" y="426250"/>
                      </a:lnTo>
                      <a:lnTo>
                        <a:pt x="288975" y="427596"/>
                      </a:lnTo>
                      <a:lnTo>
                        <a:pt x="290296" y="427596"/>
                      </a:lnTo>
                      <a:lnTo>
                        <a:pt x="296087" y="423735"/>
                      </a:lnTo>
                      <a:lnTo>
                        <a:pt x="303212" y="418985"/>
                      </a:lnTo>
                      <a:lnTo>
                        <a:pt x="315061" y="427596"/>
                      </a:lnTo>
                      <a:lnTo>
                        <a:pt x="316357" y="427596"/>
                      </a:lnTo>
                      <a:lnTo>
                        <a:pt x="316763" y="426250"/>
                      </a:lnTo>
                      <a:lnTo>
                        <a:pt x="315874" y="423964"/>
                      </a:lnTo>
                      <a:lnTo>
                        <a:pt x="315785" y="423735"/>
                      </a:lnTo>
                      <a:lnTo>
                        <a:pt x="315696" y="423494"/>
                      </a:lnTo>
                      <a:lnTo>
                        <a:pt x="311429" y="412381"/>
                      </a:lnTo>
                      <a:lnTo>
                        <a:pt x="317995" y="408000"/>
                      </a:lnTo>
                      <a:close/>
                    </a:path>
                    <a:path w="1582420" h="671194">
                      <a:moveTo>
                        <a:pt x="319595" y="401751"/>
                      </a:moveTo>
                      <a:lnTo>
                        <a:pt x="308610" y="401751"/>
                      </a:lnTo>
                      <a:lnTo>
                        <a:pt x="305498" y="391642"/>
                      </a:lnTo>
                      <a:lnTo>
                        <a:pt x="304558" y="388581"/>
                      </a:lnTo>
                      <a:lnTo>
                        <a:pt x="304431" y="388175"/>
                      </a:lnTo>
                      <a:lnTo>
                        <a:pt x="304330" y="387832"/>
                      </a:lnTo>
                      <a:lnTo>
                        <a:pt x="303288" y="387045"/>
                      </a:lnTo>
                      <a:lnTo>
                        <a:pt x="302171" y="387832"/>
                      </a:lnTo>
                      <a:lnTo>
                        <a:pt x="296811" y="401751"/>
                      </a:lnTo>
                      <a:lnTo>
                        <a:pt x="281749" y="401751"/>
                      </a:lnTo>
                      <a:lnTo>
                        <a:pt x="280670" y="402564"/>
                      </a:lnTo>
                      <a:lnTo>
                        <a:pt x="281114" y="403834"/>
                      </a:lnTo>
                      <a:lnTo>
                        <a:pt x="293954" y="412381"/>
                      </a:lnTo>
                      <a:lnTo>
                        <a:pt x="291960" y="417576"/>
                      </a:lnTo>
                      <a:lnTo>
                        <a:pt x="294995" y="415975"/>
                      </a:lnTo>
                      <a:lnTo>
                        <a:pt x="296354" y="412381"/>
                      </a:lnTo>
                      <a:lnTo>
                        <a:pt x="295960" y="410997"/>
                      </a:lnTo>
                      <a:lnTo>
                        <a:pt x="285483" y="404012"/>
                      </a:lnTo>
                      <a:lnTo>
                        <a:pt x="297586" y="404012"/>
                      </a:lnTo>
                      <a:lnTo>
                        <a:pt x="298653" y="403288"/>
                      </a:lnTo>
                      <a:lnTo>
                        <a:pt x="303136" y="391642"/>
                      </a:lnTo>
                      <a:lnTo>
                        <a:pt x="306501" y="402564"/>
                      </a:lnTo>
                      <a:lnTo>
                        <a:pt x="306806" y="403288"/>
                      </a:lnTo>
                      <a:lnTo>
                        <a:pt x="307784" y="404012"/>
                      </a:lnTo>
                      <a:lnTo>
                        <a:pt x="315836" y="404012"/>
                      </a:lnTo>
                      <a:lnTo>
                        <a:pt x="319595" y="401751"/>
                      </a:lnTo>
                      <a:close/>
                    </a:path>
                    <a:path w="1582420" h="671194">
                      <a:moveTo>
                        <a:pt x="390867" y="365506"/>
                      </a:moveTo>
                      <a:lnTo>
                        <a:pt x="388112" y="356552"/>
                      </a:lnTo>
                      <a:lnTo>
                        <a:pt x="387172" y="353504"/>
                      </a:lnTo>
                      <a:lnTo>
                        <a:pt x="387045" y="353098"/>
                      </a:lnTo>
                      <a:lnTo>
                        <a:pt x="386943" y="352755"/>
                      </a:lnTo>
                      <a:lnTo>
                        <a:pt x="385902" y="351967"/>
                      </a:lnTo>
                      <a:lnTo>
                        <a:pt x="384784" y="352755"/>
                      </a:lnTo>
                      <a:lnTo>
                        <a:pt x="379488" y="366496"/>
                      </a:lnTo>
                      <a:lnTo>
                        <a:pt x="379425" y="366674"/>
                      </a:lnTo>
                      <a:lnTo>
                        <a:pt x="364363" y="366674"/>
                      </a:lnTo>
                      <a:lnTo>
                        <a:pt x="363283" y="367474"/>
                      </a:lnTo>
                      <a:lnTo>
                        <a:pt x="363740" y="368744"/>
                      </a:lnTo>
                      <a:lnTo>
                        <a:pt x="372198" y="374396"/>
                      </a:lnTo>
                      <a:lnTo>
                        <a:pt x="374573" y="373265"/>
                      </a:lnTo>
                      <a:lnTo>
                        <a:pt x="368109" y="368935"/>
                      </a:lnTo>
                      <a:lnTo>
                        <a:pt x="380212" y="368935"/>
                      </a:lnTo>
                      <a:lnTo>
                        <a:pt x="381266" y="368211"/>
                      </a:lnTo>
                      <a:lnTo>
                        <a:pt x="385737" y="356552"/>
                      </a:lnTo>
                      <a:lnTo>
                        <a:pt x="388810" y="366496"/>
                      </a:lnTo>
                      <a:lnTo>
                        <a:pt x="390867" y="365506"/>
                      </a:lnTo>
                      <a:close/>
                    </a:path>
                    <a:path w="1582420" h="671194">
                      <a:moveTo>
                        <a:pt x="407327" y="367474"/>
                      </a:moveTo>
                      <a:lnTo>
                        <a:pt x="406234" y="366674"/>
                      </a:lnTo>
                      <a:lnTo>
                        <a:pt x="398932" y="366674"/>
                      </a:lnTo>
                      <a:lnTo>
                        <a:pt x="394169" y="368935"/>
                      </a:lnTo>
                      <a:lnTo>
                        <a:pt x="402501" y="368935"/>
                      </a:lnTo>
                      <a:lnTo>
                        <a:pt x="392036" y="375920"/>
                      </a:lnTo>
                      <a:lnTo>
                        <a:pt x="391896" y="376313"/>
                      </a:lnTo>
                      <a:lnTo>
                        <a:pt x="391617" y="377342"/>
                      </a:lnTo>
                      <a:lnTo>
                        <a:pt x="395884" y="388404"/>
                      </a:lnTo>
                      <a:lnTo>
                        <a:pt x="389686" y="383895"/>
                      </a:lnTo>
                      <a:lnTo>
                        <a:pt x="386537" y="381596"/>
                      </a:lnTo>
                      <a:lnTo>
                        <a:pt x="385203" y="381596"/>
                      </a:lnTo>
                      <a:lnTo>
                        <a:pt x="374611" y="388658"/>
                      </a:lnTo>
                      <a:lnTo>
                        <a:pt x="378955" y="377342"/>
                      </a:lnTo>
                      <a:lnTo>
                        <a:pt x="378701" y="376313"/>
                      </a:lnTo>
                      <a:lnTo>
                        <a:pt x="376555" y="377342"/>
                      </a:lnTo>
                      <a:lnTo>
                        <a:pt x="371233" y="391160"/>
                      </a:lnTo>
                      <a:lnTo>
                        <a:pt x="371589" y="392518"/>
                      </a:lnTo>
                      <a:lnTo>
                        <a:pt x="372922" y="392518"/>
                      </a:lnTo>
                      <a:lnTo>
                        <a:pt x="378701" y="388658"/>
                      </a:lnTo>
                      <a:lnTo>
                        <a:pt x="385838" y="383895"/>
                      </a:lnTo>
                      <a:lnTo>
                        <a:pt x="397675" y="392518"/>
                      </a:lnTo>
                      <a:lnTo>
                        <a:pt x="398970" y="392518"/>
                      </a:lnTo>
                      <a:lnTo>
                        <a:pt x="399376" y="391160"/>
                      </a:lnTo>
                      <a:lnTo>
                        <a:pt x="398411" y="388658"/>
                      </a:lnTo>
                      <a:lnTo>
                        <a:pt x="398310" y="388404"/>
                      </a:lnTo>
                      <a:lnTo>
                        <a:pt x="394055" y="377342"/>
                      </a:lnTo>
                      <a:lnTo>
                        <a:pt x="395516" y="376313"/>
                      </a:lnTo>
                      <a:lnTo>
                        <a:pt x="406857" y="368744"/>
                      </a:lnTo>
                      <a:lnTo>
                        <a:pt x="407327" y="367474"/>
                      </a:lnTo>
                      <a:close/>
                    </a:path>
                    <a:path w="1582420" h="671194">
                      <a:moveTo>
                        <a:pt x="500316" y="316877"/>
                      </a:moveTo>
                      <a:lnTo>
                        <a:pt x="494207" y="316877"/>
                      </a:lnTo>
                      <a:lnTo>
                        <a:pt x="491096" y="306755"/>
                      </a:lnTo>
                      <a:lnTo>
                        <a:pt x="490169" y="303707"/>
                      </a:lnTo>
                      <a:lnTo>
                        <a:pt x="490042" y="303301"/>
                      </a:lnTo>
                      <a:lnTo>
                        <a:pt x="489940" y="302958"/>
                      </a:lnTo>
                      <a:lnTo>
                        <a:pt x="488886" y="302171"/>
                      </a:lnTo>
                      <a:lnTo>
                        <a:pt x="487768" y="302958"/>
                      </a:lnTo>
                      <a:lnTo>
                        <a:pt x="482422" y="316877"/>
                      </a:lnTo>
                      <a:lnTo>
                        <a:pt x="467347" y="316877"/>
                      </a:lnTo>
                      <a:lnTo>
                        <a:pt x="466267" y="317690"/>
                      </a:lnTo>
                      <a:lnTo>
                        <a:pt x="466712" y="318947"/>
                      </a:lnTo>
                      <a:lnTo>
                        <a:pt x="477647" y="326237"/>
                      </a:lnTo>
                      <a:lnTo>
                        <a:pt x="480072" y="325132"/>
                      </a:lnTo>
                      <a:lnTo>
                        <a:pt x="471081" y="319138"/>
                      </a:lnTo>
                      <a:lnTo>
                        <a:pt x="483184" y="319138"/>
                      </a:lnTo>
                      <a:lnTo>
                        <a:pt x="484251" y="318414"/>
                      </a:lnTo>
                      <a:lnTo>
                        <a:pt x="488734" y="306755"/>
                      </a:lnTo>
                      <a:lnTo>
                        <a:pt x="492086" y="317690"/>
                      </a:lnTo>
                      <a:lnTo>
                        <a:pt x="492163" y="317957"/>
                      </a:lnTo>
                      <a:lnTo>
                        <a:pt x="492391" y="318414"/>
                      </a:lnTo>
                      <a:lnTo>
                        <a:pt x="493382" y="319138"/>
                      </a:lnTo>
                      <a:lnTo>
                        <a:pt x="494372" y="319138"/>
                      </a:lnTo>
                      <a:lnTo>
                        <a:pt x="500316" y="316877"/>
                      </a:lnTo>
                      <a:close/>
                    </a:path>
                    <a:path w="1582420" h="671194">
                      <a:moveTo>
                        <a:pt x="510197" y="317957"/>
                      </a:moveTo>
                      <a:lnTo>
                        <a:pt x="503339" y="320573"/>
                      </a:lnTo>
                      <a:lnTo>
                        <a:pt x="494830" y="326237"/>
                      </a:lnTo>
                      <a:lnTo>
                        <a:pt x="494969" y="326237"/>
                      </a:lnTo>
                      <a:lnTo>
                        <a:pt x="494601" y="327507"/>
                      </a:lnTo>
                      <a:lnTo>
                        <a:pt x="498868" y="338607"/>
                      </a:lnTo>
                      <a:lnTo>
                        <a:pt x="492658" y="334098"/>
                      </a:lnTo>
                      <a:lnTo>
                        <a:pt x="489508" y="331800"/>
                      </a:lnTo>
                      <a:lnTo>
                        <a:pt x="488200" y="331800"/>
                      </a:lnTo>
                      <a:lnTo>
                        <a:pt x="477608" y="338861"/>
                      </a:lnTo>
                      <a:lnTo>
                        <a:pt x="481164" y="329615"/>
                      </a:lnTo>
                      <a:lnTo>
                        <a:pt x="478231" y="330936"/>
                      </a:lnTo>
                      <a:lnTo>
                        <a:pt x="474205" y="341363"/>
                      </a:lnTo>
                      <a:lnTo>
                        <a:pt x="474586" y="342722"/>
                      </a:lnTo>
                      <a:lnTo>
                        <a:pt x="475894" y="342722"/>
                      </a:lnTo>
                      <a:lnTo>
                        <a:pt x="481672" y="338861"/>
                      </a:lnTo>
                      <a:lnTo>
                        <a:pt x="488823" y="334098"/>
                      </a:lnTo>
                      <a:lnTo>
                        <a:pt x="500659" y="342722"/>
                      </a:lnTo>
                      <a:lnTo>
                        <a:pt x="501967" y="342722"/>
                      </a:lnTo>
                      <a:lnTo>
                        <a:pt x="502348" y="341363"/>
                      </a:lnTo>
                      <a:lnTo>
                        <a:pt x="501383" y="338861"/>
                      </a:lnTo>
                      <a:lnTo>
                        <a:pt x="501281" y="338607"/>
                      </a:lnTo>
                      <a:lnTo>
                        <a:pt x="497014" y="327507"/>
                      </a:lnTo>
                      <a:lnTo>
                        <a:pt x="509854" y="318947"/>
                      </a:lnTo>
                      <a:lnTo>
                        <a:pt x="510197" y="317957"/>
                      </a:lnTo>
                      <a:close/>
                    </a:path>
                    <a:path w="1582420" h="671194">
                      <a:moveTo>
                        <a:pt x="650633" y="288251"/>
                      </a:moveTo>
                      <a:lnTo>
                        <a:pt x="649554" y="287451"/>
                      </a:lnTo>
                      <a:lnTo>
                        <a:pt x="634542" y="287451"/>
                      </a:lnTo>
                      <a:lnTo>
                        <a:pt x="631228" y="276707"/>
                      </a:lnTo>
                      <a:lnTo>
                        <a:pt x="629081" y="277393"/>
                      </a:lnTo>
                      <a:lnTo>
                        <a:pt x="632625" y="288912"/>
                      </a:lnTo>
                      <a:lnTo>
                        <a:pt x="633704" y="289712"/>
                      </a:lnTo>
                      <a:lnTo>
                        <a:pt x="645807" y="289712"/>
                      </a:lnTo>
                      <a:lnTo>
                        <a:pt x="635342" y="296697"/>
                      </a:lnTo>
                      <a:lnTo>
                        <a:pt x="634923" y="298043"/>
                      </a:lnTo>
                      <a:lnTo>
                        <a:pt x="639191" y="309181"/>
                      </a:lnTo>
                      <a:lnTo>
                        <a:pt x="629843" y="302374"/>
                      </a:lnTo>
                      <a:lnTo>
                        <a:pt x="628561" y="302348"/>
                      </a:lnTo>
                      <a:lnTo>
                        <a:pt x="617943" y="309435"/>
                      </a:lnTo>
                      <a:lnTo>
                        <a:pt x="622312" y="298043"/>
                      </a:lnTo>
                      <a:lnTo>
                        <a:pt x="621880" y="296697"/>
                      </a:lnTo>
                      <a:lnTo>
                        <a:pt x="611416" y="289712"/>
                      </a:lnTo>
                      <a:lnTo>
                        <a:pt x="623519" y="289712"/>
                      </a:lnTo>
                      <a:lnTo>
                        <a:pt x="624573" y="288988"/>
                      </a:lnTo>
                      <a:lnTo>
                        <a:pt x="629043" y="277406"/>
                      </a:lnTo>
                      <a:lnTo>
                        <a:pt x="626313" y="278180"/>
                      </a:lnTo>
                      <a:lnTo>
                        <a:pt x="622757" y="287451"/>
                      </a:lnTo>
                      <a:lnTo>
                        <a:pt x="607682" y="287451"/>
                      </a:lnTo>
                      <a:lnTo>
                        <a:pt x="606590" y="288251"/>
                      </a:lnTo>
                      <a:lnTo>
                        <a:pt x="607047" y="289521"/>
                      </a:lnTo>
                      <a:lnTo>
                        <a:pt x="619874" y="298081"/>
                      </a:lnTo>
                      <a:lnTo>
                        <a:pt x="614540" y="311937"/>
                      </a:lnTo>
                      <a:lnTo>
                        <a:pt x="614883" y="313232"/>
                      </a:lnTo>
                      <a:lnTo>
                        <a:pt x="616229" y="313296"/>
                      </a:lnTo>
                      <a:lnTo>
                        <a:pt x="629145" y="304673"/>
                      </a:lnTo>
                      <a:lnTo>
                        <a:pt x="640969" y="313270"/>
                      </a:lnTo>
                      <a:lnTo>
                        <a:pt x="642327" y="313245"/>
                      </a:lnTo>
                      <a:lnTo>
                        <a:pt x="642683" y="311937"/>
                      </a:lnTo>
                      <a:lnTo>
                        <a:pt x="637349" y="298081"/>
                      </a:lnTo>
                      <a:lnTo>
                        <a:pt x="650176" y="289521"/>
                      </a:lnTo>
                      <a:lnTo>
                        <a:pt x="650633" y="288251"/>
                      </a:lnTo>
                      <a:close/>
                    </a:path>
                    <a:path w="1582420" h="671194">
                      <a:moveTo>
                        <a:pt x="786193" y="233565"/>
                      </a:moveTo>
                      <a:lnTo>
                        <a:pt x="779653" y="235204"/>
                      </a:lnTo>
                      <a:lnTo>
                        <a:pt x="775677" y="237858"/>
                      </a:lnTo>
                      <a:lnTo>
                        <a:pt x="775258" y="239242"/>
                      </a:lnTo>
                      <a:lnTo>
                        <a:pt x="779526" y="250342"/>
                      </a:lnTo>
                      <a:lnTo>
                        <a:pt x="773341" y="245846"/>
                      </a:lnTo>
                      <a:lnTo>
                        <a:pt x="770178" y="243535"/>
                      </a:lnTo>
                      <a:lnTo>
                        <a:pt x="768845" y="243535"/>
                      </a:lnTo>
                      <a:lnTo>
                        <a:pt x="758266" y="250596"/>
                      </a:lnTo>
                      <a:lnTo>
                        <a:pt x="762431" y="239788"/>
                      </a:lnTo>
                      <a:lnTo>
                        <a:pt x="759701" y="240563"/>
                      </a:lnTo>
                      <a:lnTo>
                        <a:pt x="754875" y="253111"/>
                      </a:lnTo>
                      <a:lnTo>
                        <a:pt x="755230" y="254457"/>
                      </a:lnTo>
                      <a:lnTo>
                        <a:pt x="756564" y="254457"/>
                      </a:lnTo>
                      <a:lnTo>
                        <a:pt x="762355" y="250596"/>
                      </a:lnTo>
                      <a:lnTo>
                        <a:pt x="769480" y="245846"/>
                      </a:lnTo>
                      <a:lnTo>
                        <a:pt x="781342" y="254457"/>
                      </a:lnTo>
                      <a:lnTo>
                        <a:pt x="782624" y="254457"/>
                      </a:lnTo>
                      <a:lnTo>
                        <a:pt x="783018" y="253111"/>
                      </a:lnTo>
                      <a:lnTo>
                        <a:pt x="782040" y="250596"/>
                      </a:lnTo>
                      <a:lnTo>
                        <a:pt x="781951" y="250342"/>
                      </a:lnTo>
                      <a:lnTo>
                        <a:pt x="777684" y="239242"/>
                      </a:lnTo>
                      <a:lnTo>
                        <a:pt x="786193" y="233565"/>
                      </a:lnTo>
                      <a:close/>
                    </a:path>
                    <a:path w="1582420" h="671194">
                      <a:moveTo>
                        <a:pt x="787336" y="228612"/>
                      </a:moveTo>
                      <a:lnTo>
                        <a:pt x="774877" y="228612"/>
                      </a:lnTo>
                      <a:lnTo>
                        <a:pt x="771753" y="218490"/>
                      </a:lnTo>
                      <a:lnTo>
                        <a:pt x="770826" y="215442"/>
                      </a:lnTo>
                      <a:lnTo>
                        <a:pt x="770699" y="215036"/>
                      </a:lnTo>
                      <a:lnTo>
                        <a:pt x="770597" y="214693"/>
                      </a:lnTo>
                      <a:lnTo>
                        <a:pt x="769543" y="213906"/>
                      </a:lnTo>
                      <a:lnTo>
                        <a:pt x="768426" y="214693"/>
                      </a:lnTo>
                      <a:lnTo>
                        <a:pt x="763066" y="228612"/>
                      </a:lnTo>
                      <a:lnTo>
                        <a:pt x="748017" y="228612"/>
                      </a:lnTo>
                      <a:lnTo>
                        <a:pt x="746925" y="229425"/>
                      </a:lnTo>
                      <a:lnTo>
                        <a:pt x="747382" y="230682"/>
                      </a:lnTo>
                      <a:lnTo>
                        <a:pt x="756513" y="236766"/>
                      </a:lnTo>
                      <a:lnTo>
                        <a:pt x="759358" y="235953"/>
                      </a:lnTo>
                      <a:lnTo>
                        <a:pt x="751751" y="230873"/>
                      </a:lnTo>
                      <a:lnTo>
                        <a:pt x="763854" y="230873"/>
                      </a:lnTo>
                      <a:lnTo>
                        <a:pt x="764908" y="230149"/>
                      </a:lnTo>
                      <a:lnTo>
                        <a:pt x="769391" y="218490"/>
                      </a:lnTo>
                      <a:lnTo>
                        <a:pt x="772756" y="229425"/>
                      </a:lnTo>
                      <a:lnTo>
                        <a:pt x="773061" y="230149"/>
                      </a:lnTo>
                      <a:lnTo>
                        <a:pt x="774039" y="230873"/>
                      </a:lnTo>
                      <a:lnTo>
                        <a:pt x="778306" y="230873"/>
                      </a:lnTo>
                      <a:lnTo>
                        <a:pt x="787336" y="228612"/>
                      </a:lnTo>
                      <a:close/>
                    </a:path>
                    <a:path w="1582420" h="671194">
                      <a:moveTo>
                        <a:pt x="854087" y="209359"/>
                      </a:moveTo>
                      <a:lnTo>
                        <a:pt x="850696" y="209359"/>
                      </a:lnTo>
                      <a:lnTo>
                        <a:pt x="847585" y="199250"/>
                      </a:lnTo>
                      <a:lnTo>
                        <a:pt x="846632" y="196189"/>
                      </a:lnTo>
                      <a:lnTo>
                        <a:pt x="846518" y="195783"/>
                      </a:lnTo>
                      <a:lnTo>
                        <a:pt x="846416" y="195453"/>
                      </a:lnTo>
                      <a:lnTo>
                        <a:pt x="845375" y="194652"/>
                      </a:lnTo>
                      <a:lnTo>
                        <a:pt x="844245" y="195453"/>
                      </a:lnTo>
                      <a:lnTo>
                        <a:pt x="838898" y="209359"/>
                      </a:lnTo>
                      <a:lnTo>
                        <a:pt x="823836" y="209359"/>
                      </a:lnTo>
                      <a:lnTo>
                        <a:pt x="822756" y="210172"/>
                      </a:lnTo>
                      <a:lnTo>
                        <a:pt x="823214" y="211442"/>
                      </a:lnTo>
                      <a:lnTo>
                        <a:pt x="830402" y="216230"/>
                      </a:lnTo>
                      <a:lnTo>
                        <a:pt x="833221" y="215392"/>
                      </a:lnTo>
                      <a:lnTo>
                        <a:pt x="827570" y="211632"/>
                      </a:lnTo>
                      <a:lnTo>
                        <a:pt x="839685" y="211632"/>
                      </a:lnTo>
                      <a:lnTo>
                        <a:pt x="840740" y="210896"/>
                      </a:lnTo>
                      <a:lnTo>
                        <a:pt x="845210" y="199250"/>
                      </a:lnTo>
                      <a:lnTo>
                        <a:pt x="848766" y="210832"/>
                      </a:lnTo>
                      <a:lnTo>
                        <a:pt x="854087" y="209359"/>
                      </a:lnTo>
                      <a:close/>
                    </a:path>
                    <a:path w="1582420" h="671194">
                      <a:moveTo>
                        <a:pt x="866686" y="210477"/>
                      </a:moveTo>
                      <a:lnTo>
                        <a:pt x="861466" y="211963"/>
                      </a:lnTo>
                      <a:lnTo>
                        <a:pt x="855052" y="216230"/>
                      </a:lnTo>
                      <a:lnTo>
                        <a:pt x="851471" y="218668"/>
                      </a:lnTo>
                      <a:lnTo>
                        <a:pt x="851065" y="219989"/>
                      </a:lnTo>
                      <a:lnTo>
                        <a:pt x="855357" y="231101"/>
                      </a:lnTo>
                      <a:lnTo>
                        <a:pt x="849160" y="226593"/>
                      </a:lnTo>
                      <a:lnTo>
                        <a:pt x="846010" y="224294"/>
                      </a:lnTo>
                      <a:lnTo>
                        <a:pt x="844651" y="224294"/>
                      </a:lnTo>
                      <a:lnTo>
                        <a:pt x="834085" y="231343"/>
                      </a:lnTo>
                      <a:lnTo>
                        <a:pt x="838454" y="219989"/>
                      </a:lnTo>
                      <a:lnTo>
                        <a:pt x="838060" y="218668"/>
                      </a:lnTo>
                      <a:lnTo>
                        <a:pt x="835291" y="219506"/>
                      </a:lnTo>
                      <a:lnTo>
                        <a:pt x="836028" y="219989"/>
                      </a:lnTo>
                      <a:lnTo>
                        <a:pt x="830707" y="233857"/>
                      </a:lnTo>
                      <a:lnTo>
                        <a:pt x="831062" y="235204"/>
                      </a:lnTo>
                      <a:lnTo>
                        <a:pt x="832383" y="235204"/>
                      </a:lnTo>
                      <a:lnTo>
                        <a:pt x="838174" y="231343"/>
                      </a:lnTo>
                      <a:lnTo>
                        <a:pt x="845312" y="226593"/>
                      </a:lnTo>
                      <a:lnTo>
                        <a:pt x="857148" y="235204"/>
                      </a:lnTo>
                      <a:lnTo>
                        <a:pt x="858456" y="235204"/>
                      </a:lnTo>
                      <a:lnTo>
                        <a:pt x="858837" y="233857"/>
                      </a:lnTo>
                      <a:lnTo>
                        <a:pt x="857859" y="231343"/>
                      </a:lnTo>
                      <a:lnTo>
                        <a:pt x="857770" y="231101"/>
                      </a:lnTo>
                      <a:lnTo>
                        <a:pt x="853503" y="219989"/>
                      </a:lnTo>
                      <a:lnTo>
                        <a:pt x="866330" y="211442"/>
                      </a:lnTo>
                      <a:lnTo>
                        <a:pt x="866686" y="210477"/>
                      </a:lnTo>
                      <a:close/>
                    </a:path>
                    <a:path w="1582420" h="671194">
                      <a:moveTo>
                        <a:pt x="965212" y="193116"/>
                      </a:moveTo>
                      <a:lnTo>
                        <a:pt x="964247" y="190614"/>
                      </a:lnTo>
                      <a:lnTo>
                        <a:pt x="964145" y="190360"/>
                      </a:lnTo>
                      <a:lnTo>
                        <a:pt x="960869" y="181787"/>
                      </a:lnTo>
                      <a:lnTo>
                        <a:pt x="958684" y="182410"/>
                      </a:lnTo>
                      <a:lnTo>
                        <a:pt x="961732" y="190360"/>
                      </a:lnTo>
                      <a:lnTo>
                        <a:pt x="955535" y="185851"/>
                      </a:lnTo>
                      <a:lnTo>
                        <a:pt x="953185" y="184137"/>
                      </a:lnTo>
                      <a:lnTo>
                        <a:pt x="946823" y="186372"/>
                      </a:lnTo>
                      <a:lnTo>
                        <a:pt x="940473" y="190614"/>
                      </a:lnTo>
                      <a:lnTo>
                        <a:pt x="941362" y="188290"/>
                      </a:lnTo>
                      <a:lnTo>
                        <a:pt x="938568" y="189268"/>
                      </a:lnTo>
                      <a:lnTo>
                        <a:pt x="937082" y="193116"/>
                      </a:lnTo>
                      <a:lnTo>
                        <a:pt x="937437" y="194462"/>
                      </a:lnTo>
                      <a:lnTo>
                        <a:pt x="938758" y="194462"/>
                      </a:lnTo>
                      <a:lnTo>
                        <a:pt x="944524" y="190614"/>
                      </a:lnTo>
                      <a:lnTo>
                        <a:pt x="951687" y="185851"/>
                      </a:lnTo>
                      <a:lnTo>
                        <a:pt x="963536" y="194462"/>
                      </a:lnTo>
                      <a:lnTo>
                        <a:pt x="964844" y="194462"/>
                      </a:lnTo>
                      <a:lnTo>
                        <a:pt x="965212" y="193116"/>
                      </a:lnTo>
                      <a:close/>
                    </a:path>
                    <a:path w="1582420" h="671194">
                      <a:moveTo>
                        <a:pt x="973162" y="169430"/>
                      </a:moveTo>
                      <a:lnTo>
                        <a:pt x="972083" y="168630"/>
                      </a:lnTo>
                      <a:lnTo>
                        <a:pt x="957084" y="168630"/>
                      </a:lnTo>
                      <a:lnTo>
                        <a:pt x="953960" y="158508"/>
                      </a:lnTo>
                      <a:lnTo>
                        <a:pt x="953020" y="155448"/>
                      </a:lnTo>
                      <a:lnTo>
                        <a:pt x="952779" y="155448"/>
                      </a:lnTo>
                      <a:lnTo>
                        <a:pt x="952893" y="155041"/>
                      </a:lnTo>
                      <a:lnTo>
                        <a:pt x="952804" y="154711"/>
                      </a:lnTo>
                      <a:lnTo>
                        <a:pt x="951763" y="153911"/>
                      </a:lnTo>
                      <a:lnTo>
                        <a:pt x="950620" y="154711"/>
                      </a:lnTo>
                      <a:lnTo>
                        <a:pt x="945286" y="168630"/>
                      </a:lnTo>
                      <a:lnTo>
                        <a:pt x="930211" y="168630"/>
                      </a:lnTo>
                      <a:lnTo>
                        <a:pt x="929132" y="169430"/>
                      </a:lnTo>
                      <a:lnTo>
                        <a:pt x="929589" y="170700"/>
                      </a:lnTo>
                      <a:lnTo>
                        <a:pt x="942403" y="179247"/>
                      </a:lnTo>
                      <a:lnTo>
                        <a:pt x="940689" y="183730"/>
                      </a:lnTo>
                      <a:lnTo>
                        <a:pt x="943483" y="182753"/>
                      </a:lnTo>
                      <a:lnTo>
                        <a:pt x="944841" y="179247"/>
                      </a:lnTo>
                      <a:lnTo>
                        <a:pt x="944422" y="177863"/>
                      </a:lnTo>
                      <a:lnTo>
                        <a:pt x="933945" y="170891"/>
                      </a:lnTo>
                      <a:lnTo>
                        <a:pt x="946061" y="170891"/>
                      </a:lnTo>
                      <a:lnTo>
                        <a:pt x="947115" y="170167"/>
                      </a:lnTo>
                      <a:lnTo>
                        <a:pt x="951598" y="158508"/>
                      </a:lnTo>
                      <a:lnTo>
                        <a:pt x="954951" y="169430"/>
                      </a:lnTo>
                      <a:lnTo>
                        <a:pt x="955255" y="170167"/>
                      </a:lnTo>
                      <a:lnTo>
                        <a:pt x="956233" y="170891"/>
                      </a:lnTo>
                      <a:lnTo>
                        <a:pt x="968349" y="170891"/>
                      </a:lnTo>
                      <a:lnTo>
                        <a:pt x="957872" y="177863"/>
                      </a:lnTo>
                      <a:lnTo>
                        <a:pt x="964844" y="175945"/>
                      </a:lnTo>
                      <a:lnTo>
                        <a:pt x="972705" y="170700"/>
                      </a:lnTo>
                      <a:lnTo>
                        <a:pt x="973162" y="169430"/>
                      </a:lnTo>
                      <a:close/>
                    </a:path>
                    <a:path w="1582420" h="671194">
                      <a:moveTo>
                        <a:pt x="1037107" y="160210"/>
                      </a:moveTo>
                      <a:lnTo>
                        <a:pt x="1030757" y="161734"/>
                      </a:lnTo>
                      <a:lnTo>
                        <a:pt x="1026909" y="164287"/>
                      </a:lnTo>
                      <a:lnTo>
                        <a:pt x="1026490" y="165671"/>
                      </a:lnTo>
                      <a:lnTo>
                        <a:pt x="1030757" y="176784"/>
                      </a:lnTo>
                      <a:lnTo>
                        <a:pt x="1024559" y="172275"/>
                      </a:lnTo>
                      <a:lnTo>
                        <a:pt x="1021410" y="169976"/>
                      </a:lnTo>
                      <a:lnTo>
                        <a:pt x="1020089" y="169976"/>
                      </a:lnTo>
                      <a:lnTo>
                        <a:pt x="1009510" y="177038"/>
                      </a:lnTo>
                      <a:lnTo>
                        <a:pt x="1013510" y="166598"/>
                      </a:lnTo>
                      <a:lnTo>
                        <a:pt x="1010767" y="167424"/>
                      </a:lnTo>
                      <a:lnTo>
                        <a:pt x="1006119" y="179539"/>
                      </a:lnTo>
                      <a:lnTo>
                        <a:pt x="1006475" y="180886"/>
                      </a:lnTo>
                      <a:lnTo>
                        <a:pt x="1007795" y="180886"/>
                      </a:lnTo>
                      <a:lnTo>
                        <a:pt x="1013561" y="177038"/>
                      </a:lnTo>
                      <a:lnTo>
                        <a:pt x="1020711" y="172275"/>
                      </a:lnTo>
                      <a:lnTo>
                        <a:pt x="1032560" y="180886"/>
                      </a:lnTo>
                      <a:lnTo>
                        <a:pt x="1033868" y="180886"/>
                      </a:lnTo>
                      <a:lnTo>
                        <a:pt x="1034249" y="179539"/>
                      </a:lnTo>
                      <a:lnTo>
                        <a:pt x="1033284" y="177038"/>
                      </a:lnTo>
                      <a:lnTo>
                        <a:pt x="1033183" y="176784"/>
                      </a:lnTo>
                      <a:lnTo>
                        <a:pt x="1028915" y="165671"/>
                      </a:lnTo>
                      <a:lnTo>
                        <a:pt x="1037107" y="160210"/>
                      </a:lnTo>
                      <a:close/>
                    </a:path>
                    <a:path w="1582420" h="671194">
                      <a:moveTo>
                        <a:pt x="1039266" y="155054"/>
                      </a:moveTo>
                      <a:lnTo>
                        <a:pt x="1026109" y="155054"/>
                      </a:lnTo>
                      <a:lnTo>
                        <a:pt x="1022985" y="144932"/>
                      </a:lnTo>
                      <a:lnTo>
                        <a:pt x="1022045" y="141871"/>
                      </a:lnTo>
                      <a:lnTo>
                        <a:pt x="1021803" y="141871"/>
                      </a:lnTo>
                      <a:lnTo>
                        <a:pt x="1021918" y="141465"/>
                      </a:lnTo>
                      <a:lnTo>
                        <a:pt x="1021829" y="141135"/>
                      </a:lnTo>
                      <a:lnTo>
                        <a:pt x="1020787" y="140335"/>
                      </a:lnTo>
                      <a:lnTo>
                        <a:pt x="1019644" y="141135"/>
                      </a:lnTo>
                      <a:lnTo>
                        <a:pt x="1014323" y="155054"/>
                      </a:lnTo>
                      <a:lnTo>
                        <a:pt x="999248" y="155054"/>
                      </a:lnTo>
                      <a:lnTo>
                        <a:pt x="998169" y="155854"/>
                      </a:lnTo>
                      <a:lnTo>
                        <a:pt x="998613" y="157124"/>
                      </a:lnTo>
                      <a:lnTo>
                        <a:pt x="1008151" y="163487"/>
                      </a:lnTo>
                      <a:lnTo>
                        <a:pt x="1010970" y="162636"/>
                      </a:lnTo>
                      <a:lnTo>
                        <a:pt x="1002982" y="157314"/>
                      </a:lnTo>
                      <a:lnTo>
                        <a:pt x="1015085" y="157314"/>
                      </a:lnTo>
                      <a:lnTo>
                        <a:pt x="1016152" y="156591"/>
                      </a:lnTo>
                      <a:lnTo>
                        <a:pt x="1020635" y="144932"/>
                      </a:lnTo>
                      <a:lnTo>
                        <a:pt x="1023988" y="155854"/>
                      </a:lnTo>
                      <a:lnTo>
                        <a:pt x="1024293" y="156591"/>
                      </a:lnTo>
                      <a:lnTo>
                        <a:pt x="1025283" y="157314"/>
                      </a:lnTo>
                      <a:lnTo>
                        <a:pt x="1029766" y="157314"/>
                      </a:lnTo>
                      <a:lnTo>
                        <a:pt x="1039266" y="155054"/>
                      </a:lnTo>
                      <a:close/>
                    </a:path>
                    <a:path w="1582420" h="671194">
                      <a:moveTo>
                        <a:pt x="1097953" y="138404"/>
                      </a:moveTo>
                      <a:lnTo>
                        <a:pt x="1095425" y="130225"/>
                      </a:lnTo>
                      <a:lnTo>
                        <a:pt x="1094486" y="127165"/>
                      </a:lnTo>
                      <a:lnTo>
                        <a:pt x="1094244" y="127165"/>
                      </a:lnTo>
                      <a:lnTo>
                        <a:pt x="1094359" y="126758"/>
                      </a:lnTo>
                      <a:lnTo>
                        <a:pt x="1094257" y="126415"/>
                      </a:lnTo>
                      <a:lnTo>
                        <a:pt x="1093216" y="125628"/>
                      </a:lnTo>
                      <a:lnTo>
                        <a:pt x="1092098" y="126415"/>
                      </a:lnTo>
                      <a:lnTo>
                        <a:pt x="1086751" y="140335"/>
                      </a:lnTo>
                      <a:lnTo>
                        <a:pt x="1071676" y="140335"/>
                      </a:lnTo>
                      <a:lnTo>
                        <a:pt x="1070584" y="141147"/>
                      </a:lnTo>
                      <a:lnTo>
                        <a:pt x="1071041" y="142417"/>
                      </a:lnTo>
                      <a:lnTo>
                        <a:pt x="1074915" y="144983"/>
                      </a:lnTo>
                      <a:lnTo>
                        <a:pt x="1077772" y="144170"/>
                      </a:lnTo>
                      <a:lnTo>
                        <a:pt x="1075410" y="142595"/>
                      </a:lnTo>
                      <a:lnTo>
                        <a:pt x="1083259" y="142595"/>
                      </a:lnTo>
                      <a:lnTo>
                        <a:pt x="1088923" y="140982"/>
                      </a:lnTo>
                      <a:lnTo>
                        <a:pt x="1093063" y="130225"/>
                      </a:lnTo>
                      <a:lnTo>
                        <a:pt x="1095768" y="139026"/>
                      </a:lnTo>
                      <a:lnTo>
                        <a:pt x="1097953" y="138404"/>
                      </a:lnTo>
                      <a:close/>
                    </a:path>
                    <a:path w="1582420" h="671194">
                      <a:moveTo>
                        <a:pt x="1114628" y="141147"/>
                      </a:moveTo>
                      <a:lnTo>
                        <a:pt x="1113548" y="140335"/>
                      </a:lnTo>
                      <a:lnTo>
                        <a:pt x="1107643" y="140335"/>
                      </a:lnTo>
                      <a:lnTo>
                        <a:pt x="1099731" y="142595"/>
                      </a:lnTo>
                      <a:lnTo>
                        <a:pt x="1109814" y="142595"/>
                      </a:lnTo>
                      <a:lnTo>
                        <a:pt x="1099337" y="149580"/>
                      </a:lnTo>
                      <a:lnTo>
                        <a:pt x="1098931" y="150964"/>
                      </a:lnTo>
                      <a:lnTo>
                        <a:pt x="1103198" y="162064"/>
                      </a:lnTo>
                      <a:lnTo>
                        <a:pt x="1096975" y="157556"/>
                      </a:lnTo>
                      <a:lnTo>
                        <a:pt x="1093838" y="155270"/>
                      </a:lnTo>
                      <a:lnTo>
                        <a:pt x="1092492" y="155270"/>
                      </a:lnTo>
                      <a:lnTo>
                        <a:pt x="1081938" y="162318"/>
                      </a:lnTo>
                      <a:lnTo>
                        <a:pt x="1086294" y="150964"/>
                      </a:lnTo>
                      <a:lnTo>
                        <a:pt x="1085875" y="149580"/>
                      </a:lnTo>
                      <a:lnTo>
                        <a:pt x="1082700" y="147459"/>
                      </a:lnTo>
                      <a:lnTo>
                        <a:pt x="1079855" y="148285"/>
                      </a:lnTo>
                      <a:lnTo>
                        <a:pt x="1083868" y="150964"/>
                      </a:lnTo>
                      <a:lnTo>
                        <a:pt x="1078534" y="164833"/>
                      </a:lnTo>
                      <a:lnTo>
                        <a:pt x="1078915" y="166179"/>
                      </a:lnTo>
                      <a:lnTo>
                        <a:pt x="1080223" y="166179"/>
                      </a:lnTo>
                      <a:lnTo>
                        <a:pt x="1086002" y="162318"/>
                      </a:lnTo>
                      <a:lnTo>
                        <a:pt x="1093152" y="157556"/>
                      </a:lnTo>
                      <a:lnTo>
                        <a:pt x="1104988" y="166179"/>
                      </a:lnTo>
                      <a:lnTo>
                        <a:pt x="1106297" y="166179"/>
                      </a:lnTo>
                      <a:lnTo>
                        <a:pt x="1106678" y="164833"/>
                      </a:lnTo>
                      <a:lnTo>
                        <a:pt x="1105700" y="162318"/>
                      </a:lnTo>
                      <a:lnTo>
                        <a:pt x="1105611" y="162064"/>
                      </a:lnTo>
                      <a:lnTo>
                        <a:pt x="1101344" y="150964"/>
                      </a:lnTo>
                      <a:lnTo>
                        <a:pt x="1114183" y="142417"/>
                      </a:lnTo>
                      <a:lnTo>
                        <a:pt x="1114628" y="141147"/>
                      </a:lnTo>
                      <a:close/>
                    </a:path>
                    <a:path w="1582420" h="671194">
                      <a:moveTo>
                        <a:pt x="1330769" y="101460"/>
                      </a:moveTo>
                      <a:lnTo>
                        <a:pt x="1329791" y="98945"/>
                      </a:lnTo>
                      <a:lnTo>
                        <a:pt x="1329702" y="98704"/>
                      </a:lnTo>
                      <a:lnTo>
                        <a:pt x="1325435" y="87591"/>
                      </a:lnTo>
                      <a:lnTo>
                        <a:pt x="1329829" y="84658"/>
                      </a:lnTo>
                      <a:lnTo>
                        <a:pt x="1328102" y="85013"/>
                      </a:lnTo>
                      <a:lnTo>
                        <a:pt x="1324038" y="85801"/>
                      </a:lnTo>
                      <a:lnTo>
                        <a:pt x="1323416" y="86207"/>
                      </a:lnTo>
                      <a:lnTo>
                        <a:pt x="1322997" y="87591"/>
                      </a:lnTo>
                      <a:lnTo>
                        <a:pt x="1327277" y="98704"/>
                      </a:lnTo>
                      <a:lnTo>
                        <a:pt x="1321079" y="94195"/>
                      </a:lnTo>
                      <a:lnTo>
                        <a:pt x="1317929" y="91897"/>
                      </a:lnTo>
                      <a:lnTo>
                        <a:pt x="1316570" y="91897"/>
                      </a:lnTo>
                      <a:lnTo>
                        <a:pt x="1306004" y="98945"/>
                      </a:lnTo>
                      <a:lnTo>
                        <a:pt x="1310043" y="88455"/>
                      </a:lnTo>
                      <a:lnTo>
                        <a:pt x="1307426" y="88963"/>
                      </a:lnTo>
                      <a:lnTo>
                        <a:pt x="1302626" y="101460"/>
                      </a:lnTo>
                      <a:lnTo>
                        <a:pt x="1302981" y="102806"/>
                      </a:lnTo>
                      <a:lnTo>
                        <a:pt x="1304315" y="102806"/>
                      </a:lnTo>
                      <a:lnTo>
                        <a:pt x="1310106" y="98945"/>
                      </a:lnTo>
                      <a:lnTo>
                        <a:pt x="1317231" y="94195"/>
                      </a:lnTo>
                      <a:lnTo>
                        <a:pt x="1329067" y="102806"/>
                      </a:lnTo>
                      <a:lnTo>
                        <a:pt x="1330363" y="102806"/>
                      </a:lnTo>
                      <a:lnTo>
                        <a:pt x="1330769" y="101460"/>
                      </a:lnTo>
                      <a:close/>
                    </a:path>
                    <a:path w="1582420" h="671194">
                      <a:moveTo>
                        <a:pt x="1338745" y="77800"/>
                      </a:moveTo>
                      <a:lnTo>
                        <a:pt x="1337627" y="76962"/>
                      </a:lnTo>
                      <a:lnTo>
                        <a:pt x="1322616" y="76962"/>
                      </a:lnTo>
                      <a:lnTo>
                        <a:pt x="1319491" y="66840"/>
                      </a:lnTo>
                      <a:lnTo>
                        <a:pt x="1318552" y="63792"/>
                      </a:lnTo>
                      <a:lnTo>
                        <a:pt x="1318437" y="63385"/>
                      </a:lnTo>
                      <a:lnTo>
                        <a:pt x="1318336" y="63055"/>
                      </a:lnTo>
                      <a:lnTo>
                        <a:pt x="1317294" y="62255"/>
                      </a:lnTo>
                      <a:lnTo>
                        <a:pt x="1316164" y="63055"/>
                      </a:lnTo>
                      <a:lnTo>
                        <a:pt x="1310817" y="76962"/>
                      </a:lnTo>
                      <a:lnTo>
                        <a:pt x="1295755" y="76962"/>
                      </a:lnTo>
                      <a:lnTo>
                        <a:pt x="1294676" y="77800"/>
                      </a:lnTo>
                      <a:lnTo>
                        <a:pt x="1295120" y="79032"/>
                      </a:lnTo>
                      <a:lnTo>
                        <a:pt x="1304074" y="85013"/>
                      </a:lnTo>
                      <a:lnTo>
                        <a:pt x="1307236" y="84391"/>
                      </a:lnTo>
                      <a:lnTo>
                        <a:pt x="1299502" y="79222"/>
                      </a:lnTo>
                      <a:lnTo>
                        <a:pt x="1311605" y="79222"/>
                      </a:lnTo>
                      <a:lnTo>
                        <a:pt x="1312659" y="78498"/>
                      </a:lnTo>
                      <a:lnTo>
                        <a:pt x="1317129" y="66840"/>
                      </a:lnTo>
                      <a:lnTo>
                        <a:pt x="1320507" y="77800"/>
                      </a:lnTo>
                      <a:lnTo>
                        <a:pt x="1320787" y="78498"/>
                      </a:lnTo>
                      <a:lnTo>
                        <a:pt x="1321790" y="79222"/>
                      </a:lnTo>
                      <a:lnTo>
                        <a:pt x="1333068" y="79222"/>
                      </a:lnTo>
                      <a:lnTo>
                        <a:pt x="1338745" y="77800"/>
                      </a:lnTo>
                      <a:close/>
                    </a:path>
                    <a:path w="1582420" h="671194">
                      <a:moveTo>
                        <a:pt x="1433080" y="58851"/>
                      </a:moveTo>
                      <a:lnTo>
                        <a:pt x="1426730" y="58851"/>
                      </a:lnTo>
                      <a:lnTo>
                        <a:pt x="1423619" y="48742"/>
                      </a:lnTo>
                      <a:lnTo>
                        <a:pt x="1422666" y="45681"/>
                      </a:lnTo>
                      <a:lnTo>
                        <a:pt x="1422552" y="45275"/>
                      </a:lnTo>
                      <a:lnTo>
                        <a:pt x="1422450" y="44945"/>
                      </a:lnTo>
                      <a:lnTo>
                        <a:pt x="1421409" y="44145"/>
                      </a:lnTo>
                      <a:lnTo>
                        <a:pt x="1420279" y="44945"/>
                      </a:lnTo>
                      <a:lnTo>
                        <a:pt x="1414932" y="58851"/>
                      </a:lnTo>
                      <a:lnTo>
                        <a:pt x="1399870" y="58851"/>
                      </a:lnTo>
                      <a:lnTo>
                        <a:pt x="1398790" y="59664"/>
                      </a:lnTo>
                      <a:lnTo>
                        <a:pt x="1399235" y="60934"/>
                      </a:lnTo>
                      <a:lnTo>
                        <a:pt x="1404518" y="64452"/>
                      </a:lnTo>
                      <a:lnTo>
                        <a:pt x="1407655" y="63817"/>
                      </a:lnTo>
                      <a:lnTo>
                        <a:pt x="1403604" y="61125"/>
                      </a:lnTo>
                      <a:lnTo>
                        <a:pt x="1415719" y="61125"/>
                      </a:lnTo>
                      <a:lnTo>
                        <a:pt x="1416773" y="60388"/>
                      </a:lnTo>
                      <a:lnTo>
                        <a:pt x="1421257" y="48742"/>
                      </a:lnTo>
                      <a:lnTo>
                        <a:pt x="1424813" y="60325"/>
                      </a:lnTo>
                      <a:lnTo>
                        <a:pt x="1433080" y="58851"/>
                      </a:lnTo>
                      <a:close/>
                    </a:path>
                    <a:path w="1582420" h="671194">
                      <a:moveTo>
                        <a:pt x="1440776" y="61988"/>
                      </a:moveTo>
                      <a:lnTo>
                        <a:pt x="1435061" y="63080"/>
                      </a:lnTo>
                      <a:lnTo>
                        <a:pt x="1427543" y="68097"/>
                      </a:lnTo>
                      <a:lnTo>
                        <a:pt x="1427111" y="69481"/>
                      </a:lnTo>
                      <a:lnTo>
                        <a:pt x="1431391" y="80594"/>
                      </a:lnTo>
                      <a:lnTo>
                        <a:pt x="1425181" y="76085"/>
                      </a:lnTo>
                      <a:lnTo>
                        <a:pt x="1422031" y="73787"/>
                      </a:lnTo>
                      <a:lnTo>
                        <a:pt x="1420698" y="73787"/>
                      </a:lnTo>
                      <a:lnTo>
                        <a:pt x="1410131" y="80835"/>
                      </a:lnTo>
                      <a:lnTo>
                        <a:pt x="1414475" y="69481"/>
                      </a:lnTo>
                      <a:lnTo>
                        <a:pt x="1414081" y="68097"/>
                      </a:lnTo>
                      <a:lnTo>
                        <a:pt x="1412989" y="67373"/>
                      </a:lnTo>
                      <a:lnTo>
                        <a:pt x="1409331" y="68097"/>
                      </a:lnTo>
                      <a:lnTo>
                        <a:pt x="1409992" y="68097"/>
                      </a:lnTo>
                      <a:lnTo>
                        <a:pt x="1412074" y="69481"/>
                      </a:lnTo>
                      <a:lnTo>
                        <a:pt x="1406740" y="83350"/>
                      </a:lnTo>
                      <a:lnTo>
                        <a:pt x="1407096" y="84696"/>
                      </a:lnTo>
                      <a:lnTo>
                        <a:pt x="1408417" y="84696"/>
                      </a:lnTo>
                      <a:lnTo>
                        <a:pt x="1414208" y="80835"/>
                      </a:lnTo>
                      <a:lnTo>
                        <a:pt x="1421333" y="76085"/>
                      </a:lnTo>
                      <a:lnTo>
                        <a:pt x="1433182" y="84696"/>
                      </a:lnTo>
                      <a:lnTo>
                        <a:pt x="1434477" y="84696"/>
                      </a:lnTo>
                      <a:lnTo>
                        <a:pt x="1434884" y="83350"/>
                      </a:lnTo>
                      <a:lnTo>
                        <a:pt x="1433906" y="80835"/>
                      </a:lnTo>
                      <a:lnTo>
                        <a:pt x="1433817" y="80594"/>
                      </a:lnTo>
                      <a:lnTo>
                        <a:pt x="1429550" y="69481"/>
                      </a:lnTo>
                      <a:lnTo>
                        <a:pt x="1440776" y="61988"/>
                      </a:lnTo>
                      <a:close/>
                    </a:path>
                    <a:path w="1582420" h="671194">
                      <a:moveTo>
                        <a:pt x="1499323" y="47536"/>
                      </a:moveTo>
                      <a:lnTo>
                        <a:pt x="1494637" y="47536"/>
                      </a:lnTo>
                      <a:lnTo>
                        <a:pt x="1491526" y="37426"/>
                      </a:lnTo>
                      <a:lnTo>
                        <a:pt x="1490573" y="34366"/>
                      </a:lnTo>
                      <a:lnTo>
                        <a:pt x="1490459" y="33959"/>
                      </a:lnTo>
                      <a:lnTo>
                        <a:pt x="1490357" y="33629"/>
                      </a:lnTo>
                      <a:lnTo>
                        <a:pt x="1489316" y="32829"/>
                      </a:lnTo>
                      <a:lnTo>
                        <a:pt x="1488186" y="33629"/>
                      </a:lnTo>
                      <a:lnTo>
                        <a:pt x="1482839" y="47536"/>
                      </a:lnTo>
                      <a:lnTo>
                        <a:pt x="1467777" y="47536"/>
                      </a:lnTo>
                      <a:lnTo>
                        <a:pt x="1466697" y="48348"/>
                      </a:lnTo>
                      <a:lnTo>
                        <a:pt x="1467142" y="49618"/>
                      </a:lnTo>
                      <a:lnTo>
                        <a:pt x="1470444" y="51816"/>
                      </a:lnTo>
                      <a:lnTo>
                        <a:pt x="1473771" y="51320"/>
                      </a:lnTo>
                      <a:lnTo>
                        <a:pt x="1471510" y="49796"/>
                      </a:lnTo>
                      <a:lnTo>
                        <a:pt x="1483626" y="49796"/>
                      </a:lnTo>
                      <a:lnTo>
                        <a:pt x="1484680" y="49072"/>
                      </a:lnTo>
                      <a:lnTo>
                        <a:pt x="1489151" y="37426"/>
                      </a:lnTo>
                      <a:lnTo>
                        <a:pt x="1492516" y="48348"/>
                      </a:lnTo>
                      <a:lnTo>
                        <a:pt x="1492567" y="48501"/>
                      </a:lnTo>
                      <a:lnTo>
                        <a:pt x="1499323" y="47536"/>
                      </a:lnTo>
                      <a:close/>
                    </a:path>
                    <a:path w="1582420" h="671194">
                      <a:moveTo>
                        <a:pt x="1508493" y="50812"/>
                      </a:moveTo>
                      <a:lnTo>
                        <a:pt x="1503299" y="51549"/>
                      </a:lnTo>
                      <a:lnTo>
                        <a:pt x="1495437" y="56781"/>
                      </a:lnTo>
                      <a:lnTo>
                        <a:pt x="1495018" y="58166"/>
                      </a:lnTo>
                      <a:lnTo>
                        <a:pt x="1499285" y="69265"/>
                      </a:lnTo>
                      <a:lnTo>
                        <a:pt x="1493100" y="64770"/>
                      </a:lnTo>
                      <a:lnTo>
                        <a:pt x="1489938" y="62471"/>
                      </a:lnTo>
                      <a:lnTo>
                        <a:pt x="1488592" y="62471"/>
                      </a:lnTo>
                      <a:lnTo>
                        <a:pt x="1478026" y="69519"/>
                      </a:lnTo>
                      <a:lnTo>
                        <a:pt x="1482382" y="58166"/>
                      </a:lnTo>
                      <a:lnTo>
                        <a:pt x="1481988" y="56781"/>
                      </a:lnTo>
                      <a:lnTo>
                        <a:pt x="1479384" y="55054"/>
                      </a:lnTo>
                      <a:lnTo>
                        <a:pt x="1476044" y="55549"/>
                      </a:lnTo>
                      <a:lnTo>
                        <a:pt x="1479981" y="58166"/>
                      </a:lnTo>
                      <a:lnTo>
                        <a:pt x="1474647" y="72034"/>
                      </a:lnTo>
                      <a:lnTo>
                        <a:pt x="1475003" y="73380"/>
                      </a:lnTo>
                      <a:lnTo>
                        <a:pt x="1476311" y="73380"/>
                      </a:lnTo>
                      <a:lnTo>
                        <a:pt x="1482102" y="69519"/>
                      </a:lnTo>
                      <a:lnTo>
                        <a:pt x="1489252" y="64770"/>
                      </a:lnTo>
                      <a:lnTo>
                        <a:pt x="1501089" y="73380"/>
                      </a:lnTo>
                      <a:lnTo>
                        <a:pt x="1502384" y="73380"/>
                      </a:lnTo>
                      <a:lnTo>
                        <a:pt x="1502778" y="72034"/>
                      </a:lnTo>
                      <a:lnTo>
                        <a:pt x="1501800" y="69519"/>
                      </a:lnTo>
                      <a:lnTo>
                        <a:pt x="1501711" y="69265"/>
                      </a:lnTo>
                      <a:lnTo>
                        <a:pt x="1497444" y="58166"/>
                      </a:lnTo>
                      <a:lnTo>
                        <a:pt x="1508493" y="50812"/>
                      </a:lnTo>
                      <a:close/>
                    </a:path>
                    <a:path w="1582420" h="671194">
                      <a:moveTo>
                        <a:pt x="1582077" y="14719"/>
                      </a:moveTo>
                      <a:lnTo>
                        <a:pt x="1578343" y="14719"/>
                      </a:lnTo>
                      <a:lnTo>
                        <a:pt x="1578343" y="16979"/>
                      </a:lnTo>
                      <a:lnTo>
                        <a:pt x="1567853" y="23964"/>
                      </a:lnTo>
                      <a:lnTo>
                        <a:pt x="1567434" y="25336"/>
                      </a:lnTo>
                      <a:lnTo>
                        <a:pt x="1571713" y="36449"/>
                      </a:lnTo>
                      <a:lnTo>
                        <a:pt x="1565516" y="31940"/>
                      </a:lnTo>
                      <a:lnTo>
                        <a:pt x="1562366" y="29641"/>
                      </a:lnTo>
                      <a:lnTo>
                        <a:pt x="1561020" y="29641"/>
                      </a:lnTo>
                      <a:lnTo>
                        <a:pt x="1550454" y="36690"/>
                      </a:lnTo>
                      <a:lnTo>
                        <a:pt x="1554822" y="25336"/>
                      </a:lnTo>
                      <a:lnTo>
                        <a:pt x="1554403" y="23964"/>
                      </a:lnTo>
                      <a:lnTo>
                        <a:pt x="1543939" y="16979"/>
                      </a:lnTo>
                      <a:lnTo>
                        <a:pt x="1556054" y="16979"/>
                      </a:lnTo>
                      <a:lnTo>
                        <a:pt x="1557108" y="16256"/>
                      </a:lnTo>
                      <a:lnTo>
                        <a:pt x="1561579" y="4597"/>
                      </a:lnTo>
                      <a:lnTo>
                        <a:pt x="1564932" y="15519"/>
                      </a:lnTo>
                      <a:lnTo>
                        <a:pt x="1565249" y="16256"/>
                      </a:lnTo>
                      <a:lnTo>
                        <a:pt x="1566240" y="16979"/>
                      </a:lnTo>
                      <a:lnTo>
                        <a:pt x="1578343" y="16979"/>
                      </a:lnTo>
                      <a:lnTo>
                        <a:pt x="1578343" y="14719"/>
                      </a:lnTo>
                      <a:lnTo>
                        <a:pt x="1567065" y="14719"/>
                      </a:lnTo>
                      <a:lnTo>
                        <a:pt x="1563954" y="4597"/>
                      </a:lnTo>
                      <a:lnTo>
                        <a:pt x="1563014" y="1549"/>
                      </a:lnTo>
                      <a:lnTo>
                        <a:pt x="1562887" y="1130"/>
                      </a:lnTo>
                      <a:lnTo>
                        <a:pt x="1562785" y="800"/>
                      </a:lnTo>
                      <a:lnTo>
                        <a:pt x="1561744" y="0"/>
                      </a:lnTo>
                      <a:lnTo>
                        <a:pt x="1560601" y="800"/>
                      </a:lnTo>
                      <a:lnTo>
                        <a:pt x="1555267" y="14719"/>
                      </a:lnTo>
                      <a:lnTo>
                        <a:pt x="1540205" y="14719"/>
                      </a:lnTo>
                      <a:lnTo>
                        <a:pt x="1539125" y="15519"/>
                      </a:lnTo>
                      <a:lnTo>
                        <a:pt x="1539570" y="16789"/>
                      </a:lnTo>
                      <a:lnTo>
                        <a:pt x="1552397" y="25336"/>
                      </a:lnTo>
                      <a:lnTo>
                        <a:pt x="1547075" y="39204"/>
                      </a:lnTo>
                      <a:lnTo>
                        <a:pt x="1547342" y="40246"/>
                      </a:lnTo>
                      <a:lnTo>
                        <a:pt x="1547406" y="40500"/>
                      </a:lnTo>
                      <a:lnTo>
                        <a:pt x="1549209" y="40246"/>
                      </a:lnTo>
                      <a:lnTo>
                        <a:pt x="1554543" y="36690"/>
                      </a:lnTo>
                      <a:lnTo>
                        <a:pt x="1561668" y="31940"/>
                      </a:lnTo>
                      <a:lnTo>
                        <a:pt x="1573491" y="40525"/>
                      </a:lnTo>
                      <a:lnTo>
                        <a:pt x="1574825" y="40525"/>
                      </a:lnTo>
                      <a:lnTo>
                        <a:pt x="1575219" y="39204"/>
                      </a:lnTo>
                      <a:lnTo>
                        <a:pt x="1574241" y="36690"/>
                      </a:lnTo>
                      <a:lnTo>
                        <a:pt x="1574152" y="36449"/>
                      </a:lnTo>
                      <a:lnTo>
                        <a:pt x="1569872" y="25336"/>
                      </a:lnTo>
                      <a:lnTo>
                        <a:pt x="1582077" y="17208"/>
                      </a:lnTo>
                      <a:lnTo>
                        <a:pt x="1582077" y="14719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3" name="object 24">
                  <a:extLst>
                    <a:ext uri="{FF2B5EF4-FFF2-40B4-BE49-F238E27FC236}">
                      <a16:creationId xmlns:a16="http://schemas.microsoft.com/office/drawing/2014/main" id="{1B888338-B184-BC4E-979F-ABC75D1C067F}"/>
                    </a:ext>
                  </a:extLst>
                </p:cNvPr>
                <p:cNvSpPr/>
                <p:nvPr/>
              </p:nvSpPr>
              <p:spPr>
                <a:xfrm>
                  <a:off x="4941900" y="1433791"/>
                  <a:ext cx="1867535" cy="1638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7534" h="1638935">
                      <a:moveTo>
                        <a:pt x="1865045" y="0"/>
                      </a:moveTo>
                      <a:lnTo>
                        <a:pt x="1754234" y="33073"/>
                      </a:lnTo>
                      <a:lnTo>
                        <a:pt x="1659602" y="62550"/>
                      </a:lnTo>
                      <a:lnTo>
                        <a:pt x="1612407" y="77676"/>
                      </a:lnTo>
                      <a:lnTo>
                        <a:pt x="1565308" y="93095"/>
                      </a:lnTo>
                      <a:lnTo>
                        <a:pt x="1518315" y="108835"/>
                      </a:lnTo>
                      <a:lnTo>
                        <a:pt x="1471438" y="124919"/>
                      </a:lnTo>
                      <a:lnTo>
                        <a:pt x="1424688" y="141375"/>
                      </a:lnTo>
                      <a:lnTo>
                        <a:pt x="1374241" y="159702"/>
                      </a:lnTo>
                      <a:lnTo>
                        <a:pt x="1351648" y="167614"/>
                      </a:lnTo>
                      <a:lnTo>
                        <a:pt x="1163591" y="237110"/>
                      </a:lnTo>
                      <a:lnTo>
                        <a:pt x="1115998" y="255096"/>
                      </a:lnTo>
                      <a:lnTo>
                        <a:pt x="1068593" y="273468"/>
                      </a:lnTo>
                      <a:lnTo>
                        <a:pt x="1021586" y="292294"/>
                      </a:lnTo>
                      <a:lnTo>
                        <a:pt x="975189" y="311647"/>
                      </a:lnTo>
                      <a:lnTo>
                        <a:pt x="929611" y="331595"/>
                      </a:lnTo>
                      <a:lnTo>
                        <a:pt x="885063" y="352209"/>
                      </a:lnTo>
                      <a:lnTo>
                        <a:pt x="838568" y="378294"/>
                      </a:lnTo>
                      <a:lnTo>
                        <a:pt x="814832" y="391858"/>
                      </a:lnTo>
                      <a:lnTo>
                        <a:pt x="773284" y="418157"/>
                      </a:lnTo>
                      <a:lnTo>
                        <a:pt x="732750" y="446010"/>
                      </a:lnTo>
                      <a:lnTo>
                        <a:pt x="693232" y="475318"/>
                      </a:lnTo>
                      <a:lnTo>
                        <a:pt x="654731" y="505980"/>
                      </a:lnTo>
                      <a:lnTo>
                        <a:pt x="617249" y="537897"/>
                      </a:lnTo>
                      <a:lnTo>
                        <a:pt x="580790" y="570970"/>
                      </a:lnTo>
                      <a:lnTo>
                        <a:pt x="545355" y="605097"/>
                      </a:lnTo>
                      <a:lnTo>
                        <a:pt x="510946" y="640181"/>
                      </a:lnTo>
                      <a:lnTo>
                        <a:pt x="475983" y="680885"/>
                      </a:lnTo>
                      <a:lnTo>
                        <a:pt x="444411" y="719744"/>
                      </a:lnTo>
                      <a:lnTo>
                        <a:pt x="414332" y="760529"/>
                      </a:lnTo>
                      <a:lnTo>
                        <a:pt x="385589" y="802547"/>
                      </a:lnTo>
                      <a:lnTo>
                        <a:pt x="358024" y="845106"/>
                      </a:lnTo>
                      <a:lnTo>
                        <a:pt x="323951" y="899718"/>
                      </a:lnTo>
                      <a:lnTo>
                        <a:pt x="297651" y="945914"/>
                      </a:lnTo>
                      <a:lnTo>
                        <a:pt x="272201" y="992425"/>
                      </a:lnTo>
                      <a:lnTo>
                        <a:pt x="247560" y="1039263"/>
                      </a:lnTo>
                      <a:lnTo>
                        <a:pt x="223688" y="1086436"/>
                      </a:lnTo>
                      <a:lnTo>
                        <a:pt x="200547" y="1133957"/>
                      </a:lnTo>
                      <a:lnTo>
                        <a:pt x="178097" y="1181835"/>
                      </a:lnTo>
                      <a:lnTo>
                        <a:pt x="156297" y="1230082"/>
                      </a:lnTo>
                      <a:lnTo>
                        <a:pt x="135108" y="1278707"/>
                      </a:lnTo>
                      <a:lnTo>
                        <a:pt x="114465" y="1327759"/>
                      </a:lnTo>
                      <a:lnTo>
                        <a:pt x="90690" y="1385531"/>
                      </a:lnTo>
                      <a:lnTo>
                        <a:pt x="44259" y="1506664"/>
                      </a:lnTo>
                      <a:lnTo>
                        <a:pt x="0" y="1629778"/>
                      </a:lnTo>
                      <a:lnTo>
                        <a:pt x="12" y="1638706"/>
                      </a:lnTo>
                      <a:lnTo>
                        <a:pt x="2120" y="1637207"/>
                      </a:lnTo>
                      <a:lnTo>
                        <a:pt x="37959" y="1539232"/>
                      </a:lnTo>
                      <a:lnTo>
                        <a:pt x="55692" y="1491736"/>
                      </a:lnTo>
                      <a:lnTo>
                        <a:pt x="73737" y="1444280"/>
                      </a:lnTo>
                      <a:lnTo>
                        <a:pt x="92146" y="1396907"/>
                      </a:lnTo>
                      <a:lnTo>
                        <a:pt x="110969" y="1349660"/>
                      </a:lnTo>
                      <a:lnTo>
                        <a:pt x="130259" y="1302584"/>
                      </a:lnTo>
                      <a:lnTo>
                        <a:pt x="150066" y="1255721"/>
                      </a:lnTo>
                      <a:lnTo>
                        <a:pt x="170442" y="1209114"/>
                      </a:lnTo>
                      <a:lnTo>
                        <a:pt x="191437" y="1162806"/>
                      </a:lnTo>
                      <a:lnTo>
                        <a:pt x="213104" y="1116842"/>
                      </a:lnTo>
                      <a:lnTo>
                        <a:pt x="235493" y="1071263"/>
                      </a:lnTo>
                      <a:lnTo>
                        <a:pt x="258655" y="1026114"/>
                      </a:lnTo>
                      <a:lnTo>
                        <a:pt x="282642" y="981438"/>
                      </a:lnTo>
                      <a:lnTo>
                        <a:pt x="307505" y="937278"/>
                      </a:lnTo>
                      <a:lnTo>
                        <a:pt x="333296" y="893676"/>
                      </a:lnTo>
                      <a:lnTo>
                        <a:pt x="360065" y="850677"/>
                      </a:lnTo>
                      <a:lnTo>
                        <a:pt x="387864" y="808324"/>
                      </a:lnTo>
                      <a:lnTo>
                        <a:pt x="416744" y="766660"/>
                      </a:lnTo>
                      <a:lnTo>
                        <a:pt x="446756" y="725728"/>
                      </a:lnTo>
                      <a:lnTo>
                        <a:pt x="479590" y="683641"/>
                      </a:lnTo>
                      <a:lnTo>
                        <a:pt x="525346" y="632524"/>
                      </a:lnTo>
                      <a:lnTo>
                        <a:pt x="560676" y="596624"/>
                      </a:lnTo>
                      <a:lnTo>
                        <a:pt x="597571" y="561640"/>
                      </a:lnTo>
                      <a:lnTo>
                        <a:pt x="635882" y="527737"/>
                      </a:lnTo>
                      <a:lnTo>
                        <a:pt x="675460" y="495079"/>
                      </a:lnTo>
                      <a:lnTo>
                        <a:pt x="716157" y="463831"/>
                      </a:lnTo>
                      <a:lnTo>
                        <a:pt x="757822" y="434158"/>
                      </a:lnTo>
                      <a:lnTo>
                        <a:pt x="800308" y="406225"/>
                      </a:lnTo>
                      <a:lnTo>
                        <a:pt x="843466" y="380195"/>
                      </a:lnTo>
                      <a:lnTo>
                        <a:pt x="887145" y="356235"/>
                      </a:lnTo>
                      <a:lnTo>
                        <a:pt x="933462" y="333641"/>
                      </a:lnTo>
                      <a:lnTo>
                        <a:pt x="1050154" y="286294"/>
                      </a:lnTo>
                      <a:lnTo>
                        <a:pt x="1143434" y="249939"/>
                      </a:lnTo>
                      <a:lnTo>
                        <a:pt x="1237015" y="214457"/>
                      </a:lnTo>
                      <a:lnTo>
                        <a:pt x="1330912" y="179888"/>
                      </a:lnTo>
                      <a:lnTo>
                        <a:pt x="1377983" y="162958"/>
                      </a:lnTo>
                      <a:lnTo>
                        <a:pt x="1425140" y="146271"/>
                      </a:lnTo>
                      <a:lnTo>
                        <a:pt x="1472383" y="129833"/>
                      </a:lnTo>
                      <a:lnTo>
                        <a:pt x="1519714" y="113648"/>
                      </a:lnTo>
                      <a:lnTo>
                        <a:pt x="1567135" y="97721"/>
                      </a:lnTo>
                      <a:lnTo>
                        <a:pt x="1614649" y="82057"/>
                      </a:lnTo>
                      <a:lnTo>
                        <a:pt x="1662257" y="66661"/>
                      </a:lnTo>
                      <a:lnTo>
                        <a:pt x="1709961" y="51539"/>
                      </a:lnTo>
                      <a:lnTo>
                        <a:pt x="1757762" y="36695"/>
                      </a:lnTo>
                      <a:lnTo>
                        <a:pt x="1805663" y="22134"/>
                      </a:lnTo>
                      <a:lnTo>
                        <a:pt x="1865668" y="4432"/>
                      </a:lnTo>
                      <a:lnTo>
                        <a:pt x="1867306" y="2260"/>
                      </a:lnTo>
                      <a:lnTo>
                        <a:pt x="1865045" y="0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4" name="object 25">
                  <a:extLst>
                    <a:ext uri="{FF2B5EF4-FFF2-40B4-BE49-F238E27FC236}">
                      <a16:creationId xmlns:a16="http://schemas.microsoft.com/office/drawing/2014/main" id="{BAB54FB1-9818-BADA-B97F-C0AF65E9D2AD}"/>
                    </a:ext>
                  </a:extLst>
                </p:cNvPr>
                <p:cNvSpPr/>
                <p:nvPr/>
              </p:nvSpPr>
              <p:spPr>
                <a:xfrm>
                  <a:off x="4941900" y="1408937"/>
                  <a:ext cx="1867535" cy="1456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7534" h="1456689">
                      <a:moveTo>
                        <a:pt x="1865096" y="0"/>
                      </a:moveTo>
                      <a:lnTo>
                        <a:pt x="1758408" y="25353"/>
                      </a:lnTo>
                      <a:lnTo>
                        <a:pt x="1656744" y="51540"/>
                      </a:lnTo>
                      <a:lnTo>
                        <a:pt x="1555356" y="79579"/>
                      </a:lnTo>
                      <a:lnTo>
                        <a:pt x="1454572" y="109409"/>
                      </a:lnTo>
                      <a:lnTo>
                        <a:pt x="1404511" y="124977"/>
                      </a:lnTo>
                      <a:lnTo>
                        <a:pt x="1354725" y="140969"/>
                      </a:lnTo>
                      <a:lnTo>
                        <a:pt x="1233749" y="181446"/>
                      </a:lnTo>
                      <a:lnTo>
                        <a:pt x="1162253" y="207060"/>
                      </a:lnTo>
                      <a:lnTo>
                        <a:pt x="1141107" y="215099"/>
                      </a:lnTo>
                      <a:lnTo>
                        <a:pt x="1133970" y="217601"/>
                      </a:lnTo>
                      <a:lnTo>
                        <a:pt x="1106448" y="227578"/>
                      </a:lnTo>
                      <a:lnTo>
                        <a:pt x="1051922" y="248937"/>
                      </a:lnTo>
                      <a:lnTo>
                        <a:pt x="1024521" y="259257"/>
                      </a:lnTo>
                      <a:lnTo>
                        <a:pt x="1001864" y="268312"/>
                      </a:lnTo>
                      <a:lnTo>
                        <a:pt x="978115" y="277367"/>
                      </a:lnTo>
                      <a:lnTo>
                        <a:pt x="934796" y="295419"/>
                      </a:lnTo>
                      <a:lnTo>
                        <a:pt x="891362" y="315696"/>
                      </a:lnTo>
                      <a:lnTo>
                        <a:pt x="848775" y="337621"/>
                      </a:lnTo>
                      <a:lnTo>
                        <a:pt x="791070" y="370319"/>
                      </a:lnTo>
                      <a:lnTo>
                        <a:pt x="731988" y="408733"/>
                      </a:lnTo>
                      <a:lnTo>
                        <a:pt x="674497" y="449529"/>
                      </a:lnTo>
                      <a:lnTo>
                        <a:pt x="627862" y="484771"/>
                      </a:lnTo>
                      <a:lnTo>
                        <a:pt x="586423" y="517340"/>
                      </a:lnTo>
                      <a:lnTo>
                        <a:pt x="547456" y="550690"/>
                      </a:lnTo>
                      <a:lnTo>
                        <a:pt x="510645" y="585041"/>
                      </a:lnTo>
                      <a:lnTo>
                        <a:pt x="475673" y="620614"/>
                      </a:lnTo>
                      <a:lnTo>
                        <a:pt x="442224" y="657628"/>
                      </a:lnTo>
                      <a:lnTo>
                        <a:pt x="409980" y="696305"/>
                      </a:lnTo>
                      <a:lnTo>
                        <a:pt x="378624" y="736864"/>
                      </a:lnTo>
                      <a:lnTo>
                        <a:pt x="347840" y="779525"/>
                      </a:lnTo>
                      <a:lnTo>
                        <a:pt x="309189" y="836592"/>
                      </a:lnTo>
                      <a:lnTo>
                        <a:pt x="281067" y="880595"/>
                      </a:lnTo>
                      <a:lnTo>
                        <a:pt x="253817" y="925227"/>
                      </a:lnTo>
                      <a:lnTo>
                        <a:pt x="227404" y="970434"/>
                      </a:lnTo>
                      <a:lnTo>
                        <a:pt x="201798" y="1016167"/>
                      </a:lnTo>
                      <a:lnTo>
                        <a:pt x="176965" y="1062373"/>
                      </a:lnTo>
                      <a:lnTo>
                        <a:pt x="152873" y="1109003"/>
                      </a:lnTo>
                      <a:lnTo>
                        <a:pt x="129489" y="1156005"/>
                      </a:lnTo>
                      <a:lnTo>
                        <a:pt x="106782" y="1203327"/>
                      </a:lnTo>
                      <a:lnTo>
                        <a:pt x="84720" y="1250919"/>
                      </a:lnTo>
                      <a:lnTo>
                        <a:pt x="63268" y="1298730"/>
                      </a:lnTo>
                      <a:lnTo>
                        <a:pt x="42396" y="1346708"/>
                      </a:lnTo>
                      <a:lnTo>
                        <a:pt x="22071" y="1394802"/>
                      </a:lnTo>
                      <a:lnTo>
                        <a:pt x="2260" y="1442961"/>
                      </a:lnTo>
                      <a:lnTo>
                        <a:pt x="0" y="1448346"/>
                      </a:lnTo>
                      <a:lnTo>
                        <a:pt x="0" y="1456448"/>
                      </a:lnTo>
                      <a:lnTo>
                        <a:pt x="2095" y="1455064"/>
                      </a:lnTo>
                      <a:lnTo>
                        <a:pt x="21138" y="1408871"/>
                      </a:lnTo>
                      <a:lnTo>
                        <a:pt x="40307" y="1363321"/>
                      </a:lnTo>
                      <a:lnTo>
                        <a:pt x="59728" y="1318268"/>
                      </a:lnTo>
                      <a:lnTo>
                        <a:pt x="79525" y="1273565"/>
                      </a:lnTo>
                      <a:lnTo>
                        <a:pt x="99825" y="1229065"/>
                      </a:lnTo>
                      <a:lnTo>
                        <a:pt x="120751" y="1184623"/>
                      </a:lnTo>
                      <a:lnTo>
                        <a:pt x="142429" y="1140091"/>
                      </a:lnTo>
                      <a:lnTo>
                        <a:pt x="164985" y="1095324"/>
                      </a:lnTo>
                      <a:lnTo>
                        <a:pt x="188734" y="1050099"/>
                      </a:lnTo>
                      <a:lnTo>
                        <a:pt x="186728" y="1049032"/>
                      </a:lnTo>
                      <a:lnTo>
                        <a:pt x="189295" y="1049032"/>
                      </a:lnTo>
                      <a:lnTo>
                        <a:pt x="211340" y="1007122"/>
                      </a:lnTo>
                      <a:lnTo>
                        <a:pt x="235077" y="966444"/>
                      </a:lnTo>
                      <a:lnTo>
                        <a:pt x="283534" y="885394"/>
                      </a:lnTo>
                      <a:lnTo>
                        <a:pt x="309457" y="844204"/>
                      </a:lnTo>
                      <a:lnTo>
                        <a:pt x="336548" y="803479"/>
                      </a:lnTo>
                      <a:lnTo>
                        <a:pt x="364748" y="763434"/>
                      </a:lnTo>
                      <a:lnTo>
                        <a:pt x="393997" y="724285"/>
                      </a:lnTo>
                      <a:lnTo>
                        <a:pt x="424237" y="686249"/>
                      </a:lnTo>
                      <a:lnTo>
                        <a:pt x="455409" y="649541"/>
                      </a:lnTo>
                      <a:lnTo>
                        <a:pt x="506371" y="595328"/>
                      </a:lnTo>
                      <a:lnTo>
                        <a:pt x="545812" y="558458"/>
                      </a:lnTo>
                      <a:lnTo>
                        <a:pt x="586457" y="523703"/>
                      </a:lnTo>
                      <a:lnTo>
                        <a:pt x="628521" y="490149"/>
                      </a:lnTo>
                      <a:lnTo>
                        <a:pt x="672223" y="456882"/>
                      </a:lnTo>
                      <a:lnTo>
                        <a:pt x="748926" y="402442"/>
                      </a:lnTo>
                      <a:lnTo>
                        <a:pt x="794674" y="373450"/>
                      </a:lnTo>
                      <a:lnTo>
                        <a:pt x="840366" y="347388"/>
                      </a:lnTo>
                      <a:lnTo>
                        <a:pt x="886329" y="323731"/>
                      </a:lnTo>
                      <a:lnTo>
                        <a:pt x="932891" y="301955"/>
                      </a:lnTo>
                      <a:lnTo>
                        <a:pt x="980381" y="281536"/>
                      </a:lnTo>
                      <a:lnTo>
                        <a:pt x="1029127" y="261952"/>
                      </a:lnTo>
                      <a:lnTo>
                        <a:pt x="1131697" y="223189"/>
                      </a:lnTo>
                      <a:lnTo>
                        <a:pt x="1142631" y="219367"/>
                      </a:lnTo>
                      <a:lnTo>
                        <a:pt x="1189850" y="202107"/>
                      </a:lnTo>
                      <a:lnTo>
                        <a:pt x="1237206" y="185296"/>
                      </a:lnTo>
                      <a:lnTo>
                        <a:pt x="1284750" y="168907"/>
                      </a:lnTo>
                      <a:lnTo>
                        <a:pt x="1380355" y="137388"/>
                      </a:lnTo>
                      <a:lnTo>
                        <a:pt x="1476569" y="107531"/>
                      </a:lnTo>
                      <a:lnTo>
                        <a:pt x="1573294" y="79321"/>
                      </a:lnTo>
                      <a:lnTo>
                        <a:pt x="1670433" y="52741"/>
                      </a:lnTo>
                      <a:lnTo>
                        <a:pt x="1767889" y="27775"/>
                      </a:lnTo>
                      <a:lnTo>
                        <a:pt x="1865566" y="4406"/>
                      </a:lnTo>
                      <a:lnTo>
                        <a:pt x="1867306" y="2209"/>
                      </a:lnTo>
                      <a:lnTo>
                        <a:pt x="1865096" y="0"/>
                      </a:lnTo>
                      <a:close/>
                    </a:path>
                    <a:path w="1867534" h="1456689">
                      <a:moveTo>
                        <a:pt x="189295" y="1049032"/>
                      </a:moveTo>
                      <a:lnTo>
                        <a:pt x="186728" y="1049032"/>
                      </a:lnTo>
                      <a:lnTo>
                        <a:pt x="188734" y="1050099"/>
                      </a:lnTo>
                      <a:lnTo>
                        <a:pt x="189295" y="1049032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5" name="object 26">
                  <a:extLst>
                    <a:ext uri="{FF2B5EF4-FFF2-40B4-BE49-F238E27FC236}">
                      <a16:creationId xmlns:a16="http://schemas.microsoft.com/office/drawing/2014/main" id="{6570278B-1E6D-4422-32BB-FED6B217BDBA}"/>
                    </a:ext>
                  </a:extLst>
                </p:cNvPr>
                <p:cNvSpPr/>
                <p:nvPr/>
              </p:nvSpPr>
              <p:spPr>
                <a:xfrm>
                  <a:off x="4941900" y="1339875"/>
                  <a:ext cx="1867535" cy="1220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7534" h="1220470">
                      <a:moveTo>
                        <a:pt x="1865071" y="0"/>
                      </a:moveTo>
                      <a:lnTo>
                        <a:pt x="1812260" y="8555"/>
                      </a:lnTo>
                      <a:lnTo>
                        <a:pt x="1761369" y="17534"/>
                      </a:lnTo>
                      <a:lnTo>
                        <a:pt x="1710919" y="27092"/>
                      </a:lnTo>
                      <a:lnTo>
                        <a:pt x="1660868" y="37221"/>
                      </a:lnTo>
                      <a:lnTo>
                        <a:pt x="1611174" y="47913"/>
                      </a:lnTo>
                      <a:lnTo>
                        <a:pt x="1561792" y="59160"/>
                      </a:lnTo>
                      <a:lnTo>
                        <a:pt x="1512681" y="70953"/>
                      </a:lnTo>
                      <a:lnTo>
                        <a:pt x="1463797" y="83285"/>
                      </a:lnTo>
                      <a:lnTo>
                        <a:pt x="1415099" y="96146"/>
                      </a:lnTo>
                      <a:lnTo>
                        <a:pt x="1366542" y="109530"/>
                      </a:lnTo>
                      <a:lnTo>
                        <a:pt x="1318085" y="123427"/>
                      </a:lnTo>
                      <a:lnTo>
                        <a:pt x="1269685" y="137829"/>
                      </a:lnTo>
                      <a:lnTo>
                        <a:pt x="1172883" y="168116"/>
                      </a:lnTo>
                      <a:lnTo>
                        <a:pt x="1075794" y="200325"/>
                      </a:lnTo>
                      <a:lnTo>
                        <a:pt x="978077" y="234391"/>
                      </a:lnTo>
                      <a:lnTo>
                        <a:pt x="955459" y="243446"/>
                      </a:lnTo>
                      <a:lnTo>
                        <a:pt x="931710" y="252501"/>
                      </a:lnTo>
                      <a:lnTo>
                        <a:pt x="883892" y="272048"/>
                      </a:lnTo>
                      <a:lnTo>
                        <a:pt x="836897" y="293476"/>
                      </a:lnTo>
                      <a:lnTo>
                        <a:pt x="790732" y="316651"/>
                      </a:lnTo>
                      <a:lnTo>
                        <a:pt x="745402" y="341437"/>
                      </a:lnTo>
                      <a:lnTo>
                        <a:pt x="700913" y="367703"/>
                      </a:lnTo>
                      <a:lnTo>
                        <a:pt x="674497" y="382790"/>
                      </a:lnTo>
                      <a:lnTo>
                        <a:pt x="579177" y="444760"/>
                      </a:lnTo>
                      <a:lnTo>
                        <a:pt x="532711" y="477431"/>
                      </a:lnTo>
                      <a:lnTo>
                        <a:pt x="488543" y="513168"/>
                      </a:lnTo>
                      <a:lnTo>
                        <a:pt x="435452" y="561486"/>
                      </a:lnTo>
                      <a:lnTo>
                        <a:pt x="401448" y="595879"/>
                      </a:lnTo>
                      <a:lnTo>
                        <a:pt x="368448" y="631704"/>
                      </a:lnTo>
                      <a:lnTo>
                        <a:pt x="336433" y="668833"/>
                      </a:lnTo>
                      <a:lnTo>
                        <a:pt x="305379" y="707140"/>
                      </a:lnTo>
                      <a:lnTo>
                        <a:pt x="275267" y="746498"/>
                      </a:lnTo>
                      <a:lnTo>
                        <a:pt x="246074" y="786781"/>
                      </a:lnTo>
                      <a:lnTo>
                        <a:pt x="217779" y="827862"/>
                      </a:lnTo>
                      <a:lnTo>
                        <a:pt x="190361" y="869615"/>
                      </a:lnTo>
                      <a:lnTo>
                        <a:pt x="163797" y="911913"/>
                      </a:lnTo>
                      <a:lnTo>
                        <a:pt x="138068" y="954630"/>
                      </a:lnTo>
                      <a:lnTo>
                        <a:pt x="113151" y="997639"/>
                      </a:lnTo>
                      <a:lnTo>
                        <a:pt x="89025" y="1040813"/>
                      </a:lnTo>
                      <a:lnTo>
                        <a:pt x="65668" y="1084026"/>
                      </a:lnTo>
                      <a:lnTo>
                        <a:pt x="43059" y="1127151"/>
                      </a:lnTo>
                      <a:lnTo>
                        <a:pt x="21132" y="1170152"/>
                      </a:lnTo>
                      <a:lnTo>
                        <a:pt x="0" y="1212634"/>
                      </a:lnTo>
                      <a:lnTo>
                        <a:pt x="0" y="1219949"/>
                      </a:lnTo>
                      <a:lnTo>
                        <a:pt x="2019" y="1218704"/>
                      </a:lnTo>
                      <a:lnTo>
                        <a:pt x="25781" y="1171168"/>
                      </a:lnTo>
                      <a:lnTo>
                        <a:pt x="23761" y="1170152"/>
                      </a:lnTo>
                      <a:lnTo>
                        <a:pt x="26289" y="1170152"/>
                      </a:lnTo>
                      <a:lnTo>
                        <a:pt x="48412" y="1125931"/>
                      </a:lnTo>
                      <a:lnTo>
                        <a:pt x="71080" y="1083387"/>
                      </a:lnTo>
                      <a:lnTo>
                        <a:pt x="94349" y="1040813"/>
                      </a:lnTo>
                      <a:lnTo>
                        <a:pt x="118416" y="998047"/>
                      </a:lnTo>
                      <a:lnTo>
                        <a:pt x="143165" y="955496"/>
                      </a:lnTo>
                      <a:lnTo>
                        <a:pt x="168689" y="913187"/>
                      </a:lnTo>
                      <a:lnTo>
                        <a:pt x="195028" y="871244"/>
                      </a:lnTo>
                      <a:lnTo>
                        <a:pt x="222222" y="829788"/>
                      </a:lnTo>
                      <a:lnTo>
                        <a:pt x="250312" y="788943"/>
                      </a:lnTo>
                      <a:lnTo>
                        <a:pt x="279339" y="748829"/>
                      </a:lnTo>
                      <a:lnTo>
                        <a:pt x="309342" y="709571"/>
                      </a:lnTo>
                      <a:lnTo>
                        <a:pt x="340363" y="671290"/>
                      </a:lnTo>
                      <a:lnTo>
                        <a:pt x="372441" y="634109"/>
                      </a:lnTo>
                      <a:lnTo>
                        <a:pt x="405617" y="598150"/>
                      </a:lnTo>
                      <a:lnTo>
                        <a:pt x="439931" y="563536"/>
                      </a:lnTo>
                      <a:lnTo>
                        <a:pt x="475424" y="530390"/>
                      </a:lnTo>
                      <a:lnTo>
                        <a:pt x="514070" y="497420"/>
                      </a:lnTo>
                      <a:lnTo>
                        <a:pt x="560336" y="462457"/>
                      </a:lnTo>
                      <a:lnTo>
                        <a:pt x="651428" y="403401"/>
                      </a:lnTo>
                      <a:lnTo>
                        <a:pt x="697512" y="374684"/>
                      </a:lnTo>
                      <a:lnTo>
                        <a:pt x="744267" y="347130"/>
                      </a:lnTo>
                      <a:lnTo>
                        <a:pt x="791927" y="321203"/>
                      </a:lnTo>
                      <a:lnTo>
                        <a:pt x="840727" y="297370"/>
                      </a:lnTo>
                      <a:lnTo>
                        <a:pt x="863307" y="286092"/>
                      </a:lnTo>
                      <a:lnTo>
                        <a:pt x="936244" y="255587"/>
                      </a:lnTo>
                      <a:lnTo>
                        <a:pt x="986457" y="236718"/>
                      </a:lnTo>
                      <a:lnTo>
                        <a:pt x="1037297" y="218894"/>
                      </a:lnTo>
                      <a:lnTo>
                        <a:pt x="1190104" y="167360"/>
                      </a:lnTo>
                      <a:lnTo>
                        <a:pt x="1212710" y="160578"/>
                      </a:lnTo>
                      <a:lnTo>
                        <a:pt x="1236273" y="152728"/>
                      </a:lnTo>
                      <a:lnTo>
                        <a:pt x="1286069" y="137259"/>
                      </a:lnTo>
                      <a:lnTo>
                        <a:pt x="1335833" y="122534"/>
                      </a:lnTo>
                      <a:lnTo>
                        <a:pt x="1385777" y="108459"/>
                      </a:lnTo>
                      <a:lnTo>
                        <a:pt x="1435892" y="95015"/>
                      </a:lnTo>
                      <a:lnTo>
                        <a:pt x="1486166" y="82183"/>
                      </a:lnTo>
                      <a:lnTo>
                        <a:pt x="1536588" y="69943"/>
                      </a:lnTo>
                      <a:lnTo>
                        <a:pt x="1587149" y="58277"/>
                      </a:lnTo>
                      <a:lnTo>
                        <a:pt x="1637838" y="47164"/>
                      </a:lnTo>
                      <a:lnTo>
                        <a:pt x="1688643" y="36587"/>
                      </a:lnTo>
                      <a:lnTo>
                        <a:pt x="1739554" y="26526"/>
                      </a:lnTo>
                      <a:lnTo>
                        <a:pt x="1841652" y="7874"/>
                      </a:lnTo>
                      <a:lnTo>
                        <a:pt x="1865363" y="4483"/>
                      </a:lnTo>
                      <a:lnTo>
                        <a:pt x="1867306" y="2235"/>
                      </a:lnTo>
                      <a:lnTo>
                        <a:pt x="1865071" y="0"/>
                      </a:lnTo>
                      <a:close/>
                    </a:path>
                    <a:path w="1867534" h="1220470">
                      <a:moveTo>
                        <a:pt x="26289" y="1170152"/>
                      </a:moveTo>
                      <a:lnTo>
                        <a:pt x="23761" y="1170152"/>
                      </a:lnTo>
                      <a:lnTo>
                        <a:pt x="25781" y="1171168"/>
                      </a:lnTo>
                      <a:lnTo>
                        <a:pt x="26289" y="1170152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6" name="object 27">
                  <a:extLst>
                    <a:ext uri="{FF2B5EF4-FFF2-40B4-BE49-F238E27FC236}">
                      <a16:creationId xmlns:a16="http://schemas.microsoft.com/office/drawing/2014/main" id="{6D2CE586-1C5C-3CC9-20B9-32BBCE072F43}"/>
                    </a:ext>
                  </a:extLst>
                </p:cNvPr>
                <p:cNvSpPr/>
                <p:nvPr/>
              </p:nvSpPr>
              <p:spPr>
                <a:xfrm>
                  <a:off x="4941900" y="1247076"/>
                  <a:ext cx="1867535" cy="115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7534" h="1152525">
                      <a:moveTo>
                        <a:pt x="1865071" y="0"/>
                      </a:moveTo>
                      <a:lnTo>
                        <a:pt x="1799915" y="9433"/>
                      </a:lnTo>
                      <a:lnTo>
                        <a:pt x="1749216" y="17934"/>
                      </a:lnTo>
                      <a:lnTo>
                        <a:pt x="1698696" y="27416"/>
                      </a:lnTo>
                      <a:lnTo>
                        <a:pt x="1648351" y="37801"/>
                      </a:lnTo>
                      <a:lnTo>
                        <a:pt x="1598176" y="49011"/>
                      </a:lnTo>
                      <a:lnTo>
                        <a:pt x="1548168" y="60967"/>
                      </a:lnTo>
                      <a:lnTo>
                        <a:pt x="1498323" y="73589"/>
                      </a:lnTo>
                      <a:lnTo>
                        <a:pt x="1448638" y="86800"/>
                      </a:lnTo>
                      <a:lnTo>
                        <a:pt x="1378254" y="106476"/>
                      </a:lnTo>
                      <a:lnTo>
                        <a:pt x="1362402" y="111433"/>
                      </a:lnTo>
                      <a:lnTo>
                        <a:pt x="1330248" y="119537"/>
                      </a:lnTo>
                      <a:lnTo>
                        <a:pt x="1314310" y="124129"/>
                      </a:lnTo>
                      <a:lnTo>
                        <a:pt x="1305344" y="126822"/>
                      </a:lnTo>
                      <a:lnTo>
                        <a:pt x="1281563" y="132952"/>
                      </a:lnTo>
                      <a:lnTo>
                        <a:pt x="1258219" y="140450"/>
                      </a:lnTo>
                      <a:lnTo>
                        <a:pt x="1234958" y="148208"/>
                      </a:lnTo>
                      <a:lnTo>
                        <a:pt x="1188770" y="161899"/>
                      </a:lnTo>
                      <a:lnTo>
                        <a:pt x="1112478" y="183932"/>
                      </a:lnTo>
                      <a:lnTo>
                        <a:pt x="976487" y="221029"/>
                      </a:lnTo>
                      <a:lnTo>
                        <a:pt x="931849" y="234340"/>
                      </a:lnTo>
                      <a:lnTo>
                        <a:pt x="908126" y="241122"/>
                      </a:lnTo>
                      <a:lnTo>
                        <a:pt x="885380" y="249072"/>
                      </a:lnTo>
                      <a:lnTo>
                        <a:pt x="861631" y="256997"/>
                      </a:lnTo>
                      <a:lnTo>
                        <a:pt x="813717" y="275127"/>
                      </a:lnTo>
                      <a:lnTo>
                        <a:pt x="766139" y="294415"/>
                      </a:lnTo>
                      <a:lnTo>
                        <a:pt x="719029" y="315007"/>
                      </a:lnTo>
                      <a:lnTo>
                        <a:pt x="672559" y="337034"/>
                      </a:lnTo>
                      <a:lnTo>
                        <a:pt x="626899" y="360629"/>
                      </a:lnTo>
                      <a:lnTo>
                        <a:pt x="582220" y="385927"/>
                      </a:lnTo>
                      <a:lnTo>
                        <a:pt x="538693" y="413058"/>
                      </a:lnTo>
                      <a:lnTo>
                        <a:pt x="496488" y="442156"/>
                      </a:lnTo>
                      <a:lnTo>
                        <a:pt x="455777" y="473354"/>
                      </a:lnTo>
                      <a:lnTo>
                        <a:pt x="405961" y="519109"/>
                      </a:lnTo>
                      <a:lnTo>
                        <a:pt x="372044" y="553954"/>
                      </a:lnTo>
                      <a:lnTo>
                        <a:pt x="339233" y="590394"/>
                      </a:lnTo>
                      <a:lnTo>
                        <a:pt x="307506" y="628273"/>
                      </a:lnTo>
                      <a:lnTo>
                        <a:pt x="276840" y="667437"/>
                      </a:lnTo>
                      <a:lnTo>
                        <a:pt x="247210" y="707729"/>
                      </a:lnTo>
                      <a:lnTo>
                        <a:pt x="218595" y="748994"/>
                      </a:lnTo>
                      <a:lnTo>
                        <a:pt x="190971" y="791076"/>
                      </a:lnTo>
                      <a:lnTo>
                        <a:pt x="164315" y="833820"/>
                      </a:lnTo>
                      <a:lnTo>
                        <a:pt x="138604" y="877069"/>
                      </a:lnTo>
                      <a:lnTo>
                        <a:pt x="113815" y="920668"/>
                      </a:lnTo>
                      <a:lnTo>
                        <a:pt x="89926" y="964461"/>
                      </a:lnTo>
                      <a:lnTo>
                        <a:pt x="66912" y="1008294"/>
                      </a:lnTo>
                      <a:lnTo>
                        <a:pt x="44751" y="1052009"/>
                      </a:lnTo>
                      <a:lnTo>
                        <a:pt x="23420" y="1095451"/>
                      </a:lnTo>
                      <a:lnTo>
                        <a:pt x="723" y="1142987"/>
                      </a:lnTo>
                      <a:lnTo>
                        <a:pt x="0" y="1144536"/>
                      </a:lnTo>
                      <a:lnTo>
                        <a:pt x="0" y="1152042"/>
                      </a:lnTo>
                      <a:lnTo>
                        <a:pt x="2032" y="1150772"/>
                      </a:lnTo>
                      <a:lnTo>
                        <a:pt x="22635" y="1107421"/>
                      </a:lnTo>
                      <a:lnTo>
                        <a:pt x="43929" y="1063834"/>
                      </a:lnTo>
                      <a:lnTo>
                        <a:pt x="65943" y="1020136"/>
                      </a:lnTo>
                      <a:lnTo>
                        <a:pt x="88710" y="976457"/>
                      </a:lnTo>
                      <a:lnTo>
                        <a:pt x="112260" y="932922"/>
                      </a:lnTo>
                      <a:lnTo>
                        <a:pt x="136624" y="889658"/>
                      </a:lnTo>
                      <a:lnTo>
                        <a:pt x="161834" y="846793"/>
                      </a:lnTo>
                      <a:lnTo>
                        <a:pt x="187921" y="804454"/>
                      </a:lnTo>
                      <a:lnTo>
                        <a:pt x="214915" y="762768"/>
                      </a:lnTo>
                      <a:lnTo>
                        <a:pt x="242848" y="721862"/>
                      </a:lnTo>
                      <a:lnTo>
                        <a:pt x="271751" y="681862"/>
                      </a:lnTo>
                      <a:lnTo>
                        <a:pt x="301656" y="642897"/>
                      </a:lnTo>
                      <a:lnTo>
                        <a:pt x="332592" y="605093"/>
                      </a:lnTo>
                      <a:lnTo>
                        <a:pt x="364593" y="568577"/>
                      </a:lnTo>
                      <a:lnTo>
                        <a:pt x="397687" y="533476"/>
                      </a:lnTo>
                      <a:lnTo>
                        <a:pt x="421411" y="510882"/>
                      </a:lnTo>
                      <a:lnTo>
                        <a:pt x="419862" y="509244"/>
                      </a:lnTo>
                      <a:lnTo>
                        <a:pt x="423136" y="509244"/>
                      </a:lnTo>
                      <a:lnTo>
                        <a:pt x="444004" y="489432"/>
                      </a:lnTo>
                      <a:lnTo>
                        <a:pt x="459244" y="476364"/>
                      </a:lnTo>
                      <a:lnTo>
                        <a:pt x="499796" y="444823"/>
                      </a:lnTo>
                      <a:lnTo>
                        <a:pt x="544033" y="414800"/>
                      </a:lnTo>
                      <a:lnTo>
                        <a:pt x="590927" y="386399"/>
                      </a:lnTo>
                      <a:lnTo>
                        <a:pt x="639450" y="359725"/>
                      </a:lnTo>
                      <a:lnTo>
                        <a:pt x="688572" y="334883"/>
                      </a:lnTo>
                      <a:lnTo>
                        <a:pt x="737266" y="311976"/>
                      </a:lnTo>
                      <a:lnTo>
                        <a:pt x="793051" y="287261"/>
                      </a:lnTo>
                      <a:lnTo>
                        <a:pt x="853770" y="264322"/>
                      </a:lnTo>
                      <a:lnTo>
                        <a:pt x="901203" y="248434"/>
                      </a:lnTo>
                      <a:lnTo>
                        <a:pt x="948918" y="233927"/>
                      </a:lnTo>
                      <a:lnTo>
                        <a:pt x="1170025" y="171970"/>
                      </a:lnTo>
                      <a:lnTo>
                        <a:pt x="1359682" y="116167"/>
                      </a:lnTo>
                      <a:lnTo>
                        <a:pt x="1454985" y="89748"/>
                      </a:lnTo>
                      <a:lnTo>
                        <a:pt x="1502797" y="77169"/>
                      </a:lnTo>
                      <a:lnTo>
                        <a:pt x="1550732" y="65112"/>
                      </a:lnTo>
                      <a:lnTo>
                        <a:pt x="1598801" y="53650"/>
                      </a:lnTo>
                      <a:lnTo>
                        <a:pt x="1647017" y="42859"/>
                      </a:lnTo>
                      <a:lnTo>
                        <a:pt x="1695392" y="32812"/>
                      </a:lnTo>
                      <a:lnTo>
                        <a:pt x="1743938" y="23584"/>
                      </a:lnTo>
                      <a:lnTo>
                        <a:pt x="1792666" y="15251"/>
                      </a:lnTo>
                      <a:lnTo>
                        <a:pt x="1865363" y="4483"/>
                      </a:lnTo>
                      <a:lnTo>
                        <a:pt x="1867306" y="2235"/>
                      </a:lnTo>
                      <a:lnTo>
                        <a:pt x="1865071" y="0"/>
                      </a:lnTo>
                      <a:close/>
                    </a:path>
                    <a:path w="1867534" h="1152525">
                      <a:moveTo>
                        <a:pt x="423136" y="509244"/>
                      </a:moveTo>
                      <a:lnTo>
                        <a:pt x="419862" y="509244"/>
                      </a:lnTo>
                      <a:lnTo>
                        <a:pt x="421411" y="510882"/>
                      </a:lnTo>
                      <a:lnTo>
                        <a:pt x="423136" y="509244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7" name="object 28">
                  <a:extLst>
                    <a:ext uri="{FF2B5EF4-FFF2-40B4-BE49-F238E27FC236}">
                      <a16:creationId xmlns:a16="http://schemas.microsoft.com/office/drawing/2014/main" id="{20E530B5-2863-3271-6B50-C8D302A52A41}"/>
                    </a:ext>
                  </a:extLst>
                </p:cNvPr>
                <p:cNvSpPr/>
                <p:nvPr/>
              </p:nvSpPr>
              <p:spPr>
                <a:xfrm>
                  <a:off x="4317200" y="2379890"/>
                  <a:ext cx="572770" cy="645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770" h="645160">
                      <a:moveTo>
                        <a:pt x="111607" y="106375"/>
                      </a:moveTo>
                      <a:lnTo>
                        <a:pt x="102438" y="84048"/>
                      </a:lnTo>
                      <a:lnTo>
                        <a:pt x="99187" y="76111"/>
                      </a:lnTo>
                      <a:lnTo>
                        <a:pt x="88811" y="50850"/>
                      </a:lnTo>
                      <a:lnTo>
                        <a:pt x="88811" y="76111"/>
                      </a:lnTo>
                      <a:lnTo>
                        <a:pt x="63766" y="76111"/>
                      </a:lnTo>
                      <a:lnTo>
                        <a:pt x="71869" y="54483"/>
                      </a:lnTo>
                      <a:lnTo>
                        <a:pt x="73596" y="49822"/>
                      </a:lnTo>
                      <a:lnTo>
                        <a:pt x="74917" y="45123"/>
                      </a:lnTo>
                      <a:lnTo>
                        <a:pt x="75857" y="40386"/>
                      </a:lnTo>
                      <a:lnTo>
                        <a:pt x="77000" y="44386"/>
                      </a:lnTo>
                      <a:lnTo>
                        <a:pt x="78752" y="49466"/>
                      </a:lnTo>
                      <a:lnTo>
                        <a:pt x="88811" y="76111"/>
                      </a:lnTo>
                      <a:lnTo>
                        <a:pt x="88811" y="50850"/>
                      </a:lnTo>
                      <a:lnTo>
                        <a:pt x="84518" y="40386"/>
                      </a:lnTo>
                      <a:lnTo>
                        <a:pt x="81356" y="32651"/>
                      </a:lnTo>
                      <a:lnTo>
                        <a:pt x="70815" y="32651"/>
                      </a:lnTo>
                      <a:lnTo>
                        <a:pt x="42430" y="106375"/>
                      </a:lnTo>
                      <a:lnTo>
                        <a:pt x="52819" y="106375"/>
                      </a:lnTo>
                      <a:lnTo>
                        <a:pt x="60934" y="84048"/>
                      </a:lnTo>
                      <a:lnTo>
                        <a:pt x="91846" y="84048"/>
                      </a:lnTo>
                      <a:lnTo>
                        <a:pt x="100457" y="106375"/>
                      </a:lnTo>
                      <a:lnTo>
                        <a:pt x="111607" y="106375"/>
                      </a:lnTo>
                      <a:close/>
                    </a:path>
                    <a:path w="572770" h="645160">
                      <a:moveTo>
                        <a:pt x="142417" y="71678"/>
                      </a:moveTo>
                      <a:lnTo>
                        <a:pt x="124523" y="31394"/>
                      </a:lnTo>
                      <a:lnTo>
                        <a:pt x="118021" y="31394"/>
                      </a:lnTo>
                      <a:lnTo>
                        <a:pt x="122110" y="38430"/>
                      </a:lnTo>
                      <a:lnTo>
                        <a:pt x="124815" y="43472"/>
                      </a:lnTo>
                      <a:lnTo>
                        <a:pt x="128181" y="51104"/>
                      </a:lnTo>
                      <a:lnTo>
                        <a:pt x="129781" y="55930"/>
                      </a:lnTo>
                      <a:lnTo>
                        <a:pt x="130924" y="60960"/>
                      </a:lnTo>
                      <a:lnTo>
                        <a:pt x="132372" y="67170"/>
                      </a:lnTo>
                      <a:lnTo>
                        <a:pt x="133096" y="73418"/>
                      </a:lnTo>
                      <a:lnTo>
                        <a:pt x="133096" y="79730"/>
                      </a:lnTo>
                      <a:lnTo>
                        <a:pt x="132143" y="91821"/>
                      </a:lnTo>
                      <a:lnTo>
                        <a:pt x="129324" y="103898"/>
                      </a:lnTo>
                      <a:lnTo>
                        <a:pt x="124612" y="115976"/>
                      </a:lnTo>
                      <a:lnTo>
                        <a:pt x="118021" y="128041"/>
                      </a:lnTo>
                      <a:lnTo>
                        <a:pt x="124523" y="128041"/>
                      </a:lnTo>
                      <a:lnTo>
                        <a:pt x="141109" y="93027"/>
                      </a:lnTo>
                      <a:lnTo>
                        <a:pt x="142405" y="79730"/>
                      </a:lnTo>
                      <a:lnTo>
                        <a:pt x="142417" y="71678"/>
                      </a:lnTo>
                      <a:close/>
                    </a:path>
                    <a:path w="572770" h="645160">
                      <a:moveTo>
                        <a:pt x="147027" y="195364"/>
                      </a:moveTo>
                      <a:lnTo>
                        <a:pt x="141884" y="183515"/>
                      </a:lnTo>
                      <a:lnTo>
                        <a:pt x="141300" y="182930"/>
                      </a:lnTo>
                      <a:lnTo>
                        <a:pt x="134416" y="179933"/>
                      </a:lnTo>
                      <a:lnTo>
                        <a:pt x="129451" y="177761"/>
                      </a:lnTo>
                      <a:lnTo>
                        <a:pt x="127444" y="177761"/>
                      </a:lnTo>
                      <a:lnTo>
                        <a:pt x="115595" y="182930"/>
                      </a:lnTo>
                      <a:lnTo>
                        <a:pt x="115011" y="183515"/>
                      </a:lnTo>
                      <a:lnTo>
                        <a:pt x="109867" y="195364"/>
                      </a:lnTo>
                      <a:lnTo>
                        <a:pt x="109867" y="197332"/>
                      </a:lnTo>
                      <a:lnTo>
                        <a:pt x="115011" y="209169"/>
                      </a:lnTo>
                      <a:lnTo>
                        <a:pt x="115595" y="209753"/>
                      </a:lnTo>
                      <a:lnTo>
                        <a:pt x="127444" y="214934"/>
                      </a:lnTo>
                      <a:lnTo>
                        <a:pt x="129451" y="214934"/>
                      </a:lnTo>
                      <a:lnTo>
                        <a:pt x="134442" y="212750"/>
                      </a:lnTo>
                      <a:lnTo>
                        <a:pt x="141300" y="209753"/>
                      </a:lnTo>
                      <a:lnTo>
                        <a:pt x="141884" y="209169"/>
                      </a:lnTo>
                      <a:lnTo>
                        <a:pt x="147027" y="197332"/>
                      </a:lnTo>
                      <a:lnTo>
                        <a:pt x="147027" y="195364"/>
                      </a:lnTo>
                      <a:close/>
                    </a:path>
                    <a:path w="572770" h="645160">
                      <a:moveTo>
                        <a:pt x="239141" y="50317"/>
                      </a:moveTo>
                      <a:lnTo>
                        <a:pt x="238391" y="46977"/>
                      </a:lnTo>
                      <a:lnTo>
                        <a:pt x="235737" y="41567"/>
                      </a:lnTo>
                      <a:lnTo>
                        <a:pt x="235635" y="41351"/>
                      </a:lnTo>
                      <a:lnTo>
                        <a:pt x="235407" y="40868"/>
                      </a:lnTo>
                      <a:lnTo>
                        <a:pt x="233438" y="38493"/>
                      </a:lnTo>
                      <a:lnTo>
                        <a:pt x="229057" y="35471"/>
                      </a:lnTo>
                      <a:lnTo>
                        <a:pt x="229057" y="51181"/>
                      </a:lnTo>
                      <a:lnTo>
                        <a:pt x="229057" y="58521"/>
                      </a:lnTo>
                      <a:lnTo>
                        <a:pt x="227736" y="61823"/>
                      </a:lnTo>
                      <a:lnTo>
                        <a:pt x="222415" y="66522"/>
                      </a:lnTo>
                      <a:lnTo>
                        <a:pt x="217932" y="67703"/>
                      </a:lnTo>
                      <a:lnTo>
                        <a:pt x="192506" y="67703"/>
                      </a:lnTo>
                      <a:lnTo>
                        <a:pt x="192506" y="41351"/>
                      </a:lnTo>
                      <a:lnTo>
                        <a:pt x="215849" y="41351"/>
                      </a:lnTo>
                      <a:lnTo>
                        <a:pt x="229057" y="51181"/>
                      </a:lnTo>
                      <a:lnTo>
                        <a:pt x="229057" y="35471"/>
                      </a:lnTo>
                      <a:lnTo>
                        <a:pt x="228523" y="35102"/>
                      </a:lnTo>
                      <a:lnTo>
                        <a:pt x="225488" y="33959"/>
                      </a:lnTo>
                      <a:lnTo>
                        <a:pt x="221843" y="33350"/>
                      </a:lnTo>
                      <a:lnTo>
                        <a:pt x="219265" y="32880"/>
                      </a:lnTo>
                      <a:lnTo>
                        <a:pt x="215519" y="32651"/>
                      </a:lnTo>
                      <a:lnTo>
                        <a:pt x="182727" y="32651"/>
                      </a:lnTo>
                      <a:lnTo>
                        <a:pt x="182727" y="106375"/>
                      </a:lnTo>
                      <a:lnTo>
                        <a:pt x="192506" y="106375"/>
                      </a:lnTo>
                      <a:lnTo>
                        <a:pt x="192506" y="76403"/>
                      </a:lnTo>
                      <a:lnTo>
                        <a:pt x="221919" y="76403"/>
                      </a:lnTo>
                      <a:lnTo>
                        <a:pt x="229146" y="74218"/>
                      </a:lnTo>
                      <a:lnTo>
                        <a:pt x="235140" y="67703"/>
                      </a:lnTo>
                      <a:lnTo>
                        <a:pt x="237147" y="65532"/>
                      </a:lnTo>
                      <a:lnTo>
                        <a:pt x="239141" y="60236"/>
                      </a:lnTo>
                      <a:lnTo>
                        <a:pt x="239141" y="50317"/>
                      </a:lnTo>
                      <a:close/>
                    </a:path>
                    <a:path w="572770" h="645160">
                      <a:moveTo>
                        <a:pt x="278866" y="54775"/>
                      </a:moveTo>
                      <a:lnTo>
                        <a:pt x="275539" y="52743"/>
                      </a:lnTo>
                      <a:lnTo>
                        <a:pt x="272427" y="51765"/>
                      </a:lnTo>
                      <a:lnTo>
                        <a:pt x="267258" y="51765"/>
                      </a:lnTo>
                      <a:lnTo>
                        <a:pt x="265315" y="52362"/>
                      </a:lnTo>
                      <a:lnTo>
                        <a:pt x="261785" y="54775"/>
                      </a:lnTo>
                      <a:lnTo>
                        <a:pt x="259867" y="57264"/>
                      </a:lnTo>
                      <a:lnTo>
                        <a:pt x="257784" y="61061"/>
                      </a:lnTo>
                      <a:lnTo>
                        <a:pt x="257784" y="52959"/>
                      </a:lnTo>
                      <a:lnTo>
                        <a:pt x="249605" y="52959"/>
                      </a:lnTo>
                      <a:lnTo>
                        <a:pt x="249605" y="106375"/>
                      </a:lnTo>
                      <a:lnTo>
                        <a:pt x="258686" y="106375"/>
                      </a:lnTo>
                      <a:lnTo>
                        <a:pt x="258686" y="74587"/>
                      </a:lnTo>
                      <a:lnTo>
                        <a:pt x="259194" y="71081"/>
                      </a:lnTo>
                      <a:lnTo>
                        <a:pt x="260870" y="65735"/>
                      </a:lnTo>
                      <a:lnTo>
                        <a:pt x="262001" y="64096"/>
                      </a:lnTo>
                      <a:lnTo>
                        <a:pt x="265074" y="61760"/>
                      </a:lnTo>
                      <a:lnTo>
                        <a:pt x="266941" y="61099"/>
                      </a:lnTo>
                      <a:lnTo>
                        <a:pt x="271145" y="61099"/>
                      </a:lnTo>
                      <a:lnTo>
                        <a:pt x="273367" y="61760"/>
                      </a:lnTo>
                      <a:lnTo>
                        <a:pt x="275577" y="63080"/>
                      </a:lnTo>
                      <a:lnTo>
                        <a:pt x="278663" y="54775"/>
                      </a:lnTo>
                      <a:lnTo>
                        <a:pt x="278866" y="54775"/>
                      </a:lnTo>
                      <a:close/>
                    </a:path>
                    <a:path w="572770" h="645160">
                      <a:moveTo>
                        <a:pt x="330568" y="70421"/>
                      </a:moveTo>
                      <a:lnTo>
                        <a:pt x="328231" y="63792"/>
                      </a:lnTo>
                      <a:lnTo>
                        <a:pt x="323824" y="59245"/>
                      </a:lnTo>
                      <a:lnTo>
                        <a:pt x="321246" y="56591"/>
                      </a:lnTo>
                      <a:lnTo>
                        <a:pt x="321246" y="72834"/>
                      </a:lnTo>
                      <a:lnTo>
                        <a:pt x="321208" y="86499"/>
                      </a:lnTo>
                      <a:lnTo>
                        <a:pt x="310019" y="100126"/>
                      </a:lnTo>
                      <a:lnTo>
                        <a:pt x="300977" y="100126"/>
                      </a:lnTo>
                      <a:lnTo>
                        <a:pt x="297205" y="98437"/>
                      </a:lnTo>
                      <a:lnTo>
                        <a:pt x="291223" y="91617"/>
                      </a:lnTo>
                      <a:lnTo>
                        <a:pt x="289737" y="86499"/>
                      </a:lnTo>
                      <a:lnTo>
                        <a:pt x="289737" y="72834"/>
                      </a:lnTo>
                      <a:lnTo>
                        <a:pt x="291198" y="67767"/>
                      </a:lnTo>
                      <a:lnTo>
                        <a:pt x="297192" y="60960"/>
                      </a:lnTo>
                      <a:lnTo>
                        <a:pt x="300977" y="59245"/>
                      </a:lnTo>
                      <a:lnTo>
                        <a:pt x="309981" y="59245"/>
                      </a:lnTo>
                      <a:lnTo>
                        <a:pt x="313715" y="60960"/>
                      </a:lnTo>
                      <a:lnTo>
                        <a:pt x="319735" y="67767"/>
                      </a:lnTo>
                      <a:lnTo>
                        <a:pt x="321246" y="72834"/>
                      </a:lnTo>
                      <a:lnTo>
                        <a:pt x="321246" y="56591"/>
                      </a:lnTo>
                      <a:lnTo>
                        <a:pt x="318897" y="54152"/>
                      </a:lnTo>
                      <a:lnTo>
                        <a:pt x="312877" y="51765"/>
                      </a:lnTo>
                      <a:lnTo>
                        <a:pt x="298894" y="51765"/>
                      </a:lnTo>
                      <a:lnTo>
                        <a:pt x="293281" y="53746"/>
                      </a:lnTo>
                      <a:lnTo>
                        <a:pt x="288671" y="57683"/>
                      </a:lnTo>
                      <a:lnTo>
                        <a:pt x="283159" y="62445"/>
                      </a:lnTo>
                      <a:lnTo>
                        <a:pt x="280403" y="69786"/>
                      </a:lnTo>
                      <a:lnTo>
                        <a:pt x="280403" y="88684"/>
                      </a:lnTo>
                      <a:lnTo>
                        <a:pt x="282714" y="95592"/>
                      </a:lnTo>
                      <a:lnTo>
                        <a:pt x="291960" y="105181"/>
                      </a:lnTo>
                      <a:lnTo>
                        <a:pt x="298018" y="107581"/>
                      </a:lnTo>
                      <a:lnTo>
                        <a:pt x="310184" y="107581"/>
                      </a:lnTo>
                      <a:lnTo>
                        <a:pt x="314490" y="106476"/>
                      </a:lnTo>
                      <a:lnTo>
                        <a:pt x="322389" y="102133"/>
                      </a:lnTo>
                      <a:lnTo>
                        <a:pt x="324345" y="100126"/>
                      </a:lnTo>
                      <a:lnTo>
                        <a:pt x="325399" y="99060"/>
                      </a:lnTo>
                      <a:lnTo>
                        <a:pt x="329526" y="91186"/>
                      </a:lnTo>
                      <a:lnTo>
                        <a:pt x="330568" y="85775"/>
                      </a:lnTo>
                      <a:lnTo>
                        <a:pt x="330568" y="70421"/>
                      </a:lnTo>
                      <a:close/>
                    </a:path>
                    <a:path w="572770" h="645160">
                      <a:moveTo>
                        <a:pt x="362661" y="106273"/>
                      </a:moveTo>
                      <a:lnTo>
                        <a:pt x="361403" y="98615"/>
                      </a:lnTo>
                      <a:lnTo>
                        <a:pt x="361340" y="98285"/>
                      </a:lnTo>
                      <a:lnTo>
                        <a:pt x="358876" y="98615"/>
                      </a:lnTo>
                      <a:lnTo>
                        <a:pt x="355346" y="98615"/>
                      </a:lnTo>
                      <a:lnTo>
                        <a:pt x="354266" y="97967"/>
                      </a:lnTo>
                      <a:lnTo>
                        <a:pt x="352704" y="96215"/>
                      </a:lnTo>
                      <a:lnTo>
                        <a:pt x="352386" y="95478"/>
                      </a:lnTo>
                      <a:lnTo>
                        <a:pt x="352234" y="93827"/>
                      </a:lnTo>
                      <a:lnTo>
                        <a:pt x="352234" y="60007"/>
                      </a:lnTo>
                      <a:lnTo>
                        <a:pt x="361353" y="60007"/>
                      </a:lnTo>
                      <a:lnTo>
                        <a:pt x="361353" y="52959"/>
                      </a:lnTo>
                      <a:lnTo>
                        <a:pt x="352234" y="52959"/>
                      </a:lnTo>
                      <a:lnTo>
                        <a:pt x="352234" y="34302"/>
                      </a:lnTo>
                      <a:lnTo>
                        <a:pt x="343204" y="39738"/>
                      </a:lnTo>
                      <a:lnTo>
                        <a:pt x="343204" y="52959"/>
                      </a:lnTo>
                      <a:lnTo>
                        <a:pt x="336550" y="52959"/>
                      </a:lnTo>
                      <a:lnTo>
                        <a:pt x="336550" y="60007"/>
                      </a:lnTo>
                      <a:lnTo>
                        <a:pt x="343204" y="60007"/>
                      </a:lnTo>
                      <a:lnTo>
                        <a:pt x="343204" y="96215"/>
                      </a:lnTo>
                      <a:lnTo>
                        <a:pt x="343382" y="97967"/>
                      </a:lnTo>
                      <a:lnTo>
                        <a:pt x="343458" y="98615"/>
                      </a:lnTo>
                      <a:lnTo>
                        <a:pt x="343573" y="99720"/>
                      </a:lnTo>
                      <a:lnTo>
                        <a:pt x="345059" y="103098"/>
                      </a:lnTo>
                      <a:lnTo>
                        <a:pt x="346329" y="104482"/>
                      </a:lnTo>
                      <a:lnTo>
                        <a:pt x="349961" y="106540"/>
                      </a:lnTo>
                      <a:lnTo>
                        <a:pt x="352513" y="107061"/>
                      </a:lnTo>
                      <a:lnTo>
                        <a:pt x="357822" y="107061"/>
                      </a:lnTo>
                      <a:lnTo>
                        <a:pt x="360108" y="106807"/>
                      </a:lnTo>
                      <a:lnTo>
                        <a:pt x="362661" y="106273"/>
                      </a:lnTo>
                      <a:close/>
                    </a:path>
                    <a:path w="572770" h="645160">
                      <a:moveTo>
                        <a:pt x="417372" y="70421"/>
                      </a:moveTo>
                      <a:lnTo>
                        <a:pt x="415036" y="63792"/>
                      </a:lnTo>
                      <a:lnTo>
                        <a:pt x="410629" y="59245"/>
                      </a:lnTo>
                      <a:lnTo>
                        <a:pt x="408051" y="56591"/>
                      </a:lnTo>
                      <a:lnTo>
                        <a:pt x="408051" y="72834"/>
                      </a:lnTo>
                      <a:lnTo>
                        <a:pt x="408012" y="86499"/>
                      </a:lnTo>
                      <a:lnTo>
                        <a:pt x="396824" y="100126"/>
                      </a:lnTo>
                      <a:lnTo>
                        <a:pt x="387781" y="100126"/>
                      </a:lnTo>
                      <a:lnTo>
                        <a:pt x="384022" y="98437"/>
                      </a:lnTo>
                      <a:lnTo>
                        <a:pt x="378040" y="91617"/>
                      </a:lnTo>
                      <a:lnTo>
                        <a:pt x="376542" y="86499"/>
                      </a:lnTo>
                      <a:lnTo>
                        <a:pt x="376542" y="72834"/>
                      </a:lnTo>
                      <a:lnTo>
                        <a:pt x="378015" y="67767"/>
                      </a:lnTo>
                      <a:lnTo>
                        <a:pt x="384009" y="60960"/>
                      </a:lnTo>
                      <a:lnTo>
                        <a:pt x="387781" y="59245"/>
                      </a:lnTo>
                      <a:lnTo>
                        <a:pt x="396798" y="59245"/>
                      </a:lnTo>
                      <a:lnTo>
                        <a:pt x="400532" y="60960"/>
                      </a:lnTo>
                      <a:lnTo>
                        <a:pt x="406552" y="67767"/>
                      </a:lnTo>
                      <a:lnTo>
                        <a:pt x="408051" y="72834"/>
                      </a:lnTo>
                      <a:lnTo>
                        <a:pt x="408051" y="56591"/>
                      </a:lnTo>
                      <a:lnTo>
                        <a:pt x="405701" y="54152"/>
                      </a:lnTo>
                      <a:lnTo>
                        <a:pt x="399681" y="51765"/>
                      </a:lnTo>
                      <a:lnTo>
                        <a:pt x="385699" y="51765"/>
                      </a:lnTo>
                      <a:lnTo>
                        <a:pt x="380085" y="53746"/>
                      </a:lnTo>
                      <a:lnTo>
                        <a:pt x="369976" y="62445"/>
                      </a:lnTo>
                      <a:lnTo>
                        <a:pt x="367220" y="69786"/>
                      </a:lnTo>
                      <a:lnTo>
                        <a:pt x="367220" y="88684"/>
                      </a:lnTo>
                      <a:lnTo>
                        <a:pt x="369531" y="95592"/>
                      </a:lnTo>
                      <a:lnTo>
                        <a:pt x="378764" y="105181"/>
                      </a:lnTo>
                      <a:lnTo>
                        <a:pt x="384822" y="107581"/>
                      </a:lnTo>
                      <a:lnTo>
                        <a:pt x="396989" y="107581"/>
                      </a:lnTo>
                      <a:lnTo>
                        <a:pt x="401307" y="106476"/>
                      </a:lnTo>
                      <a:lnTo>
                        <a:pt x="409206" y="102133"/>
                      </a:lnTo>
                      <a:lnTo>
                        <a:pt x="411162" y="100126"/>
                      </a:lnTo>
                      <a:lnTo>
                        <a:pt x="412216" y="99060"/>
                      </a:lnTo>
                      <a:lnTo>
                        <a:pt x="416344" y="91186"/>
                      </a:lnTo>
                      <a:lnTo>
                        <a:pt x="417372" y="85775"/>
                      </a:lnTo>
                      <a:lnTo>
                        <a:pt x="417372" y="70421"/>
                      </a:lnTo>
                      <a:close/>
                    </a:path>
                    <a:path w="572770" h="645160">
                      <a:moveTo>
                        <a:pt x="471855" y="106375"/>
                      </a:moveTo>
                      <a:lnTo>
                        <a:pt x="471741" y="67449"/>
                      </a:lnTo>
                      <a:lnTo>
                        <a:pt x="471690" y="66421"/>
                      </a:lnTo>
                      <a:lnTo>
                        <a:pt x="471360" y="64731"/>
                      </a:lnTo>
                      <a:lnTo>
                        <a:pt x="470839" y="62318"/>
                      </a:lnTo>
                      <a:lnTo>
                        <a:pt x="470814" y="62153"/>
                      </a:lnTo>
                      <a:lnTo>
                        <a:pt x="469963" y="60159"/>
                      </a:lnTo>
                      <a:lnTo>
                        <a:pt x="469874" y="59931"/>
                      </a:lnTo>
                      <a:lnTo>
                        <a:pt x="469633" y="59601"/>
                      </a:lnTo>
                      <a:lnTo>
                        <a:pt x="467182" y="56172"/>
                      </a:lnTo>
                      <a:lnTo>
                        <a:pt x="465188" y="54686"/>
                      </a:lnTo>
                      <a:lnTo>
                        <a:pt x="459752" y="52324"/>
                      </a:lnTo>
                      <a:lnTo>
                        <a:pt x="456780" y="51765"/>
                      </a:lnTo>
                      <a:lnTo>
                        <a:pt x="446138" y="51765"/>
                      </a:lnTo>
                      <a:lnTo>
                        <a:pt x="440448" y="54686"/>
                      </a:lnTo>
                      <a:lnTo>
                        <a:pt x="436524" y="60566"/>
                      </a:lnTo>
                      <a:lnTo>
                        <a:pt x="436524" y="52959"/>
                      </a:lnTo>
                      <a:lnTo>
                        <a:pt x="428358" y="52959"/>
                      </a:lnTo>
                      <a:lnTo>
                        <a:pt x="428358" y="106375"/>
                      </a:lnTo>
                      <a:lnTo>
                        <a:pt x="437426" y="106375"/>
                      </a:lnTo>
                      <a:lnTo>
                        <a:pt x="437464" y="70205"/>
                      </a:lnTo>
                      <a:lnTo>
                        <a:pt x="438835" y="65722"/>
                      </a:lnTo>
                      <a:lnTo>
                        <a:pt x="444449" y="60833"/>
                      </a:lnTo>
                      <a:lnTo>
                        <a:pt x="445160" y="60566"/>
                      </a:lnTo>
                      <a:lnTo>
                        <a:pt x="447776" y="59601"/>
                      </a:lnTo>
                      <a:lnTo>
                        <a:pt x="454063" y="59601"/>
                      </a:lnTo>
                      <a:lnTo>
                        <a:pt x="462788" y="106375"/>
                      </a:lnTo>
                      <a:lnTo>
                        <a:pt x="471855" y="106375"/>
                      </a:lnTo>
                      <a:close/>
                    </a:path>
                    <a:path w="572770" h="645160">
                      <a:moveTo>
                        <a:pt x="525957" y="87604"/>
                      </a:moveTo>
                      <a:lnTo>
                        <a:pt x="499935" y="72771"/>
                      </a:lnTo>
                      <a:lnTo>
                        <a:pt x="497268" y="72009"/>
                      </a:lnTo>
                      <a:lnTo>
                        <a:pt x="491769" y="67259"/>
                      </a:lnTo>
                      <a:lnTo>
                        <a:pt x="491769" y="64236"/>
                      </a:lnTo>
                      <a:lnTo>
                        <a:pt x="492671" y="62623"/>
                      </a:lnTo>
                      <a:lnTo>
                        <a:pt x="496125" y="59969"/>
                      </a:lnTo>
                      <a:lnTo>
                        <a:pt x="495896" y="59969"/>
                      </a:lnTo>
                      <a:lnTo>
                        <a:pt x="499198" y="59207"/>
                      </a:lnTo>
                      <a:lnTo>
                        <a:pt x="506895" y="59207"/>
                      </a:lnTo>
                      <a:lnTo>
                        <a:pt x="509625" y="59969"/>
                      </a:lnTo>
                      <a:lnTo>
                        <a:pt x="513499" y="63068"/>
                      </a:lnTo>
                      <a:lnTo>
                        <a:pt x="514667" y="65201"/>
                      </a:lnTo>
                      <a:lnTo>
                        <a:pt x="514883" y="66751"/>
                      </a:lnTo>
                      <a:lnTo>
                        <a:pt x="514959" y="67259"/>
                      </a:lnTo>
                      <a:lnTo>
                        <a:pt x="515061" y="67945"/>
                      </a:lnTo>
                      <a:lnTo>
                        <a:pt x="523938" y="66751"/>
                      </a:lnTo>
                      <a:lnTo>
                        <a:pt x="523367" y="63284"/>
                      </a:lnTo>
                      <a:lnTo>
                        <a:pt x="522325" y="60528"/>
                      </a:lnTo>
                      <a:lnTo>
                        <a:pt x="521347" y="59207"/>
                      </a:lnTo>
                      <a:lnTo>
                        <a:pt x="519303" y="56400"/>
                      </a:lnTo>
                      <a:lnTo>
                        <a:pt x="516953" y="54775"/>
                      </a:lnTo>
                      <a:lnTo>
                        <a:pt x="510603" y="52362"/>
                      </a:lnTo>
                      <a:lnTo>
                        <a:pt x="506920" y="51765"/>
                      </a:lnTo>
                      <a:lnTo>
                        <a:pt x="499922" y="51765"/>
                      </a:lnTo>
                      <a:lnTo>
                        <a:pt x="482993" y="64770"/>
                      </a:lnTo>
                      <a:lnTo>
                        <a:pt x="482993" y="69761"/>
                      </a:lnTo>
                      <a:lnTo>
                        <a:pt x="483527" y="71678"/>
                      </a:lnTo>
                      <a:lnTo>
                        <a:pt x="483628" y="72009"/>
                      </a:lnTo>
                      <a:lnTo>
                        <a:pt x="483666" y="72136"/>
                      </a:lnTo>
                      <a:lnTo>
                        <a:pt x="509778" y="85026"/>
                      </a:lnTo>
                      <a:lnTo>
                        <a:pt x="512711" y="85991"/>
                      </a:lnTo>
                      <a:lnTo>
                        <a:pt x="515747" y="87985"/>
                      </a:lnTo>
                      <a:lnTo>
                        <a:pt x="516623" y="89598"/>
                      </a:lnTo>
                      <a:lnTo>
                        <a:pt x="516623" y="93903"/>
                      </a:lnTo>
                      <a:lnTo>
                        <a:pt x="515620" y="95910"/>
                      </a:lnTo>
                      <a:lnTo>
                        <a:pt x="511581" y="99275"/>
                      </a:lnTo>
                      <a:lnTo>
                        <a:pt x="508495" y="100126"/>
                      </a:lnTo>
                      <a:lnTo>
                        <a:pt x="500189" y="100126"/>
                      </a:lnTo>
                      <a:lnTo>
                        <a:pt x="497268" y="99275"/>
                      </a:lnTo>
                      <a:lnTo>
                        <a:pt x="497078" y="99275"/>
                      </a:lnTo>
                      <a:lnTo>
                        <a:pt x="490461" y="89014"/>
                      </a:lnTo>
                      <a:lnTo>
                        <a:pt x="481482" y="90424"/>
                      </a:lnTo>
                      <a:lnTo>
                        <a:pt x="497420" y="107581"/>
                      </a:lnTo>
                      <a:lnTo>
                        <a:pt x="508584" y="107581"/>
                      </a:lnTo>
                      <a:lnTo>
                        <a:pt x="512343" y="106832"/>
                      </a:lnTo>
                      <a:lnTo>
                        <a:pt x="518998" y="103924"/>
                      </a:lnTo>
                      <a:lnTo>
                        <a:pt x="521550" y="101866"/>
                      </a:lnTo>
                      <a:lnTo>
                        <a:pt x="522693" y="100126"/>
                      </a:lnTo>
                      <a:lnTo>
                        <a:pt x="525068" y="96545"/>
                      </a:lnTo>
                      <a:lnTo>
                        <a:pt x="525894" y="93903"/>
                      </a:lnTo>
                      <a:lnTo>
                        <a:pt x="525957" y="87604"/>
                      </a:lnTo>
                      <a:close/>
                    </a:path>
                    <a:path w="572770" h="645160">
                      <a:moveTo>
                        <a:pt x="550633" y="96050"/>
                      </a:moveTo>
                      <a:lnTo>
                        <a:pt x="540296" y="96050"/>
                      </a:lnTo>
                      <a:lnTo>
                        <a:pt x="540296" y="106375"/>
                      </a:lnTo>
                      <a:lnTo>
                        <a:pt x="550633" y="106375"/>
                      </a:lnTo>
                      <a:lnTo>
                        <a:pt x="550633" y="96050"/>
                      </a:lnTo>
                      <a:close/>
                    </a:path>
                    <a:path w="572770" h="645160">
                      <a:moveTo>
                        <a:pt x="550633" y="52959"/>
                      </a:moveTo>
                      <a:lnTo>
                        <a:pt x="540296" y="52959"/>
                      </a:lnTo>
                      <a:lnTo>
                        <a:pt x="540296" y="63271"/>
                      </a:lnTo>
                      <a:lnTo>
                        <a:pt x="550633" y="63271"/>
                      </a:lnTo>
                      <a:lnTo>
                        <a:pt x="550633" y="52959"/>
                      </a:lnTo>
                      <a:close/>
                    </a:path>
                    <a:path w="572770" h="645160">
                      <a:moveTo>
                        <a:pt x="572630" y="0"/>
                      </a:moveTo>
                      <a:lnTo>
                        <a:pt x="570369" y="0"/>
                      </a:lnTo>
                      <a:lnTo>
                        <a:pt x="570369" y="2540"/>
                      </a:lnTo>
                      <a:lnTo>
                        <a:pt x="570369" y="642620"/>
                      </a:lnTo>
                      <a:lnTo>
                        <a:pt x="2260" y="642620"/>
                      </a:lnTo>
                      <a:lnTo>
                        <a:pt x="2260" y="2540"/>
                      </a:lnTo>
                      <a:lnTo>
                        <a:pt x="570369" y="2540"/>
                      </a:lnTo>
                      <a:lnTo>
                        <a:pt x="570369" y="0"/>
                      </a:lnTo>
                      <a:lnTo>
                        <a:pt x="0" y="0"/>
                      </a:lnTo>
                      <a:lnTo>
                        <a:pt x="0" y="2540"/>
                      </a:lnTo>
                      <a:lnTo>
                        <a:pt x="0" y="642620"/>
                      </a:lnTo>
                      <a:lnTo>
                        <a:pt x="0" y="645160"/>
                      </a:lnTo>
                      <a:lnTo>
                        <a:pt x="572630" y="645160"/>
                      </a:lnTo>
                      <a:lnTo>
                        <a:pt x="572630" y="642810"/>
                      </a:lnTo>
                      <a:lnTo>
                        <a:pt x="572630" y="642620"/>
                      </a:lnTo>
                      <a:lnTo>
                        <a:pt x="572630" y="2540"/>
                      </a:lnTo>
                      <a:lnTo>
                        <a:pt x="572630" y="2260"/>
                      </a:lnTo>
                      <a:lnTo>
                        <a:pt x="572630" y="0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38" name="object 29">
                  <a:extLst>
                    <a:ext uri="{FF2B5EF4-FFF2-40B4-BE49-F238E27FC236}">
                      <a16:creationId xmlns:a16="http://schemas.microsoft.com/office/drawing/2014/main" id="{4EEA56DF-04AA-3DF3-7688-1555B8502188}"/>
                    </a:ext>
                  </a:extLst>
                </p:cNvPr>
                <p:cNvPicPr/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4571707" y="2537917"/>
                  <a:ext cx="214629" cy="75272"/>
                </a:xfrm>
                <a:prstGeom prst="rect">
                  <a:avLst/>
                </a:prstGeom>
              </p:spPr>
            </p:pic>
            <p:sp>
              <p:nvSpPr>
                <p:cNvPr id="1039" name="object 30">
                  <a:extLst>
                    <a:ext uri="{FF2B5EF4-FFF2-40B4-BE49-F238E27FC236}">
                      <a16:creationId xmlns:a16="http://schemas.microsoft.com/office/drawing/2014/main" id="{5EAD5093-5945-1924-12D3-2089BDF434B8}"/>
                    </a:ext>
                  </a:extLst>
                </p:cNvPr>
                <p:cNvSpPr/>
                <p:nvPr/>
              </p:nvSpPr>
              <p:spPr>
                <a:xfrm>
                  <a:off x="4429239" y="2685440"/>
                  <a:ext cx="33020" cy="33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20" h="33019">
                      <a:moveTo>
                        <a:pt x="32816" y="0"/>
                      </a:moveTo>
                      <a:lnTo>
                        <a:pt x="0" y="0"/>
                      </a:lnTo>
                      <a:lnTo>
                        <a:pt x="0" y="32829"/>
                      </a:lnTo>
                      <a:lnTo>
                        <a:pt x="32816" y="32829"/>
                      </a:lnTo>
                      <a:lnTo>
                        <a:pt x="32816" y="30568"/>
                      </a:lnTo>
                      <a:lnTo>
                        <a:pt x="2260" y="30568"/>
                      </a:lnTo>
                      <a:lnTo>
                        <a:pt x="2260" y="2273"/>
                      </a:lnTo>
                      <a:lnTo>
                        <a:pt x="31686" y="2273"/>
                      </a:lnTo>
                      <a:lnTo>
                        <a:pt x="31686" y="1143"/>
                      </a:lnTo>
                      <a:lnTo>
                        <a:pt x="32816" y="1142"/>
                      </a:lnTo>
                      <a:lnTo>
                        <a:pt x="32816" y="0"/>
                      </a:lnTo>
                      <a:close/>
                    </a:path>
                    <a:path w="33020" h="33019">
                      <a:moveTo>
                        <a:pt x="32816" y="1142"/>
                      </a:moveTo>
                      <a:lnTo>
                        <a:pt x="31686" y="1143"/>
                      </a:lnTo>
                      <a:lnTo>
                        <a:pt x="31686" y="2273"/>
                      </a:lnTo>
                      <a:lnTo>
                        <a:pt x="30556" y="2273"/>
                      </a:lnTo>
                      <a:lnTo>
                        <a:pt x="30556" y="30568"/>
                      </a:lnTo>
                      <a:lnTo>
                        <a:pt x="32816" y="30568"/>
                      </a:lnTo>
                      <a:lnTo>
                        <a:pt x="32816" y="1142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40" name="object 31">
                  <a:extLst>
                    <a:ext uri="{FF2B5EF4-FFF2-40B4-BE49-F238E27FC236}">
                      <a16:creationId xmlns:a16="http://schemas.microsoft.com/office/drawing/2014/main" id="{3942DD13-CFA6-6999-8C02-348064AB2119}"/>
                    </a:ext>
                  </a:extLst>
                </p:cNvPr>
                <p:cNvPicPr/>
                <p:nvPr/>
              </p:nvPicPr>
              <p:blipFill>
                <a:blip r:embed="rId7" cstate="print"/>
                <a:stretch>
                  <a:fillRect/>
                </a:stretch>
              </p:blipFill>
              <p:spPr>
                <a:xfrm>
                  <a:off x="4592650" y="2663520"/>
                  <a:ext cx="163804" cy="75285"/>
                </a:xfrm>
                <a:prstGeom prst="rect">
                  <a:avLst/>
                </a:prstGeom>
              </p:spPr>
            </p:pic>
            <p:sp>
              <p:nvSpPr>
                <p:cNvPr id="1041" name="object 32">
                  <a:extLst>
                    <a:ext uri="{FF2B5EF4-FFF2-40B4-BE49-F238E27FC236}">
                      <a16:creationId xmlns:a16="http://schemas.microsoft.com/office/drawing/2014/main" id="{96F3B529-01D0-65FF-C127-DD0AADAEBF9D}"/>
                    </a:ext>
                  </a:extLst>
                </p:cNvPr>
                <p:cNvSpPr/>
                <p:nvPr/>
              </p:nvSpPr>
              <p:spPr>
                <a:xfrm>
                  <a:off x="4422444" y="2804273"/>
                  <a:ext cx="47625" cy="4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625" h="47625">
                      <a:moveTo>
                        <a:pt x="47536" y="23761"/>
                      </a:moveTo>
                      <a:lnTo>
                        <a:pt x="47205" y="22961"/>
                      </a:lnTo>
                      <a:lnTo>
                        <a:pt x="26962" y="2730"/>
                      </a:lnTo>
                      <a:lnTo>
                        <a:pt x="24561" y="330"/>
                      </a:lnTo>
                      <a:lnTo>
                        <a:pt x="23761" y="0"/>
                      </a:lnTo>
                      <a:lnTo>
                        <a:pt x="22961" y="330"/>
                      </a:lnTo>
                      <a:lnTo>
                        <a:pt x="330" y="22961"/>
                      </a:lnTo>
                      <a:lnTo>
                        <a:pt x="0" y="23761"/>
                      </a:lnTo>
                      <a:lnTo>
                        <a:pt x="330" y="24561"/>
                      </a:lnTo>
                      <a:lnTo>
                        <a:pt x="22961" y="47205"/>
                      </a:lnTo>
                      <a:lnTo>
                        <a:pt x="24561" y="47205"/>
                      </a:lnTo>
                      <a:lnTo>
                        <a:pt x="26962" y="44805"/>
                      </a:lnTo>
                      <a:lnTo>
                        <a:pt x="47205" y="24561"/>
                      </a:lnTo>
                      <a:lnTo>
                        <a:pt x="47536" y="23761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42" name="object 33">
                  <a:extLst>
                    <a:ext uri="{FF2B5EF4-FFF2-40B4-BE49-F238E27FC236}">
                      <a16:creationId xmlns:a16="http://schemas.microsoft.com/office/drawing/2014/main" id="{512418D1-11F1-8B81-40EB-A3D0A14BC732}"/>
                    </a:ext>
                  </a:extLst>
                </p:cNvPr>
                <p:cNvPicPr/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4593247" y="2789135"/>
                  <a:ext cx="163207" cy="75285"/>
                </a:xfrm>
                <a:prstGeom prst="rect">
                  <a:avLst/>
                </a:prstGeom>
              </p:spPr>
            </p:pic>
            <p:sp>
              <p:nvSpPr>
                <p:cNvPr id="1043" name="object 34">
                  <a:extLst>
                    <a:ext uri="{FF2B5EF4-FFF2-40B4-BE49-F238E27FC236}">
                      <a16:creationId xmlns:a16="http://schemas.microsoft.com/office/drawing/2014/main" id="{40DBB269-8402-9BA4-06A6-5BB7A8586534}"/>
                    </a:ext>
                  </a:extLst>
                </p:cNvPr>
                <p:cNvSpPr/>
                <p:nvPr/>
              </p:nvSpPr>
              <p:spPr>
                <a:xfrm>
                  <a:off x="4423625" y="2931032"/>
                  <a:ext cx="44450" cy="4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50" h="40639">
                      <a:moveTo>
                        <a:pt x="22618" y="0"/>
                      </a:moveTo>
                      <a:lnTo>
                        <a:pt x="21502" y="787"/>
                      </a:lnTo>
                      <a:lnTo>
                        <a:pt x="16154" y="14706"/>
                      </a:lnTo>
                      <a:lnTo>
                        <a:pt x="1079" y="14706"/>
                      </a:lnTo>
                      <a:lnTo>
                        <a:pt x="0" y="15519"/>
                      </a:lnTo>
                      <a:lnTo>
                        <a:pt x="457" y="16776"/>
                      </a:lnTo>
                      <a:lnTo>
                        <a:pt x="13284" y="25323"/>
                      </a:lnTo>
                      <a:lnTo>
                        <a:pt x="7950" y="39192"/>
                      </a:lnTo>
                      <a:lnTo>
                        <a:pt x="8309" y="40551"/>
                      </a:lnTo>
                      <a:lnTo>
                        <a:pt x="9639" y="40551"/>
                      </a:lnTo>
                      <a:lnTo>
                        <a:pt x="15421" y="36690"/>
                      </a:lnTo>
                      <a:lnTo>
                        <a:pt x="11341" y="36690"/>
                      </a:lnTo>
                      <a:lnTo>
                        <a:pt x="15712" y="25323"/>
                      </a:lnTo>
                      <a:lnTo>
                        <a:pt x="15290" y="23952"/>
                      </a:lnTo>
                      <a:lnTo>
                        <a:pt x="4813" y="16967"/>
                      </a:lnTo>
                      <a:lnTo>
                        <a:pt x="16929" y="16967"/>
                      </a:lnTo>
                      <a:lnTo>
                        <a:pt x="17983" y="16243"/>
                      </a:lnTo>
                      <a:lnTo>
                        <a:pt x="22466" y="4584"/>
                      </a:lnTo>
                      <a:lnTo>
                        <a:pt x="24840" y="4584"/>
                      </a:lnTo>
                      <a:lnTo>
                        <a:pt x="23899" y="1524"/>
                      </a:lnTo>
                      <a:lnTo>
                        <a:pt x="23647" y="1524"/>
                      </a:lnTo>
                      <a:lnTo>
                        <a:pt x="22580" y="1130"/>
                      </a:lnTo>
                      <a:lnTo>
                        <a:pt x="23778" y="1130"/>
                      </a:lnTo>
                      <a:lnTo>
                        <a:pt x="23672" y="787"/>
                      </a:lnTo>
                      <a:lnTo>
                        <a:pt x="22618" y="0"/>
                      </a:lnTo>
                      <a:close/>
                    </a:path>
                    <a:path w="44450" h="40639">
                      <a:moveTo>
                        <a:pt x="26410" y="31927"/>
                      </a:moveTo>
                      <a:lnTo>
                        <a:pt x="22555" y="31927"/>
                      </a:lnTo>
                      <a:lnTo>
                        <a:pt x="34418" y="40551"/>
                      </a:lnTo>
                      <a:lnTo>
                        <a:pt x="35710" y="40551"/>
                      </a:lnTo>
                      <a:lnTo>
                        <a:pt x="36093" y="39192"/>
                      </a:lnTo>
                      <a:lnTo>
                        <a:pt x="35131" y="36690"/>
                      </a:lnTo>
                      <a:lnTo>
                        <a:pt x="35033" y="36436"/>
                      </a:lnTo>
                      <a:lnTo>
                        <a:pt x="32600" y="36436"/>
                      </a:lnTo>
                      <a:lnTo>
                        <a:pt x="26410" y="31927"/>
                      </a:lnTo>
                      <a:close/>
                    </a:path>
                    <a:path w="44450" h="40639">
                      <a:moveTo>
                        <a:pt x="23253" y="29629"/>
                      </a:moveTo>
                      <a:lnTo>
                        <a:pt x="21920" y="29629"/>
                      </a:lnTo>
                      <a:lnTo>
                        <a:pt x="11341" y="36690"/>
                      </a:lnTo>
                      <a:lnTo>
                        <a:pt x="15421" y="36690"/>
                      </a:lnTo>
                      <a:lnTo>
                        <a:pt x="22555" y="31927"/>
                      </a:lnTo>
                      <a:lnTo>
                        <a:pt x="26410" y="31927"/>
                      </a:lnTo>
                      <a:lnTo>
                        <a:pt x="23253" y="29629"/>
                      </a:lnTo>
                      <a:close/>
                    </a:path>
                    <a:path w="44450" h="40639">
                      <a:moveTo>
                        <a:pt x="24840" y="4584"/>
                      </a:moveTo>
                      <a:lnTo>
                        <a:pt x="22466" y="4584"/>
                      </a:lnTo>
                      <a:lnTo>
                        <a:pt x="25835" y="15519"/>
                      </a:lnTo>
                      <a:lnTo>
                        <a:pt x="26137" y="16243"/>
                      </a:lnTo>
                      <a:lnTo>
                        <a:pt x="27114" y="16967"/>
                      </a:lnTo>
                      <a:lnTo>
                        <a:pt x="39217" y="16967"/>
                      </a:lnTo>
                      <a:lnTo>
                        <a:pt x="28752" y="23952"/>
                      </a:lnTo>
                      <a:lnTo>
                        <a:pt x="28330" y="25323"/>
                      </a:lnTo>
                      <a:lnTo>
                        <a:pt x="32600" y="36436"/>
                      </a:lnTo>
                      <a:lnTo>
                        <a:pt x="35033" y="36436"/>
                      </a:lnTo>
                      <a:lnTo>
                        <a:pt x="30759" y="25323"/>
                      </a:lnTo>
                      <a:lnTo>
                        <a:pt x="43586" y="16776"/>
                      </a:lnTo>
                      <a:lnTo>
                        <a:pt x="44043" y="15519"/>
                      </a:lnTo>
                      <a:lnTo>
                        <a:pt x="42951" y="14706"/>
                      </a:lnTo>
                      <a:lnTo>
                        <a:pt x="27952" y="14706"/>
                      </a:lnTo>
                      <a:lnTo>
                        <a:pt x="24840" y="4584"/>
                      </a:lnTo>
                      <a:close/>
                    </a:path>
                    <a:path w="44450" h="40639">
                      <a:moveTo>
                        <a:pt x="23778" y="1130"/>
                      </a:moveTo>
                      <a:lnTo>
                        <a:pt x="22580" y="1130"/>
                      </a:lnTo>
                      <a:lnTo>
                        <a:pt x="23647" y="1524"/>
                      </a:lnTo>
                      <a:lnTo>
                        <a:pt x="23899" y="1524"/>
                      </a:lnTo>
                      <a:lnTo>
                        <a:pt x="23778" y="1130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44" name="object 35">
                  <a:extLst>
                    <a:ext uri="{FF2B5EF4-FFF2-40B4-BE49-F238E27FC236}">
                      <a16:creationId xmlns:a16="http://schemas.microsoft.com/office/drawing/2014/main" id="{181BA0B4-B382-8EA5-02AF-F3B1884EC099}"/>
                    </a:ext>
                  </a:extLst>
                </p:cNvPr>
                <p:cNvPicPr/>
                <p:nvPr/>
              </p:nvPicPr>
              <p:blipFill>
                <a:blip r:embed="rId9" cstate="print"/>
                <a:stretch>
                  <a:fillRect/>
                </a:stretch>
              </p:blipFill>
              <p:spPr>
                <a:xfrm>
                  <a:off x="4592650" y="2914751"/>
                  <a:ext cx="163804" cy="75285"/>
                </a:xfrm>
                <a:prstGeom prst="rect">
                  <a:avLst/>
                </a:prstGeom>
              </p:spPr>
            </p:pic>
            <p:pic>
              <p:nvPicPr>
                <p:cNvPr id="1045" name="object 36">
                  <a:extLst>
                    <a:ext uri="{FF2B5EF4-FFF2-40B4-BE49-F238E27FC236}">
                      <a16:creationId xmlns:a16="http://schemas.microsoft.com/office/drawing/2014/main" id="{6D32FDD0-B32B-21BB-8C5C-A9AB901FCBA5}"/>
                    </a:ext>
                  </a:extLst>
                </p:cNvPr>
                <p:cNvPicPr/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2608897" y="1370837"/>
                  <a:ext cx="147269" cy="1594865"/>
                </a:xfrm>
                <a:prstGeom prst="rect">
                  <a:avLst/>
                </a:prstGeom>
              </p:spPr>
            </p:pic>
            <p:sp>
              <p:nvSpPr>
                <p:cNvPr id="1046" name="object 37">
                  <a:extLst>
                    <a:ext uri="{FF2B5EF4-FFF2-40B4-BE49-F238E27FC236}">
                      <a16:creationId xmlns:a16="http://schemas.microsoft.com/office/drawing/2014/main" id="{461A6C77-2106-FFE3-3423-06D778FBB8C0}"/>
                    </a:ext>
                  </a:extLst>
                </p:cNvPr>
                <p:cNvSpPr/>
                <p:nvPr/>
              </p:nvSpPr>
              <p:spPr>
                <a:xfrm>
                  <a:off x="6066815" y="2367432"/>
                  <a:ext cx="673735" cy="6591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734" h="659130">
                      <a:moveTo>
                        <a:pt x="673354" y="0"/>
                      </a:moveTo>
                      <a:lnTo>
                        <a:pt x="0" y="0"/>
                      </a:lnTo>
                      <a:lnTo>
                        <a:pt x="0" y="2540"/>
                      </a:lnTo>
                      <a:lnTo>
                        <a:pt x="0" y="656590"/>
                      </a:lnTo>
                      <a:lnTo>
                        <a:pt x="0" y="659130"/>
                      </a:lnTo>
                      <a:lnTo>
                        <a:pt x="673354" y="659130"/>
                      </a:lnTo>
                      <a:lnTo>
                        <a:pt x="673354" y="656590"/>
                      </a:lnTo>
                      <a:lnTo>
                        <a:pt x="2260" y="656590"/>
                      </a:lnTo>
                      <a:lnTo>
                        <a:pt x="2260" y="2540"/>
                      </a:lnTo>
                      <a:lnTo>
                        <a:pt x="671093" y="2540"/>
                      </a:lnTo>
                      <a:lnTo>
                        <a:pt x="671093" y="656386"/>
                      </a:lnTo>
                      <a:lnTo>
                        <a:pt x="673354" y="656386"/>
                      </a:lnTo>
                      <a:lnTo>
                        <a:pt x="673354" y="2540"/>
                      </a:lnTo>
                      <a:lnTo>
                        <a:pt x="673354" y="2273"/>
                      </a:lnTo>
                      <a:lnTo>
                        <a:pt x="673354" y="0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47" name="object 38">
                  <a:extLst>
                    <a:ext uri="{FF2B5EF4-FFF2-40B4-BE49-F238E27FC236}">
                      <a16:creationId xmlns:a16="http://schemas.microsoft.com/office/drawing/2014/main" id="{D0D00AC9-C9A4-89FC-AF89-C460F7A9D7A5}"/>
                    </a:ext>
                  </a:extLst>
                </p:cNvPr>
                <p:cNvPicPr/>
                <p:nvPr/>
              </p:nvPicPr>
              <p:blipFill>
                <a:blip r:embed="rId11" cstate="print"/>
                <a:stretch>
                  <a:fillRect/>
                </a:stretch>
              </p:blipFill>
              <p:spPr>
                <a:xfrm>
                  <a:off x="6118301" y="2411285"/>
                  <a:ext cx="92265" cy="96647"/>
                </a:xfrm>
                <a:prstGeom prst="rect">
                  <a:avLst/>
                </a:prstGeom>
              </p:spPr>
            </p:pic>
            <p:sp>
              <p:nvSpPr>
                <p:cNvPr id="1048" name="object 39">
                  <a:extLst>
                    <a:ext uri="{FF2B5EF4-FFF2-40B4-BE49-F238E27FC236}">
                      <a16:creationId xmlns:a16="http://schemas.microsoft.com/office/drawing/2014/main" id="{74B51B0F-3200-51B6-27ED-C9F485F603E3}"/>
                    </a:ext>
                  </a:extLst>
                </p:cNvPr>
                <p:cNvSpPr/>
                <p:nvPr/>
              </p:nvSpPr>
              <p:spPr>
                <a:xfrm>
                  <a:off x="6177813" y="2412542"/>
                  <a:ext cx="543560" cy="182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559" h="182880">
                      <a:moveTo>
                        <a:pt x="37160" y="162712"/>
                      </a:moveTo>
                      <a:lnTo>
                        <a:pt x="32016" y="150863"/>
                      </a:lnTo>
                      <a:lnTo>
                        <a:pt x="31432" y="150279"/>
                      </a:lnTo>
                      <a:lnTo>
                        <a:pt x="24549" y="147281"/>
                      </a:lnTo>
                      <a:lnTo>
                        <a:pt x="19570" y="145110"/>
                      </a:lnTo>
                      <a:lnTo>
                        <a:pt x="17576" y="145110"/>
                      </a:lnTo>
                      <a:lnTo>
                        <a:pt x="5715" y="150279"/>
                      </a:lnTo>
                      <a:lnTo>
                        <a:pt x="5130" y="150863"/>
                      </a:lnTo>
                      <a:lnTo>
                        <a:pt x="0" y="162712"/>
                      </a:lnTo>
                      <a:lnTo>
                        <a:pt x="0" y="164680"/>
                      </a:lnTo>
                      <a:lnTo>
                        <a:pt x="5130" y="176517"/>
                      </a:lnTo>
                      <a:lnTo>
                        <a:pt x="5715" y="177101"/>
                      </a:lnTo>
                      <a:lnTo>
                        <a:pt x="17576" y="182283"/>
                      </a:lnTo>
                      <a:lnTo>
                        <a:pt x="19570" y="182283"/>
                      </a:lnTo>
                      <a:lnTo>
                        <a:pt x="24561" y="180098"/>
                      </a:lnTo>
                      <a:lnTo>
                        <a:pt x="31432" y="177101"/>
                      </a:lnTo>
                      <a:lnTo>
                        <a:pt x="32016" y="176517"/>
                      </a:lnTo>
                      <a:lnTo>
                        <a:pt x="37160" y="164680"/>
                      </a:lnTo>
                      <a:lnTo>
                        <a:pt x="37160" y="162712"/>
                      </a:lnTo>
                      <a:close/>
                    </a:path>
                    <a:path w="543559" h="182880">
                      <a:moveTo>
                        <a:pt x="126809" y="62509"/>
                      </a:moveTo>
                      <a:lnTo>
                        <a:pt x="124790" y="62509"/>
                      </a:lnTo>
                      <a:lnTo>
                        <a:pt x="124421" y="64858"/>
                      </a:lnTo>
                      <a:lnTo>
                        <a:pt x="123659" y="66586"/>
                      </a:lnTo>
                      <a:lnTo>
                        <a:pt x="121386" y="68795"/>
                      </a:lnTo>
                      <a:lnTo>
                        <a:pt x="120142" y="69354"/>
                      </a:lnTo>
                      <a:lnTo>
                        <a:pt x="116941" y="69354"/>
                      </a:lnTo>
                      <a:lnTo>
                        <a:pt x="111353" y="57404"/>
                      </a:lnTo>
                      <a:lnTo>
                        <a:pt x="111379" y="57162"/>
                      </a:lnTo>
                      <a:lnTo>
                        <a:pt x="113398" y="50546"/>
                      </a:lnTo>
                      <a:lnTo>
                        <a:pt x="115608" y="42799"/>
                      </a:lnTo>
                      <a:lnTo>
                        <a:pt x="119951" y="27660"/>
                      </a:lnTo>
                      <a:lnTo>
                        <a:pt x="111582" y="27660"/>
                      </a:lnTo>
                      <a:lnTo>
                        <a:pt x="107238" y="42799"/>
                      </a:lnTo>
                      <a:lnTo>
                        <a:pt x="105486" y="38125"/>
                      </a:lnTo>
                      <a:lnTo>
                        <a:pt x="105486" y="48425"/>
                      </a:lnTo>
                      <a:lnTo>
                        <a:pt x="102793" y="58458"/>
                      </a:lnTo>
                      <a:lnTo>
                        <a:pt x="100076" y="64858"/>
                      </a:lnTo>
                      <a:lnTo>
                        <a:pt x="99987" y="65074"/>
                      </a:lnTo>
                      <a:lnTo>
                        <a:pt x="94919" y="70675"/>
                      </a:lnTo>
                      <a:lnTo>
                        <a:pt x="92544" y="71856"/>
                      </a:lnTo>
                      <a:lnTo>
                        <a:pt x="87845" y="71856"/>
                      </a:lnTo>
                      <a:lnTo>
                        <a:pt x="86182" y="71259"/>
                      </a:lnTo>
                      <a:lnTo>
                        <a:pt x="86004" y="71259"/>
                      </a:lnTo>
                      <a:lnTo>
                        <a:pt x="78257" y="44627"/>
                      </a:lnTo>
                      <a:lnTo>
                        <a:pt x="79349" y="38887"/>
                      </a:lnTo>
                      <a:lnTo>
                        <a:pt x="83718" y="31673"/>
                      </a:lnTo>
                      <a:lnTo>
                        <a:pt x="86461" y="29870"/>
                      </a:lnTo>
                      <a:lnTo>
                        <a:pt x="92710" y="29870"/>
                      </a:lnTo>
                      <a:lnTo>
                        <a:pt x="95618" y="31242"/>
                      </a:lnTo>
                      <a:lnTo>
                        <a:pt x="101333" y="36703"/>
                      </a:lnTo>
                      <a:lnTo>
                        <a:pt x="103670" y="41529"/>
                      </a:lnTo>
                      <a:lnTo>
                        <a:pt x="105486" y="48425"/>
                      </a:lnTo>
                      <a:lnTo>
                        <a:pt x="105486" y="38125"/>
                      </a:lnTo>
                      <a:lnTo>
                        <a:pt x="104952" y="36703"/>
                      </a:lnTo>
                      <a:lnTo>
                        <a:pt x="104863" y="36461"/>
                      </a:lnTo>
                      <a:lnTo>
                        <a:pt x="102209" y="32131"/>
                      </a:lnTo>
                      <a:lnTo>
                        <a:pt x="99364" y="29870"/>
                      </a:lnTo>
                      <a:lnTo>
                        <a:pt x="96354" y="27470"/>
                      </a:lnTo>
                      <a:lnTo>
                        <a:pt x="92976" y="26301"/>
                      </a:lnTo>
                      <a:lnTo>
                        <a:pt x="83642" y="26301"/>
                      </a:lnTo>
                      <a:lnTo>
                        <a:pt x="78828" y="28587"/>
                      </a:lnTo>
                      <a:lnTo>
                        <a:pt x="70637" y="37744"/>
                      </a:lnTo>
                      <a:lnTo>
                        <a:pt x="68580" y="43726"/>
                      </a:lnTo>
                      <a:lnTo>
                        <a:pt x="68580" y="57404"/>
                      </a:lnTo>
                      <a:lnTo>
                        <a:pt x="70332" y="63017"/>
                      </a:lnTo>
                      <a:lnTo>
                        <a:pt x="77317" y="72872"/>
                      </a:lnTo>
                      <a:lnTo>
                        <a:pt x="82791" y="75336"/>
                      </a:lnTo>
                      <a:lnTo>
                        <a:pt x="93167" y="75336"/>
                      </a:lnTo>
                      <a:lnTo>
                        <a:pt x="107327" y="65582"/>
                      </a:lnTo>
                      <a:lnTo>
                        <a:pt x="107429" y="65430"/>
                      </a:lnTo>
                      <a:lnTo>
                        <a:pt x="108915" y="62509"/>
                      </a:lnTo>
                      <a:lnTo>
                        <a:pt x="110045" y="67335"/>
                      </a:lnTo>
                      <a:lnTo>
                        <a:pt x="110159" y="67805"/>
                      </a:lnTo>
                      <a:lnTo>
                        <a:pt x="111556" y="71259"/>
                      </a:lnTo>
                      <a:lnTo>
                        <a:pt x="114681" y="74472"/>
                      </a:lnTo>
                      <a:lnTo>
                        <a:pt x="116522" y="75336"/>
                      </a:lnTo>
                      <a:lnTo>
                        <a:pt x="120294" y="75336"/>
                      </a:lnTo>
                      <a:lnTo>
                        <a:pt x="121970" y="74472"/>
                      </a:lnTo>
                      <a:lnTo>
                        <a:pt x="123456" y="72872"/>
                      </a:lnTo>
                      <a:lnTo>
                        <a:pt x="125323" y="70675"/>
                      </a:lnTo>
                      <a:lnTo>
                        <a:pt x="125717" y="69354"/>
                      </a:lnTo>
                      <a:lnTo>
                        <a:pt x="125895" y="68795"/>
                      </a:lnTo>
                      <a:lnTo>
                        <a:pt x="125996" y="68427"/>
                      </a:lnTo>
                      <a:lnTo>
                        <a:pt x="126072" y="68211"/>
                      </a:lnTo>
                      <a:lnTo>
                        <a:pt x="126187" y="67805"/>
                      </a:lnTo>
                      <a:lnTo>
                        <a:pt x="126238" y="67640"/>
                      </a:lnTo>
                      <a:lnTo>
                        <a:pt x="126339" y="67335"/>
                      </a:lnTo>
                      <a:lnTo>
                        <a:pt x="126758" y="63017"/>
                      </a:lnTo>
                      <a:lnTo>
                        <a:pt x="126809" y="62509"/>
                      </a:lnTo>
                      <a:close/>
                    </a:path>
                    <a:path w="543559" h="182880">
                      <a:moveTo>
                        <a:pt x="160032" y="42494"/>
                      </a:moveTo>
                      <a:lnTo>
                        <a:pt x="132156" y="42494"/>
                      </a:lnTo>
                      <a:lnTo>
                        <a:pt x="132156" y="51600"/>
                      </a:lnTo>
                      <a:lnTo>
                        <a:pt x="160032" y="51600"/>
                      </a:lnTo>
                      <a:lnTo>
                        <a:pt x="160032" y="42494"/>
                      </a:lnTo>
                      <a:close/>
                    </a:path>
                    <a:path w="543559" h="182880">
                      <a:moveTo>
                        <a:pt x="216230" y="41529"/>
                      </a:moveTo>
                      <a:lnTo>
                        <a:pt x="215341" y="36842"/>
                      </a:lnTo>
                      <a:lnTo>
                        <a:pt x="211785" y="28295"/>
                      </a:lnTo>
                      <a:lnTo>
                        <a:pt x="210108" y="26200"/>
                      </a:lnTo>
                      <a:lnTo>
                        <a:pt x="209143" y="24980"/>
                      </a:lnTo>
                      <a:lnTo>
                        <a:pt x="206959" y="23520"/>
                      </a:lnTo>
                      <a:lnTo>
                        <a:pt x="206959" y="39763"/>
                      </a:lnTo>
                      <a:lnTo>
                        <a:pt x="206959" y="53708"/>
                      </a:lnTo>
                      <a:lnTo>
                        <a:pt x="205524" y="58978"/>
                      </a:lnTo>
                      <a:lnTo>
                        <a:pt x="199644" y="65849"/>
                      </a:lnTo>
                      <a:lnTo>
                        <a:pt x="196316" y="67487"/>
                      </a:lnTo>
                      <a:lnTo>
                        <a:pt x="188315" y="67487"/>
                      </a:lnTo>
                      <a:lnTo>
                        <a:pt x="184950" y="65849"/>
                      </a:lnTo>
                      <a:lnTo>
                        <a:pt x="179362" y="59270"/>
                      </a:lnTo>
                      <a:lnTo>
                        <a:pt x="177977" y="54190"/>
                      </a:lnTo>
                      <a:lnTo>
                        <a:pt x="177977" y="40449"/>
                      </a:lnTo>
                      <a:lnTo>
                        <a:pt x="179463" y="35217"/>
                      </a:lnTo>
                      <a:lnTo>
                        <a:pt x="185407" y="28003"/>
                      </a:lnTo>
                      <a:lnTo>
                        <a:pt x="186791" y="27266"/>
                      </a:lnTo>
                      <a:lnTo>
                        <a:pt x="188823" y="26200"/>
                      </a:lnTo>
                      <a:lnTo>
                        <a:pt x="196596" y="26200"/>
                      </a:lnTo>
                      <a:lnTo>
                        <a:pt x="200152" y="28003"/>
                      </a:lnTo>
                      <a:lnTo>
                        <a:pt x="200025" y="28003"/>
                      </a:lnTo>
                      <a:lnTo>
                        <a:pt x="205562" y="34671"/>
                      </a:lnTo>
                      <a:lnTo>
                        <a:pt x="206959" y="39763"/>
                      </a:lnTo>
                      <a:lnTo>
                        <a:pt x="206959" y="23520"/>
                      </a:lnTo>
                      <a:lnTo>
                        <a:pt x="202196" y="20320"/>
                      </a:lnTo>
                      <a:lnTo>
                        <a:pt x="198120" y="19113"/>
                      </a:lnTo>
                      <a:lnTo>
                        <a:pt x="190055" y="19113"/>
                      </a:lnTo>
                      <a:lnTo>
                        <a:pt x="187083" y="19786"/>
                      </a:lnTo>
                      <a:lnTo>
                        <a:pt x="182168" y="22504"/>
                      </a:lnTo>
                      <a:lnTo>
                        <a:pt x="179971" y="24549"/>
                      </a:lnTo>
                      <a:lnTo>
                        <a:pt x="178028" y="27266"/>
                      </a:lnTo>
                      <a:lnTo>
                        <a:pt x="178028" y="20320"/>
                      </a:lnTo>
                      <a:lnTo>
                        <a:pt x="169748" y="20320"/>
                      </a:lnTo>
                      <a:lnTo>
                        <a:pt x="169748" y="94195"/>
                      </a:lnTo>
                      <a:lnTo>
                        <a:pt x="178828" y="94195"/>
                      </a:lnTo>
                      <a:lnTo>
                        <a:pt x="178828" y="68186"/>
                      </a:lnTo>
                      <a:lnTo>
                        <a:pt x="180365" y="70142"/>
                      </a:lnTo>
                      <a:lnTo>
                        <a:pt x="182346" y="71742"/>
                      </a:lnTo>
                      <a:lnTo>
                        <a:pt x="187147" y="74295"/>
                      </a:lnTo>
                      <a:lnTo>
                        <a:pt x="189865" y="74930"/>
                      </a:lnTo>
                      <a:lnTo>
                        <a:pt x="197027" y="74930"/>
                      </a:lnTo>
                      <a:lnTo>
                        <a:pt x="200964" y="73761"/>
                      </a:lnTo>
                      <a:lnTo>
                        <a:pt x="208457" y="69113"/>
                      </a:lnTo>
                      <a:lnTo>
                        <a:pt x="209245" y="68186"/>
                      </a:lnTo>
                      <a:lnTo>
                        <a:pt x="209842" y="67487"/>
                      </a:lnTo>
                      <a:lnTo>
                        <a:pt x="211239" y="65849"/>
                      </a:lnTo>
                      <a:lnTo>
                        <a:pt x="215252" y="56997"/>
                      </a:lnTo>
                      <a:lnTo>
                        <a:pt x="216230" y="52082"/>
                      </a:lnTo>
                      <a:lnTo>
                        <a:pt x="216230" y="41529"/>
                      </a:lnTo>
                      <a:close/>
                    </a:path>
                    <a:path w="543559" h="182880">
                      <a:moveTo>
                        <a:pt x="273799" y="73723"/>
                      </a:moveTo>
                      <a:lnTo>
                        <a:pt x="272821" y="71996"/>
                      </a:lnTo>
                      <a:lnTo>
                        <a:pt x="272745" y="71843"/>
                      </a:lnTo>
                      <a:lnTo>
                        <a:pt x="272656" y="71678"/>
                      </a:lnTo>
                      <a:lnTo>
                        <a:pt x="272034" y="69989"/>
                      </a:lnTo>
                      <a:lnTo>
                        <a:pt x="271907" y="69646"/>
                      </a:lnTo>
                      <a:lnTo>
                        <a:pt x="271576" y="67830"/>
                      </a:lnTo>
                      <a:lnTo>
                        <a:pt x="271462" y="67132"/>
                      </a:lnTo>
                      <a:lnTo>
                        <a:pt x="271170" y="65430"/>
                      </a:lnTo>
                      <a:lnTo>
                        <a:pt x="271068" y="63817"/>
                      </a:lnTo>
                      <a:lnTo>
                        <a:pt x="270992" y="61937"/>
                      </a:lnTo>
                      <a:lnTo>
                        <a:pt x="270916" y="46913"/>
                      </a:lnTo>
                      <a:lnTo>
                        <a:pt x="270789" y="32969"/>
                      </a:lnTo>
                      <a:lnTo>
                        <a:pt x="270764" y="32473"/>
                      </a:lnTo>
                      <a:lnTo>
                        <a:pt x="269976" y="28714"/>
                      </a:lnTo>
                      <a:lnTo>
                        <a:pt x="269925" y="28448"/>
                      </a:lnTo>
                      <a:lnTo>
                        <a:pt x="269074" y="26606"/>
                      </a:lnTo>
                      <a:lnTo>
                        <a:pt x="268986" y="26403"/>
                      </a:lnTo>
                      <a:lnTo>
                        <a:pt x="266293" y="23139"/>
                      </a:lnTo>
                      <a:lnTo>
                        <a:pt x="264198" y="21793"/>
                      </a:lnTo>
                      <a:lnTo>
                        <a:pt x="258711" y="19735"/>
                      </a:lnTo>
                      <a:lnTo>
                        <a:pt x="259092" y="19735"/>
                      </a:lnTo>
                      <a:lnTo>
                        <a:pt x="254774" y="19113"/>
                      </a:lnTo>
                      <a:lnTo>
                        <a:pt x="245592" y="19113"/>
                      </a:lnTo>
                      <a:lnTo>
                        <a:pt x="226047" y="35560"/>
                      </a:lnTo>
                      <a:lnTo>
                        <a:pt x="234924" y="36766"/>
                      </a:lnTo>
                      <a:lnTo>
                        <a:pt x="235889" y="32969"/>
                      </a:lnTo>
                      <a:lnTo>
                        <a:pt x="237401" y="30340"/>
                      </a:lnTo>
                      <a:lnTo>
                        <a:pt x="241477" y="27355"/>
                      </a:lnTo>
                      <a:lnTo>
                        <a:pt x="244627" y="26606"/>
                      </a:lnTo>
                      <a:lnTo>
                        <a:pt x="253453" y="26606"/>
                      </a:lnTo>
                      <a:lnTo>
                        <a:pt x="256908" y="27622"/>
                      </a:lnTo>
                      <a:lnTo>
                        <a:pt x="260934" y="31178"/>
                      </a:lnTo>
                      <a:lnTo>
                        <a:pt x="261785" y="33782"/>
                      </a:lnTo>
                      <a:lnTo>
                        <a:pt x="261734" y="39827"/>
                      </a:lnTo>
                      <a:lnTo>
                        <a:pt x="261734" y="46913"/>
                      </a:lnTo>
                      <a:lnTo>
                        <a:pt x="261658" y="54635"/>
                      </a:lnTo>
                      <a:lnTo>
                        <a:pt x="261378" y="56388"/>
                      </a:lnTo>
                      <a:lnTo>
                        <a:pt x="261277" y="57023"/>
                      </a:lnTo>
                      <a:lnTo>
                        <a:pt x="261251" y="57238"/>
                      </a:lnTo>
                      <a:lnTo>
                        <a:pt x="248462" y="67830"/>
                      </a:lnTo>
                      <a:lnTo>
                        <a:pt x="241427" y="67830"/>
                      </a:lnTo>
                      <a:lnTo>
                        <a:pt x="239077" y="67132"/>
                      </a:lnTo>
                      <a:lnTo>
                        <a:pt x="238861" y="67132"/>
                      </a:lnTo>
                      <a:lnTo>
                        <a:pt x="236905" y="65430"/>
                      </a:lnTo>
                      <a:lnTo>
                        <a:pt x="235089" y="63817"/>
                      </a:lnTo>
                      <a:lnTo>
                        <a:pt x="234226" y="61937"/>
                      </a:lnTo>
                      <a:lnTo>
                        <a:pt x="234175" y="57810"/>
                      </a:lnTo>
                      <a:lnTo>
                        <a:pt x="234594" y="56388"/>
                      </a:lnTo>
                      <a:lnTo>
                        <a:pt x="253504" y="49403"/>
                      </a:lnTo>
                      <a:lnTo>
                        <a:pt x="258457" y="48260"/>
                      </a:lnTo>
                      <a:lnTo>
                        <a:pt x="261734" y="46913"/>
                      </a:lnTo>
                      <a:lnTo>
                        <a:pt x="261734" y="39827"/>
                      </a:lnTo>
                      <a:lnTo>
                        <a:pt x="258279" y="41046"/>
                      </a:lnTo>
                      <a:lnTo>
                        <a:pt x="252882" y="42075"/>
                      </a:lnTo>
                      <a:lnTo>
                        <a:pt x="224485" y="57023"/>
                      </a:lnTo>
                      <a:lnTo>
                        <a:pt x="224485" y="64109"/>
                      </a:lnTo>
                      <a:lnTo>
                        <a:pt x="225793" y="67132"/>
                      </a:lnTo>
                      <a:lnTo>
                        <a:pt x="226136" y="67830"/>
                      </a:lnTo>
                      <a:lnTo>
                        <a:pt x="232384" y="73494"/>
                      </a:lnTo>
                      <a:lnTo>
                        <a:pt x="236905" y="74930"/>
                      </a:lnTo>
                      <a:lnTo>
                        <a:pt x="246341" y="74930"/>
                      </a:lnTo>
                      <a:lnTo>
                        <a:pt x="249682" y="74345"/>
                      </a:lnTo>
                      <a:lnTo>
                        <a:pt x="255892" y="71996"/>
                      </a:lnTo>
                      <a:lnTo>
                        <a:pt x="259130" y="69989"/>
                      </a:lnTo>
                      <a:lnTo>
                        <a:pt x="261670" y="67830"/>
                      </a:lnTo>
                      <a:lnTo>
                        <a:pt x="262496" y="67132"/>
                      </a:lnTo>
                      <a:lnTo>
                        <a:pt x="264325" y="73723"/>
                      </a:lnTo>
                      <a:lnTo>
                        <a:pt x="273799" y="73723"/>
                      </a:lnTo>
                      <a:close/>
                    </a:path>
                    <a:path w="543559" h="182880">
                      <a:moveTo>
                        <a:pt x="340550" y="73621"/>
                      </a:moveTo>
                      <a:lnTo>
                        <a:pt x="339293" y="65976"/>
                      </a:lnTo>
                      <a:lnTo>
                        <a:pt x="339229" y="65646"/>
                      </a:lnTo>
                      <a:lnTo>
                        <a:pt x="336765" y="65976"/>
                      </a:lnTo>
                      <a:lnTo>
                        <a:pt x="333235" y="65976"/>
                      </a:lnTo>
                      <a:lnTo>
                        <a:pt x="332155" y="65328"/>
                      </a:lnTo>
                      <a:lnTo>
                        <a:pt x="330593" y="63563"/>
                      </a:lnTo>
                      <a:lnTo>
                        <a:pt x="330276" y="62826"/>
                      </a:lnTo>
                      <a:lnTo>
                        <a:pt x="330111" y="61175"/>
                      </a:lnTo>
                      <a:lnTo>
                        <a:pt x="330111" y="27355"/>
                      </a:lnTo>
                      <a:lnTo>
                        <a:pt x="339242" y="27355"/>
                      </a:lnTo>
                      <a:lnTo>
                        <a:pt x="339242" y="20320"/>
                      </a:lnTo>
                      <a:lnTo>
                        <a:pt x="330111" y="20320"/>
                      </a:lnTo>
                      <a:lnTo>
                        <a:pt x="330111" y="1663"/>
                      </a:lnTo>
                      <a:lnTo>
                        <a:pt x="321094" y="7099"/>
                      </a:lnTo>
                      <a:lnTo>
                        <a:pt x="321094" y="20320"/>
                      </a:lnTo>
                      <a:lnTo>
                        <a:pt x="314439" y="20320"/>
                      </a:lnTo>
                      <a:lnTo>
                        <a:pt x="314439" y="22098"/>
                      </a:lnTo>
                      <a:lnTo>
                        <a:pt x="311188" y="20091"/>
                      </a:lnTo>
                      <a:lnTo>
                        <a:pt x="308076" y="19113"/>
                      </a:lnTo>
                      <a:lnTo>
                        <a:pt x="302907" y="19113"/>
                      </a:lnTo>
                      <a:lnTo>
                        <a:pt x="300964" y="19710"/>
                      </a:lnTo>
                      <a:lnTo>
                        <a:pt x="297434" y="22136"/>
                      </a:lnTo>
                      <a:lnTo>
                        <a:pt x="295516" y="24625"/>
                      </a:lnTo>
                      <a:lnTo>
                        <a:pt x="293433" y="28397"/>
                      </a:lnTo>
                      <a:lnTo>
                        <a:pt x="293433" y="20320"/>
                      </a:lnTo>
                      <a:lnTo>
                        <a:pt x="285254" y="20320"/>
                      </a:lnTo>
                      <a:lnTo>
                        <a:pt x="285254" y="73723"/>
                      </a:lnTo>
                      <a:lnTo>
                        <a:pt x="294335" y="73723"/>
                      </a:lnTo>
                      <a:lnTo>
                        <a:pt x="294335" y="41935"/>
                      </a:lnTo>
                      <a:lnTo>
                        <a:pt x="294843" y="38430"/>
                      </a:lnTo>
                      <a:lnTo>
                        <a:pt x="296519" y="33096"/>
                      </a:lnTo>
                      <a:lnTo>
                        <a:pt x="297649" y="31445"/>
                      </a:lnTo>
                      <a:lnTo>
                        <a:pt x="300723" y="29121"/>
                      </a:lnTo>
                      <a:lnTo>
                        <a:pt x="302577" y="28460"/>
                      </a:lnTo>
                      <a:lnTo>
                        <a:pt x="306781" y="28460"/>
                      </a:lnTo>
                      <a:lnTo>
                        <a:pt x="309003" y="29121"/>
                      </a:lnTo>
                      <a:lnTo>
                        <a:pt x="311226" y="30429"/>
                      </a:lnTo>
                      <a:lnTo>
                        <a:pt x="314312" y="22136"/>
                      </a:lnTo>
                      <a:lnTo>
                        <a:pt x="314439" y="22136"/>
                      </a:lnTo>
                      <a:lnTo>
                        <a:pt x="314439" y="27355"/>
                      </a:lnTo>
                      <a:lnTo>
                        <a:pt x="321094" y="27355"/>
                      </a:lnTo>
                      <a:lnTo>
                        <a:pt x="321094" y="63563"/>
                      </a:lnTo>
                      <a:lnTo>
                        <a:pt x="321271" y="65328"/>
                      </a:lnTo>
                      <a:lnTo>
                        <a:pt x="321348" y="65976"/>
                      </a:lnTo>
                      <a:lnTo>
                        <a:pt x="321462" y="67081"/>
                      </a:lnTo>
                      <a:lnTo>
                        <a:pt x="322948" y="70459"/>
                      </a:lnTo>
                      <a:lnTo>
                        <a:pt x="324218" y="71831"/>
                      </a:lnTo>
                      <a:lnTo>
                        <a:pt x="327850" y="73901"/>
                      </a:lnTo>
                      <a:lnTo>
                        <a:pt x="330403" y="74422"/>
                      </a:lnTo>
                      <a:lnTo>
                        <a:pt x="335724" y="74422"/>
                      </a:lnTo>
                      <a:lnTo>
                        <a:pt x="337997" y="74168"/>
                      </a:lnTo>
                      <a:lnTo>
                        <a:pt x="340550" y="73621"/>
                      </a:lnTo>
                      <a:close/>
                    </a:path>
                    <a:path w="543559" h="182880">
                      <a:moveTo>
                        <a:pt x="356946" y="20320"/>
                      </a:moveTo>
                      <a:lnTo>
                        <a:pt x="347878" y="20320"/>
                      </a:lnTo>
                      <a:lnTo>
                        <a:pt x="347878" y="73723"/>
                      </a:lnTo>
                      <a:lnTo>
                        <a:pt x="356946" y="73723"/>
                      </a:lnTo>
                      <a:lnTo>
                        <a:pt x="356946" y="20320"/>
                      </a:lnTo>
                      <a:close/>
                    </a:path>
                    <a:path w="543559" h="182880">
                      <a:moveTo>
                        <a:pt x="356946" y="0"/>
                      </a:moveTo>
                      <a:lnTo>
                        <a:pt x="347878" y="0"/>
                      </a:lnTo>
                      <a:lnTo>
                        <a:pt x="347878" y="10414"/>
                      </a:lnTo>
                      <a:lnTo>
                        <a:pt x="356946" y="10414"/>
                      </a:lnTo>
                      <a:lnTo>
                        <a:pt x="356946" y="0"/>
                      </a:lnTo>
                      <a:close/>
                    </a:path>
                    <a:path w="543559" h="182880">
                      <a:moveTo>
                        <a:pt x="414299" y="55321"/>
                      </a:moveTo>
                      <a:lnTo>
                        <a:pt x="405371" y="54165"/>
                      </a:lnTo>
                      <a:lnTo>
                        <a:pt x="404723" y="58686"/>
                      </a:lnTo>
                      <a:lnTo>
                        <a:pt x="403225" y="62039"/>
                      </a:lnTo>
                      <a:lnTo>
                        <a:pt x="398449" y="66395"/>
                      </a:lnTo>
                      <a:lnTo>
                        <a:pt x="395478" y="67487"/>
                      </a:lnTo>
                      <a:lnTo>
                        <a:pt x="387477" y="67487"/>
                      </a:lnTo>
                      <a:lnTo>
                        <a:pt x="383882" y="65862"/>
                      </a:lnTo>
                      <a:lnTo>
                        <a:pt x="378371" y="59359"/>
                      </a:lnTo>
                      <a:lnTo>
                        <a:pt x="376986" y="54165"/>
                      </a:lnTo>
                      <a:lnTo>
                        <a:pt x="376986" y="39903"/>
                      </a:lnTo>
                      <a:lnTo>
                        <a:pt x="378421" y="34734"/>
                      </a:lnTo>
                      <a:lnTo>
                        <a:pt x="384124" y="28194"/>
                      </a:lnTo>
                      <a:lnTo>
                        <a:pt x="387845" y="26555"/>
                      </a:lnTo>
                      <a:lnTo>
                        <a:pt x="395439" y="26555"/>
                      </a:lnTo>
                      <a:lnTo>
                        <a:pt x="398018" y="27457"/>
                      </a:lnTo>
                      <a:lnTo>
                        <a:pt x="402285" y="31076"/>
                      </a:lnTo>
                      <a:lnTo>
                        <a:pt x="403771" y="33782"/>
                      </a:lnTo>
                      <a:lnTo>
                        <a:pt x="404609" y="37363"/>
                      </a:lnTo>
                      <a:lnTo>
                        <a:pt x="413435" y="36004"/>
                      </a:lnTo>
                      <a:lnTo>
                        <a:pt x="412483" y="31076"/>
                      </a:lnTo>
                      <a:lnTo>
                        <a:pt x="412394" y="30607"/>
                      </a:lnTo>
                      <a:lnTo>
                        <a:pt x="410070" y="26555"/>
                      </a:lnTo>
                      <a:lnTo>
                        <a:pt x="402628" y="20574"/>
                      </a:lnTo>
                      <a:lnTo>
                        <a:pt x="397878" y="19113"/>
                      </a:lnTo>
                      <a:lnTo>
                        <a:pt x="387464" y="19113"/>
                      </a:lnTo>
                      <a:lnTo>
                        <a:pt x="367652" y="41452"/>
                      </a:lnTo>
                      <a:lnTo>
                        <a:pt x="367652" y="56146"/>
                      </a:lnTo>
                      <a:lnTo>
                        <a:pt x="369887" y="62992"/>
                      </a:lnTo>
                      <a:lnTo>
                        <a:pt x="378790" y="72542"/>
                      </a:lnTo>
                      <a:lnTo>
                        <a:pt x="384683" y="74930"/>
                      </a:lnTo>
                      <a:lnTo>
                        <a:pt x="397852" y="74930"/>
                      </a:lnTo>
                      <a:lnTo>
                        <a:pt x="402793" y="73190"/>
                      </a:lnTo>
                      <a:lnTo>
                        <a:pt x="409397" y="67487"/>
                      </a:lnTo>
                      <a:lnTo>
                        <a:pt x="410832" y="66255"/>
                      </a:lnTo>
                      <a:lnTo>
                        <a:pt x="413321" y="61455"/>
                      </a:lnTo>
                      <a:lnTo>
                        <a:pt x="414299" y="55321"/>
                      </a:lnTo>
                      <a:close/>
                    </a:path>
                    <a:path w="543559" h="182880">
                      <a:moveTo>
                        <a:pt x="430618" y="0"/>
                      </a:moveTo>
                      <a:lnTo>
                        <a:pt x="421538" y="0"/>
                      </a:lnTo>
                      <a:lnTo>
                        <a:pt x="421538" y="73723"/>
                      </a:lnTo>
                      <a:lnTo>
                        <a:pt x="430618" y="73723"/>
                      </a:lnTo>
                      <a:lnTo>
                        <a:pt x="430618" y="0"/>
                      </a:lnTo>
                      <a:close/>
                    </a:path>
                    <a:path w="543559" h="182880">
                      <a:moveTo>
                        <a:pt x="490689" y="38100"/>
                      </a:moveTo>
                      <a:lnTo>
                        <a:pt x="488581" y="31788"/>
                      </a:lnTo>
                      <a:lnTo>
                        <a:pt x="488492" y="31521"/>
                      </a:lnTo>
                      <a:lnTo>
                        <a:pt x="488416" y="31267"/>
                      </a:lnTo>
                      <a:lnTo>
                        <a:pt x="484022" y="26555"/>
                      </a:lnTo>
                      <a:lnTo>
                        <a:pt x="481114" y="23444"/>
                      </a:lnTo>
                      <a:lnTo>
                        <a:pt x="481114" y="41884"/>
                      </a:lnTo>
                      <a:lnTo>
                        <a:pt x="451205" y="41884"/>
                      </a:lnTo>
                      <a:lnTo>
                        <a:pt x="462267" y="26555"/>
                      </a:lnTo>
                      <a:lnTo>
                        <a:pt x="471043" y="26555"/>
                      </a:lnTo>
                      <a:lnTo>
                        <a:pt x="474789" y="28295"/>
                      </a:lnTo>
                      <a:lnTo>
                        <a:pt x="477672" y="31788"/>
                      </a:lnTo>
                      <a:lnTo>
                        <a:pt x="479564" y="34036"/>
                      </a:lnTo>
                      <a:lnTo>
                        <a:pt x="480644" y="37236"/>
                      </a:lnTo>
                      <a:lnTo>
                        <a:pt x="480707" y="37401"/>
                      </a:lnTo>
                      <a:lnTo>
                        <a:pt x="481114" y="41884"/>
                      </a:lnTo>
                      <a:lnTo>
                        <a:pt x="481114" y="23444"/>
                      </a:lnTo>
                      <a:lnTo>
                        <a:pt x="479386" y="21590"/>
                      </a:lnTo>
                      <a:lnTo>
                        <a:pt x="473494" y="19113"/>
                      </a:lnTo>
                      <a:lnTo>
                        <a:pt x="458952" y="19113"/>
                      </a:lnTo>
                      <a:lnTo>
                        <a:pt x="452932" y="21590"/>
                      </a:lnTo>
                      <a:lnTo>
                        <a:pt x="443661" y="31521"/>
                      </a:lnTo>
                      <a:lnTo>
                        <a:pt x="441464" y="38100"/>
                      </a:lnTo>
                      <a:lnTo>
                        <a:pt x="441452" y="56527"/>
                      </a:lnTo>
                      <a:lnTo>
                        <a:pt x="443636" y="62903"/>
                      </a:lnTo>
                      <a:lnTo>
                        <a:pt x="452793" y="72529"/>
                      </a:lnTo>
                      <a:lnTo>
                        <a:pt x="459016" y="74930"/>
                      </a:lnTo>
                      <a:lnTo>
                        <a:pt x="473062" y="74930"/>
                      </a:lnTo>
                      <a:lnTo>
                        <a:pt x="478167" y="73418"/>
                      </a:lnTo>
                      <a:lnTo>
                        <a:pt x="486029" y="67487"/>
                      </a:lnTo>
                      <a:lnTo>
                        <a:pt x="488911" y="63144"/>
                      </a:lnTo>
                      <a:lnTo>
                        <a:pt x="490385" y="57683"/>
                      </a:lnTo>
                      <a:lnTo>
                        <a:pt x="481012" y="56527"/>
                      </a:lnTo>
                      <a:lnTo>
                        <a:pt x="479640" y="60350"/>
                      </a:lnTo>
                      <a:lnTo>
                        <a:pt x="477735" y="63144"/>
                      </a:lnTo>
                      <a:lnTo>
                        <a:pt x="473062" y="66611"/>
                      </a:lnTo>
                      <a:lnTo>
                        <a:pt x="470217" y="67487"/>
                      </a:lnTo>
                      <a:lnTo>
                        <a:pt x="462419" y="67487"/>
                      </a:lnTo>
                      <a:lnTo>
                        <a:pt x="458685" y="65938"/>
                      </a:lnTo>
                      <a:lnTo>
                        <a:pt x="452716" y="59690"/>
                      </a:lnTo>
                      <a:lnTo>
                        <a:pt x="451053" y="55206"/>
                      </a:lnTo>
                      <a:lnTo>
                        <a:pt x="450710" y="49339"/>
                      </a:lnTo>
                      <a:lnTo>
                        <a:pt x="490639" y="49339"/>
                      </a:lnTo>
                      <a:lnTo>
                        <a:pt x="490664" y="41884"/>
                      </a:lnTo>
                      <a:lnTo>
                        <a:pt x="490689" y="38100"/>
                      </a:lnTo>
                      <a:close/>
                    </a:path>
                    <a:path w="543559" h="182880">
                      <a:moveTo>
                        <a:pt x="543001" y="54952"/>
                      </a:moveTo>
                      <a:lnTo>
                        <a:pt x="516991" y="40132"/>
                      </a:lnTo>
                      <a:lnTo>
                        <a:pt x="514311" y="39357"/>
                      </a:lnTo>
                      <a:lnTo>
                        <a:pt x="508812" y="34620"/>
                      </a:lnTo>
                      <a:lnTo>
                        <a:pt x="508812" y="31597"/>
                      </a:lnTo>
                      <a:lnTo>
                        <a:pt x="509714" y="29984"/>
                      </a:lnTo>
                      <a:lnTo>
                        <a:pt x="513143" y="27330"/>
                      </a:lnTo>
                      <a:lnTo>
                        <a:pt x="512876" y="27330"/>
                      </a:lnTo>
                      <a:lnTo>
                        <a:pt x="516242" y="26555"/>
                      </a:lnTo>
                      <a:lnTo>
                        <a:pt x="523951" y="26555"/>
                      </a:lnTo>
                      <a:lnTo>
                        <a:pt x="526681" y="27330"/>
                      </a:lnTo>
                      <a:lnTo>
                        <a:pt x="530529" y="30416"/>
                      </a:lnTo>
                      <a:lnTo>
                        <a:pt x="531710" y="32562"/>
                      </a:lnTo>
                      <a:lnTo>
                        <a:pt x="531926" y="34099"/>
                      </a:lnTo>
                      <a:lnTo>
                        <a:pt x="532003" y="34620"/>
                      </a:lnTo>
                      <a:lnTo>
                        <a:pt x="532104" y="35306"/>
                      </a:lnTo>
                      <a:lnTo>
                        <a:pt x="540994" y="34099"/>
                      </a:lnTo>
                      <a:lnTo>
                        <a:pt x="540410" y="30645"/>
                      </a:lnTo>
                      <a:lnTo>
                        <a:pt x="539381" y="27889"/>
                      </a:lnTo>
                      <a:lnTo>
                        <a:pt x="538391" y="26555"/>
                      </a:lnTo>
                      <a:lnTo>
                        <a:pt x="536346" y="23761"/>
                      </a:lnTo>
                      <a:lnTo>
                        <a:pt x="534009" y="22136"/>
                      </a:lnTo>
                      <a:lnTo>
                        <a:pt x="527659" y="19710"/>
                      </a:lnTo>
                      <a:lnTo>
                        <a:pt x="523963" y="19113"/>
                      </a:lnTo>
                      <a:lnTo>
                        <a:pt x="516966" y="19113"/>
                      </a:lnTo>
                      <a:lnTo>
                        <a:pt x="514362" y="19469"/>
                      </a:lnTo>
                      <a:lnTo>
                        <a:pt x="509485" y="20916"/>
                      </a:lnTo>
                      <a:lnTo>
                        <a:pt x="507568" y="21793"/>
                      </a:lnTo>
                      <a:lnTo>
                        <a:pt x="506158" y="22834"/>
                      </a:lnTo>
                      <a:lnTo>
                        <a:pt x="504266" y="24168"/>
                      </a:lnTo>
                      <a:lnTo>
                        <a:pt x="502780" y="25857"/>
                      </a:lnTo>
                      <a:lnTo>
                        <a:pt x="500570" y="29984"/>
                      </a:lnTo>
                      <a:lnTo>
                        <a:pt x="500049" y="32118"/>
                      </a:lnTo>
                      <a:lnTo>
                        <a:pt x="500049" y="37122"/>
                      </a:lnTo>
                      <a:lnTo>
                        <a:pt x="500570" y="39027"/>
                      </a:lnTo>
                      <a:lnTo>
                        <a:pt x="500659" y="39357"/>
                      </a:lnTo>
                      <a:lnTo>
                        <a:pt x="526783" y="52374"/>
                      </a:lnTo>
                      <a:lnTo>
                        <a:pt x="529767" y="53352"/>
                      </a:lnTo>
                      <a:lnTo>
                        <a:pt x="532777" y="55333"/>
                      </a:lnTo>
                      <a:lnTo>
                        <a:pt x="533679" y="56946"/>
                      </a:lnTo>
                      <a:lnTo>
                        <a:pt x="533679" y="61264"/>
                      </a:lnTo>
                      <a:lnTo>
                        <a:pt x="532663" y="63258"/>
                      </a:lnTo>
                      <a:lnTo>
                        <a:pt x="528637" y="66636"/>
                      </a:lnTo>
                      <a:lnTo>
                        <a:pt x="525538" y="67487"/>
                      </a:lnTo>
                      <a:lnTo>
                        <a:pt x="517245" y="67487"/>
                      </a:lnTo>
                      <a:lnTo>
                        <a:pt x="514362" y="66636"/>
                      </a:lnTo>
                      <a:lnTo>
                        <a:pt x="514146" y="66636"/>
                      </a:lnTo>
                      <a:lnTo>
                        <a:pt x="507517" y="56375"/>
                      </a:lnTo>
                      <a:lnTo>
                        <a:pt x="498538" y="57785"/>
                      </a:lnTo>
                      <a:lnTo>
                        <a:pt x="514464" y="74930"/>
                      </a:lnTo>
                      <a:lnTo>
                        <a:pt x="525627" y="74930"/>
                      </a:lnTo>
                      <a:lnTo>
                        <a:pt x="529399" y="74193"/>
                      </a:lnTo>
                      <a:lnTo>
                        <a:pt x="536041" y="71285"/>
                      </a:lnTo>
                      <a:lnTo>
                        <a:pt x="538581" y="69227"/>
                      </a:lnTo>
                      <a:lnTo>
                        <a:pt x="539737" y="67487"/>
                      </a:lnTo>
                      <a:lnTo>
                        <a:pt x="542124" y="63893"/>
                      </a:lnTo>
                      <a:lnTo>
                        <a:pt x="542925" y="61264"/>
                      </a:lnTo>
                      <a:lnTo>
                        <a:pt x="543001" y="54952"/>
                      </a:lnTo>
                      <a:close/>
                    </a:path>
                  </a:pathLst>
                </a:custGeom>
                <a:solidFill>
                  <a:srgbClr val="03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49" name="object 40">
                  <a:extLst>
                    <a:ext uri="{FF2B5EF4-FFF2-40B4-BE49-F238E27FC236}">
                      <a16:creationId xmlns:a16="http://schemas.microsoft.com/office/drawing/2014/main" id="{AC7918F2-391F-A890-8867-966AA4F6476B}"/>
                    </a:ext>
                  </a:extLst>
                </p:cNvPr>
                <p:cNvPicPr/>
                <p:nvPr/>
              </p:nvPicPr>
              <p:blipFill>
                <a:blip r:embed="rId12" cstate="print"/>
                <a:stretch>
                  <a:fillRect/>
                </a:stretch>
              </p:blipFill>
              <p:spPr>
                <a:xfrm>
                  <a:off x="6322441" y="2537904"/>
                  <a:ext cx="214630" cy="75285"/>
                </a:xfrm>
                <a:prstGeom prst="rect">
                  <a:avLst/>
                </a:prstGeom>
              </p:spPr>
            </p:pic>
            <p:sp>
              <p:nvSpPr>
                <p:cNvPr id="1050" name="object 41">
                  <a:extLst>
                    <a:ext uri="{FF2B5EF4-FFF2-40B4-BE49-F238E27FC236}">
                      <a16:creationId xmlns:a16="http://schemas.microsoft.com/office/drawing/2014/main" id="{5567C1E6-DB88-53A0-C100-D362B5BFBA9F}"/>
                    </a:ext>
                  </a:extLst>
                </p:cNvPr>
                <p:cNvSpPr/>
                <p:nvPr/>
              </p:nvSpPr>
              <p:spPr>
                <a:xfrm>
                  <a:off x="6179984" y="2685440"/>
                  <a:ext cx="33020" cy="33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20" h="33019">
                      <a:moveTo>
                        <a:pt x="32816" y="0"/>
                      </a:moveTo>
                      <a:lnTo>
                        <a:pt x="0" y="0"/>
                      </a:lnTo>
                      <a:lnTo>
                        <a:pt x="0" y="32829"/>
                      </a:lnTo>
                      <a:lnTo>
                        <a:pt x="32816" y="32829"/>
                      </a:lnTo>
                      <a:lnTo>
                        <a:pt x="32816" y="30568"/>
                      </a:lnTo>
                      <a:lnTo>
                        <a:pt x="2260" y="30568"/>
                      </a:lnTo>
                      <a:lnTo>
                        <a:pt x="2260" y="2273"/>
                      </a:lnTo>
                      <a:lnTo>
                        <a:pt x="31686" y="2273"/>
                      </a:lnTo>
                      <a:lnTo>
                        <a:pt x="31686" y="1143"/>
                      </a:lnTo>
                      <a:lnTo>
                        <a:pt x="32816" y="1142"/>
                      </a:lnTo>
                      <a:lnTo>
                        <a:pt x="32816" y="0"/>
                      </a:lnTo>
                      <a:close/>
                    </a:path>
                    <a:path w="33020" h="33019">
                      <a:moveTo>
                        <a:pt x="32816" y="1142"/>
                      </a:moveTo>
                      <a:lnTo>
                        <a:pt x="31686" y="1143"/>
                      </a:lnTo>
                      <a:lnTo>
                        <a:pt x="31686" y="2273"/>
                      </a:lnTo>
                      <a:lnTo>
                        <a:pt x="30543" y="2273"/>
                      </a:lnTo>
                      <a:lnTo>
                        <a:pt x="30543" y="30568"/>
                      </a:lnTo>
                      <a:lnTo>
                        <a:pt x="32816" y="30568"/>
                      </a:lnTo>
                      <a:lnTo>
                        <a:pt x="32816" y="1142"/>
                      </a:lnTo>
                      <a:close/>
                    </a:path>
                  </a:pathLst>
                </a:custGeom>
                <a:solidFill>
                  <a:srgbClr val="0380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51" name="object 42">
                  <a:extLst>
                    <a:ext uri="{FF2B5EF4-FFF2-40B4-BE49-F238E27FC236}">
                      <a16:creationId xmlns:a16="http://schemas.microsoft.com/office/drawing/2014/main" id="{E3AB7C83-1198-4AEC-F227-9B96B14ED67E}"/>
                    </a:ext>
                  </a:extLst>
                </p:cNvPr>
                <p:cNvPicPr/>
                <p:nvPr/>
              </p:nvPicPr>
              <p:blipFill>
                <a:blip r:embed="rId13" cstate="print"/>
                <a:stretch>
                  <a:fillRect/>
                </a:stretch>
              </p:blipFill>
              <p:spPr>
                <a:xfrm>
                  <a:off x="6372301" y="2663520"/>
                  <a:ext cx="163804" cy="75285"/>
                </a:xfrm>
                <a:prstGeom prst="rect">
                  <a:avLst/>
                </a:prstGeom>
              </p:spPr>
            </p:pic>
            <p:sp>
              <p:nvSpPr>
                <p:cNvPr id="1052" name="object 43">
                  <a:extLst>
                    <a:ext uri="{FF2B5EF4-FFF2-40B4-BE49-F238E27FC236}">
                      <a16:creationId xmlns:a16="http://schemas.microsoft.com/office/drawing/2014/main" id="{2A3DD99C-F77C-1E33-D573-B155240A3080}"/>
                    </a:ext>
                  </a:extLst>
                </p:cNvPr>
                <p:cNvSpPr/>
                <p:nvPr/>
              </p:nvSpPr>
              <p:spPr>
                <a:xfrm>
                  <a:off x="6173521" y="2804273"/>
                  <a:ext cx="47625" cy="4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625" h="47625">
                      <a:moveTo>
                        <a:pt x="47205" y="23761"/>
                      </a:moveTo>
                      <a:lnTo>
                        <a:pt x="46875" y="22961"/>
                      </a:lnTo>
                      <a:lnTo>
                        <a:pt x="26631" y="2730"/>
                      </a:lnTo>
                      <a:lnTo>
                        <a:pt x="24231" y="330"/>
                      </a:lnTo>
                      <a:lnTo>
                        <a:pt x="23431" y="0"/>
                      </a:lnTo>
                      <a:lnTo>
                        <a:pt x="22631" y="330"/>
                      </a:lnTo>
                      <a:lnTo>
                        <a:pt x="0" y="22961"/>
                      </a:lnTo>
                      <a:lnTo>
                        <a:pt x="0" y="24561"/>
                      </a:lnTo>
                      <a:lnTo>
                        <a:pt x="22631" y="47205"/>
                      </a:lnTo>
                      <a:lnTo>
                        <a:pt x="24231" y="47205"/>
                      </a:lnTo>
                      <a:lnTo>
                        <a:pt x="26631" y="44805"/>
                      </a:lnTo>
                      <a:lnTo>
                        <a:pt x="46875" y="24561"/>
                      </a:lnTo>
                      <a:lnTo>
                        <a:pt x="47205" y="23761"/>
                      </a:lnTo>
                      <a:close/>
                    </a:path>
                  </a:pathLst>
                </a:custGeom>
                <a:solidFill>
                  <a:srgbClr val="FF0303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53" name="object 44">
                  <a:extLst>
                    <a:ext uri="{FF2B5EF4-FFF2-40B4-BE49-F238E27FC236}">
                      <a16:creationId xmlns:a16="http://schemas.microsoft.com/office/drawing/2014/main" id="{075963BF-DE8D-90CF-EEA3-16B36489E6F4}"/>
                    </a:ext>
                  </a:extLst>
                </p:cNvPr>
                <p:cNvPicPr/>
                <p:nvPr/>
              </p:nvPicPr>
              <p:blipFill>
                <a:blip r:embed="rId14" cstate="print"/>
                <a:stretch>
                  <a:fillRect/>
                </a:stretch>
              </p:blipFill>
              <p:spPr>
                <a:xfrm>
                  <a:off x="6372910" y="2789135"/>
                  <a:ext cx="163195" cy="75285"/>
                </a:xfrm>
                <a:prstGeom prst="rect">
                  <a:avLst/>
                </a:prstGeom>
              </p:spPr>
            </p:pic>
            <p:sp>
              <p:nvSpPr>
                <p:cNvPr id="1054" name="object 45">
                  <a:extLst>
                    <a:ext uri="{FF2B5EF4-FFF2-40B4-BE49-F238E27FC236}">
                      <a16:creationId xmlns:a16="http://schemas.microsoft.com/office/drawing/2014/main" id="{A40DE1A6-3505-CBE4-1A79-C1E305A5FC4F}"/>
                    </a:ext>
                  </a:extLst>
                </p:cNvPr>
                <p:cNvSpPr/>
                <p:nvPr/>
              </p:nvSpPr>
              <p:spPr>
                <a:xfrm>
                  <a:off x="6174371" y="2931032"/>
                  <a:ext cx="44450" cy="40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50" h="40639">
                      <a:moveTo>
                        <a:pt x="22631" y="0"/>
                      </a:moveTo>
                      <a:lnTo>
                        <a:pt x="21502" y="787"/>
                      </a:lnTo>
                      <a:lnTo>
                        <a:pt x="16154" y="14706"/>
                      </a:lnTo>
                      <a:lnTo>
                        <a:pt x="1079" y="14706"/>
                      </a:lnTo>
                      <a:lnTo>
                        <a:pt x="0" y="15519"/>
                      </a:lnTo>
                      <a:lnTo>
                        <a:pt x="457" y="16776"/>
                      </a:lnTo>
                      <a:lnTo>
                        <a:pt x="13271" y="25323"/>
                      </a:lnTo>
                      <a:lnTo>
                        <a:pt x="7950" y="39192"/>
                      </a:lnTo>
                      <a:lnTo>
                        <a:pt x="8309" y="40551"/>
                      </a:lnTo>
                      <a:lnTo>
                        <a:pt x="9626" y="40551"/>
                      </a:lnTo>
                      <a:lnTo>
                        <a:pt x="15414" y="36690"/>
                      </a:lnTo>
                      <a:lnTo>
                        <a:pt x="11341" y="36690"/>
                      </a:lnTo>
                      <a:lnTo>
                        <a:pt x="15712" y="25323"/>
                      </a:lnTo>
                      <a:lnTo>
                        <a:pt x="15290" y="23952"/>
                      </a:lnTo>
                      <a:lnTo>
                        <a:pt x="4813" y="16967"/>
                      </a:lnTo>
                      <a:lnTo>
                        <a:pt x="16929" y="16967"/>
                      </a:lnTo>
                      <a:lnTo>
                        <a:pt x="17983" y="16243"/>
                      </a:lnTo>
                      <a:lnTo>
                        <a:pt x="22466" y="4584"/>
                      </a:lnTo>
                      <a:lnTo>
                        <a:pt x="24840" y="4584"/>
                      </a:lnTo>
                      <a:lnTo>
                        <a:pt x="23899" y="1524"/>
                      </a:lnTo>
                      <a:lnTo>
                        <a:pt x="23647" y="1524"/>
                      </a:lnTo>
                      <a:lnTo>
                        <a:pt x="22580" y="1130"/>
                      </a:lnTo>
                      <a:lnTo>
                        <a:pt x="23778" y="1130"/>
                      </a:lnTo>
                      <a:lnTo>
                        <a:pt x="23672" y="787"/>
                      </a:lnTo>
                      <a:lnTo>
                        <a:pt x="22631" y="0"/>
                      </a:lnTo>
                      <a:close/>
                    </a:path>
                    <a:path w="44450" h="40639">
                      <a:moveTo>
                        <a:pt x="26410" y="31927"/>
                      </a:moveTo>
                      <a:lnTo>
                        <a:pt x="22555" y="31927"/>
                      </a:lnTo>
                      <a:lnTo>
                        <a:pt x="34431" y="40551"/>
                      </a:lnTo>
                      <a:lnTo>
                        <a:pt x="35711" y="40551"/>
                      </a:lnTo>
                      <a:lnTo>
                        <a:pt x="36080" y="39192"/>
                      </a:lnTo>
                      <a:lnTo>
                        <a:pt x="35118" y="36690"/>
                      </a:lnTo>
                      <a:lnTo>
                        <a:pt x="35020" y="36436"/>
                      </a:lnTo>
                      <a:lnTo>
                        <a:pt x="32600" y="36436"/>
                      </a:lnTo>
                      <a:lnTo>
                        <a:pt x="26410" y="31927"/>
                      </a:lnTo>
                      <a:close/>
                    </a:path>
                    <a:path w="44450" h="40639">
                      <a:moveTo>
                        <a:pt x="23253" y="29629"/>
                      </a:moveTo>
                      <a:lnTo>
                        <a:pt x="21920" y="29629"/>
                      </a:lnTo>
                      <a:lnTo>
                        <a:pt x="11341" y="36690"/>
                      </a:lnTo>
                      <a:lnTo>
                        <a:pt x="15414" y="36690"/>
                      </a:lnTo>
                      <a:lnTo>
                        <a:pt x="22555" y="31927"/>
                      </a:lnTo>
                      <a:lnTo>
                        <a:pt x="26410" y="31927"/>
                      </a:lnTo>
                      <a:lnTo>
                        <a:pt x="23253" y="29629"/>
                      </a:lnTo>
                      <a:close/>
                    </a:path>
                    <a:path w="44450" h="40639">
                      <a:moveTo>
                        <a:pt x="24840" y="4584"/>
                      </a:moveTo>
                      <a:lnTo>
                        <a:pt x="22466" y="4584"/>
                      </a:lnTo>
                      <a:lnTo>
                        <a:pt x="25823" y="15519"/>
                      </a:lnTo>
                      <a:lnTo>
                        <a:pt x="26125" y="16243"/>
                      </a:lnTo>
                      <a:lnTo>
                        <a:pt x="27101" y="16967"/>
                      </a:lnTo>
                      <a:lnTo>
                        <a:pt x="39217" y="16967"/>
                      </a:lnTo>
                      <a:lnTo>
                        <a:pt x="28740" y="23952"/>
                      </a:lnTo>
                      <a:lnTo>
                        <a:pt x="28330" y="25323"/>
                      </a:lnTo>
                      <a:lnTo>
                        <a:pt x="32600" y="36436"/>
                      </a:lnTo>
                      <a:lnTo>
                        <a:pt x="35020" y="36436"/>
                      </a:lnTo>
                      <a:lnTo>
                        <a:pt x="30746" y="25323"/>
                      </a:lnTo>
                      <a:lnTo>
                        <a:pt x="43573" y="16776"/>
                      </a:lnTo>
                      <a:lnTo>
                        <a:pt x="44030" y="15519"/>
                      </a:lnTo>
                      <a:lnTo>
                        <a:pt x="42951" y="14706"/>
                      </a:lnTo>
                      <a:lnTo>
                        <a:pt x="27952" y="14706"/>
                      </a:lnTo>
                      <a:lnTo>
                        <a:pt x="24840" y="4584"/>
                      </a:lnTo>
                      <a:close/>
                    </a:path>
                    <a:path w="44450" h="40639">
                      <a:moveTo>
                        <a:pt x="23778" y="1130"/>
                      </a:moveTo>
                      <a:lnTo>
                        <a:pt x="22580" y="1130"/>
                      </a:lnTo>
                      <a:lnTo>
                        <a:pt x="23647" y="1524"/>
                      </a:lnTo>
                      <a:lnTo>
                        <a:pt x="23899" y="1524"/>
                      </a:lnTo>
                      <a:lnTo>
                        <a:pt x="23778" y="1130"/>
                      </a:lnTo>
                      <a:close/>
                    </a:path>
                  </a:pathLst>
                </a:custGeom>
                <a:solidFill>
                  <a:srgbClr val="0303FF"/>
                </a:solidFill>
              </p:spPr>
              <p:txBody>
                <a:bodyPr wrap="square" lIns="0" tIns="0" rIns="0" bIns="0" rtlCol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1055" name="object 46">
                  <a:extLst>
                    <a:ext uri="{FF2B5EF4-FFF2-40B4-BE49-F238E27FC236}">
                      <a16:creationId xmlns:a16="http://schemas.microsoft.com/office/drawing/2014/main" id="{D3DF6824-7899-DD05-5E4F-2D2639CD6F6B}"/>
                    </a:ext>
                  </a:extLst>
                </p:cNvPr>
                <p:cNvPicPr/>
                <p:nvPr/>
              </p:nvPicPr>
              <p:blipFill>
                <a:blip r:embed="rId15" cstate="print"/>
                <a:stretch>
                  <a:fillRect/>
                </a:stretch>
              </p:blipFill>
              <p:spPr>
                <a:xfrm>
                  <a:off x="6372301" y="2914751"/>
                  <a:ext cx="163804" cy="75285"/>
                </a:xfrm>
                <a:prstGeom prst="rect">
                  <a:avLst/>
                </a:prstGeom>
              </p:spPr>
            </p:pic>
          </p:grpSp>
          <p:pic>
            <p:nvPicPr>
              <p:cNvPr id="1056" name="object 47">
                <a:extLst>
                  <a:ext uri="{FF2B5EF4-FFF2-40B4-BE49-F238E27FC236}">
                    <a16:creationId xmlns:a16="http://schemas.microsoft.com/office/drawing/2014/main" id="{243D8C4C-7EE8-390C-3F6F-4047006EE198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490400" y="4805577"/>
                <a:ext cx="973872" cy="257685"/>
              </a:xfrm>
              <a:prstGeom prst="rect">
                <a:avLst/>
              </a:prstGeom>
            </p:spPr>
          </p:pic>
          <p:pic>
            <p:nvPicPr>
              <p:cNvPr id="1057" name="object 48">
                <a:extLst>
                  <a:ext uri="{FF2B5EF4-FFF2-40B4-BE49-F238E27FC236}">
                    <a16:creationId xmlns:a16="http://schemas.microsoft.com/office/drawing/2014/main" id="{2EAAA782-18B2-11FA-AE10-61CF405FF668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4380317" y="4789038"/>
                <a:ext cx="1283983" cy="257685"/>
              </a:xfrm>
              <a:prstGeom prst="rect">
                <a:avLst/>
              </a:prstGeom>
            </p:spPr>
          </p:pic>
          <p:cxnSp>
            <p:nvCxnSpPr>
              <p:cNvPr id="1061" name="Gerade Verbindung 1060">
                <a:extLst>
                  <a:ext uri="{FF2B5EF4-FFF2-40B4-BE49-F238E27FC236}">
                    <a16:creationId xmlns:a16="http://schemas.microsoft.com/office/drawing/2014/main" id="{0B15A991-797A-7814-DF06-0FB35C8C2413}"/>
                  </a:ext>
                </a:extLst>
              </p:cNvPr>
              <p:cNvCxnSpPr/>
              <p:nvPr/>
            </p:nvCxnSpPr>
            <p:spPr>
              <a:xfrm flipV="1">
                <a:off x="1696278" y="1665441"/>
                <a:ext cx="0" cy="281441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Gerade Verbindung 1061">
                <a:extLst>
                  <a:ext uri="{FF2B5EF4-FFF2-40B4-BE49-F238E27FC236}">
                    <a16:creationId xmlns:a16="http://schemas.microsoft.com/office/drawing/2014/main" id="{8D638078-1A4C-E86A-E4F4-D9DF816717C7}"/>
                  </a:ext>
                </a:extLst>
              </p:cNvPr>
              <p:cNvCxnSpPr/>
              <p:nvPr/>
            </p:nvCxnSpPr>
            <p:spPr>
              <a:xfrm flipV="1">
                <a:off x="1556660" y="1670175"/>
                <a:ext cx="0" cy="281441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Gerade Verbindung 1062">
                <a:extLst>
                  <a:ext uri="{FF2B5EF4-FFF2-40B4-BE49-F238E27FC236}">
                    <a16:creationId xmlns:a16="http://schemas.microsoft.com/office/drawing/2014/main" id="{FFDE3CA5-564E-4DB1-C2B4-37A30FC1F730}"/>
                  </a:ext>
                </a:extLst>
              </p:cNvPr>
              <p:cNvCxnSpPr/>
              <p:nvPr/>
            </p:nvCxnSpPr>
            <p:spPr>
              <a:xfrm flipV="1">
                <a:off x="4386943" y="1665441"/>
                <a:ext cx="0" cy="281441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4" name="Gerade Verbindung 1063">
                <a:extLst>
                  <a:ext uri="{FF2B5EF4-FFF2-40B4-BE49-F238E27FC236}">
                    <a16:creationId xmlns:a16="http://schemas.microsoft.com/office/drawing/2014/main" id="{0F2E0500-8DC1-92EE-EED7-BC998F6C204A}"/>
                  </a:ext>
                </a:extLst>
              </p:cNvPr>
              <p:cNvCxnSpPr/>
              <p:nvPr/>
            </p:nvCxnSpPr>
            <p:spPr>
              <a:xfrm flipV="1">
                <a:off x="4247325" y="1670175"/>
                <a:ext cx="0" cy="281441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5" name="Rechteck 1064">
                <a:extLst>
                  <a:ext uri="{FF2B5EF4-FFF2-40B4-BE49-F238E27FC236}">
                    <a16:creationId xmlns:a16="http://schemas.microsoft.com/office/drawing/2014/main" id="{A898C014-6DFF-98F2-E2A6-B9A0A2E7AAC3}"/>
                  </a:ext>
                </a:extLst>
              </p:cNvPr>
              <p:cNvSpPr/>
              <p:nvPr/>
            </p:nvSpPr>
            <p:spPr>
              <a:xfrm>
                <a:off x="959056" y="1665441"/>
                <a:ext cx="597604" cy="2814410"/>
              </a:xfrm>
              <a:prstGeom prst="rect">
                <a:avLst/>
              </a:prstGeom>
              <a:solidFill>
                <a:schemeClr val="accent2">
                  <a:alpha val="52025"/>
                </a:schemeClr>
              </a:solidFill>
              <a:ln>
                <a:solidFill>
                  <a:schemeClr val="accent1">
                    <a:shade val="15000"/>
                    <a:alpha val="32107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6" name="Rechteck 1065">
                <a:extLst>
                  <a:ext uri="{FF2B5EF4-FFF2-40B4-BE49-F238E27FC236}">
                    <a16:creationId xmlns:a16="http://schemas.microsoft.com/office/drawing/2014/main" id="{7B9BD2C1-51EA-A634-5988-37951A75A387}"/>
                  </a:ext>
                </a:extLst>
              </p:cNvPr>
              <p:cNvSpPr/>
              <p:nvPr/>
            </p:nvSpPr>
            <p:spPr>
              <a:xfrm>
                <a:off x="3638791" y="1665441"/>
                <a:ext cx="597604" cy="2814410"/>
              </a:xfrm>
              <a:prstGeom prst="rect">
                <a:avLst/>
              </a:prstGeom>
              <a:solidFill>
                <a:schemeClr val="accent2">
                  <a:alpha val="52025"/>
                </a:schemeClr>
              </a:solidFill>
              <a:ln>
                <a:solidFill>
                  <a:schemeClr val="accent1">
                    <a:shade val="15000"/>
                    <a:alpha val="32107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7" name="Textfeld 1066">
                <a:extLst>
                  <a:ext uri="{FF2B5EF4-FFF2-40B4-BE49-F238E27FC236}">
                    <a16:creationId xmlns:a16="http://schemas.microsoft.com/office/drawing/2014/main" id="{038BF8CE-EC40-8E3B-F413-A06671CC5DC8}"/>
                  </a:ext>
                </a:extLst>
              </p:cNvPr>
              <p:cNvSpPr txBox="1"/>
              <p:nvPr/>
            </p:nvSpPr>
            <p:spPr>
              <a:xfrm>
                <a:off x="633021" y="5287617"/>
                <a:ext cx="2050882" cy="369332"/>
              </a:xfrm>
              <a:prstGeom prst="rect">
                <a:avLst/>
              </a:prstGeom>
              <a:solidFill>
                <a:schemeClr val="accent2">
                  <a:alpha val="4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critical regions</a:t>
                </a:r>
              </a:p>
            </p:txBody>
          </p:sp>
          <p:pic>
            <p:nvPicPr>
              <p:cNvPr id="1068" name="Sisällön paikkamerkki 4">
                <a:extLst>
                  <a:ext uri="{FF2B5EF4-FFF2-40B4-BE49-F238E27FC236}">
                    <a16:creationId xmlns:a16="http://schemas.microsoft.com/office/drawing/2014/main" id="{531872D7-6C1F-375D-4C7A-63D7696F0B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721019" y="4939378"/>
                <a:ext cx="4104456" cy="734130"/>
              </a:xfrm>
              <a:prstGeom prst="rect">
                <a:avLst/>
              </a:prstGeom>
              <a:ln w="38100">
                <a:solidFill>
                  <a:srgbClr val="7030A0"/>
                </a:solidFill>
              </a:ln>
            </p:spPr>
          </p:pic>
          <p:pic>
            <p:nvPicPr>
              <p:cNvPr id="1069" name="Kuva 9">
                <a:extLst>
                  <a:ext uri="{FF2B5EF4-FFF2-40B4-BE49-F238E27FC236}">
                    <a16:creationId xmlns:a16="http://schemas.microsoft.com/office/drawing/2014/main" id="{95C09326-E27C-F3B4-4E82-5198DF7892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224217" y="1438651"/>
                <a:ext cx="3446323" cy="2702867"/>
              </a:xfrm>
              <a:prstGeom prst="rect">
                <a:avLst/>
              </a:prstGeom>
            </p:spPr>
          </p:pic>
          <p:cxnSp>
            <p:nvCxnSpPr>
              <p:cNvPr id="1070" name="Suora nuoliyhdysviiva 12">
                <a:extLst>
                  <a:ext uri="{FF2B5EF4-FFF2-40B4-BE49-F238E27FC236}">
                    <a16:creationId xmlns:a16="http://schemas.microsoft.com/office/drawing/2014/main" id="{8E11E1F6-4F76-CFD9-C02B-4DF9575A8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2829634"/>
                <a:ext cx="1437495" cy="191254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1" name="Suora nuoliyhdysviiva 13">
                <a:extLst>
                  <a:ext uri="{FF2B5EF4-FFF2-40B4-BE49-F238E27FC236}">
                    <a16:creationId xmlns:a16="http://schemas.microsoft.com/office/drawing/2014/main" id="{15874F10-3730-6014-40E3-75FFB92FD8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30343" y="2790085"/>
                <a:ext cx="1676180" cy="181538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78" name="Textfeld 1077">
                <a:extLst>
                  <a:ext uri="{FF2B5EF4-FFF2-40B4-BE49-F238E27FC236}">
                    <a16:creationId xmlns:a16="http://schemas.microsoft.com/office/drawing/2014/main" id="{FD44C82E-1694-899A-F3CE-DCD9E61F4AFE}"/>
                  </a:ext>
                </a:extLst>
              </p:cNvPr>
              <p:cNvSpPr txBox="1"/>
              <p:nvPr/>
            </p:nvSpPr>
            <p:spPr>
              <a:xfrm>
                <a:off x="5309714" y="847245"/>
                <a:ext cx="610925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/>
                  <a:t>Spectra Ji(E,</a:t>
                </a:r>
                <a:r>
                  <a:rPr lang="el-GR" sz="2400" b="1" dirty="0"/>
                  <a:t>Φ</a:t>
                </a:r>
                <a:r>
                  <a:rPr lang="de-DE" sz="2400" b="1" dirty="0"/>
                  <a:t>)</a:t>
                </a:r>
                <a:endParaRPr lang="en-US" sz="2400" b="1" dirty="0"/>
              </a:p>
            </p:txBody>
          </p:sp>
          <p:sp>
            <p:nvSpPr>
              <p:cNvPr id="1079" name="Textfeld 1078">
                <a:extLst>
                  <a:ext uri="{FF2B5EF4-FFF2-40B4-BE49-F238E27FC236}">
                    <a16:creationId xmlns:a16="http://schemas.microsoft.com/office/drawing/2014/main" id="{955EF617-08DC-8A31-A4A7-EF4F751F63AB}"/>
                  </a:ext>
                </a:extLst>
              </p:cNvPr>
              <p:cNvSpPr txBox="1"/>
              <p:nvPr/>
            </p:nvSpPr>
            <p:spPr>
              <a:xfrm>
                <a:off x="3031211" y="5801437"/>
                <a:ext cx="4061650" cy="615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Inversion gives </a:t>
                </a:r>
                <a:r>
                  <a:rPr lang="el-GR" sz="2400" dirty="0"/>
                  <a:t>Φ</a:t>
                </a:r>
                <a:r>
                  <a:rPr lang="de-DE" sz="2400" dirty="0"/>
                  <a:t>(t). </a:t>
                </a:r>
                <a:endParaRPr lang="en-US" sz="2400" dirty="0"/>
              </a:p>
            </p:txBody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2FC0D032-2629-D6BD-1171-55A84A5CD58A}"/>
                  </a:ext>
                </a:extLst>
              </p:cNvPr>
              <p:cNvSpPr txBox="1"/>
              <p:nvPr/>
            </p:nvSpPr>
            <p:spPr>
              <a:xfrm>
                <a:off x="12463401" y="1282081"/>
                <a:ext cx="4627955" cy="357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/>
                  <a:t>The </a:t>
                </a:r>
                <a:r>
                  <a:rPr lang="de-DE" sz="2400" dirty="0" err="1"/>
                  <a:t>count</a:t>
                </a:r>
                <a:r>
                  <a:rPr lang="de-DE" sz="2400" dirty="0"/>
                  <a:t> rate </a:t>
                </a:r>
                <a:r>
                  <a:rPr lang="de-DE" sz="2400" dirty="0" err="1"/>
                  <a:t>depends</a:t>
                </a:r>
                <a:r>
                  <a:rPr lang="de-DE" sz="2400" dirty="0"/>
                  <a:t> on </a:t>
                </a:r>
                <a:r>
                  <a:rPr lang="de-DE" sz="2400" dirty="0" err="1"/>
                  <a:t>the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lower</a:t>
                </a:r>
                <a:r>
                  <a:rPr lang="de-DE" sz="2400" dirty="0"/>
                  <a:t> </a:t>
                </a:r>
                <a:r>
                  <a:rPr lang="de-DE" sz="2400" dirty="0" err="1"/>
                  <a:t>limit</a:t>
                </a:r>
                <a:r>
                  <a:rPr lang="de-DE" sz="2400" dirty="0"/>
                  <a:t>. Thus </a:t>
                </a:r>
                <a:r>
                  <a:rPr lang="de-DE" sz="2400" dirty="0" err="1"/>
                  <a:t>we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expect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that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the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count</a:t>
                </a:r>
                <a:r>
                  <a:rPr lang="de-DE" sz="2400" dirty="0"/>
                  <a:t> rate </a:t>
                </a:r>
                <a:r>
                  <a:rPr lang="de-DE" sz="2400" dirty="0" err="1"/>
                  <a:t>decreases</a:t>
                </a:r>
                <a:r>
                  <a:rPr lang="de-DE" sz="2400" dirty="0"/>
                  <a:t> </a:t>
                </a:r>
                <a:r>
                  <a:rPr lang="de-DE" sz="2400" dirty="0" err="1"/>
                  <a:t>with</a:t>
                </a:r>
                <a:r>
                  <a:rPr lang="de-DE" sz="2400" dirty="0"/>
                  <a:t> </a:t>
                </a:r>
                <a:r>
                  <a:rPr lang="de-DE" sz="2400" dirty="0" err="1"/>
                  <a:t>increasing</a:t>
                </a:r>
                <a:r>
                  <a:rPr lang="de-DE" sz="2400" dirty="0"/>
                  <a:t> </a:t>
                </a:r>
                <a:r>
                  <a:rPr lang="de-DE" sz="2400" dirty="0" err="1"/>
                  <a:t>cutoff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rigidity</a:t>
                </a:r>
                <a:r>
                  <a:rPr lang="de-DE" sz="2400" dirty="0"/>
                  <a:t> (</a:t>
                </a:r>
                <a:r>
                  <a:rPr lang="de-DE" sz="2400" dirty="0" err="1"/>
                  <a:t>energy</a:t>
                </a:r>
                <a:r>
                  <a:rPr lang="de-DE" sz="2400" dirty="0"/>
                  <a:t>)</a:t>
                </a:r>
                <a:endParaRPr lang="en-US" sz="2400" dirty="0"/>
              </a:p>
            </p:txBody>
          </p:sp>
        </p:grp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A499427D-3124-1B8D-945A-96FEF4C8F67B}"/>
              </a:ext>
            </a:extLst>
          </p:cNvPr>
          <p:cNvSpPr txBox="1"/>
          <p:nvPr/>
        </p:nvSpPr>
        <p:spPr>
          <a:xfrm>
            <a:off x="173601" y="1313680"/>
            <a:ext cx="11522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Validation of the yield function: </a:t>
            </a:r>
          </a:p>
        </p:txBody>
      </p:sp>
    </p:spTree>
    <p:extLst>
      <p:ext uri="{BB962C8B-B14F-4D97-AF65-F5344CB8AC3E}">
        <p14:creationId xmlns:p14="http://schemas.microsoft.com/office/powerpoint/2010/main" val="2038719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B3902-783E-44DE-1191-5C2828BC5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248A48-90AD-0F8F-F4C3-39639CB60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D07470-1CB2-F74D-056C-0B83359EC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FAFA6F-D6B4-A799-5DF7-773374199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25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73F0CF1-F7D2-2A69-7E62-C99EBE0DCE21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AD5BEB4-AF61-D09B-AC85-0BCCC9028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7C9AA805-71DF-57A0-F6DC-E9AE56A56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084A2F0-0EDA-F39F-23C6-2B7E1E137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038BAAF-DA9F-F27E-F06E-192241224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6F9D8ED-6DCD-B82C-7070-A58C60F8C4F3}"/>
              </a:ext>
            </a:extLst>
          </p:cNvPr>
          <p:cNvSpPr txBox="1"/>
          <p:nvPr/>
        </p:nvSpPr>
        <p:spPr>
          <a:xfrm>
            <a:off x="453707" y="1088996"/>
            <a:ext cx="113937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spc="10" dirty="0">
                <a:latin typeface="Arial"/>
                <a:cs typeface="Arial"/>
              </a:rPr>
              <a:t>Count rate </a:t>
            </a:r>
            <a:r>
              <a:rPr lang="de-DE" sz="2800" b="1" spc="10" dirty="0" err="1">
                <a:latin typeface="Arial"/>
                <a:cs typeface="Arial"/>
              </a:rPr>
              <a:t>depencence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r>
              <a:rPr lang="de-DE" sz="2800" b="1" spc="10" dirty="0" err="1">
                <a:latin typeface="Arial"/>
                <a:cs typeface="Arial"/>
              </a:rPr>
              <a:t>of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r>
              <a:rPr lang="de-DE" sz="2800" b="1" spc="10" dirty="0" err="1">
                <a:latin typeface="Arial"/>
                <a:cs typeface="Arial"/>
              </a:rPr>
              <a:t>the</a:t>
            </a:r>
            <a:r>
              <a:rPr lang="de-DE" sz="2800" b="1" spc="10" dirty="0">
                <a:latin typeface="Arial"/>
                <a:cs typeface="Arial"/>
              </a:rPr>
              <a:t> Neutron Monitor on </a:t>
            </a:r>
            <a:r>
              <a:rPr lang="de-DE" sz="2800" b="1" spc="10" dirty="0" err="1">
                <a:latin typeface="Arial"/>
                <a:cs typeface="Arial"/>
              </a:rPr>
              <a:t>the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r>
              <a:rPr lang="de-DE" sz="2800" b="1" spc="10" dirty="0" err="1">
                <a:latin typeface="Arial"/>
                <a:cs typeface="Arial"/>
              </a:rPr>
              <a:t>vertical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r>
              <a:rPr lang="de-DE" sz="2800" b="1" spc="10" dirty="0" err="1">
                <a:latin typeface="Arial"/>
                <a:cs typeface="Arial"/>
              </a:rPr>
              <a:t>cutoff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r>
              <a:rPr lang="de-DE" sz="2800" b="1" spc="10" dirty="0" err="1">
                <a:latin typeface="Arial"/>
                <a:cs typeface="Arial"/>
              </a:rPr>
              <a:t>rigidities</a:t>
            </a:r>
            <a:r>
              <a:rPr lang="de-DE" sz="2800" b="1" spc="10" dirty="0">
                <a:latin typeface="Arial"/>
                <a:cs typeface="Arial"/>
              </a:rPr>
              <a:t> @solar </a:t>
            </a:r>
            <a:r>
              <a:rPr lang="de-DE" sz="2800" b="1" spc="10" dirty="0" err="1">
                <a:latin typeface="Arial"/>
                <a:cs typeface="Arial"/>
              </a:rPr>
              <a:t>minimum</a:t>
            </a:r>
            <a:r>
              <a:rPr lang="de-DE" sz="2800" b="1" spc="10" dirty="0">
                <a:latin typeface="Arial"/>
                <a:cs typeface="Arial"/>
              </a:rPr>
              <a:t> </a:t>
            </a:r>
            <a:endParaRPr lang="en-US" sz="2800" b="1" dirty="0"/>
          </a:p>
        </p:txBody>
      </p:sp>
      <p:pic>
        <p:nvPicPr>
          <p:cNvPr id="17" name="Grafik 16" descr="Ein Bild, das Text, Reihe, Screenshot, Diagramm enthält.&#10;&#10;Automatisch generierte Beschreibung">
            <a:extLst>
              <a:ext uri="{FF2B5EF4-FFF2-40B4-BE49-F238E27FC236}">
                <a16:creationId xmlns:a16="http://schemas.microsoft.com/office/drawing/2014/main" id="{ECDA220F-D2E0-AB40-4735-9DF2B3D040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1271" y="1924634"/>
            <a:ext cx="7348330" cy="4614278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3348AB04-967B-2824-884F-BF514A80AC3E}"/>
              </a:ext>
            </a:extLst>
          </p:cNvPr>
          <p:cNvSpPr txBox="1"/>
          <p:nvPr/>
        </p:nvSpPr>
        <p:spPr>
          <a:xfrm>
            <a:off x="450212" y="2388622"/>
            <a:ext cx="443978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latin typeface="Arial"/>
                <a:cs typeface="Arial"/>
              </a:rPr>
              <a:t>Computed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latitude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dependence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for</a:t>
            </a:r>
            <a:r>
              <a:rPr lang="de-DE" sz="2400" dirty="0">
                <a:latin typeface="Arial"/>
                <a:cs typeface="Arial"/>
              </a:rPr>
              <a:t> different </a:t>
            </a:r>
            <a:r>
              <a:rPr lang="de-DE" sz="2400" dirty="0" err="1">
                <a:latin typeface="Arial"/>
                <a:cs typeface="Arial"/>
              </a:rPr>
              <a:t>Yield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Functions</a:t>
            </a:r>
            <a:r>
              <a:rPr lang="de-DE" sz="2400" dirty="0">
                <a:latin typeface="Arial"/>
                <a:cs typeface="Arial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Arial"/>
                <a:cs typeface="Arial"/>
              </a:rPr>
              <a:t>The </a:t>
            </a:r>
            <a:r>
              <a:rPr lang="de-DE" sz="2400" dirty="0" err="1">
                <a:latin typeface="Arial"/>
                <a:cs typeface="Arial"/>
              </a:rPr>
              <a:t>one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computed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by</a:t>
            </a:r>
            <a:r>
              <a:rPr lang="de-DE" sz="240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Mishev</a:t>
            </a:r>
            <a:r>
              <a:rPr lang="de-DE" sz="2400" dirty="0">
                <a:latin typeface="Arial"/>
                <a:cs typeface="Arial"/>
              </a:rPr>
              <a:t> et al. (2013)</a:t>
            </a:r>
            <a:r>
              <a:rPr lang="de-DE" sz="2400" spc="-4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reveals</a:t>
            </a:r>
            <a:r>
              <a:rPr lang="de-DE" sz="2400" spc="-65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the</a:t>
            </a:r>
            <a:r>
              <a:rPr lang="de-DE" sz="2400" spc="-2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best</a:t>
            </a:r>
            <a:r>
              <a:rPr lang="de-DE" sz="2400" spc="-45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agreement</a:t>
            </a:r>
            <a:r>
              <a:rPr lang="de-DE" sz="2400" spc="3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with</a:t>
            </a:r>
            <a:r>
              <a:rPr lang="de-DE" sz="2400" spc="-2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latitude</a:t>
            </a:r>
            <a:r>
              <a:rPr lang="de-DE" sz="2400" spc="-20" dirty="0">
                <a:latin typeface="Arial"/>
                <a:cs typeface="Arial"/>
              </a:rPr>
              <a:t> </a:t>
            </a:r>
            <a:r>
              <a:rPr lang="de-DE" sz="2400" dirty="0" err="1">
                <a:latin typeface="Arial"/>
                <a:cs typeface="Arial"/>
              </a:rPr>
              <a:t>surveys</a:t>
            </a:r>
            <a:r>
              <a:rPr lang="de-DE" sz="2400" spc="-65" dirty="0">
                <a:latin typeface="Arial"/>
                <a:cs typeface="Arial"/>
              </a:rPr>
              <a:t> </a:t>
            </a:r>
            <a:r>
              <a:rPr lang="de-DE" sz="2400" dirty="0">
                <a:latin typeface="Arial"/>
                <a:cs typeface="Arial"/>
              </a:rPr>
              <a:t>(</a:t>
            </a:r>
            <a:r>
              <a:rPr lang="de-DE" sz="2400" dirty="0" err="1">
                <a:latin typeface="Arial"/>
                <a:cs typeface="Arial"/>
              </a:rPr>
              <a:t>Nuntiyakul</a:t>
            </a:r>
            <a:r>
              <a:rPr lang="de-DE" sz="2400" spc="-15" dirty="0">
                <a:latin typeface="Arial"/>
                <a:cs typeface="Arial"/>
              </a:rPr>
              <a:t> </a:t>
            </a:r>
            <a:r>
              <a:rPr lang="de-DE" sz="2400" dirty="0">
                <a:latin typeface="Arial"/>
                <a:cs typeface="Arial"/>
              </a:rPr>
              <a:t>et</a:t>
            </a:r>
            <a:r>
              <a:rPr lang="de-DE" sz="2400" spc="-45" dirty="0">
                <a:latin typeface="Arial"/>
                <a:cs typeface="Arial"/>
              </a:rPr>
              <a:t> </a:t>
            </a:r>
            <a:r>
              <a:rPr lang="de-DE" sz="2400" dirty="0">
                <a:latin typeface="Arial"/>
                <a:cs typeface="Arial"/>
              </a:rPr>
              <a:t>al.,</a:t>
            </a:r>
            <a:r>
              <a:rPr lang="de-DE" sz="2400" spc="25" dirty="0">
                <a:latin typeface="Arial"/>
                <a:cs typeface="Arial"/>
              </a:rPr>
              <a:t> </a:t>
            </a:r>
            <a:r>
              <a:rPr lang="de-DE" sz="2400" dirty="0">
                <a:latin typeface="Arial"/>
                <a:cs typeface="Arial"/>
              </a:rPr>
              <a:t>JGR</a:t>
            </a:r>
            <a:r>
              <a:rPr lang="de-DE" sz="2400" spc="-15" dirty="0">
                <a:latin typeface="Arial"/>
                <a:cs typeface="Arial"/>
              </a:rPr>
              <a:t> </a:t>
            </a:r>
            <a:r>
              <a:rPr lang="de-DE" sz="2400" spc="-10" dirty="0">
                <a:latin typeface="Arial"/>
                <a:cs typeface="Arial"/>
              </a:rPr>
              <a:t>2018),</a:t>
            </a:r>
            <a:endParaRPr lang="en-US" sz="2400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2E31AB9E-65DB-2747-25FC-5387EB2572E7}"/>
              </a:ext>
            </a:extLst>
          </p:cNvPr>
          <p:cNvSpPr txBox="1"/>
          <p:nvPr/>
        </p:nvSpPr>
        <p:spPr>
          <a:xfrm>
            <a:off x="8696839" y="2613050"/>
            <a:ext cx="2851848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(Mishev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et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al.,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JGR</a:t>
            </a:r>
            <a:r>
              <a:rPr sz="1800" spc="-10" dirty="0">
                <a:latin typeface="Arial"/>
                <a:cs typeface="Arial"/>
              </a:rPr>
              <a:t> 2013)</a:t>
            </a:r>
            <a:endParaRPr lang="de-DE" sz="1800" spc="-1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311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9280E-6E31-03BD-90B4-A744936CB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6491B3-2014-BE95-D93E-3F1345B73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724928-0E36-A3A2-E01C-36E96CB3D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A9E0FF-AE86-CD3F-B3AC-412E0FA24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26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F391D94-5B7A-C539-7AB9-7D4AF0AE5B48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A467869-8364-B9CD-D748-401D7581A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21C8626C-7910-1444-C3A4-EF819BE28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63D797F-B7CB-0C37-3E04-2CB74FBD2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CADA8CD-C030-E29B-630E-AE91B2F2A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27C2817-BFF4-0BC7-C958-D0FCB67FA45D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904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1EBE7-AAB5-6663-C670-4F509EA7C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31197-F750-9710-8973-33EBC6EF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BA4C31-63CF-9CB6-CA3A-08DA07BE8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6B5307-1CAD-4DAE-6FA7-2B8A4861E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27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AEE237C-AEA5-05AA-C832-CB03E5F6C8D2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Solar Energetic Particles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D48DA0C-FB4A-4342-821D-9DE59898C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3DE56345-9B96-397C-675C-49AE42672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846" y="59818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71E8C7C-372D-C99D-8EB6-99B76F2B3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316" y="5934814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507CAA-3048-2FDC-C62C-C488CD4D0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1BC438A-2A99-F4CD-23A8-553EC017150D}"/>
              </a:ext>
            </a:extLst>
          </p:cNvPr>
          <p:cNvGrpSpPr/>
          <p:nvPr/>
        </p:nvGrpSpPr>
        <p:grpSpPr>
          <a:xfrm>
            <a:off x="4499519" y="1407367"/>
            <a:ext cx="7373009" cy="4959570"/>
            <a:chOff x="467544" y="1340768"/>
            <a:chExt cx="8136904" cy="5307168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0ACD87B4-259E-65EE-D0E6-559224046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7544" y="1340768"/>
              <a:ext cx="8136904" cy="530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A32AAA5-CFC8-C810-3636-D75B7C2D890B}"/>
                </a:ext>
              </a:extLst>
            </p:cNvPr>
            <p:cNvSpPr/>
            <p:nvPr/>
          </p:nvSpPr>
          <p:spPr>
            <a:xfrm>
              <a:off x="5292080" y="1484784"/>
              <a:ext cx="792088" cy="5163152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solidFill>
                <a:schemeClr val="tx1">
                  <a:alpha val="4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3C2E1220-A37B-166D-210E-C7C9BFCA97F6}"/>
              </a:ext>
            </a:extLst>
          </p:cNvPr>
          <p:cNvSpPr txBox="1"/>
          <p:nvPr/>
        </p:nvSpPr>
        <p:spPr>
          <a:xfrm>
            <a:off x="7559708" y="1786756"/>
            <a:ext cx="40582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de-DE" sz="2000" b="1" dirty="0"/>
              <a:t>Solar </a:t>
            </a:r>
            <a:r>
              <a:rPr lang="de-DE" sz="2000" b="1" dirty="0" err="1"/>
              <a:t>energetic</a:t>
            </a:r>
            <a:r>
              <a:rPr lang="de-DE" sz="2000" b="1" dirty="0"/>
              <a:t> </a:t>
            </a:r>
            <a:r>
              <a:rPr lang="de-DE" sz="2000" b="1" dirty="0" err="1"/>
              <a:t>particle</a:t>
            </a:r>
            <a:r>
              <a:rPr lang="de-DE" sz="2000" b="1" dirty="0"/>
              <a:t> (SEP) </a:t>
            </a:r>
            <a:r>
              <a:rPr lang="de-DE" sz="2000" b="1" dirty="0" err="1"/>
              <a:t>event</a:t>
            </a:r>
            <a:r>
              <a:rPr lang="de-DE" sz="2000" b="1" dirty="0"/>
              <a:t>, </a:t>
            </a:r>
          </a:p>
          <a:p>
            <a:pPr lvl="1"/>
            <a:r>
              <a:rPr lang="de-DE" sz="2000" b="1" dirty="0"/>
              <a:t>September 10. 2017)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E483B55-8D00-6DD7-7BE7-5FD3CF485486}"/>
              </a:ext>
            </a:extLst>
          </p:cNvPr>
          <p:cNvSpPr txBox="1"/>
          <p:nvPr/>
        </p:nvSpPr>
        <p:spPr>
          <a:xfrm>
            <a:off x="6172425" y="3050686"/>
            <a:ext cx="2313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Forbush</a:t>
            </a:r>
            <a:r>
              <a:rPr lang="en-US" sz="2000" b="1" dirty="0"/>
              <a:t> Decrease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A9E6AC6-D983-31DA-571E-52B98228C302}"/>
              </a:ext>
            </a:extLst>
          </p:cNvPr>
          <p:cNvSpPr txBox="1"/>
          <p:nvPr/>
        </p:nvSpPr>
        <p:spPr>
          <a:xfrm>
            <a:off x="180655" y="1418332"/>
            <a:ext cx="4318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Energetic Particles from the Sun are sporadic events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76 have been detected on the ground (GLEs)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How can we derive the radiation environment from the Neutron Monitor Network?</a:t>
            </a:r>
          </a:p>
        </p:txBody>
      </p:sp>
    </p:spTree>
    <p:extLst>
      <p:ext uri="{BB962C8B-B14F-4D97-AF65-F5344CB8AC3E}">
        <p14:creationId xmlns:p14="http://schemas.microsoft.com/office/powerpoint/2010/main" val="4196951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33C1F-5EAD-CD22-3066-3EBDCBCB7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1F7476-C084-C807-8336-6FDA4854E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F32637-9CD3-46F9-DAA2-08FD07C8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37FC95-546A-CB07-76DE-DAFBB3D22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28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6DC9151-D2CA-F47A-0C27-C711034858B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C969CBB-7DCB-80E2-A837-8F369F39E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7BE70078-4887-D93A-D684-8B9CA500C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B99124C-7519-DF62-2676-0E4273E1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AEBCBB5-F057-DD54-2A84-F4A432B9D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EIT19971106.mov">
            <a:hlinkClick r:id="" action="ppaction://media"/>
            <a:extLst>
              <a:ext uri="{FF2B5EF4-FFF2-40B4-BE49-F238E27FC236}">
                <a16:creationId xmlns:a16="http://schemas.microsoft.com/office/drawing/2014/main" id="{16ECF6DA-D90A-3DE6-0F4D-69F39138B03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" y="1378035"/>
            <a:ext cx="4639999" cy="4639999"/>
          </a:xfrm>
          <a:prstGeom prst="rect">
            <a:avLst/>
          </a:prstGeom>
        </p:spPr>
      </p:pic>
      <p:pic>
        <p:nvPicPr>
          <p:cNvPr id="15" name="Picture 2" descr="E:\Dokumente und Einstellungen\user_wdr1\Science\Perpdiff09\PLOTS09\animation2\pmu40ra03-pe-pa001rd-c15.gif">
            <a:extLst>
              <a:ext uri="{FF2B5EF4-FFF2-40B4-BE49-F238E27FC236}">
                <a16:creationId xmlns:a16="http://schemas.microsoft.com/office/drawing/2014/main" id="{E4BFDE32-10D0-359B-4633-60975DA378F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803" y="1963791"/>
            <a:ext cx="5023164" cy="389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6">
            <a:extLst>
              <a:ext uri="{FF2B5EF4-FFF2-40B4-BE49-F238E27FC236}">
                <a16:creationId xmlns:a16="http://schemas.microsoft.com/office/drawing/2014/main" id="{58C2D022-CBA8-199C-07A0-C7F331C4C390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4038601" y="3945839"/>
            <a:ext cx="4940610" cy="1355031"/>
          </a:xfrm>
          <a:prstGeom prst="line">
            <a:avLst/>
          </a:prstGeom>
          <a:noFill/>
          <a:ln w="38100" cap="flat">
            <a:solidFill>
              <a:schemeClr val="tx1">
                <a:alpha val="73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1EA7B9A9-F08D-74C5-DB26-107248C7C5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5312" y="2310485"/>
            <a:ext cx="4387383" cy="1176351"/>
          </a:xfrm>
          <a:prstGeom prst="line">
            <a:avLst/>
          </a:prstGeom>
          <a:noFill/>
          <a:ln w="38100" cap="flat">
            <a:solidFill>
              <a:schemeClr val="tx1">
                <a:alpha val="73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1A9A054-C94E-FE69-1CB8-3AD78EC0409B}"/>
              </a:ext>
            </a:extLst>
          </p:cNvPr>
          <p:cNvSpPr txBox="1"/>
          <p:nvPr/>
        </p:nvSpPr>
        <p:spPr>
          <a:xfrm>
            <a:off x="6630700" y="1317256"/>
            <a:ext cx="5178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Solar Energetic Particle Events</a:t>
            </a:r>
          </a:p>
        </p:txBody>
      </p:sp>
    </p:spTree>
    <p:extLst>
      <p:ext uri="{BB962C8B-B14F-4D97-AF65-F5344CB8AC3E}">
        <p14:creationId xmlns:p14="http://schemas.microsoft.com/office/powerpoint/2010/main" val="386105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F1C6A-FB15-DEB8-B364-F6177BB08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52B576-FBB4-13ED-E91D-361CF6FBD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5EAA4A-B9C5-6FFC-5EB1-38EB32C22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1EAB62-2342-1976-D1F6-A3CB3943F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29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4EA81CA-9EB6-7386-D640-B6DFA5ABAE62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2975885-32EC-9AB6-69D7-309DAF385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8C6939D6-148A-2910-CB4E-431475166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8EDB6E3-30C4-C16F-C8F5-20D49A1E6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AEA1F41-59A4-E97E-FEB7-6A7F85128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14 Imagen" descr="int1au.png">
            <a:extLst>
              <a:ext uri="{FF2B5EF4-FFF2-40B4-BE49-F238E27FC236}">
                <a16:creationId xmlns:a16="http://schemas.microsoft.com/office/drawing/2014/main" id="{8FA5EADA-7213-5E8B-E9D1-3DE2B3818C4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96971" y="1337365"/>
            <a:ext cx="3685646" cy="5054669"/>
          </a:xfrm>
          <a:prstGeom prst="rect">
            <a:avLst/>
          </a:prstGeom>
        </p:spPr>
      </p:pic>
      <p:pic>
        <p:nvPicPr>
          <p:cNvPr id="3" name="Picture 2" descr="E:\Dokumente und Einstellungen\user_wdr1\Science\Perpdiff09\PLOTS09\animation2\pmu40ra03-pe-pa001rd-c15.gif">
            <a:extLst>
              <a:ext uri="{FF2B5EF4-FFF2-40B4-BE49-F238E27FC236}">
                <a16:creationId xmlns:a16="http://schemas.microsoft.com/office/drawing/2014/main" id="{E9DBCD90-123A-C3BE-14AD-EB175BD74C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3" y="1151526"/>
            <a:ext cx="4391454" cy="340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8">
            <a:extLst>
              <a:ext uri="{FF2B5EF4-FFF2-40B4-BE49-F238E27FC236}">
                <a16:creationId xmlns:a16="http://schemas.microsoft.com/office/drawing/2014/main" id="{DA0098E8-ECCC-9AFD-86B9-3C0207BBD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9247" y="1304500"/>
            <a:ext cx="433687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400" dirty="0" err="1"/>
              <a:t>Interplanetary</a:t>
            </a:r>
            <a:r>
              <a:rPr lang="de-CH" sz="2400" dirty="0"/>
              <a:t> </a:t>
            </a:r>
            <a:r>
              <a:rPr lang="de-CH" sz="2400" dirty="0" err="1"/>
              <a:t>Magnetic</a:t>
            </a:r>
            <a:r>
              <a:rPr lang="de-CH" sz="2400" dirty="0"/>
              <a:t> Field (IMF) </a:t>
            </a:r>
            <a:r>
              <a:rPr lang="de-CH" sz="2400" dirty="0" err="1"/>
              <a:t>can</a:t>
            </a:r>
            <a:r>
              <a:rPr lang="de-CH" sz="2400" dirty="0"/>
              <a:t> </a:t>
            </a:r>
            <a:r>
              <a:rPr lang="de-CH" sz="2400" dirty="0" err="1"/>
              <a:t>be</a:t>
            </a:r>
            <a:r>
              <a:rPr lang="de-CH" sz="2400" dirty="0"/>
              <a:t> </a:t>
            </a:r>
            <a:r>
              <a:rPr lang="de-CH" sz="2400" dirty="0" err="1"/>
              <a:t>described</a:t>
            </a:r>
            <a:r>
              <a:rPr lang="de-CH" sz="2400" dirty="0"/>
              <a:t> </a:t>
            </a:r>
            <a:r>
              <a:rPr lang="de-CH" sz="2400" dirty="0" err="1"/>
              <a:t>by</a:t>
            </a:r>
            <a:r>
              <a:rPr lang="de-CH" sz="2400" dirty="0"/>
              <a:t> an </a:t>
            </a:r>
            <a:r>
              <a:rPr lang="de-CH" sz="2400" dirty="0" err="1"/>
              <a:t>Archimedean</a:t>
            </a:r>
            <a:r>
              <a:rPr lang="de-CH" sz="2400" dirty="0"/>
              <a:t> spiral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superposed</a:t>
            </a:r>
            <a:r>
              <a:rPr lang="de-CH" sz="2400" dirty="0"/>
              <a:t> </a:t>
            </a:r>
            <a:r>
              <a:rPr lang="de-CH" sz="2400" dirty="0" err="1"/>
              <a:t>fluctuations</a:t>
            </a:r>
            <a:r>
              <a:rPr lang="de-CH" sz="2400" dirty="0"/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400" dirty="0"/>
              <a:t>Quantitative </a:t>
            </a:r>
            <a:r>
              <a:rPr lang="de-CH" sz="2400" dirty="0" err="1"/>
              <a:t>description</a:t>
            </a:r>
            <a:r>
              <a:rPr lang="de-CH" sz="2400" dirty="0"/>
              <a:t>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focused</a:t>
            </a:r>
            <a:r>
              <a:rPr lang="de-CH" sz="2400" dirty="0"/>
              <a:t> </a:t>
            </a:r>
            <a:r>
              <a:rPr lang="de-CH" sz="2400" dirty="0" err="1"/>
              <a:t>transport</a:t>
            </a:r>
            <a:r>
              <a:rPr lang="de-CH" sz="2400" dirty="0"/>
              <a:t> </a:t>
            </a:r>
            <a:r>
              <a:rPr lang="de-CH" sz="2400" dirty="0" err="1"/>
              <a:t>equation</a:t>
            </a:r>
            <a:r>
              <a:rPr lang="de-CH" sz="2400" dirty="0"/>
              <a:t> (</a:t>
            </a:r>
            <a:r>
              <a:rPr lang="de-CH" sz="2400" dirty="0" err="1"/>
              <a:t>Roeloff</a:t>
            </a:r>
            <a:r>
              <a:rPr lang="de-CH" sz="2400" dirty="0"/>
              <a:t> 1969)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400" dirty="0" err="1"/>
              <a:t>Omnidirectional</a:t>
            </a:r>
            <a:r>
              <a:rPr lang="de-CH" sz="2400" dirty="0"/>
              <a:t> time </a:t>
            </a:r>
            <a:r>
              <a:rPr lang="de-CH" sz="2400" dirty="0" err="1"/>
              <a:t>profile</a:t>
            </a:r>
            <a:r>
              <a:rPr lang="de-CH" sz="2400" dirty="0"/>
              <a:t> </a:t>
            </a:r>
            <a:r>
              <a:rPr lang="de-CH" sz="2400" dirty="0" err="1"/>
              <a:t>shown</a:t>
            </a:r>
            <a:r>
              <a:rPr lang="de-CH" sz="2400" dirty="0"/>
              <a:t> in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upper</a:t>
            </a:r>
            <a:r>
              <a:rPr lang="de-CH" sz="2400" dirty="0"/>
              <a:t> </a:t>
            </a:r>
            <a:r>
              <a:rPr lang="de-CH" sz="2400" dirty="0" err="1"/>
              <a:t>panel</a:t>
            </a:r>
            <a:endParaRPr lang="de-CH" sz="24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400" dirty="0"/>
              <a:t>Pitch angle </a:t>
            </a:r>
            <a:r>
              <a:rPr lang="de-CH" sz="2400" dirty="0" err="1"/>
              <a:t>distribution</a:t>
            </a:r>
            <a:r>
              <a:rPr lang="de-CH" sz="2400" dirty="0"/>
              <a:t> in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lower</a:t>
            </a:r>
            <a:r>
              <a:rPr lang="de-CH" sz="2400" dirty="0"/>
              <a:t>  </a:t>
            </a:r>
            <a:r>
              <a:rPr lang="de-CH" sz="2400" dirty="0" err="1"/>
              <a:t>panel</a:t>
            </a:r>
            <a:r>
              <a:rPr lang="de-CH" sz="2400" dirty="0"/>
              <a:t>.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6D4E9EAF-A5E0-1F98-CBA6-485E56A89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44" y="4695854"/>
            <a:ext cx="3529739" cy="199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E7D0DAAA-CF65-30A8-74FC-67DAEFEF1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90" y="4724385"/>
            <a:ext cx="3529739" cy="199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ADFBD943-81F6-C5E3-ECB5-B48F0AC38788}"/>
              </a:ext>
            </a:extLst>
          </p:cNvPr>
          <p:cNvSpPr txBox="1"/>
          <p:nvPr/>
        </p:nvSpPr>
        <p:spPr>
          <a:xfrm>
            <a:off x="4969366" y="182137"/>
            <a:ext cx="4009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Need of direction</a:t>
            </a:r>
          </a:p>
        </p:txBody>
      </p:sp>
    </p:spTree>
    <p:extLst>
      <p:ext uri="{BB962C8B-B14F-4D97-AF65-F5344CB8AC3E}">
        <p14:creationId xmlns:p14="http://schemas.microsoft.com/office/powerpoint/2010/main" val="3614479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1ADCF2F-428F-EEE0-8D62-6F602C01B608}"/>
              </a:ext>
            </a:extLst>
          </p:cNvPr>
          <p:cNvGrpSpPr/>
          <p:nvPr/>
        </p:nvGrpSpPr>
        <p:grpSpPr>
          <a:xfrm>
            <a:off x="0" y="0"/>
            <a:ext cx="12192000" cy="6784400"/>
            <a:chOff x="0" y="0"/>
            <a:chExt cx="12192000" cy="678440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CD6103B-F451-D2E7-7584-3BD4CF4B60B7}"/>
                </a:ext>
              </a:extLst>
            </p:cNvPr>
            <p:cNvSpPr/>
            <p:nvPr/>
          </p:nvSpPr>
          <p:spPr>
            <a:xfrm>
              <a:off x="0" y="0"/>
              <a:ext cx="12192000" cy="1122363"/>
            </a:xfrm>
            <a:prstGeom prst="rect">
              <a:avLst/>
            </a:prstGeom>
            <a:solidFill>
              <a:srgbClr val="FF93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5498F129-1837-D59D-94D2-C2C606CFAD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18" y="165056"/>
              <a:ext cx="880406" cy="880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id="{3E368D27-6DD8-1605-B913-EA529B8BD3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9210" y="73600"/>
              <a:ext cx="3019972" cy="1002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35E882FA-099D-903F-0758-7F28F2EAD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1973" y="5921075"/>
              <a:ext cx="1677209" cy="86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A961C973-73F3-A446-2C3A-E12E6634D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6042" y="165056"/>
              <a:ext cx="1563757" cy="863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1 Título">
              <a:extLst>
                <a:ext uri="{FF2B5EF4-FFF2-40B4-BE49-F238E27FC236}">
                  <a16:creationId xmlns:a16="http://schemas.microsoft.com/office/drawing/2014/main" id="{A2B727B9-E0E3-CEF0-AFDB-C75F19875D6A}"/>
                </a:ext>
              </a:extLst>
            </p:cNvPr>
            <p:cNvSpPr txBox="1">
              <a:spLocks/>
            </p:cNvSpPr>
            <p:nvPr/>
          </p:nvSpPr>
          <p:spPr>
            <a:xfrm>
              <a:off x="2864131" y="3462"/>
              <a:ext cx="62828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4800" b="1" dirty="0">
                  <a:solidFill>
                    <a:schemeClr val="tx2"/>
                  </a:solidFill>
                </a:rPr>
                <a:t>Long term observations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88E11D64-65A1-D4D6-4514-F53BFDA36EFE}"/>
              </a:ext>
            </a:extLst>
          </p:cNvPr>
          <p:cNvSpPr txBox="1"/>
          <p:nvPr/>
        </p:nvSpPr>
        <p:spPr>
          <a:xfrm>
            <a:off x="633021" y="6413882"/>
            <a:ext cx="610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Bindi</a:t>
            </a:r>
            <a:r>
              <a:rPr lang="de-DE" dirty="0"/>
              <a:t> et al. (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conference</a:t>
            </a:r>
            <a:r>
              <a:rPr lang="de-DE" dirty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5429A-FA2B-E43F-D34A-1518B21FE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ACCE2F-F318-A18E-F3C2-F4061460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094930-E937-C75F-0E43-961DBA0BD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512579-86C5-3DDE-65EA-5C1C34E48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30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B9FD611-C860-A4DC-8B3D-9D1CB1E7D7EE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17E96BE-E5FD-1979-53A2-645A1C21E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8AEA09B-F2B8-BCCA-5CCE-4B4A5075F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13DC73F-15DB-46BE-EE2B-6F6BE6FFF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A9D1E17-73BE-3814-5048-000E66511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6" name="object 84">
            <a:extLst>
              <a:ext uri="{FF2B5EF4-FFF2-40B4-BE49-F238E27FC236}">
                <a16:creationId xmlns:a16="http://schemas.microsoft.com/office/drawing/2014/main" id="{71687B18-A018-3DB8-C9D7-E6BCD0F6DC1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8751" y="8260669"/>
            <a:ext cx="591222" cy="1479925"/>
          </a:xfrm>
          <a:prstGeom prst="rect">
            <a:avLst/>
          </a:prstGeom>
        </p:spPr>
      </p:pic>
      <p:pic>
        <p:nvPicPr>
          <p:cNvPr id="1260" name="object 5">
            <a:extLst>
              <a:ext uri="{FF2B5EF4-FFF2-40B4-BE49-F238E27FC236}">
                <a16:creationId xmlns:a16="http://schemas.microsoft.com/office/drawing/2014/main" id="{32B7359F-CD4A-931C-1C8E-EE818B646748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0454" y="2661557"/>
            <a:ext cx="4114800" cy="3816535"/>
          </a:xfrm>
          <a:prstGeom prst="rect">
            <a:avLst/>
          </a:prstGeom>
        </p:spPr>
      </p:pic>
      <p:sp>
        <p:nvSpPr>
          <p:cNvPr id="1261" name="9 CuadroTexto">
            <a:extLst>
              <a:ext uri="{FF2B5EF4-FFF2-40B4-BE49-F238E27FC236}">
                <a16:creationId xmlns:a16="http://schemas.microsoft.com/office/drawing/2014/main" id="{449C65EA-997D-211D-72D7-D5284BDF9696}"/>
              </a:ext>
            </a:extLst>
          </p:cNvPr>
          <p:cNvSpPr txBox="1"/>
          <p:nvPr/>
        </p:nvSpPr>
        <p:spPr>
          <a:xfrm>
            <a:off x="192819" y="1279728"/>
            <a:ext cx="504420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Asymptotic direction: </a:t>
            </a:r>
            <a:r>
              <a:rPr lang="en-US" sz="2000" dirty="0">
                <a:latin typeface="+mn-lt"/>
              </a:rPr>
              <a:t>Direction of particle incidence prior to entry in the </a:t>
            </a:r>
            <a:r>
              <a:rPr lang="en-US" sz="2000" dirty="0" err="1">
                <a:latin typeface="+mn-lt"/>
              </a:rPr>
              <a:t>geomagnetosphere</a:t>
            </a:r>
            <a:r>
              <a:rPr lang="en-US" sz="2000" dirty="0">
                <a:latin typeface="+mn-lt"/>
              </a:rPr>
              <a:t>. It depends on NM location, particle </a:t>
            </a:r>
            <a:r>
              <a:rPr lang="en-US" sz="2000" i="1" dirty="0">
                <a:latin typeface="+mn-lt"/>
              </a:rPr>
              <a:t>R</a:t>
            </a:r>
            <a:r>
              <a:rPr lang="en-US" sz="2000" dirty="0">
                <a:latin typeface="+mn-lt"/>
              </a:rPr>
              <a:t>, time and </a:t>
            </a:r>
            <a:r>
              <a:rPr lang="en-US" sz="2000" dirty="0"/>
              <a:t>solar activity</a:t>
            </a:r>
            <a:r>
              <a:rPr lang="en-US" sz="2000" dirty="0">
                <a:latin typeface="+mn-lt"/>
              </a:rPr>
              <a:t>. </a:t>
            </a:r>
          </a:p>
        </p:txBody>
      </p:sp>
      <p:pic>
        <p:nvPicPr>
          <p:cNvPr id="1262" name="Inhaltsplatzhalter 8">
            <a:extLst>
              <a:ext uri="{FF2B5EF4-FFF2-40B4-BE49-F238E27FC236}">
                <a16:creationId xmlns:a16="http://schemas.microsoft.com/office/drawing/2014/main" id="{F6FA0BED-74C0-C31F-3401-42FCDCD928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210" y="1597075"/>
            <a:ext cx="6404779" cy="4266767"/>
          </a:xfrm>
          <a:prstGeom prst="rect">
            <a:avLst/>
          </a:prstGeom>
        </p:spPr>
      </p:pic>
      <p:sp>
        <p:nvSpPr>
          <p:cNvPr id="1263" name="Textfeld 1262">
            <a:extLst>
              <a:ext uri="{FF2B5EF4-FFF2-40B4-BE49-F238E27FC236}">
                <a16:creationId xmlns:a16="http://schemas.microsoft.com/office/drawing/2014/main" id="{40C3CDCE-6D00-E5A5-5765-CECAEB8C48E2}"/>
              </a:ext>
            </a:extLst>
          </p:cNvPr>
          <p:cNvSpPr txBox="1"/>
          <p:nvPr/>
        </p:nvSpPr>
        <p:spPr>
          <a:xfrm>
            <a:off x="6374296" y="5963478"/>
            <a:ext cx="1642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Galsdorf</a:t>
            </a:r>
            <a:r>
              <a:rPr lang="en-US" dirty="0"/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22379906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7D1C1-77E2-A3F8-FCE4-4E22A45C3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733921-B2CB-8F6C-D8D9-1E8339F46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533239-DA7C-5B3E-FBD3-EBB90236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1411A-BA66-3147-04FA-AF7E05C1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31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619A541-4D37-E607-D8FE-5CDBE5DD5874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02C1E24-95CA-DA67-DE1B-03469B672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F26B20D-54C1-C7EC-0997-C33D892DD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FFF3C61-0344-E250-5301-471FC9470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32E1B98-AA74-27E1-21EF-472592F83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BEF40621-3EE0-5DC1-13E0-DC8AEF0ECB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021" y="3525571"/>
            <a:ext cx="4771407" cy="3111787"/>
          </a:xfrm>
          <a:prstGeom prst="rect">
            <a:avLst/>
          </a:prstGeom>
        </p:spPr>
      </p:pic>
      <p:pic>
        <p:nvPicPr>
          <p:cNvPr id="12" name="Grafik 11" descr="Ein Bild, das Text, Screenshot, Karte enthält.&#10;&#10;Automatisch generierte Beschreibung">
            <a:extLst>
              <a:ext uri="{FF2B5EF4-FFF2-40B4-BE49-F238E27FC236}">
                <a16:creationId xmlns:a16="http://schemas.microsoft.com/office/drawing/2014/main" id="{E99710A6-BC50-458F-0AA8-453F8A46F5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769" y="220642"/>
            <a:ext cx="5950402" cy="311178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64C52F7-16A4-3F21-DAE6-6DB725461E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6361" y="1936066"/>
            <a:ext cx="4538870" cy="3179010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07AE26A2-F1E8-A586-696D-7000170AD41D}"/>
              </a:ext>
            </a:extLst>
          </p:cNvPr>
          <p:cNvCxnSpPr>
            <a:cxnSpLocks/>
          </p:cNvCxnSpPr>
          <p:nvPr/>
        </p:nvCxnSpPr>
        <p:spPr>
          <a:xfrm>
            <a:off x="2829799" y="1776535"/>
            <a:ext cx="4446562" cy="155589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5935A028-9AC0-5DEC-D81A-C92D0C75BE3F}"/>
              </a:ext>
            </a:extLst>
          </p:cNvPr>
          <p:cNvCxnSpPr>
            <a:cxnSpLocks/>
          </p:cNvCxnSpPr>
          <p:nvPr/>
        </p:nvCxnSpPr>
        <p:spPr>
          <a:xfrm flipV="1">
            <a:off x="3114261" y="4901039"/>
            <a:ext cx="5194852" cy="137119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BB29E20A-E6D8-8D35-066B-2478AE6C3502}"/>
              </a:ext>
            </a:extLst>
          </p:cNvPr>
          <p:cNvSpPr txBox="1"/>
          <p:nvPr/>
        </p:nvSpPr>
        <p:spPr>
          <a:xfrm>
            <a:off x="5990411" y="1268248"/>
            <a:ext cx="5977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Asymptotic direction </a:t>
            </a:r>
            <a:r>
              <a:rPr lang="en-US" sz="2400" dirty="0" err="1"/>
              <a:t>wrt</a:t>
            </a:r>
            <a:r>
              <a:rPr lang="en-US" sz="2400" dirty="0"/>
              <a:t>. IMF </a:t>
            </a:r>
            <a:r>
              <a:rPr lang="en-US" sz="2400" dirty="0">
                <a:sym typeface="Wingdings" pitchFamily="2" charset="2"/>
              </a:rPr>
              <a:t> pitch angle</a:t>
            </a:r>
            <a:endParaRPr lang="en-US" sz="24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2CE4AD0-EC29-0F49-B15A-9A4AE3A8E246}"/>
              </a:ext>
            </a:extLst>
          </p:cNvPr>
          <p:cNvSpPr txBox="1"/>
          <p:nvPr/>
        </p:nvSpPr>
        <p:spPr>
          <a:xfrm>
            <a:off x="5777514" y="5525353"/>
            <a:ext cx="5977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Onset analysis: Ordering by pitch angle, but </a:t>
            </a:r>
            <a:r>
              <a:rPr lang="en-US" sz="2400" dirty="0" err="1"/>
              <a:t>backstreaming</a:t>
            </a:r>
            <a:r>
              <a:rPr lang="en-US" sz="2400" dirty="0"/>
              <a:t> particles.</a:t>
            </a:r>
          </a:p>
        </p:txBody>
      </p:sp>
    </p:spTree>
    <p:extLst>
      <p:ext uri="{BB962C8B-B14F-4D97-AF65-F5344CB8AC3E}">
        <p14:creationId xmlns:p14="http://schemas.microsoft.com/office/powerpoint/2010/main" val="2106258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D6031-E168-EF22-E832-B472CDFC0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E1042C-7818-A2E9-5D2B-E68CE213E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AC65F3-AD5B-20D4-CE69-62FE51B2A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B3822A-BB28-FC00-42C0-7D4F7814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32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3FE43B0-AC67-E0AD-6509-881096DF6F69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DDF078A-5700-327C-EB31-FC65410E7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D8EF5D12-86FD-07F5-833E-39353CF58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8699A9E-7A35-3095-041B-C17DFDEDD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A232E88-8C8E-100D-3DCB-37C92EA91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D930480-E4B9-CF81-FE5C-1A60BD7E0B96}"/>
              </a:ext>
            </a:extLst>
          </p:cNvPr>
          <p:cNvSpPr txBox="1"/>
          <p:nvPr/>
        </p:nvSpPr>
        <p:spPr>
          <a:xfrm>
            <a:off x="499157" y="1052709"/>
            <a:ext cx="6532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Imposes an </a:t>
            </a:r>
            <a:r>
              <a:rPr lang="en-US" sz="3200" b="1" dirty="0" err="1"/>
              <a:t>Inversionproblem</a:t>
            </a:r>
            <a:endParaRPr lang="en-US" sz="3200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96B13F-B89C-CBBC-1EDE-1F44C4509807}"/>
              </a:ext>
            </a:extLst>
          </p:cNvPr>
          <p:cNvSpPr txBox="1"/>
          <p:nvPr/>
        </p:nvSpPr>
        <p:spPr>
          <a:xfrm>
            <a:off x="368719" y="1955145"/>
            <a:ext cx="46971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Mishev</a:t>
            </a:r>
            <a:r>
              <a:rPr lang="en-US" sz="2800" dirty="0"/>
              <a:t> et al. 2018 used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 double Gaussian for the pitch angle distribution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power law for the energy spectra </a:t>
            </a:r>
          </a:p>
          <a:p>
            <a:r>
              <a:rPr lang="en-US" sz="2800" dirty="0"/>
              <a:t>to generate synthetic count rate profiles.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Minimization of the difference leads to the most probable description</a:t>
            </a:r>
          </a:p>
        </p:txBody>
      </p:sp>
      <p:pic>
        <p:nvPicPr>
          <p:cNvPr id="12" name="Grafik 11" descr="Ein Bild, das Text, Reihe, Screenshot, Diagramm enthält.&#10;&#10;Automatisch generierte Beschreibung">
            <a:extLst>
              <a:ext uri="{FF2B5EF4-FFF2-40B4-BE49-F238E27FC236}">
                <a16:creationId xmlns:a16="http://schemas.microsoft.com/office/drawing/2014/main" id="{53BA8A95-BE18-17E7-1468-EF4C171DF6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9567" y="1"/>
            <a:ext cx="4739076" cy="3507992"/>
          </a:xfrm>
          <a:prstGeom prst="rect">
            <a:avLst/>
          </a:prstGeom>
        </p:spPr>
      </p:pic>
      <p:pic>
        <p:nvPicPr>
          <p:cNvPr id="14" name="Grafik 13" descr="Ein Bild, das Text, Reihe, Diagramm, Screenshot enthält.&#10;&#10;Automatisch generierte Beschreibung">
            <a:extLst>
              <a:ext uri="{FF2B5EF4-FFF2-40B4-BE49-F238E27FC236}">
                <a16:creationId xmlns:a16="http://schemas.microsoft.com/office/drawing/2014/main" id="{F107C2DD-73B0-2AB5-E3A1-BC797E6BC8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2014" y="3429000"/>
            <a:ext cx="515998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719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9ACD6-2026-75D1-5429-D2CE5BABE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890F0C-4E1A-7DA1-7E85-491E19F4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8C6CDB-9CD7-9906-90F2-965ABD854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A780D0-1DD9-9B66-04D2-548F8B98E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33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EC676C4-AE49-558C-0B88-CD3E9014EE3E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8FC80D9-EE0B-32B8-6F41-2C1587892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66F29F6A-7B67-8C1D-DEFD-59D7FE541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76485C2-8814-2BFB-F8A5-96350E1CA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123C778-516C-A463-F9F5-1F24C72D9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BF07BF2-E7C1-E2CB-E3EA-A3B4FCDDC95A}"/>
              </a:ext>
            </a:extLst>
          </p:cNvPr>
          <p:cNvSpPr txBox="1"/>
          <p:nvPr/>
        </p:nvSpPr>
        <p:spPr>
          <a:xfrm>
            <a:off x="192819" y="1304500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85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99956-2E0B-08C8-5D05-A62B30F98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90A43F-5A42-7DF5-E806-F0DAFC6F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E392D5-55F8-F623-3F59-65D5C4A0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9716D3-819A-970B-5782-D891B202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9397"/>
            <a:ext cx="3071191" cy="365125"/>
          </a:xfrm>
        </p:spPr>
        <p:txBody>
          <a:bodyPr/>
          <a:lstStyle/>
          <a:p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Mishev</a:t>
            </a:r>
            <a:r>
              <a:rPr lang="de-DE" sz="1600" dirty="0"/>
              <a:t> &amp; </a:t>
            </a:r>
            <a:r>
              <a:rPr lang="de-DE" sz="1600" dirty="0" err="1"/>
              <a:t>Usoskin</a:t>
            </a:r>
            <a:r>
              <a:rPr lang="de-DE" sz="1600" dirty="0"/>
              <a:t> (2015)</a:t>
            </a:r>
            <a:endParaRPr lang="en-US" sz="1600" dirty="0"/>
          </a:p>
          <a:p>
            <a:fld id="{F2398BFA-E6B1-B84B-BBAE-3A8D20FAEC97}" type="slidenum">
              <a:rPr lang="en-US" sz="1600" smtClean="0"/>
              <a:t>34</a:t>
            </a:fld>
            <a:endParaRPr lang="en-US" sz="16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852E8B4-47B0-BE15-A085-B433539D0B2B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Radiation at flight altitudes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0B8BEF5-D954-367B-15F6-104E07869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3451D7B-B547-8B3D-9512-CFBC20347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846" y="59818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3FC730A-A9AC-147B-712F-04AE458CF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316" y="5934814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3DA920E-4B1D-5EAD-3602-AF04F76CC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 descr="Ein Bild, das Karte, Diagramm, Text, Wasser enthält.&#10;&#10;Automatisch generierte Beschreibung">
            <a:extLst>
              <a:ext uri="{FF2B5EF4-FFF2-40B4-BE49-F238E27FC236}">
                <a16:creationId xmlns:a16="http://schemas.microsoft.com/office/drawing/2014/main" id="{C99E5409-39EA-6926-8D1F-EDC48C0D18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608" y="1727277"/>
            <a:ext cx="7056121" cy="433307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E3FF617C-1359-6EBF-F848-481FF5DC5167}"/>
              </a:ext>
            </a:extLst>
          </p:cNvPr>
          <p:cNvSpPr txBox="1"/>
          <p:nvPr/>
        </p:nvSpPr>
        <p:spPr>
          <a:xfrm>
            <a:off x="106310" y="1193436"/>
            <a:ext cx="536683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 err="1">
                <a:latin typeface="g_d0_f2"/>
              </a:rPr>
              <a:t>Results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of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the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previous</a:t>
            </a:r>
            <a:r>
              <a:rPr lang="de-DE" sz="2800" dirty="0">
                <a:latin typeface="g_d0_f2"/>
              </a:rPr>
              <a:t> Inversion </a:t>
            </a:r>
            <a:r>
              <a:rPr lang="de-DE" sz="2800" dirty="0" err="1">
                <a:latin typeface="g_d0_f2"/>
              </a:rPr>
              <a:t>lead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to</a:t>
            </a:r>
            <a:r>
              <a:rPr lang="de-DE" sz="2800" dirty="0">
                <a:latin typeface="g_d0_f2"/>
              </a:rPr>
              <a:t> a </a:t>
            </a:r>
            <a:r>
              <a:rPr lang="de-DE" sz="2800" dirty="0" err="1">
                <a:latin typeface="g_d0_f2"/>
              </a:rPr>
              <a:t>full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description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of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the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radiation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environment</a:t>
            </a:r>
            <a:r>
              <a:rPr lang="de-DE" sz="2800" dirty="0">
                <a:latin typeface="g_d0_f2"/>
              </a:rPr>
              <a:t> outside </a:t>
            </a:r>
            <a:r>
              <a:rPr lang="de-DE" sz="2800" dirty="0" err="1">
                <a:latin typeface="g_d0_f2"/>
              </a:rPr>
              <a:t>the</a:t>
            </a:r>
            <a:r>
              <a:rPr lang="de-DE" sz="2800" dirty="0">
                <a:latin typeface="g_d0_f2"/>
              </a:rPr>
              <a:t> </a:t>
            </a:r>
            <a:r>
              <a:rPr lang="de-DE" sz="2800" dirty="0" err="1">
                <a:latin typeface="g_d0_f2"/>
              </a:rPr>
              <a:t>Magnetosphere</a:t>
            </a:r>
            <a:r>
              <a:rPr lang="de-DE" sz="2800" dirty="0">
                <a:latin typeface="g_d0_f2"/>
              </a:rPr>
              <a:t>. </a:t>
            </a:r>
          </a:p>
          <a:p>
            <a:endParaRPr lang="de-DE" sz="2800" dirty="0">
              <a:latin typeface="g_d0_f2"/>
            </a:endParaRPr>
          </a:p>
          <a:p>
            <a:r>
              <a:rPr lang="de-DE" sz="2800" dirty="0" err="1">
                <a:latin typeface="g_d0_f2"/>
              </a:rPr>
              <a:t>E</a:t>
            </a:r>
            <a:r>
              <a:rPr lang="de-DE" sz="2800" dirty="0" err="1">
                <a:effectLst/>
                <a:latin typeface="g_d0_f2"/>
              </a:rPr>
              <a:t>ffective</a:t>
            </a:r>
            <a:r>
              <a:rPr lang="de-DE" sz="2800" dirty="0">
                <a:effectLst/>
                <a:latin typeface="g_d0_f2"/>
              </a:rPr>
              <a:t> dose rate (</a:t>
            </a:r>
            <a:r>
              <a:rPr lang="de-DE" sz="2800" dirty="0" err="1">
                <a:effectLst/>
                <a:latin typeface="g_d0_f14"/>
              </a:rPr>
              <a:t>l</a:t>
            </a:r>
            <a:r>
              <a:rPr lang="de-DE" sz="2800" dirty="0" err="1">
                <a:effectLst/>
                <a:latin typeface="g_d0_f2"/>
              </a:rPr>
              <a:t>Sv</a:t>
            </a:r>
            <a:r>
              <a:rPr lang="de-DE" sz="2800" dirty="0">
                <a:effectLst/>
                <a:latin typeface="g_d0_f2"/>
              </a:rPr>
              <a:t> h1) at </a:t>
            </a:r>
            <a:r>
              <a:rPr lang="de-DE" sz="2800" dirty="0" err="1">
                <a:latin typeface="g_d0_f2"/>
              </a:rPr>
              <a:t>f</a:t>
            </a:r>
            <a:r>
              <a:rPr lang="de-DE" sz="2800" dirty="0" err="1">
                <a:effectLst/>
                <a:latin typeface="g_d0_f2"/>
              </a:rPr>
              <a:t>light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altitudes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during</a:t>
            </a:r>
            <a:r>
              <a:rPr lang="de-DE" sz="2800" dirty="0">
                <a:effectLst/>
                <a:latin typeface="g_d0_f2"/>
              </a:rPr>
              <a:t> GLE 70 (13 </a:t>
            </a:r>
            <a:r>
              <a:rPr lang="de-DE" sz="2800" dirty="0" err="1">
                <a:effectLst/>
                <a:latin typeface="g_d0_f2"/>
              </a:rPr>
              <a:t>December</a:t>
            </a:r>
            <a:r>
              <a:rPr lang="de-DE" sz="2800" dirty="0">
                <a:effectLst/>
                <a:latin typeface="g_d0_f2"/>
              </a:rPr>
              <a:t> 2006):</a:t>
            </a:r>
          </a:p>
          <a:p>
            <a:endParaRPr lang="de-DE" sz="2800" dirty="0">
              <a:effectLst/>
              <a:latin typeface="g_d0_f2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2800" dirty="0">
                <a:effectLst/>
                <a:latin typeface="g_d0_f2"/>
              </a:rPr>
              <a:t>initial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, 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2800" dirty="0" err="1">
                <a:effectLst/>
                <a:latin typeface="g_d0_f2"/>
              </a:rPr>
              <a:t>main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, </a:t>
            </a:r>
            <a:endParaRPr lang="de-DE" sz="2800" dirty="0">
              <a:latin typeface="g_d0_f2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2800" dirty="0" err="1">
                <a:effectLst/>
                <a:latin typeface="g_d0_f2"/>
              </a:rPr>
              <a:t>late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.</a:t>
            </a:r>
            <a:r>
              <a:rPr lang="de-DE" sz="2800" dirty="0"/>
              <a:t>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19BE309-450E-1C04-D8CF-1ED015010AED}"/>
              </a:ext>
            </a:extLst>
          </p:cNvPr>
          <p:cNvSpPr txBox="1"/>
          <p:nvPr/>
        </p:nvSpPr>
        <p:spPr>
          <a:xfrm>
            <a:off x="5731533" y="5128693"/>
            <a:ext cx="1208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42 µSV/h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AF95AF5-D21A-E41A-AE53-AD5704ADBAEA}"/>
              </a:ext>
            </a:extLst>
          </p:cNvPr>
          <p:cNvSpPr txBox="1"/>
          <p:nvPr/>
        </p:nvSpPr>
        <p:spPr>
          <a:xfrm>
            <a:off x="5731533" y="2011567"/>
            <a:ext cx="1208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32 µSV/h</a:t>
            </a:r>
          </a:p>
        </p:txBody>
      </p:sp>
    </p:spTree>
    <p:extLst>
      <p:ext uri="{BB962C8B-B14F-4D97-AF65-F5344CB8AC3E}">
        <p14:creationId xmlns:p14="http://schemas.microsoft.com/office/powerpoint/2010/main" val="23478385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AC448-0C47-F9F0-772C-3FD69FAA8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89DE90-AA8F-F82E-79EC-544A2C71A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356DF5-E941-F61C-9F05-4DDAC0451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2307E-BAEA-DF8D-8685-0AC0EFD25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35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E9B6089-A8BF-286E-2744-55A46F89C443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622C3D8-AB8A-4FF8-74CD-EEEE029E1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31159704-B968-2417-14F4-4C5E0AA55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8A6423F-8230-4580-095E-6DE3EA2DC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B192032-FAAC-B94E-8BC3-B8DCA2CFF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8E697F20-F7D5-8820-5374-E4FC2BEFF9DE}"/>
              </a:ext>
            </a:extLst>
          </p:cNvPr>
          <p:cNvSpPr txBox="1"/>
          <p:nvPr/>
        </p:nvSpPr>
        <p:spPr>
          <a:xfrm>
            <a:off x="192819" y="1304500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86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E8D90-91C5-6959-A112-5DAA32CBB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A4C6C-2B10-4CC4-C56D-22942E2B4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D63F20-C4E9-3665-4F4C-62A695BB0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941FDA-1D46-EDD6-F3D3-CAC17788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36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E1E903C-F1CD-74DC-4546-976ED3371AB4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8185180-E729-F6F5-2E21-AAE200E6A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8FD80488-1B7B-6FC7-79CD-50A118E6B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69CDB71-57D8-1387-7725-3D4E4B0CF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8EA4A76-FE5F-F2B9-98D5-585DAA9B5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7E2DE7B-09D5-C1DC-DED1-80500DB4517B}"/>
              </a:ext>
            </a:extLst>
          </p:cNvPr>
          <p:cNvGrpSpPr/>
          <p:nvPr/>
        </p:nvGrpSpPr>
        <p:grpSpPr>
          <a:xfrm>
            <a:off x="4722590" y="1437927"/>
            <a:ext cx="7276591" cy="4584709"/>
            <a:chOff x="4722590" y="1437928"/>
            <a:chExt cx="4124234" cy="2706112"/>
          </a:xfrm>
        </p:grpSpPr>
        <p:pic>
          <p:nvPicPr>
            <p:cNvPr id="2" name="object 7">
              <a:extLst>
                <a:ext uri="{FF2B5EF4-FFF2-40B4-BE49-F238E27FC236}">
                  <a16:creationId xmlns:a16="http://schemas.microsoft.com/office/drawing/2014/main" id="{29701AC5-C862-83EA-D929-6547491DC39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22590" y="1437928"/>
              <a:ext cx="3888010" cy="2428710"/>
            </a:xfrm>
            <a:prstGeom prst="rect">
              <a:avLst/>
            </a:prstGeom>
          </p:spPr>
        </p:pic>
        <p:sp>
          <p:nvSpPr>
            <p:cNvPr id="3" name="object 8">
              <a:extLst>
                <a:ext uri="{FF2B5EF4-FFF2-40B4-BE49-F238E27FC236}">
                  <a16:creationId xmlns:a16="http://schemas.microsoft.com/office/drawing/2014/main" id="{A4A10C39-8B67-0F6B-FCA1-D8D7A2AC7E7F}"/>
                </a:ext>
              </a:extLst>
            </p:cNvPr>
            <p:cNvSpPr txBox="1"/>
            <p:nvPr/>
          </p:nvSpPr>
          <p:spPr>
            <a:xfrm>
              <a:off x="5097106" y="1531736"/>
              <a:ext cx="1339215" cy="188098"/>
            </a:xfrm>
            <a:prstGeom prst="rect">
              <a:avLst/>
            </a:prstGeom>
            <a:solidFill>
              <a:srgbClr val="FF9300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85"/>
                </a:spcBef>
              </a:pPr>
              <a:r>
                <a:rPr lang="de-DE" sz="2000" b="0" spc="-10" dirty="0">
                  <a:latin typeface="Fira Sans Light"/>
                  <a:cs typeface="Fira Sans Light"/>
                </a:rPr>
                <a:t>Neutron </a:t>
              </a:r>
              <a:r>
                <a:rPr lang="de-DE" sz="2000" b="0" spc="-10" dirty="0" err="1">
                  <a:latin typeface="Fira Sans Light"/>
                  <a:cs typeface="Fira Sans Light"/>
                </a:rPr>
                <a:t>flux</a:t>
              </a:r>
              <a:endParaRPr sz="2000" dirty="0">
                <a:latin typeface="Fira Sans Light"/>
                <a:cs typeface="Fira Sans Light"/>
              </a:endParaRPr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B25A2072-408F-4A32-C4C1-72992FFC9400}"/>
                </a:ext>
              </a:extLst>
            </p:cNvPr>
            <p:cNvSpPr txBox="1"/>
            <p:nvPr/>
          </p:nvSpPr>
          <p:spPr>
            <a:xfrm>
              <a:off x="5542831" y="2814249"/>
              <a:ext cx="791210" cy="188098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164465">
                <a:lnSpc>
                  <a:spcPct val="100000"/>
                </a:lnSpc>
                <a:spcBef>
                  <a:spcPts val="85"/>
                </a:spcBef>
              </a:pPr>
              <a:r>
                <a:rPr sz="2000" b="0" spc="-10" dirty="0">
                  <a:latin typeface="Fira Sans Light"/>
                  <a:cs typeface="Fira Sans Light"/>
                </a:rPr>
                <a:t>Biomass</a:t>
              </a:r>
              <a:endParaRPr sz="2000" dirty="0">
                <a:latin typeface="Fira Sans Light"/>
                <a:cs typeface="Fira Sans Light"/>
              </a:endParaRPr>
            </a:p>
          </p:txBody>
        </p:sp>
        <p:sp>
          <p:nvSpPr>
            <p:cNvPr id="11" name="object 12">
              <a:extLst>
                <a:ext uri="{FF2B5EF4-FFF2-40B4-BE49-F238E27FC236}">
                  <a16:creationId xmlns:a16="http://schemas.microsoft.com/office/drawing/2014/main" id="{B40D4695-8370-DE3C-C16D-8E6D1D2A5124}"/>
                </a:ext>
              </a:extLst>
            </p:cNvPr>
            <p:cNvSpPr txBox="1"/>
            <p:nvPr/>
          </p:nvSpPr>
          <p:spPr>
            <a:xfrm>
              <a:off x="7051301" y="1653870"/>
              <a:ext cx="1041034" cy="187342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952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75"/>
                </a:spcBef>
              </a:pPr>
              <a:r>
                <a:rPr lang="de-DE" sz="2000" b="0" spc="-10" dirty="0">
                  <a:latin typeface="Fira Sans Light"/>
                  <a:cs typeface="Fira Sans Light"/>
                </a:rPr>
                <a:t>Air </a:t>
              </a:r>
              <a:r>
                <a:rPr lang="de-DE" sz="2000" b="0" spc="-10" dirty="0" err="1">
                  <a:latin typeface="Fira Sans Light"/>
                  <a:cs typeface="Fira Sans Light"/>
                </a:rPr>
                <a:t>pressure</a:t>
              </a:r>
              <a:endParaRPr sz="2000" dirty="0">
                <a:latin typeface="Fira Sans Light"/>
                <a:cs typeface="Fira Sans Light"/>
              </a:endParaRPr>
            </a:p>
          </p:txBody>
        </p:sp>
        <p:sp>
          <p:nvSpPr>
            <p:cNvPr id="12" name="object 13">
              <a:extLst>
                <a:ext uri="{FF2B5EF4-FFF2-40B4-BE49-F238E27FC236}">
                  <a16:creationId xmlns:a16="http://schemas.microsoft.com/office/drawing/2014/main" id="{37C3AE1A-4E36-01EE-EA5D-6673284AD933}"/>
                </a:ext>
              </a:extLst>
            </p:cNvPr>
            <p:cNvSpPr txBox="1"/>
            <p:nvPr/>
          </p:nvSpPr>
          <p:spPr>
            <a:xfrm>
              <a:off x="5911158" y="2013874"/>
              <a:ext cx="791210" cy="187342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952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75"/>
                </a:spcBef>
              </a:pPr>
              <a:r>
                <a:rPr lang="de-DE" sz="2000" b="0" spc="-10" dirty="0" err="1">
                  <a:latin typeface="Fira Sans Light"/>
                  <a:cs typeface="Fira Sans Light"/>
                </a:rPr>
                <a:t>humidity</a:t>
              </a:r>
              <a:endParaRPr sz="2000" dirty="0">
                <a:latin typeface="Fira Sans Light"/>
                <a:cs typeface="Fira Sans Light"/>
              </a:endParaRPr>
            </a:p>
          </p:txBody>
        </p:sp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D657CB-BA5F-C78E-50CF-9EB110F081E3}"/>
                </a:ext>
              </a:extLst>
            </p:cNvPr>
            <p:cNvSpPr txBox="1"/>
            <p:nvPr/>
          </p:nvSpPr>
          <p:spPr>
            <a:xfrm>
              <a:off x="6232969" y="3883276"/>
              <a:ext cx="2613855" cy="260764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164465">
                <a:lnSpc>
                  <a:spcPct val="100000"/>
                </a:lnSpc>
                <a:spcBef>
                  <a:spcPts val="85"/>
                </a:spcBef>
              </a:pPr>
              <a:r>
                <a:rPr lang="de-DE" sz="2800" b="0" spc="-10" dirty="0" err="1">
                  <a:latin typeface="Fira Sans Light"/>
                  <a:cs typeface="Fira Sans Light"/>
                </a:rPr>
                <a:t>Water</a:t>
              </a:r>
              <a:r>
                <a:rPr lang="de-DE" sz="2800" b="0" spc="-10" dirty="0">
                  <a:latin typeface="Fira Sans Light"/>
                  <a:cs typeface="Fira Sans Light"/>
                </a:rPr>
                <a:t>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content</a:t>
              </a:r>
              <a:r>
                <a:rPr lang="de-DE" sz="2800" b="0" spc="-10" dirty="0">
                  <a:latin typeface="Fira Sans Light"/>
                  <a:cs typeface="Fira Sans Light"/>
                </a:rPr>
                <a:t> in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the</a:t>
              </a:r>
              <a:r>
                <a:rPr lang="de-DE" sz="2800" b="0" spc="-10" dirty="0">
                  <a:latin typeface="Fira Sans Light"/>
                  <a:cs typeface="Fira Sans Light"/>
                </a:rPr>
                <a:t>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soil</a:t>
              </a:r>
              <a:endParaRPr sz="2800" dirty="0">
                <a:latin typeface="Fira Sans Light"/>
                <a:cs typeface="Fira Sans Light"/>
              </a:endParaRP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7C93A40B-463F-D5CF-38EC-2660CB5B1801}"/>
              </a:ext>
            </a:extLst>
          </p:cNvPr>
          <p:cNvSpPr txBox="1"/>
          <p:nvPr/>
        </p:nvSpPr>
        <p:spPr>
          <a:xfrm>
            <a:off x="285244" y="1731642"/>
            <a:ext cx="44373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Climate Change poses pressure on agriculture: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When to water and when not?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Here comes in the cosmic ray neutron sensing method.</a:t>
            </a:r>
          </a:p>
          <a:p>
            <a:endParaRPr lang="en-US" sz="2400" dirty="0"/>
          </a:p>
          <a:p>
            <a:r>
              <a:rPr lang="en-US" sz="2400" dirty="0"/>
              <a:t>Dry soil </a:t>
            </a:r>
            <a:r>
              <a:rPr lang="en-US" sz="2400" dirty="0" err="1"/>
              <a:t>suprathermal</a:t>
            </a:r>
            <a:r>
              <a:rPr lang="en-US" sz="2400" dirty="0"/>
              <a:t> neutrons are scattered back </a:t>
            </a:r>
          </a:p>
          <a:p>
            <a:r>
              <a:rPr lang="en-US" sz="2400" dirty="0"/>
              <a:t>Wet soil </a:t>
            </a:r>
            <a:r>
              <a:rPr lang="en-US" sz="2400" dirty="0" err="1"/>
              <a:t>suprathermal</a:t>
            </a:r>
            <a:r>
              <a:rPr lang="en-US" sz="2400" dirty="0"/>
              <a:t> neutrons thermalized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84910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86866-63A2-588D-0410-955631999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0D7969-D952-146B-EF5B-88C246305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D608F5-FB5C-3057-F0BE-446F18BE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5447BA-677E-CD43-26DE-CB1D5552B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37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A1007E1-123C-610A-D118-A1B45D2835E7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2248190-A8D4-62EF-2245-E370CB954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D43643DD-6656-5E0F-A6AD-9B96797CE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BA8218E-1F02-FDBA-B18B-588119942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D0F52A7-B60B-C97F-59C5-CD4FCBCE0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 descr="Ein Bild, das Text, Diagramm, Screenshot, Schrift enthält.&#10;&#10;Automatisch generierte Beschreibung">
            <a:extLst>
              <a:ext uri="{FF2B5EF4-FFF2-40B4-BE49-F238E27FC236}">
                <a16:creationId xmlns:a16="http://schemas.microsoft.com/office/drawing/2014/main" id="{64477C79-15DA-139D-C4B1-3F06113CFB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6295" y="1797076"/>
            <a:ext cx="6525705" cy="388456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8641026-2E17-F277-759B-6A2CF1C95305}"/>
              </a:ext>
            </a:extLst>
          </p:cNvPr>
          <p:cNvSpPr txBox="1"/>
          <p:nvPr/>
        </p:nvSpPr>
        <p:spPr>
          <a:xfrm>
            <a:off x="192818" y="1703094"/>
            <a:ext cx="5147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Neutron spectrum at sea level has different components: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Thermal neutrons @ E=0.025 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Elastic scattering moderated neutrons (eV to 100 keV)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Neutrons from nuclear interactions in the atmosphere (&gt;few hundreds keV)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r>
              <a:rPr lang="en-US" sz="2400" dirty="0"/>
              <a:t>Shielding with Gadolinium absorbs the thermal component. </a:t>
            </a:r>
          </a:p>
          <a:p>
            <a:r>
              <a:rPr lang="en-US" sz="2400" dirty="0"/>
              <a:t>Only energetic components remain.</a:t>
            </a:r>
          </a:p>
        </p:txBody>
      </p:sp>
    </p:spTree>
    <p:extLst>
      <p:ext uri="{BB962C8B-B14F-4D97-AF65-F5344CB8AC3E}">
        <p14:creationId xmlns:p14="http://schemas.microsoft.com/office/powerpoint/2010/main" val="39640044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75AEC-57D2-C7F8-6C71-0F0018558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9E2682-01FA-8DA2-E6A9-F15981A5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E0B53B-1808-A432-2E7B-CE0065A20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615345-CB0B-494A-1016-B61A4780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38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4C32031-8788-73E7-AF1C-75DA3426491F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8F16A1E-C4F4-18FC-98B8-1D49DEC11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0EAC819B-3B15-DAC9-A85B-5A83E33B7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81A59B6-1017-8642-2AFA-A79DFB862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D795B0F-E41F-8CBE-0399-7FD5F6247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11273E0-D4C3-3FC1-D285-1FC5975D2499}"/>
              </a:ext>
            </a:extLst>
          </p:cNvPr>
          <p:cNvGrpSpPr/>
          <p:nvPr/>
        </p:nvGrpSpPr>
        <p:grpSpPr>
          <a:xfrm>
            <a:off x="382851" y="1431826"/>
            <a:ext cx="4860765" cy="3465378"/>
            <a:chOff x="4722590" y="1437928"/>
            <a:chExt cx="4124234" cy="2797065"/>
          </a:xfrm>
        </p:grpSpPr>
        <p:pic>
          <p:nvPicPr>
            <p:cNvPr id="3" name="object 7">
              <a:extLst>
                <a:ext uri="{FF2B5EF4-FFF2-40B4-BE49-F238E27FC236}">
                  <a16:creationId xmlns:a16="http://schemas.microsoft.com/office/drawing/2014/main" id="{0C698785-A518-5881-9DAE-F087C3C861E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22590" y="1437928"/>
              <a:ext cx="3888010" cy="2428710"/>
            </a:xfrm>
            <a:prstGeom prst="rect">
              <a:avLst/>
            </a:prstGeom>
          </p:spPr>
        </p:pic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EF18EE6C-3B58-F86F-BB03-CFB8B2F720B8}"/>
                </a:ext>
              </a:extLst>
            </p:cNvPr>
            <p:cNvSpPr txBox="1"/>
            <p:nvPr/>
          </p:nvSpPr>
          <p:spPr>
            <a:xfrm>
              <a:off x="5097106" y="1531736"/>
              <a:ext cx="1339215" cy="232376"/>
            </a:xfrm>
            <a:prstGeom prst="rect">
              <a:avLst/>
            </a:prstGeom>
            <a:solidFill>
              <a:srgbClr val="FF9300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85"/>
                </a:spcBef>
              </a:pPr>
              <a:r>
                <a:rPr lang="de-DE" b="0" spc="-10" dirty="0">
                  <a:latin typeface="Fira Sans Light"/>
                  <a:cs typeface="Fira Sans Light"/>
                </a:rPr>
                <a:t>Neutron </a:t>
              </a:r>
              <a:r>
                <a:rPr lang="de-DE" b="0" spc="-10" dirty="0" err="1">
                  <a:latin typeface="Fira Sans Light"/>
                  <a:cs typeface="Fira Sans Light"/>
                </a:rPr>
                <a:t>flux</a:t>
              </a:r>
              <a:endParaRPr dirty="0">
                <a:latin typeface="Fira Sans Light"/>
                <a:cs typeface="Fira Sans Light"/>
              </a:endParaRPr>
            </a:p>
          </p:txBody>
        </p:sp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2909D839-4C7B-F3FB-0B03-42460FAC3D63}"/>
                </a:ext>
              </a:extLst>
            </p:cNvPr>
            <p:cNvSpPr txBox="1"/>
            <p:nvPr/>
          </p:nvSpPr>
          <p:spPr>
            <a:xfrm>
              <a:off x="5542831" y="2814249"/>
              <a:ext cx="791210" cy="207535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164465">
                <a:lnSpc>
                  <a:spcPct val="100000"/>
                </a:lnSpc>
                <a:spcBef>
                  <a:spcPts val="85"/>
                </a:spcBef>
              </a:pPr>
              <a:r>
                <a:rPr sz="1600" b="0" spc="-10" dirty="0">
                  <a:latin typeface="Fira Sans Light"/>
                  <a:cs typeface="Fira Sans Light"/>
                </a:rPr>
                <a:t>Biomass</a:t>
              </a:r>
              <a:endParaRPr sz="1600" dirty="0">
                <a:latin typeface="Fira Sans Light"/>
                <a:cs typeface="Fira Sans Light"/>
              </a:endParaRPr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B870B920-0E13-B960-D3CC-0B7AD792C713}"/>
                </a:ext>
              </a:extLst>
            </p:cNvPr>
            <p:cNvSpPr txBox="1"/>
            <p:nvPr/>
          </p:nvSpPr>
          <p:spPr>
            <a:xfrm>
              <a:off x="7051301" y="1653870"/>
              <a:ext cx="1041034" cy="206499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952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75"/>
                </a:spcBef>
              </a:pPr>
              <a:r>
                <a:rPr lang="de-DE" sz="1600" b="0" spc="-10" dirty="0">
                  <a:latin typeface="Fira Sans Light"/>
                  <a:cs typeface="Fira Sans Light"/>
                </a:rPr>
                <a:t>Air </a:t>
              </a:r>
              <a:r>
                <a:rPr lang="de-DE" sz="1600" b="0" spc="-10" dirty="0" err="1">
                  <a:latin typeface="Fira Sans Light"/>
                  <a:cs typeface="Fira Sans Light"/>
                </a:rPr>
                <a:t>pressure</a:t>
              </a:r>
              <a:endParaRPr sz="1600" dirty="0">
                <a:latin typeface="Fira Sans Light"/>
                <a:cs typeface="Fira Sans Light"/>
              </a:endParaRPr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3AFBF791-FF4F-3CFD-6E01-C9249F5288F6}"/>
                </a:ext>
              </a:extLst>
            </p:cNvPr>
            <p:cNvSpPr txBox="1"/>
            <p:nvPr/>
          </p:nvSpPr>
          <p:spPr>
            <a:xfrm>
              <a:off x="5911158" y="2013874"/>
              <a:ext cx="791210" cy="206499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9525" rIns="0" bIns="0" rtlCol="0">
              <a:spAutoFit/>
            </a:bodyPr>
            <a:lstStyle/>
            <a:p>
              <a:pPr marL="45720">
                <a:lnSpc>
                  <a:spcPct val="100000"/>
                </a:lnSpc>
                <a:spcBef>
                  <a:spcPts val="75"/>
                </a:spcBef>
              </a:pPr>
              <a:r>
                <a:rPr lang="de-DE" sz="1600" b="0" spc="-10" dirty="0" err="1">
                  <a:latin typeface="Fira Sans Light"/>
                  <a:cs typeface="Fira Sans Light"/>
                </a:rPr>
                <a:t>humidity</a:t>
              </a:r>
              <a:endParaRPr sz="1600" dirty="0">
                <a:latin typeface="Fira Sans Light"/>
                <a:cs typeface="Fira Sans Light"/>
              </a:endParaRPr>
            </a:p>
          </p:txBody>
        </p:sp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439B909A-FA68-F19A-7BE3-7D0F6B9D4158}"/>
                </a:ext>
              </a:extLst>
            </p:cNvPr>
            <p:cNvSpPr txBox="1"/>
            <p:nvPr/>
          </p:nvSpPr>
          <p:spPr>
            <a:xfrm>
              <a:off x="4901662" y="3883276"/>
              <a:ext cx="3945162" cy="351717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0" tIns="10795" rIns="0" bIns="0" rtlCol="0">
              <a:spAutoFit/>
            </a:bodyPr>
            <a:lstStyle/>
            <a:p>
              <a:pPr marL="164465">
                <a:lnSpc>
                  <a:spcPct val="100000"/>
                </a:lnSpc>
                <a:spcBef>
                  <a:spcPts val="85"/>
                </a:spcBef>
              </a:pPr>
              <a:r>
                <a:rPr lang="de-DE" sz="2800" b="0" spc="-10" dirty="0" err="1">
                  <a:latin typeface="Fira Sans Light"/>
                  <a:cs typeface="Fira Sans Light"/>
                </a:rPr>
                <a:t>Water</a:t>
              </a:r>
              <a:r>
                <a:rPr lang="de-DE" sz="2800" b="0" spc="-10" dirty="0">
                  <a:latin typeface="Fira Sans Light"/>
                  <a:cs typeface="Fira Sans Light"/>
                </a:rPr>
                <a:t>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content</a:t>
              </a:r>
              <a:r>
                <a:rPr lang="de-DE" sz="2800" b="0" spc="-10" dirty="0">
                  <a:latin typeface="Fira Sans Light"/>
                  <a:cs typeface="Fira Sans Light"/>
                </a:rPr>
                <a:t> in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the</a:t>
              </a:r>
              <a:r>
                <a:rPr lang="de-DE" sz="2800" b="0" spc="-10" dirty="0">
                  <a:latin typeface="Fira Sans Light"/>
                  <a:cs typeface="Fira Sans Light"/>
                </a:rPr>
                <a:t> </a:t>
              </a:r>
              <a:r>
                <a:rPr lang="de-DE" sz="2800" b="0" spc="-10" dirty="0" err="1">
                  <a:latin typeface="Fira Sans Light"/>
                  <a:cs typeface="Fira Sans Light"/>
                </a:rPr>
                <a:t>soil</a:t>
              </a:r>
              <a:r>
                <a:rPr lang="de-DE" sz="2800" b="0" spc="-10" dirty="0">
                  <a:latin typeface="Fira Sans Light"/>
                  <a:cs typeface="Fira Sans Light"/>
                </a:rPr>
                <a:t>?</a:t>
              </a:r>
              <a:endParaRPr sz="2800" dirty="0">
                <a:latin typeface="Fira Sans Light"/>
                <a:cs typeface="Fira Sans Light"/>
              </a:endParaRPr>
            </a:p>
          </p:txBody>
        </p:sp>
      </p:grpSp>
      <p:pic>
        <p:nvPicPr>
          <p:cNvPr id="20482" name="Picture 2">
            <a:extLst>
              <a:ext uri="{FF2B5EF4-FFF2-40B4-BE49-F238E27FC236}">
                <a16:creationId xmlns:a16="http://schemas.microsoft.com/office/drawing/2014/main" id="{F8C53876-77CE-37F8-7D35-E91CD154E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777" y="578457"/>
            <a:ext cx="5858897" cy="408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71EF620-7921-9AC6-CC59-6A3DE232E948}"/>
              </a:ext>
            </a:extLst>
          </p:cNvPr>
          <p:cNvSpPr txBox="1"/>
          <p:nvPr/>
        </p:nvSpPr>
        <p:spPr>
          <a:xfrm>
            <a:off x="5353826" y="4786690"/>
            <a:ext cx="6838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Green curve Kiel NM64)</a:t>
            </a:r>
          </a:p>
          <a:p>
            <a:r>
              <a:rPr lang="en-US" sz="2400" dirty="0"/>
              <a:t>Orange curve corrected CRNS detector counts</a:t>
            </a:r>
          </a:p>
          <a:p>
            <a:r>
              <a:rPr lang="en-US" sz="2400" dirty="0"/>
              <a:t> </a:t>
            </a:r>
          </a:p>
          <a:p>
            <a:r>
              <a:rPr lang="en-US" sz="2400" dirty="0"/>
              <a:t>Soil moisture</a:t>
            </a:r>
            <a:endParaRPr lang="en-US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94C6123-3F79-2A0F-4F1C-4EE18CC11949}"/>
              </a:ext>
            </a:extLst>
          </p:cNvPr>
          <p:cNvSpPr txBox="1"/>
          <p:nvPr/>
        </p:nvSpPr>
        <p:spPr>
          <a:xfrm>
            <a:off x="9276522" y="4662762"/>
            <a:ext cx="1417982" cy="373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Giese 2025</a:t>
            </a:r>
          </a:p>
        </p:txBody>
      </p:sp>
    </p:spTree>
    <p:extLst>
      <p:ext uri="{BB962C8B-B14F-4D97-AF65-F5344CB8AC3E}">
        <p14:creationId xmlns:p14="http://schemas.microsoft.com/office/powerpoint/2010/main" val="35530193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61D09-ABEF-01D1-8EFD-CFA6E6627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2E626A-3D87-FD9C-9FDC-CB95C75F8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4211C-212C-7EDB-C2D4-3CF583F78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36C91D-0F20-CA99-EFA7-391849C04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39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BA84E15-22B1-34E1-F995-E44F57C1BC79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7B644B5-FA91-80B9-5F90-E4E4529C9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90A4A3C-F1DF-CFDB-8E3B-A74500908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50852AE-9867-DCE4-D6E1-2BB2C9180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3E94910-560D-7EF9-54F8-791EBE5A1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Bild 3">
            <a:extLst>
              <a:ext uri="{FF2B5EF4-FFF2-40B4-BE49-F238E27FC236}">
                <a16:creationId xmlns:a16="http://schemas.microsoft.com/office/drawing/2014/main" id="{CB9AC429-5D2C-E66B-F51C-EE231F3D66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65" y="1344048"/>
            <a:ext cx="3449424" cy="231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 descr="Ein Bild, das Karte enthält.&#10;&#10;Automatisch generierte Beschreibung">
            <a:extLst>
              <a:ext uri="{FF2B5EF4-FFF2-40B4-BE49-F238E27FC236}">
                <a16:creationId xmlns:a16="http://schemas.microsoft.com/office/drawing/2014/main" id="{8D29DF37-D5AC-C0D3-1A5D-B2FDD9F691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818" y="4066741"/>
            <a:ext cx="4138093" cy="2472171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89FAD7C6-1701-84CB-62E1-F55FE032B9AF}"/>
              </a:ext>
            </a:extLst>
          </p:cNvPr>
          <p:cNvSpPr txBox="1"/>
          <p:nvPr/>
        </p:nvSpPr>
        <p:spPr>
          <a:xfrm>
            <a:off x="4038601" y="1486455"/>
            <a:ext cx="787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2024: First Latitude scan with several neutron experiments and a muon telescope aboard the </a:t>
            </a:r>
            <a:r>
              <a:rPr lang="en-US" sz="2400" dirty="0" err="1"/>
              <a:t>Polarstern</a:t>
            </a:r>
            <a:r>
              <a:rPr lang="en-US" sz="2400" dirty="0"/>
              <a:t>.</a:t>
            </a:r>
          </a:p>
        </p:txBody>
      </p:sp>
      <p:pic>
        <p:nvPicPr>
          <p:cNvPr id="21" name="Grafik 20" descr="Ein Bild, das Text, Screenshot, Karte, Diagramm enthält.&#10;&#10;Automatisch generierte Beschreibung">
            <a:extLst>
              <a:ext uri="{FF2B5EF4-FFF2-40B4-BE49-F238E27FC236}">
                <a16:creationId xmlns:a16="http://schemas.microsoft.com/office/drawing/2014/main" id="{F86B6A1B-8CBD-2880-BA54-B8B87C9C27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300" y="2589212"/>
            <a:ext cx="5219700" cy="3949700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EA43B0CF-5427-7146-BF44-5F2908193F33}"/>
              </a:ext>
            </a:extLst>
          </p:cNvPr>
          <p:cNvSpPr txBox="1"/>
          <p:nvPr/>
        </p:nvSpPr>
        <p:spPr>
          <a:xfrm>
            <a:off x="8796130" y="6193068"/>
            <a:ext cx="18785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Rigidity / GV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CB6F131-7659-FFCD-B8D5-D76BB02DFE2C}"/>
              </a:ext>
            </a:extLst>
          </p:cNvPr>
          <p:cNvSpPr txBox="1"/>
          <p:nvPr/>
        </p:nvSpPr>
        <p:spPr>
          <a:xfrm rot="16200000">
            <a:off x="6213786" y="3894910"/>
            <a:ext cx="18785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Counts/min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A3287D0-27F2-086C-2DA7-BB8E52AF736C}"/>
              </a:ext>
            </a:extLst>
          </p:cNvPr>
          <p:cNvSpPr txBox="1"/>
          <p:nvPr/>
        </p:nvSpPr>
        <p:spPr>
          <a:xfrm>
            <a:off x="4038600" y="2635066"/>
            <a:ext cx="3157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CNRS counter behaves like the Mini neutron monitor.</a:t>
            </a:r>
          </a:p>
          <a:p>
            <a:endParaRPr lang="en-US" sz="2400" dirty="0"/>
          </a:p>
          <a:p>
            <a:r>
              <a:rPr lang="en-US" sz="2400" dirty="0"/>
              <a:t>More to come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51D346C-1A20-B43C-2EA3-900188B91E17}"/>
              </a:ext>
            </a:extLst>
          </p:cNvPr>
          <p:cNvSpPr txBox="1"/>
          <p:nvPr/>
        </p:nvSpPr>
        <p:spPr>
          <a:xfrm>
            <a:off x="7298813" y="6356350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Hertie</a:t>
            </a:r>
            <a:r>
              <a:rPr lang="en-US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322329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8646E-C21C-9011-7BF1-CBED84895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16930C-9513-C90F-CC62-B0DFA4382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63FF1E-47E1-DA84-C0A9-1E805CDB5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BED89C-9BDE-B872-9542-7FA73BFFB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</a:t>
            </a:fld>
            <a:endParaRPr lang="en-US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863DB4E-F219-79D3-6D1E-79578B71F993}"/>
              </a:ext>
            </a:extLst>
          </p:cNvPr>
          <p:cNvGrpSpPr/>
          <p:nvPr/>
        </p:nvGrpSpPr>
        <p:grpSpPr>
          <a:xfrm>
            <a:off x="0" y="-20637"/>
            <a:ext cx="12192000" cy="1143000"/>
            <a:chOff x="0" y="-20637"/>
            <a:chExt cx="12192000" cy="114300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0A0EEEE-1208-8AC5-4B30-69C7A6178187}"/>
                </a:ext>
              </a:extLst>
            </p:cNvPr>
            <p:cNvSpPr/>
            <p:nvPr/>
          </p:nvSpPr>
          <p:spPr>
            <a:xfrm>
              <a:off x="0" y="0"/>
              <a:ext cx="12192000" cy="1122363"/>
            </a:xfrm>
            <a:prstGeom prst="rect">
              <a:avLst/>
            </a:prstGeom>
            <a:solidFill>
              <a:srgbClr val="FF93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B650332-B1CD-D373-FF33-26FBCFBAF7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18" y="165056"/>
              <a:ext cx="880406" cy="880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id="{833A8375-21E5-E21A-CFA9-EA1CF0032F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9210" y="73600"/>
              <a:ext cx="3019972" cy="1002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A3C6B53-73EA-3836-DED9-8047412047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2791" y="182137"/>
              <a:ext cx="1677209" cy="86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1A61F13C-A39F-7D51-B52A-5BFB897C9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6042" y="165056"/>
              <a:ext cx="1563757" cy="863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1 Título">
              <a:extLst>
                <a:ext uri="{FF2B5EF4-FFF2-40B4-BE49-F238E27FC236}">
                  <a16:creationId xmlns:a16="http://schemas.microsoft.com/office/drawing/2014/main" id="{F836D237-6FA6-2006-CD37-8AEFA064F280}"/>
                </a:ext>
              </a:extLst>
            </p:cNvPr>
            <p:cNvSpPr txBox="1">
              <a:spLocks/>
            </p:cNvSpPr>
            <p:nvPr/>
          </p:nvSpPr>
          <p:spPr>
            <a:xfrm>
              <a:off x="2696358" y="-20637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>
                  <a:solidFill>
                    <a:schemeClr val="tx2"/>
                  </a:solidFill>
                </a:rPr>
                <a:t>Motivation</a:t>
              </a:r>
            </a:p>
          </p:txBody>
        </p:sp>
      </p:grpSp>
      <p:sp>
        <p:nvSpPr>
          <p:cNvPr id="14" name="Textfeld 8">
            <a:extLst>
              <a:ext uri="{FF2B5EF4-FFF2-40B4-BE49-F238E27FC236}">
                <a16:creationId xmlns:a16="http://schemas.microsoft.com/office/drawing/2014/main" id="{82FB19B9-573F-2706-2DE9-BF4214267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435" y="4971355"/>
            <a:ext cx="1168112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 eaLnBrk="1" hangingPunct="1">
              <a:buFont typeface="Arial" pitchFamily="34" charset="0"/>
              <a:buChar char="•"/>
            </a:pPr>
            <a:r>
              <a:rPr lang="en-US" sz="2800" dirty="0">
                <a:latin typeface="+mj-lt"/>
              </a:rPr>
              <a:t>The worldwide neutron monitor (NM) network together with the Earth’s magnetic field is a huge spectrometer for cosmic rays in the energy range &gt;500 MeV to   ̴15 GeV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2C77C498-6995-7FBC-16A6-083F62A4B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26" y="1304500"/>
            <a:ext cx="5729729" cy="33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DC034F7C-5F3F-40B0-23E9-B8FA5751D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04500"/>
            <a:ext cx="4114800" cy="318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8585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C2150-7C44-4C92-80D8-44072DF57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BFBF30-2C28-11AF-FE0D-2EDB954FC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4B1F1E-FC03-E59B-9D6F-7C6AAE5D7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9E586F-E3B2-18CC-FCB6-86C64FF75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40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2813E10-D4D8-D59F-B40C-732597E3D284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7BAB1E6-B4F8-56E1-EE17-9D9BC5BD7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8F37CAB-EFCB-1DF9-64AF-A7ABF63BF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68BB7AB-B7EF-F5F3-431A-E0AAC7BBF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BEF445F-EC26-2AB5-607D-B511FC204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ject 7">
            <a:extLst>
              <a:ext uri="{FF2B5EF4-FFF2-40B4-BE49-F238E27FC236}">
                <a16:creationId xmlns:a16="http://schemas.microsoft.com/office/drawing/2014/main" id="{DD8CCE3F-E47C-6882-6F72-73041D48E021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73224" y="1192960"/>
            <a:ext cx="9474274" cy="4952771"/>
          </a:xfrm>
          <a:prstGeom prst="rect">
            <a:avLst/>
          </a:prstGeom>
        </p:spPr>
      </p:pic>
      <p:sp>
        <p:nvSpPr>
          <p:cNvPr id="3" name="object 8">
            <a:extLst>
              <a:ext uri="{FF2B5EF4-FFF2-40B4-BE49-F238E27FC236}">
                <a16:creationId xmlns:a16="http://schemas.microsoft.com/office/drawing/2014/main" id="{EB0631A4-6532-621B-90D4-B68738A2290C}"/>
              </a:ext>
            </a:extLst>
          </p:cNvPr>
          <p:cNvSpPr txBox="1"/>
          <p:nvPr/>
        </p:nvSpPr>
        <p:spPr>
          <a:xfrm>
            <a:off x="8979210" y="6191769"/>
            <a:ext cx="1657904" cy="329162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25168">
              <a:spcBef>
                <a:spcPts val="188"/>
              </a:spcBef>
            </a:pPr>
            <a:r>
              <a:rPr sz="1982" spc="-20" dirty="0">
                <a:latin typeface="Fira Sans Light"/>
                <a:cs typeface="Fira Sans Light"/>
              </a:rPr>
              <a:t>Schrön(2016)</a:t>
            </a:r>
            <a:endParaRPr sz="1982" dirty="0">
              <a:latin typeface="Fira Sans Light"/>
              <a:cs typeface="Fira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58827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6EF1B-47F2-75E4-94B2-7D8EB6A81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8D89CE-C2DA-98AF-1321-6DEDEB09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ABB267-293F-FFFB-A990-C545CE62F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FB013A-3996-191C-5ADD-4E3B330A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41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C41FAB0-3D5C-18A9-93C9-3F5AB16FAA9D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3690CB7-37A3-4A7A-06BB-699BFFD53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27DDFAB3-DCB1-7AF2-051D-284C556A3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F8536BA-EEB3-48BC-7055-7D4694565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ACEA7E4-CC2A-53B5-E73E-BF9FBF915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B6116CA-14C0-F136-F7DA-F73B871FF754}"/>
              </a:ext>
            </a:extLst>
          </p:cNvPr>
          <p:cNvSpPr txBox="1"/>
          <p:nvPr/>
        </p:nvSpPr>
        <p:spPr>
          <a:xfrm>
            <a:off x="192819" y="1351508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Neutron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monitors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still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crucial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study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determine</a:t>
            </a:r>
            <a:r>
              <a:rPr lang="de-DE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characteristics of Ground Level Enhancements</a:t>
            </a: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en-US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+mj-lt"/>
              <a:buAutoNum type="alphaLcPeriod"/>
            </a:pP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energy spectra</a:t>
            </a:r>
          </a:p>
          <a:p>
            <a:pPr marL="1200150" lvl="2" indent="-285750">
              <a:buFont typeface="+mj-lt"/>
              <a:buAutoNum type="alphaLcPeriod"/>
            </a:pP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More important</a:t>
            </a: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pitch angle distributions</a:t>
            </a:r>
          </a:p>
          <a:p>
            <a:pPr marL="1200150" lvl="2" indent="-285750">
              <a:buFont typeface="+mj-lt"/>
              <a:buAutoNum type="alphaLcPeriod"/>
            </a:pPr>
            <a:endParaRPr lang="de-DE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</a:t>
            </a:r>
          </a:p>
          <a:p>
            <a:pPr marL="1200150" lvl="2" indent="-285750">
              <a:buFont typeface="+mj-lt"/>
              <a:buAutoNum type="alphaLcPeriod"/>
            </a:pP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From the spectra and the asymptotic directions, the dose rate at flight altitudes can be computed</a:t>
            </a:r>
          </a:p>
          <a:p>
            <a:pPr lvl="2"/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endParaRPr lang="de-DE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science:</a:t>
            </a:r>
          </a:p>
          <a:p>
            <a:pPr marL="1200150" lvl="2" indent="-285750">
              <a:buFont typeface="+mj-lt"/>
              <a:buAutoNum type="alphaLcPeriod"/>
            </a:pP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Neutron monitors are needed to define the reference to the CRNS systems</a:t>
            </a:r>
            <a:endParaRPr lang="de-DE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9434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539F7-0B0B-5A5B-9E45-93CC73AF7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A887F-84CA-FEBE-43D3-B3AABCB0A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1066FF-06A3-6BE5-BE2F-A1675F809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431EC-F9CC-AE0F-AB40-1AC8A3413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42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626ADFD-223E-C71D-D765-84C840129A25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48469DA-EF7E-E00D-AC51-908D986C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C9F31034-1A32-2B88-BDAA-91A6EFC84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91E642D-2CC7-7124-3C2F-AFB985152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07B0BC6-E2C9-E596-D6CD-CEBD2242D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 descr="Ein Bild, das Himmel, Wasser, draußen, Landschaft enthält.&#10;&#10;Automatisch generierte Beschreibung">
            <a:extLst>
              <a:ext uri="{FF2B5EF4-FFF2-40B4-BE49-F238E27FC236}">
                <a16:creationId xmlns:a16="http://schemas.microsoft.com/office/drawing/2014/main" id="{BF7E0E34-8F41-2F94-F9E9-B872200D34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6205" y="1122363"/>
            <a:ext cx="9302991" cy="523398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504F665-778B-155C-AF44-005FF4B254C7}"/>
              </a:ext>
            </a:extLst>
          </p:cNvPr>
          <p:cNvSpPr txBox="1"/>
          <p:nvPr/>
        </p:nvSpPr>
        <p:spPr>
          <a:xfrm>
            <a:off x="7184571" y="5710816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Consolandi</a:t>
            </a:r>
            <a:r>
              <a:rPr lang="en-US" dirty="0">
                <a:solidFill>
                  <a:srgbClr val="FF0000"/>
                </a:solidFill>
              </a:rPr>
              <a:t>, this conference</a:t>
            </a:r>
          </a:p>
        </p:txBody>
      </p:sp>
    </p:spTree>
    <p:extLst>
      <p:ext uri="{BB962C8B-B14F-4D97-AF65-F5344CB8AC3E}">
        <p14:creationId xmlns:p14="http://schemas.microsoft.com/office/powerpoint/2010/main" val="1673558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42F39-E2D7-1049-FD44-E3EF73FEB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4A43E2-2AAC-DA2E-938E-1E615CDCE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9AF6A-E178-A77A-4EF8-D5773CAF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A60AF6-6F08-A8B6-6DBD-E1757B4F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43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2129D1F-F935-7FA2-585A-20D78A259EF2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DFF7066-E522-F634-8B27-E36B799CC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F66DBC28-3D10-DFCA-EB1D-1C25C0957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03AE6FB-8687-1DB1-F85F-00A5FE966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8F48AF4-83E8-C389-FA9C-1F964B6BB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C4B01E3-6E77-D5AC-94B2-410B4D71D3B1}"/>
              </a:ext>
            </a:extLst>
          </p:cNvPr>
          <p:cNvSpPr txBox="1"/>
          <p:nvPr/>
        </p:nvSpPr>
        <p:spPr>
          <a:xfrm>
            <a:off x="4969366" y="191317"/>
            <a:ext cx="4009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Latitude surveys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6F4CAAE-9467-3ADD-5162-2ADB21ED2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6716479" y="1697501"/>
            <a:ext cx="4972435" cy="41148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1FDA41C-9394-289C-16E0-B7883EAD8B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0129" y="1355280"/>
            <a:ext cx="3902541" cy="479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314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990EF-4844-D092-538A-E5ACCED76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9CA5C4-D60F-E07B-484B-99081F239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9037DC-4E7A-9CC3-6187-C963171B8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2E7CB-FC77-5E44-B973-D90865895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44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5E4DEDE-3A7A-D451-69B9-47002F2CCB7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C5C2CCF-D9CC-4B69-2483-5F20D9339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322B2596-09BC-2F65-420F-8C5A1188C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3675B09-89C1-73BA-823C-2E07DAE95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08BD2B5-18B0-A885-99FF-8032F201A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27F8850-BE98-D783-210C-772315D6288B}"/>
              </a:ext>
            </a:extLst>
          </p:cNvPr>
          <p:cNvSpPr txBox="1"/>
          <p:nvPr/>
        </p:nvSpPr>
        <p:spPr>
          <a:xfrm>
            <a:off x="4969366" y="191317"/>
            <a:ext cx="4009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Latitude surveys</a:t>
            </a:r>
          </a:p>
        </p:txBody>
      </p:sp>
      <p:sp useBgFill="1">
        <p:nvSpPr>
          <p:cNvPr id="12" name="Rechteck 11">
            <a:extLst>
              <a:ext uri="{FF2B5EF4-FFF2-40B4-BE49-F238E27FC236}">
                <a16:creationId xmlns:a16="http://schemas.microsoft.com/office/drawing/2014/main" id="{9B9F7632-3033-41F1-36E6-447A711E2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" y="1236780"/>
            <a:ext cx="12191999" cy="2246769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de-DE" sz="2800" dirty="0"/>
              <a:t>Polarstern </a:t>
            </a:r>
            <a:r>
              <a:rPr lang="de-DE" sz="2800" dirty="0" err="1"/>
              <a:t>is</a:t>
            </a:r>
            <a:r>
              <a:rPr lang="de-DE" sz="2800" dirty="0"/>
              <a:t> a </a:t>
            </a:r>
            <a:r>
              <a:rPr lang="de-DE" sz="2800" dirty="0" err="1"/>
              <a:t>research</a:t>
            </a:r>
            <a:r>
              <a:rPr lang="de-DE" sz="2800" dirty="0"/>
              <a:t> </a:t>
            </a:r>
            <a:r>
              <a:rPr lang="de-DE" sz="2800" dirty="0" err="1"/>
              <a:t>vessel</a:t>
            </a:r>
            <a:r>
              <a:rPr lang="de-DE" sz="2800" dirty="0"/>
              <a:t> </a:t>
            </a:r>
            <a:r>
              <a:rPr lang="de-DE" sz="2800" dirty="0" err="1"/>
              <a:t>run</a:t>
            </a:r>
            <a:r>
              <a:rPr lang="de-DE" sz="2800" dirty="0"/>
              <a:t> </a:t>
            </a:r>
            <a:r>
              <a:rPr lang="de-DE" sz="2800" dirty="0" err="1"/>
              <a:t>by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Alfred-Wegner-Institute </a:t>
            </a:r>
            <a:r>
              <a:rPr lang="de-DE" sz="2800" dirty="0" err="1"/>
              <a:t>that</a:t>
            </a:r>
            <a:r>
              <a:rPr lang="de-DE" sz="2800" dirty="0"/>
              <a:t> </a:t>
            </a:r>
            <a:r>
              <a:rPr lang="de-DE" sz="2800" dirty="0" err="1"/>
              <a:t>explores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Arctic and </a:t>
            </a:r>
            <a:r>
              <a:rPr lang="de-DE" sz="2800" dirty="0" err="1"/>
              <a:t>Antarctic</a:t>
            </a:r>
            <a:r>
              <a:rPr lang="de-DE" sz="2800" dirty="0"/>
              <a:t> </a:t>
            </a:r>
            <a:r>
              <a:rPr lang="de-DE" sz="2800" dirty="0" err="1"/>
              <a:t>region</a:t>
            </a:r>
            <a:r>
              <a:rPr lang="de-DE" sz="2800" dirty="0"/>
              <a:t>.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A Mini Neutron Monitor was installed on the </a:t>
            </a:r>
            <a:r>
              <a:rPr lang="en-US" sz="2800" dirty="0" err="1">
                <a:solidFill>
                  <a:srgbClr val="000000"/>
                </a:solidFill>
                <a:latin typeface="Calibri" charset="0"/>
              </a:rPr>
              <a:t>Polarstern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 in 2012 allowing to: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investigate the latitude dependence of the GCR flux and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determine the  instrument sensitivity</a:t>
            </a:r>
            <a:endParaRPr lang="en-US" sz="2800" baseline="300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15" name="Bild 3">
            <a:extLst>
              <a:ext uri="{FF2B5EF4-FFF2-40B4-BE49-F238E27FC236}">
                <a16:creationId xmlns:a16="http://schemas.microsoft.com/office/drawing/2014/main" id="{6E9C94EF-4CB4-154D-4940-2976D1F109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3764895"/>
            <a:ext cx="3449424" cy="231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15" descr="Ein Bild, das Karte enthält.&#10;&#10;Automatisch generierte Beschreibung">
            <a:extLst>
              <a:ext uri="{FF2B5EF4-FFF2-40B4-BE49-F238E27FC236}">
                <a16:creationId xmlns:a16="http://schemas.microsoft.com/office/drawing/2014/main" id="{61EF6640-A403-14C6-77E4-EC23241872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5307" y="3764895"/>
            <a:ext cx="4138093" cy="2472171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D13F5743-C272-EBDF-F27B-7313396052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3422375"/>
            <a:ext cx="3744087" cy="280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34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AEB4C-46D0-AC18-F1DA-02916B1B8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657FC6-0A46-8FE2-D47D-77769CA06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0B21AF-B203-D554-61FC-2D3D9F841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D66CC9-15D5-7618-BF37-D2FC57F9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45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418C8F8-A320-1613-43D9-B40263841427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D9F0032-1E5A-5114-8E4D-D8D01A9EE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C3CF3F9-E9D2-A298-A01C-A04983DF6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1AF7E85-630C-387C-159E-3F67F74CF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5595761-25AA-7C51-52E6-5E3219C6E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Grafik 1038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8836C9DE-36CC-FC7F-6912-68331C61BA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0723" y="1776040"/>
            <a:ext cx="2997922" cy="3871443"/>
          </a:xfrm>
          <a:prstGeom prst="rect">
            <a:avLst/>
          </a:prstGeom>
        </p:spPr>
      </p:pic>
      <p:sp>
        <p:nvSpPr>
          <p:cNvPr id="1040" name="Textfeld 1039">
            <a:extLst>
              <a:ext uri="{FF2B5EF4-FFF2-40B4-BE49-F238E27FC236}">
                <a16:creationId xmlns:a16="http://schemas.microsoft.com/office/drawing/2014/main" id="{A8FCE640-F325-B0B1-E044-6794C933254B}"/>
              </a:ext>
            </a:extLst>
          </p:cNvPr>
          <p:cNvSpPr txBox="1"/>
          <p:nvPr/>
        </p:nvSpPr>
        <p:spPr>
          <a:xfrm>
            <a:off x="690544" y="1210517"/>
            <a:ext cx="289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Hullmann</a:t>
            </a:r>
            <a:r>
              <a:rPr lang="en-US" dirty="0"/>
              <a:t>, this conference</a:t>
            </a:r>
          </a:p>
        </p:txBody>
      </p:sp>
      <p:sp>
        <p:nvSpPr>
          <p:cNvPr id="1043" name="Textfeld 1042">
            <a:extLst>
              <a:ext uri="{FF2B5EF4-FFF2-40B4-BE49-F238E27FC236}">
                <a16:creationId xmlns:a16="http://schemas.microsoft.com/office/drawing/2014/main" id="{A2084848-5EDA-52CF-3C2B-FCD98EFDB830}"/>
              </a:ext>
            </a:extLst>
          </p:cNvPr>
          <p:cNvSpPr txBox="1"/>
          <p:nvPr/>
        </p:nvSpPr>
        <p:spPr>
          <a:xfrm>
            <a:off x="5272992" y="297333"/>
            <a:ext cx="3143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What to do next?</a:t>
            </a:r>
          </a:p>
        </p:txBody>
      </p:sp>
      <p:sp>
        <p:nvSpPr>
          <p:cNvPr id="1045" name="Textfeld 1044">
            <a:extLst>
              <a:ext uri="{FF2B5EF4-FFF2-40B4-BE49-F238E27FC236}">
                <a16:creationId xmlns:a16="http://schemas.microsoft.com/office/drawing/2014/main" id="{F63344AD-8F8E-1F8C-C235-45AFE56A6E04}"/>
              </a:ext>
            </a:extLst>
          </p:cNvPr>
          <p:cNvSpPr txBox="1"/>
          <p:nvPr/>
        </p:nvSpPr>
        <p:spPr>
          <a:xfrm>
            <a:off x="3212792" y="1227599"/>
            <a:ext cx="42898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GCR modulation above 4 GeV very well understood </a:t>
            </a:r>
            <a:r>
              <a:rPr lang="en-US" sz="2800" dirty="0">
                <a:sym typeface="Wingdings" pitchFamily="2" charset="2"/>
              </a:rPr>
              <a:t>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itchFamily="2" charset="2"/>
              </a:rPr>
              <a:t>Electrons are different.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ym typeface="Wingdings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itchFamily="2" charset="2"/>
              </a:rPr>
              <a:t>Solar energetic particles: &gt;2 GeV from Neutron monitors.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itchFamily="2" charset="2"/>
              </a:rPr>
              <a:t>Energy range [200, 2000 MeV] is the goal</a:t>
            </a:r>
          </a:p>
        </p:txBody>
      </p:sp>
      <p:grpSp>
        <p:nvGrpSpPr>
          <p:cNvPr id="1051" name="Gruppieren 1050">
            <a:extLst>
              <a:ext uri="{FF2B5EF4-FFF2-40B4-BE49-F238E27FC236}">
                <a16:creationId xmlns:a16="http://schemas.microsoft.com/office/drawing/2014/main" id="{CE0F8148-404B-B619-B255-B9E705221940}"/>
              </a:ext>
            </a:extLst>
          </p:cNvPr>
          <p:cNvGrpSpPr/>
          <p:nvPr/>
        </p:nvGrpSpPr>
        <p:grpSpPr>
          <a:xfrm>
            <a:off x="7708704" y="1242296"/>
            <a:ext cx="5191270" cy="5099358"/>
            <a:chOff x="6185480" y="1705883"/>
            <a:chExt cx="5191270" cy="5099358"/>
          </a:xfrm>
        </p:grpSpPr>
        <p:pic>
          <p:nvPicPr>
            <p:cNvPr id="1052" name="Picture 2">
              <a:extLst>
                <a:ext uri="{FF2B5EF4-FFF2-40B4-BE49-F238E27FC236}">
                  <a16:creationId xmlns:a16="http://schemas.microsoft.com/office/drawing/2014/main" id="{24547EEB-6C93-5979-DA87-63CC1EAE17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50766"/>
            <a:stretch>
              <a:fillRect/>
            </a:stretch>
          </p:blipFill>
          <p:spPr bwMode="auto">
            <a:xfrm>
              <a:off x="6185480" y="1705883"/>
              <a:ext cx="3888432" cy="5099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3" name="Rectangle 64">
              <a:extLst>
                <a:ext uri="{FF2B5EF4-FFF2-40B4-BE49-F238E27FC236}">
                  <a16:creationId xmlns:a16="http://schemas.microsoft.com/office/drawing/2014/main" id="{7DCF1232-0B4D-5AFE-AE83-CF82FB1167E9}"/>
                </a:ext>
              </a:extLst>
            </p:cNvPr>
            <p:cNvSpPr/>
            <p:nvPr/>
          </p:nvSpPr>
          <p:spPr>
            <a:xfrm>
              <a:off x="7583449" y="2022887"/>
              <a:ext cx="1512168" cy="5040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Spacecraft observations</a:t>
              </a:r>
              <a:endParaRPr lang="el-G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054" name="Rectangle 65">
              <a:extLst>
                <a:ext uri="{FF2B5EF4-FFF2-40B4-BE49-F238E27FC236}">
                  <a16:creationId xmlns:a16="http://schemas.microsoft.com/office/drawing/2014/main" id="{5A97C296-4644-6CF3-AD87-4E690BBC470D}"/>
                </a:ext>
              </a:extLst>
            </p:cNvPr>
            <p:cNvSpPr/>
            <p:nvPr/>
          </p:nvSpPr>
          <p:spPr>
            <a:xfrm>
              <a:off x="7453804" y="5827263"/>
              <a:ext cx="1512168" cy="5040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ground based observations</a:t>
              </a:r>
              <a:endParaRPr lang="el-G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055" name="Rectangle 66">
              <a:extLst>
                <a:ext uri="{FF2B5EF4-FFF2-40B4-BE49-F238E27FC236}">
                  <a16:creationId xmlns:a16="http://schemas.microsoft.com/office/drawing/2014/main" id="{1032A637-E312-EA3A-C616-5BB0C56B8F2B}"/>
                </a:ext>
              </a:extLst>
            </p:cNvPr>
            <p:cNvSpPr/>
            <p:nvPr/>
          </p:nvSpPr>
          <p:spPr>
            <a:xfrm>
              <a:off x="9353831" y="2637253"/>
              <a:ext cx="2022919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Currently partially covered by PAMELA and AMS observations</a:t>
              </a:r>
              <a:endParaRPr lang="el-G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056" name="Oval 1055">
              <a:extLst>
                <a:ext uri="{FF2B5EF4-FFF2-40B4-BE49-F238E27FC236}">
                  <a16:creationId xmlns:a16="http://schemas.microsoft.com/office/drawing/2014/main" id="{5390CE14-C939-C2E4-DB46-1FC36DE26C8C}"/>
                </a:ext>
              </a:extLst>
            </p:cNvPr>
            <p:cNvSpPr/>
            <p:nvPr/>
          </p:nvSpPr>
          <p:spPr>
            <a:xfrm>
              <a:off x="7841664" y="2637253"/>
              <a:ext cx="1224136" cy="11521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Critical Gap</a:t>
              </a:r>
              <a:endParaRPr lang="el-GR" b="1" dirty="0">
                <a:solidFill>
                  <a:schemeClr val="tx1"/>
                </a:solidFill>
              </a:endParaRPr>
            </a:p>
          </p:txBody>
        </p:sp>
        <p:cxnSp>
          <p:nvCxnSpPr>
            <p:cNvPr id="1057" name="Straight Arrow Connector 68">
              <a:extLst>
                <a:ext uri="{FF2B5EF4-FFF2-40B4-BE49-F238E27FC236}">
                  <a16:creationId xmlns:a16="http://schemas.microsoft.com/office/drawing/2014/main" id="{DB36838D-8F79-3B23-4A50-D8C02DCF7447}"/>
                </a:ext>
              </a:extLst>
            </p:cNvPr>
            <p:cNvCxnSpPr/>
            <p:nvPr/>
          </p:nvCxnSpPr>
          <p:spPr>
            <a:xfrm flipH="1">
              <a:off x="9065800" y="2997293"/>
              <a:ext cx="288032" cy="14401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58" name="Grafik 1057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B1656204-C960-A345-7D24-1F541E9ED6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55" y="1933438"/>
            <a:ext cx="2997922" cy="387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6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DFDBE-A2EF-18E4-A959-B1B023CFA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EFA9A-1372-78BA-53BF-0C3D975B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C8FECA-00EE-7A62-545A-22E94ED57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0E6027-CD66-0C97-6DA8-2C578B4CF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5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0279DB7-F6EA-9647-9252-273C3AB637C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Space Weather Research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D0CA468-9732-B339-AAC1-D36DEC1F1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E48D0ABB-8084-3232-2D2C-6539D8DB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846" y="59818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75ED322-11AE-B0F7-AFD0-D64179A01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316" y="5934814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F74C698-9696-1D79-F57B-017F89B8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D316598-551E-26B9-E7C4-30C31391E379}"/>
              </a:ext>
            </a:extLst>
          </p:cNvPr>
          <p:cNvGrpSpPr/>
          <p:nvPr/>
        </p:nvGrpSpPr>
        <p:grpSpPr>
          <a:xfrm>
            <a:off x="838200" y="1407367"/>
            <a:ext cx="11034328" cy="5191212"/>
            <a:chOff x="-3573113" y="1340768"/>
            <a:chExt cx="12177561" cy="5555045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F5E9B5C1-AACE-0963-3EAB-6141574BC0E3}"/>
                </a:ext>
              </a:extLst>
            </p:cNvPr>
            <p:cNvSpPr txBox="1"/>
            <p:nvPr/>
          </p:nvSpPr>
          <p:spPr>
            <a:xfrm>
              <a:off x="-3573113" y="6253586"/>
              <a:ext cx="4958140" cy="64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data retrieved from </a:t>
              </a:r>
              <a:r>
                <a:rPr lang="en-US" sz="1100" dirty="0">
                  <a:hlinkClick r:id="rId8"/>
                </a:rPr>
                <a:t>http://nest.nmdb.eu</a:t>
              </a:r>
              <a:endParaRPr lang="en-US" sz="1100" dirty="0"/>
            </a:p>
            <a:p>
              <a:r>
                <a:rPr lang="de-DE" sz="1100" b="1" dirty="0"/>
                <a:t>Image </a:t>
              </a:r>
              <a:r>
                <a:rPr lang="de-DE" sz="1100" b="1" dirty="0" err="1"/>
                <a:t>Credit</a:t>
              </a:r>
              <a:r>
                <a:rPr lang="de-DE" sz="1100" b="1" dirty="0"/>
                <a:t> &amp; </a:t>
              </a:r>
              <a:r>
                <a:rPr lang="de-DE" sz="1100" b="1" dirty="0">
                  <a:hlinkClick r:id="rId9"/>
                </a:rPr>
                <a:t>Copyright</a:t>
              </a:r>
              <a:r>
                <a:rPr lang="de-DE" sz="1100" b="1" dirty="0"/>
                <a:t>: </a:t>
              </a:r>
              <a:r>
                <a:rPr lang="de-DE" sz="1100" dirty="0">
                  <a:hlinkClick r:id="rId10"/>
                </a:rPr>
                <a:t>Chris Cook</a:t>
              </a:r>
              <a:endParaRPr lang="de-DE" sz="1100" dirty="0"/>
            </a:p>
            <a:p>
              <a:r>
                <a:rPr lang="de-DE" sz="1100" dirty="0"/>
                <a:t>LASCO </a:t>
              </a:r>
              <a:r>
                <a:rPr lang="de-DE" sz="1100" dirty="0" err="1"/>
                <a:t>from</a:t>
              </a:r>
              <a:r>
                <a:rPr lang="de-DE" sz="1100" dirty="0"/>
                <a:t> https://</a:t>
              </a:r>
              <a:r>
                <a:rPr lang="de-DE" sz="1100" dirty="0" err="1"/>
                <a:t>www.esa.int</a:t>
              </a:r>
              <a:r>
                <a:rPr lang="de-DE" sz="1100" dirty="0"/>
                <a:t>/</a:t>
              </a:r>
              <a:r>
                <a:rPr lang="de-DE" sz="1100" dirty="0" err="1"/>
                <a:t>esatv</a:t>
              </a:r>
              <a:r>
                <a:rPr lang="de-DE" sz="1100" dirty="0"/>
                <a:t>/Videos/2017/09/</a:t>
              </a:r>
              <a:r>
                <a:rPr lang="de-DE" sz="1100" dirty="0" err="1"/>
                <a:t>Solar_events</a:t>
              </a:r>
              <a:endParaRPr lang="de-DE" sz="1400" dirty="0"/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03062A6D-A9F1-6914-2874-2918A3B594D4}"/>
                </a:ext>
              </a:extLst>
            </p:cNvPr>
            <p:cNvGrpSpPr/>
            <p:nvPr/>
          </p:nvGrpSpPr>
          <p:grpSpPr>
            <a:xfrm>
              <a:off x="467544" y="1340768"/>
              <a:ext cx="8136904" cy="5307168"/>
              <a:chOff x="467544" y="1340768"/>
              <a:chExt cx="8136904" cy="5307168"/>
            </a:xfrm>
          </p:grpSpPr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id="{8C7A84F3-0AD1-C3AC-92FA-42931F5BFD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67544" y="1340768"/>
                <a:ext cx="8136904" cy="53066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6150B178-538D-A665-3BE1-AD2AE96EA1EC}"/>
                  </a:ext>
                </a:extLst>
              </p:cNvPr>
              <p:cNvSpPr/>
              <p:nvPr/>
            </p:nvSpPr>
            <p:spPr>
              <a:xfrm>
                <a:off x="5292080" y="1484784"/>
                <a:ext cx="792088" cy="5163152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>
                <a:solidFill>
                  <a:schemeClr val="tx1">
                    <a:alpha val="4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15" name="1709_028_AR_EN.mp4">
            <a:hlinkClick r:id="" action="ppaction://media"/>
            <a:extLst>
              <a:ext uri="{FF2B5EF4-FFF2-40B4-BE49-F238E27FC236}">
                <a16:creationId xmlns:a16="http://schemas.microsoft.com/office/drawing/2014/main" id="{198AA392-6775-E080-DD88-40DD524971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6552" y="1358318"/>
            <a:ext cx="4460789" cy="4460789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001474C-0032-8432-9C90-09DCC0AF7B11}"/>
              </a:ext>
            </a:extLst>
          </p:cNvPr>
          <p:cNvSpPr txBox="1"/>
          <p:nvPr/>
        </p:nvSpPr>
        <p:spPr>
          <a:xfrm>
            <a:off x="7559708" y="1786756"/>
            <a:ext cx="40582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de-DE" sz="2000" b="1" dirty="0"/>
              <a:t>Solar </a:t>
            </a:r>
            <a:r>
              <a:rPr lang="de-DE" sz="2000" b="1" dirty="0" err="1"/>
              <a:t>energetic</a:t>
            </a:r>
            <a:r>
              <a:rPr lang="de-DE" sz="2000" b="1" dirty="0"/>
              <a:t> </a:t>
            </a:r>
            <a:r>
              <a:rPr lang="de-DE" sz="2000" b="1" dirty="0" err="1"/>
              <a:t>particle</a:t>
            </a:r>
            <a:r>
              <a:rPr lang="de-DE" sz="2000" b="1" dirty="0"/>
              <a:t> (SEP) </a:t>
            </a:r>
            <a:r>
              <a:rPr lang="de-DE" sz="2000" b="1" dirty="0" err="1"/>
              <a:t>event</a:t>
            </a:r>
            <a:r>
              <a:rPr lang="de-DE" sz="2000" b="1" dirty="0"/>
              <a:t>, </a:t>
            </a:r>
          </a:p>
          <a:p>
            <a:pPr lvl="1"/>
            <a:r>
              <a:rPr lang="de-DE" sz="2000" b="1" dirty="0"/>
              <a:t>September 10. 2017)</a:t>
            </a:r>
          </a:p>
        </p:txBody>
      </p:sp>
      <p:pic>
        <p:nvPicPr>
          <p:cNvPr id="6146" name="Picture 2" descr="See Explanation.  Clicking on the picture will download&#10; the highest resolution version available.">
            <a:extLst>
              <a:ext uri="{FF2B5EF4-FFF2-40B4-BE49-F238E27FC236}">
                <a16:creationId xmlns:a16="http://schemas.microsoft.com/office/drawing/2014/main" id="{293D83A4-7CAF-A1F5-2F17-D2A8B5E64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519" y="358108"/>
            <a:ext cx="3510366" cy="23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92199B38-31E5-7214-3AFA-F5734120869F}"/>
              </a:ext>
            </a:extLst>
          </p:cNvPr>
          <p:cNvSpPr txBox="1"/>
          <p:nvPr/>
        </p:nvSpPr>
        <p:spPr>
          <a:xfrm>
            <a:off x="6172425" y="3050686"/>
            <a:ext cx="2313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Forbush</a:t>
            </a:r>
            <a:r>
              <a:rPr lang="en-US" sz="2000" b="1" dirty="0"/>
              <a:t> Decrease</a:t>
            </a:r>
          </a:p>
        </p:txBody>
      </p:sp>
    </p:spTree>
    <p:extLst>
      <p:ext uri="{BB962C8B-B14F-4D97-AF65-F5344CB8AC3E}">
        <p14:creationId xmlns:p14="http://schemas.microsoft.com/office/powerpoint/2010/main" val="357574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DFDBE-A2EF-18E4-A959-B1B023CFA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EFA9A-1372-78BA-53BF-0C3D975B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C8FECA-00EE-7A62-545A-22E94ED57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0E6027-CD66-0C97-6DA8-2C578B4CF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9397"/>
            <a:ext cx="3071191" cy="365125"/>
          </a:xfrm>
        </p:spPr>
        <p:txBody>
          <a:bodyPr/>
          <a:lstStyle/>
          <a:p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Mishev</a:t>
            </a:r>
            <a:r>
              <a:rPr lang="de-DE" sz="1600" dirty="0"/>
              <a:t> &amp; </a:t>
            </a:r>
            <a:r>
              <a:rPr lang="de-DE" sz="1600" dirty="0" err="1"/>
              <a:t>Usoskin</a:t>
            </a:r>
            <a:r>
              <a:rPr lang="de-DE" sz="1600" dirty="0"/>
              <a:t> (2015)</a:t>
            </a:r>
            <a:endParaRPr lang="en-US" sz="1600" dirty="0"/>
          </a:p>
          <a:p>
            <a:fld id="{F2398BFA-E6B1-B84B-BBAE-3A8D20FAEC97}" type="slidenum">
              <a:rPr lang="en-US" sz="1600" smtClean="0"/>
              <a:t>6</a:t>
            </a:fld>
            <a:endParaRPr lang="en-US" sz="16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0279DB7-F6EA-9647-9252-273C3AB637C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Radiation at flight altitudes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D0CA468-9732-B339-AAC1-D36DEC1F1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E48D0ABB-8084-3232-2D2C-6539D8DB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846" y="59818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75ED322-11AE-B0F7-AFD0-D64179A01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316" y="5934814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F74C698-9696-1D79-F57B-017F89B8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 descr="Ein Bild, das Karte, Diagramm, Text, Wasser enthält.&#10;&#10;Automatisch generierte Beschreibung">
            <a:extLst>
              <a:ext uri="{FF2B5EF4-FFF2-40B4-BE49-F238E27FC236}">
                <a16:creationId xmlns:a16="http://schemas.microsoft.com/office/drawing/2014/main" id="{5CF57FD3-2FFA-D10D-CC32-B7404C2BD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8330" y="1287419"/>
            <a:ext cx="7772400" cy="477293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6C58ADD-AF24-A0F5-3FD8-8630450CCA1C}"/>
              </a:ext>
            </a:extLst>
          </p:cNvPr>
          <p:cNvSpPr txBox="1"/>
          <p:nvPr/>
        </p:nvSpPr>
        <p:spPr>
          <a:xfrm>
            <a:off x="106310" y="1193436"/>
            <a:ext cx="44120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 err="1">
                <a:latin typeface="g_d0_f2"/>
              </a:rPr>
              <a:t>E</a:t>
            </a:r>
            <a:r>
              <a:rPr lang="de-DE" sz="2800" dirty="0" err="1">
                <a:effectLst/>
                <a:latin typeface="g_d0_f2"/>
              </a:rPr>
              <a:t>ffective</a:t>
            </a:r>
            <a:r>
              <a:rPr lang="de-DE" sz="2800" dirty="0">
                <a:effectLst/>
                <a:latin typeface="g_d0_f2"/>
              </a:rPr>
              <a:t> dose rate (</a:t>
            </a:r>
            <a:r>
              <a:rPr lang="de-DE" sz="2800" dirty="0" err="1">
                <a:effectLst/>
                <a:latin typeface="g_d0_f14"/>
              </a:rPr>
              <a:t>l</a:t>
            </a:r>
            <a:r>
              <a:rPr lang="de-DE" sz="2800" dirty="0" err="1">
                <a:effectLst/>
                <a:latin typeface="g_d0_f2"/>
              </a:rPr>
              <a:t>Sv</a:t>
            </a:r>
            <a:r>
              <a:rPr lang="de-DE" sz="2800" dirty="0">
                <a:effectLst/>
                <a:latin typeface="g_d0_f2"/>
              </a:rPr>
              <a:t> h1) at </a:t>
            </a:r>
            <a:r>
              <a:rPr lang="de-DE" sz="2800" dirty="0" err="1">
                <a:latin typeface="g_d0_f2"/>
              </a:rPr>
              <a:t>f</a:t>
            </a:r>
            <a:r>
              <a:rPr lang="de-DE" sz="2800" dirty="0" err="1">
                <a:effectLst/>
                <a:latin typeface="g_d0_f2"/>
              </a:rPr>
              <a:t>light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altitudes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during</a:t>
            </a:r>
            <a:r>
              <a:rPr lang="de-DE" sz="2800" dirty="0">
                <a:effectLst/>
                <a:latin typeface="g_d0_f2"/>
              </a:rPr>
              <a:t> GLE 70 (13 </a:t>
            </a:r>
            <a:r>
              <a:rPr lang="de-DE" sz="2800" dirty="0" err="1">
                <a:effectLst/>
                <a:latin typeface="g_d0_f2"/>
              </a:rPr>
              <a:t>December</a:t>
            </a:r>
            <a:r>
              <a:rPr lang="de-DE" sz="2800" dirty="0">
                <a:effectLst/>
                <a:latin typeface="g_d0_f2"/>
              </a:rPr>
              <a:t> 2006):</a:t>
            </a:r>
          </a:p>
          <a:p>
            <a:endParaRPr lang="de-DE" sz="2800" dirty="0">
              <a:effectLst/>
              <a:latin typeface="g_d0_f2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2800" dirty="0">
                <a:effectLst/>
                <a:latin typeface="g_d0_f2"/>
              </a:rPr>
              <a:t>initial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, 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2800" dirty="0" err="1">
                <a:effectLst/>
                <a:latin typeface="g_d0_f2"/>
              </a:rPr>
              <a:t>main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, </a:t>
            </a:r>
            <a:endParaRPr lang="de-DE" sz="2800" dirty="0">
              <a:latin typeface="g_d0_f2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sz="2800" dirty="0" err="1">
                <a:effectLst/>
                <a:latin typeface="g_d0_f2"/>
              </a:rPr>
              <a:t>late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phase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of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the</a:t>
            </a:r>
            <a:r>
              <a:rPr lang="de-DE" sz="2800" dirty="0">
                <a:effectLst/>
                <a:latin typeface="g_d0_f2"/>
              </a:rPr>
              <a:t> </a:t>
            </a:r>
            <a:r>
              <a:rPr lang="de-DE" sz="2800" dirty="0" err="1">
                <a:effectLst/>
                <a:latin typeface="g_d0_f2"/>
              </a:rPr>
              <a:t>event</a:t>
            </a:r>
            <a:r>
              <a:rPr lang="de-DE" sz="2800" dirty="0">
                <a:effectLst/>
                <a:latin typeface="g_d0_f2"/>
              </a:rPr>
              <a:t>.</a:t>
            </a:r>
            <a:r>
              <a:rPr lang="de-DE" sz="2800" dirty="0"/>
              <a:t> </a:t>
            </a:r>
          </a:p>
          <a:p>
            <a:pPr marL="342900" indent="-342900">
              <a:buFont typeface="+mj-lt"/>
              <a:buAutoNum type="alphaLcParenR"/>
            </a:pPr>
            <a:endParaRPr lang="de-DE" sz="2800" dirty="0"/>
          </a:p>
          <a:p>
            <a:endParaRPr lang="de-DE" sz="28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324DC99-9CB0-0099-2877-52799C4C7644}"/>
              </a:ext>
            </a:extLst>
          </p:cNvPr>
          <p:cNvSpPr txBox="1"/>
          <p:nvPr/>
        </p:nvSpPr>
        <p:spPr>
          <a:xfrm>
            <a:off x="5234609" y="4866981"/>
            <a:ext cx="1208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42 µSV/h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C848B33-83E5-31EA-A4D8-5C04BBF4A234}"/>
              </a:ext>
            </a:extLst>
          </p:cNvPr>
          <p:cNvSpPr txBox="1"/>
          <p:nvPr/>
        </p:nvSpPr>
        <p:spPr>
          <a:xfrm>
            <a:off x="5491668" y="1698275"/>
            <a:ext cx="1208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32 µSV/h</a:t>
            </a:r>
          </a:p>
        </p:txBody>
      </p:sp>
    </p:spTree>
    <p:extLst>
      <p:ext uri="{BB962C8B-B14F-4D97-AF65-F5344CB8AC3E}">
        <p14:creationId xmlns:p14="http://schemas.microsoft.com/office/powerpoint/2010/main" val="27825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8EED3-25FF-F6A0-0ACD-726C0A723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D516B3-FD59-AF4F-9B7C-88BB5D8E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63E053-D30B-1C0C-DEE6-7DFE4BE8A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B81C89-6349-8E1C-4659-5795DC01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7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654C24F-32BB-E6A8-E4D9-34B5AAC90A95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B08F59A-598D-52EF-E7FC-B97E45630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A5AF3CE9-FC22-C3C8-CB38-73B24C7E5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49F82A-6802-D174-C46A-8F0F3D31B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3AF9723-9995-287C-E789-D0C8C9ED0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0021057-D9D8-EA77-F898-10280219B2F7}"/>
              </a:ext>
            </a:extLst>
          </p:cNvPr>
          <p:cNvSpPr txBox="1"/>
          <p:nvPr/>
        </p:nvSpPr>
        <p:spPr>
          <a:xfrm>
            <a:off x="192819" y="1241381"/>
            <a:ext cx="1180636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Why are neutron monitors still an important ingredient in cosmic ray research, Space Weather, Dosimetry, Atmospheric physics and </a:t>
            </a:r>
            <a:r>
              <a:rPr lang="en-US" sz="24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nvironmental science?</a:t>
            </a:r>
          </a:p>
          <a:p>
            <a:pPr lvl="0"/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does a neutron monitor look like and how does it work? </a:t>
            </a:r>
            <a:endParaRPr lang="de-DE" sz="2400" kern="100" dirty="0">
              <a:solidFill>
                <a:srgbClr val="FF00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do the neutrons come from? </a:t>
            </a:r>
            <a:endParaRPr lang="de-DE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the influence of the earth magnetic field?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can this be used to define Spaceship Earth as a particle telescope to measure about 1 GV to above 15 GV particles?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can one do with such a detector?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Investigation of Ground Level Enhancements,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Computation of the dose rates at flight altitudes 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Environmental science</a:t>
            </a:r>
            <a:endParaRPr lang="de-DE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245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E1449-1EAD-EC49-ACFD-ADDA2A1A2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B8A84A-C5D4-1D7C-AFE7-BD1EDECCE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56250-F3F4-5149-F6C4-7FF09BC9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AA9158-C287-F677-DDE3-AF082F04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8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5C36DFD-42A5-5811-5AC0-D49BFB7337F0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Mishev</a:t>
            </a:r>
            <a:r>
              <a:rPr lang="de-DE" sz="1800" dirty="0"/>
              <a:t> &amp; </a:t>
            </a:r>
            <a:r>
              <a:rPr lang="de-DE" sz="1800" dirty="0" err="1"/>
              <a:t>Usoskin</a:t>
            </a:r>
            <a:r>
              <a:rPr lang="de-DE" sz="1800" dirty="0"/>
              <a:t> (2015)</a:t>
            </a:r>
            <a:endParaRPr lang="en-US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B4D25FC-31BC-0C14-29D0-2E5338668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4CF7B2E-1920-2B13-E0FC-5FC53DF6A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DD6949-3BB0-D348-BB60-4ECBAD040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031FEE0-9ADC-424A-82B0-6F96F18EA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nain">
            <a:extLst>
              <a:ext uri="{FF2B5EF4-FFF2-40B4-BE49-F238E27FC236}">
                <a16:creationId xmlns:a16="http://schemas.microsoft.com/office/drawing/2014/main" id="{EE068DD5-8A85-7DCD-4768-E2A11D580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309" y="1134649"/>
            <a:ext cx="4088768" cy="3066576"/>
          </a:xfrm>
          <a:prstGeom prst="rect">
            <a:avLst/>
          </a:prstGeo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 Box 7">
            <a:extLst>
              <a:ext uri="{FF2B5EF4-FFF2-40B4-BE49-F238E27FC236}">
                <a16:creationId xmlns:a16="http://schemas.microsoft.com/office/drawing/2014/main" id="{1349E45C-3694-5A52-9298-BEEBEE11B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0325" y="1338194"/>
            <a:ext cx="298097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/>
              <a:t>Neutron Monitor in Nain, Labrador</a:t>
            </a:r>
          </a:p>
          <a:p>
            <a:pPr algn="ctr" eaLnBrk="1" hangingPunct="1">
              <a:defRPr/>
            </a:pPr>
            <a:r>
              <a:rPr lang="en-US" sz="2000" dirty="0"/>
              <a:t>Construction completed November 2000</a:t>
            </a: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7A7A7E28-46E7-BC50-AFC2-7D46F3C59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303" y="1205581"/>
            <a:ext cx="4427879" cy="2771165"/>
          </a:xfrm>
          <a:prstGeom prst="rect">
            <a:avLst/>
          </a:prstGeom>
        </p:spPr>
      </p:pic>
      <p:sp>
        <p:nvSpPr>
          <p:cNvPr id="21" name="Rechteck 1">
            <a:extLst>
              <a:ext uri="{FF2B5EF4-FFF2-40B4-BE49-F238E27FC236}">
                <a16:creationId xmlns:a16="http://schemas.microsoft.com/office/drawing/2014/main" id="{D4A77A36-AC38-AB72-767C-AFFC5D267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0325" y="4632456"/>
            <a:ext cx="964049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Neutron sensitive proportional tubes (</a:t>
            </a:r>
            <a:r>
              <a:rPr lang="en-US" sz="2400" baseline="30000" dirty="0">
                <a:solidFill>
                  <a:srgbClr val="FF0000"/>
                </a:solidFill>
              </a:rPr>
              <a:t>10</a:t>
            </a:r>
            <a:r>
              <a:rPr lang="en-US" sz="2400" dirty="0">
                <a:solidFill>
                  <a:srgbClr val="FF0000"/>
                </a:solidFill>
              </a:rPr>
              <a:t>BF</a:t>
            </a:r>
            <a:r>
              <a:rPr lang="en-US" sz="2400" baseline="-25000" dirty="0">
                <a:solidFill>
                  <a:srgbClr val="FF0000"/>
                </a:solidFill>
              </a:rPr>
              <a:t>3</a:t>
            </a:r>
            <a:r>
              <a:rPr lang="en-US" sz="2400" dirty="0"/>
              <a:t> or </a:t>
            </a:r>
            <a:r>
              <a:rPr lang="en-US" sz="2400" baseline="30000" dirty="0"/>
              <a:t>3</a:t>
            </a:r>
            <a:r>
              <a:rPr lang="en-US" sz="2400" dirty="0"/>
              <a:t>He gas)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Moderator material (Low Density </a:t>
            </a:r>
            <a:r>
              <a:rPr lang="en-US" sz="2400" dirty="0" err="1"/>
              <a:t>Polyethelene</a:t>
            </a:r>
            <a:r>
              <a:rPr lang="en-US" sz="2400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Lead target (neutron producer)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Reflector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B3692BF-7104-97C3-B6EB-378F5428FEBF}"/>
              </a:ext>
            </a:extLst>
          </p:cNvPr>
          <p:cNvSpPr txBox="1"/>
          <p:nvPr/>
        </p:nvSpPr>
        <p:spPr>
          <a:xfrm>
            <a:off x="5459896" y="265046"/>
            <a:ext cx="2783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Instrument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77DB7B2-3332-4B37-4996-0D36B422C8CA}"/>
              </a:ext>
            </a:extLst>
          </p:cNvPr>
          <p:cNvSpPr txBox="1"/>
          <p:nvPr/>
        </p:nvSpPr>
        <p:spPr>
          <a:xfrm>
            <a:off x="83127" y="4632456"/>
            <a:ext cx="42979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Size ≈ 2.4 m × 2.4 m × 1.2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Weight</a:t>
            </a:r>
            <a:r>
              <a:rPr lang="de-DE" sz="2400" dirty="0"/>
              <a:t> ≈ 10–12 </a:t>
            </a:r>
            <a:r>
              <a:rPr lang="de-DE" sz="2400" dirty="0" err="1"/>
              <a:t>tons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77477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7980A-F691-0C76-C1CD-79857A1ED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AA0ECB-DA8D-C054-5B71-144F73F05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7A6-E3E9-CC4A-9A27-3782A18AA1F3}" type="datetime1">
              <a:rPr lang="de-DE" smtClean="0"/>
              <a:t>19.07.25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8118F8-5B51-1614-3363-E52F684D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ICRC 2025 - The Astroparticle Physics Conference (14-24 July 2025)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132106-FEB4-90DE-8438-BFB2EDB27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98BFA-E6B1-B84B-BBAE-3A8D20FAEC97}" type="slidenum">
              <a:rPr lang="en-US" smtClean="0"/>
              <a:t>9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13D7D15-304C-0D2D-8919-9AFD1A937656}"/>
              </a:ext>
            </a:extLst>
          </p:cNvPr>
          <p:cNvSpPr/>
          <p:nvPr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Mishev</a:t>
            </a:r>
            <a:r>
              <a:rPr lang="de-DE" sz="1800" dirty="0"/>
              <a:t> &amp; </a:t>
            </a:r>
            <a:r>
              <a:rPr lang="de-DE" sz="1800" dirty="0" err="1"/>
              <a:t>Usoskin</a:t>
            </a:r>
            <a:r>
              <a:rPr lang="de-DE" sz="1800" dirty="0"/>
              <a:t> (2015)</a:t>
            </a:r>
            <a:endParaRPr lang="en-US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4F083DF-DDFB-620C-224A-9A6C1168A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8" y="165056"/>
            <a:ext cx="880406" cy="8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82769DAB-18D3-E20B-C26F-00DABB0D7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10" y="73600"/>
            <a:ext cx="3019972" cy="100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BF2AA48-E3C8-A8FF-8B7D-96A9887EA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91" y="182137"/>
            <a:ext cx="1677209" cy="8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6EA7DB3-B3F2-DE50-D21C-6AE8A086B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2" y="165056"/>
            <a:ext cx="1563757" cy="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object 6">
            <a:extLst>
              <a:ext uri="{FF2B5EF4-FFF2-40B4-BE49-F238E27FC236}">
                <a16:creationId xmlns:a16="http://schemas.microsoft.com/office/drawing/2014/main" id="{C94B8F3A-C596-9E09-F8EB-264F1AFD0F3B}"/>
              </a:ext>
            </a:extLst>
          </p:cNvPr>
          <p:cNvGrpSpPr/>
          <p:nvPr/>
        </p:nvGrpSpPr>
        <p:grpSpPr>
          <a:xfrm>
            <a:off x="7010400" y="1444485"/>
            <a:ext cx="4443895" cy="3670852"/>
            <a:chOff x="4785359" y="2282951"/>
            <a:chExt cx="3472179" cy="2508885"/>
          </a:xfrm>
        </p:grpSpPr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FBC24DD7-1865-72B0-191A-9E414BA0092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85359" y="2595372"/>
              <a:ext cx="3471703" cy="2196152"/>
            </a:xfrm>
            <a:prstGeom prst="rect">
              <a:avLst/>
            </a:prstGeom>
          </p:spPr>
        </p:pic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0E7F3DB9-1B6E-CC58-5720-E89119451BCF}"/>
                </a:ext>
              </a:extLst>
            </p:cNvPr>
            <p:cNvSpPr/>
            <p:nvPr/>
          </p:nvSpPr>
          <p:spPr>
            <a:xfrm>
              <a:off x="6472428" y="2282951"/>
              <a:ext cx="135890" cy="312420"/>
            </a:xfrm>
            <a:custGeom>
              <a:avLst/>
              <a:gdLst/>
              <a:ahLst/>
              <a:cxnLst/>
              <a:rect l="l" t="t" r="r" b="b"/>
              <a:pathLst>
                <a:path w="135890" h="312419">
                  <a:moveTo>
                    <a:pt x="67055" y="312420"/>
                  </a:moveTo>
                  <a:lnTo>
                    <a:pt x="0" y="243840"/>
                  </a:lnTo>
                  <a:lnTo>
                    <a:pt x="33527" y="243840"/>
                  </a:lnTo>
                  <a:lnTo>
                    <a:pt x="33527" y="0"/>
                  </a:lnTo>
                  <a:lnTo>
                    <a:pt x="102107" y="0"/>
                  </a:lnTo>
                  <a:lnTo>
                    <a:pt x="102107" y="243840"/>
                  </a:lnTo>
                  <a:lnTo>
                    <a:pt x="135635" y="243840"/>
                  </a:lnTo>
                  <a:lnTo>
                    <a:pt x="67055" y="31242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9">
            <a:extLst>
              <a:ext uri="{FF2B5EF4-FFF2-40B4-BE49-F238E27FC236}">
                <a16:creationId xmlns:a16="http://schemas.microsoft.com/office/drawing/2014/main" id="{05EE92D0-0EED-C6A6-026D-E3E2C0351F5F}"/>
              </a:ext>
            </a:extLst>
          </p:cNvPr>
          <p:cNvSpPr txBox="1"/>
          <p:nvPr/>
        </p:nvSpPr>
        <p:spPr>
          <a:xfrm>
            <a:off x="8464263" y="1118418"/>
            <a:ext cx="2004954" cy="2673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dirty="0">
                <a:latin typeface="Arial"/>
                <a:cs typeface="Arial"/>
              </a:rPr>
              <a:t>Incident</a:t>
            </a:r>
            <a:r>
              <a:rPr sz="1650" spc="-65" dirty="0">
                <a:latin typeface="Arial"/>
                <a:cs typeface="Arial"/>
              </a:rPr>
              <a:t> </a:t>
            </a:r>
            <a:r>
              <a:rPr sz="1650" spc="-10" dirty="0">
                <a:latin typeface="Arial"/>
                <a:cs typeface="Arial"/>
              </a:rPr>
              <a:t>Neutron</a:t>
            </a:r>
            <a:endParaRPr sz="1650">
              <a:latin typeface="Arial"/>
              <a:cs typeface="Arial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F80482B1-10D1-1DB0-4089-326254185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" y="1385799"/>
            <a:ext cx="6172200" cy="3657600"/>
          </a:xfrm>
          <a:prstGeom prst="rect">
            <a:avLst/>
          </a:prstGeo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135BF7F4-4E1E-65AA-455A-4D991E3B7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5079120"/>
            <a:ext cx="1126743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/>
              <a:t>Reaction cross-sections for </a:t>
            </a:r>
            <a:r>
              <a:rPr lang="en-US" sz="2800" b="1" baseline="30000" dirty="0">
                <a:solidFill>
                  <a:srgbClr val="FF0000"/>
                </a:solidFill>
              </a:rPr>
              <a:t>10</a:t>
            </a:r>
            <a:r>
              <a:rPr lang="en-US" sz="2400" b="1" dirty="0">
                <a:solidFill>
                  <a:srgbClr val="FF0000"/>
                </a:solidFill>
              </a:rPr>
              <a:t>B(n,</a:t>
            </a:r>
            <a:r>
              <a:rPr lang="el-GR" sz="2400" b="1" dirty="0">
                <a:solidFill>
                  <a:srgbClr val="FF0000"/>
                </a:solidFill>
              </a:rPr>
              <a:t>α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  <a:r>
              <a:rPr lang="en-US" sz="2800" b="1" baseline="30000" dirty="0">
                <a:solidFill>
                  <a:srgbClr val="FF0000"/>
                </a:solidFill>
              </a:rPr>
              <a:t>7</a:t>
            </a:r>
            <a:r>
              <a:rPr lang="en-US" sz="2400" b="1" dirty="0">
                <a:solidFill>
                  <a:srgbClr val="FF0000"/>
                </a:solidFill>
              </a:rPr>
              <a:t>Li</a:t>
            </a:r>
            <a:r>
              <a:rPr lang="en-US" sz="2400" b="1" dirty="0"/>
              <a:t>  and  </a:t>
            </a:r>
            <a:r>
              <a:rPr lang="en-US" sz="2800" b="1" baseline="30000" dirty="0"/>
              <a:t>3</a:t>
            </a:r>
            <a:r>
              <a:rPr lang="en-US" sz="2400" b="1" dirty="0"/>
              <a:t>He(</a:t>
            </a:r>
            <a:r>
              <a:rPr lang="en-US" sz="2400" b="1" dirty="0" err="1"/>
              <a:t>n,p</a:t>
            </a:r>
            <a:r>
              <a:rPr lang="en-US" sz="2400" b="1" dirty="0"/>
              <a:t>)</a:t>
            </a:r>
            <a:r>
              <a:rPr lang="en-US" sz="2800" b="1" baseline="30000" dirty="0"/>
              <a:t>3</a:t>
            </a:r>
            <a:r>
              <a:rPr lang="en-US" sz="2400" b="1" dirty="0"/>
              <a:t>H</a:t>
            </a:r>
            <a:r>
              <a:rPr lang="en-US" sz="2400" dirty="0"/>
              <a:t> </a:t>
            </a:r>
            <a:r>
              <a:rPr lang="en-US" sz="2400" b="1" dirty="0"/>
              <a:t>: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Inversely proportional to the neutron energy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Thermal endpoint (0.025eV):  </a:t>
            </a:r>
            <a:r>
              <a:rPr lang="el-GR" sz="2400" b="1" dirty="0">
                <a:solidFill>
                  <a:srgbClr val="FF0000"/>
                </a:solidFill>
              </a:rPr>
              <a:t>σ </a:t>
            </a:r>
            <a:r>
              <a:rPr lang="de-DE" sz="2400" b="1" dirty="0">
                <a:solidFill>
                  <a:srgbClr val="FF0000"/>
                </a:solidFill>
              </a:rPr>
              <a:t>= </a:t>
            </a:r>
            <a:r>
              <a:rPr lang="en-US" sz="2400" b="1" dirty="0">
                <a:solidFill>
                  <a:srgbClr val="FF0000"/>
                </a:solidFill>
              </a:rPr>
              <a:t>3840 barns</a:t>
            </a:r>
            <a:r>
              <a:rPr lang="en-US" sz="2400" b="1" dirty="0"/>
              <a:t> and </a:t>
            </a:r>
            <a:r>
              <a:rPr lang="el-GR" sz="2400" b="1" dirty="0"/>
              <a:t>σ </a:t>
            </a:r>
            <a:r>
              <a:rPr lang="de-DE" sz="2400" b="1" dirty="0"/>
              <a:t>= </a:t>
            </a:r>
            <a:r>
              <a:rPr lang="en-US" sz="2400" b="1" dirty="0"/>
              <a:t>5330 barns</a:t>
            </a:r>
          </a:p>
        </p:txBody>
      </p:sp>
    </p:spTree>
    <p:extLst>
      <p:ext uri="{BB962C8B-B14F-4D97-AF65-F5344CB8AC3E}">
        <p14:creationId xmlns:p14="http://schemas.microsoft.com/office/powerpoint/2010/main" val="3452102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ReSoLVE_v4">
  <a:themeElements>
    <a:clrScheme name="Resolve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5B9A"/>
      </a:accent1>
      <a:accent2>
        <a:srgbClr val="F89B1D"/>
      </a:accent2>
      <a:accent3>
        <a:srgbClr val="76AB6F"/>
      </a:accent3>
      <a:accent4>
        <a:srgbClr val="8064A2"/>
      </a:accent4>
      <a:accent5>
        <a:srgbClr val="4BACC6"/>
      </a:accent5>
      <a:accent6>
        <a:srgbClr val="F79646"/>
      </a:accent6>
      <a:hlink>
        <a:srgbClr val="76AB6F"/>
      </a:hlink>
      <a:folHlink>
        <a:srgbClr val="800080"/>
      </a:folHlink>
    </a:clrScheme>
    <a:fontScheme name="Toimi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oimi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oLVE_v4" id="{04362674-62C2-4FE1-9D5F-011D0FC12870}" vid="{71E9D9F3-4E11-42D5-95FE-63E7ED92FE2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2854</Words>
  <Application>Microsoft Macintosh PowerPoint</Application>
  <PresentationFormat>Breitbild</PresentationFormat>
  <Paragraphs>439</Paragraphs>
  <Slides>45</Slides>
  <Notes>0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45</vt:i4>
      </vt:variant>
    </vt:vector>
  </HeadingPairs>
  <TitlesOfParts>
    <vt:vector size="57" baseType="lpstr">
      <vt:lpstr>Aptos</vt:lpstr>
      <vt:lpstr>Aptos Display</vt:lpstr>
      <vt:lpstr>Arial</vt:lpstr>
      <vt:lpstr>Calibri</vt:lpstr>
      <vt:lpstr>Fira Sans Light</vt:lpstr>
      <vt:lpstr>g_d0_f14</vt:lpstr>
      <vt:lpstr>g_d0_f2</vt:lpstr>
      <vt:lpstr>Microsoft New Tai Lue</vt:lpstr>
      <vt:lpstr>Microsoft Tai Le</vt:lpstr>
      <vt:lpstr>Wingdings</vt:lpstr>
      <vt:lpstr>Office</vt:lpstr>
      <vt:lpstr>ReSoLVE_v4</vt:lpstr>
      <vt:lpstr>Earth as a giant spectrometer: neutron monitor network and latitude survey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Validation with AMS-02 protons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Bernd Heber</dc:creator>
  <cp:lastModifiedBy>Bernd Heber</cp:lastModifiedBy>
  <cp:revision>32</cp:revision>
  <dcterms:created xsi:type="dcterms:W3CDTF">2025-07-16T07:45:54Z</dcterms:created>
  <dcterms:modified xsi:type="dcterms:W3CDTF">2025-07-19T05:42:34Z</dcterms:modified>
</cp:coreProperties>
</file>