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9"/>
  </p:notesMasterIdLst>
  <p:sldIdLst>
    <p:sldId id="288" r:id="rId2"/>
    <p:sldId id="258" r:id="rId3"/>
    <p:sldId id="1021" r:id="rId4"/>
    <p:sldId id="1053" r:id="rId5"/>
    <p:sldId id="1020" r:id="rId6"/>
    <p:sldId id="1047" r:id="rId7"/>
    <p:sldId id="1046" r:id="rId8"/>
    <p:sldId id="1045" r:id="rId9"/>
    <p:sldId id="1022" r:id="rId10"/>
    <p:sldId id="1054" r:id="rId11"/>
    <p:sldId id="1044" r:id="rId12"/>
    <p:sldId id="1051" r:id="rId13"/>
    <p:sldId id="990" r:id="rId14"/>
    <p:sldId id="993" r:id="rId15"/>
    <p:sldId id="1013" r:id="rId16"/>
    <p:sldId id="991" r:id="rId17"/>
    <p:sldId id="1023" r:id="rId18"/>
    <p:sldId id="1042" r:id="rId19"/>
    <p:sldId id="1025" r:id="rId20"/>
    <p:sldId id="1048" r:id="rId21"/>
    <p:sldId id="359" r:id="rId22"/>
    <p:sldId id="995" r:id="rId23"/>
    <p:sldId id="1049" r:id="rId24"/>
    <p:sldId id="257" r:id="rId25"/>
    <p:sldId id="1050" r:id="rId26"/>
    <p:sldId id="1052" r:id="rId27"/>
    <p:sldId id="1026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1821"/>
    <a:srgbClr val="EDE3E9"/>
    <a:srgbClr val="FF5D00"/>
    <a:srgbClr val="C10003"/>
    <a:srgbClr val="E5E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46"/>
    <p:restoredTop sz="96838"/>
  </p:normalViewPr>
  <p:slideViewPr>
    <p:cSldViewPr snapToGrid="0" snapToObjects="1">
      <p:cViewPr>
        <p:scale>
          <a:sx n="82" d="100"/>
          <a:sy n="82" d="100"/>
        </p:scale>
        <p:origin x="1648" y="1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868BE9-09C0-E943-961C-DD49F4EE6159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7B422-75E3-B24B-809B-342CD02AF7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373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AE3A9D-052F-2185-632D-A1ED8B93E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42187F6-FC45-B818-833E-F39322C769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D634EFB-A7FF-0961-A60A-A5DF0C3B2D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40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585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63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55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483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311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762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049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556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57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64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8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9229-085E-8948-9771-3F3ECC7AC90E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A9A0B-B289-9941-A468-2254F4956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190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png"/><Relationship Id="rId7" Type="http://schemas.openxmlformats.org/officeDocument/2006/relationships/image" Target="../media/image21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emf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8.emf"/><Relationship Id="rId5" Type="http://schemas.openxmlformats.org/officeDocument/2006/relationships/image" Target="../media/image1.png"/><Relationship Id="rId4" Type="http://schemas.openxmlformats.org/officeDocument/2006/relationships/image" Target="../media/image26.png"/><Relationship Id="rId9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29.emf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3" Type="http://schemas.openxmlformats.org/officeDocument/2006/relationships/image" Target="../media/image30.emf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image" Target="../media/image1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emf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0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9.jpg"/><Relationship Id="rId5" Type="http://schemas.openxmlformats.org/officeDocument/2006/relationships/image" Target="../media/image38.jpe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5" Type="http://schemas.openxmlformats.org/officeDocument/2006/relationships/image" Target="../media/image7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Relationship Id="rId14" Type="http://schemas.openxmlformats.org/officeDocument/2006/relationships/image" Target="../media/image7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13" Type="http://schemas.openxmlformats.org/officeDocument/2006/relationships/image" Target="../media/image45.emf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3.emf"/><Relationship Id="rId12" Type="http://schemas.openxmlformats.org/officeDocument/2006/relationships/image" Target="../media/image21.emf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.png"/><Relationship Id="rId11" Type="http://schemas.openxmlformats.org/officeDocument/2006/relationships/image" Target="../media/image20.emf"/><Relationship Id="rId5" Type="http://schemas.openxmlformats.org/officeDocument/2006/relationships/image" Target="../media/image42.jpeg"/><Relationship Id="rId10" Type="http://schemas.openxmlformats.org/officeDocument/2006/relationships/image" Target="../media/image19.emf"/><Relationship Id="rId4" Type="http://schemas.openxmlformats.org/officeDocument/2006/relationships/image" Target="../media/image26.png"/><Relationship Id="rId9" Type="http://schemas.openxmlformats.org/officeDocument/2006/relationships/image" Target="../media/image18.emf"/><Relationship Id="rId14" Type="http://schemas.openxmlformats.org/officeDocument/2006/relationships/image" Target="../media/image4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0.png"/><Relationship Id="rId13" Type="http://schemas.openxmlformats.org/officeDocument/2006/relationships/image" Target="../media/image54.png"/><Relationship Id="rId3" Type="http://schemas.openxmlformats.org/officeDocument/2006/relationships/image" Target="../media/image64.png"/><Relationship Id="rId7" Type="http://schemas.openxmlformats.org/officeDocument/2006/relationships/image" Target="../media/image550.png"/><Relationship Id="rId12" Type="http://schemas.openxmlformats.org/officeDocument/2006/relationships/image" Target="../media/image6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59.png"/><Relationship Id="rId10" Type="http://schemas.openxmlformats.org/officeDocument/2006/relationships/image" Target="../media/image580.png"/><Relationship Id="rId9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58.png"/><Relationship Id="rId7" Type="http://schemas.openxmlformats.org/officeDocument/2006/relationships/image" Target="../media/image6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png"/><Relationship Id="rId9" Type="http://schemas.openxmlformats.org/officeDocument/2006/relationships/image" Target="../media/image64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18.emf"/><Relationship Id="rId7" Type="http://schemas.openxmlformats.org/officeDocument/2006/relationships/image" Target="../media/image8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66.png"/><Relationship Id="rId10" Type="http://schemas.openxmlformats.org/officeDocument/2006/relationships/image" Target="../media/image84.png"/><Relationship Id="rId4" Type="http://schemas.openxmlformats.org/officeDocument/2006/relationships/image" Target="../media/image46.emf"/><Relationship Id="rId9" Type="http://schemas.openxmlformats.org/officeDocument/2006/relationships/image" Target="../media/image8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microsoft.com/office/2007/relationships/hdphoto" Target="../media/hdphoto4.wdp"/><Relationship Id="rId7" Type="http://schemas.openxmlformats.org/officeDocument/2006/relationships/image" Target="../media/image20.emf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10" Type="http://schemas.openxmlformats.org/officeDocument/2006/relationships/image" Target="../media/image46.emf"/><Relationship Id="rId4" Type="http://schemas.openxmlformats.org/officeDocument/2006/relationships/image" Target="../media/image1.png"/><Relationship Id="rId9" Type="http://schemas.openxmlformats.org/officeDocument/2006/relationships/image" Target="../media/image28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6.png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">
            <a:extLst>
              <a:ext uri="{FF2B5EF4-FFF2-40B4-BE49-F238E27FC236}">
                <a16:creationId xmlns:a16="http://schemas.microsoft.com/office/drawing/2014/main" id="{D0DB10F4-DC50-596B-3FE0-FBD714DD26C2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411FA6E-6BDB-63E0-53F0-DA9F7D849CB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4DCEA81-3D6A-FD2E-C2FB-782591D158B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9E81C0B-779C-CF7D-7944-BFC6244E52B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427236A-80C9-8F2A-4C95-F7FAEA278BA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0107D6E-32DD-A880-D554-CA440FE1394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01B621D-4DC5-2FF2-0E6E-4C0D2BE9671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5BBFFAC-EC42-5D50-08FF-A03A568B5DE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A86E1F6-0433-AE2D-B8AA-59CA8F5637A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FE2A9D2-2B3A-7225-22B4-CAA2C8008F4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01B6B01-3062-279C-285E-A21A55600FB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2855959-96BA-9772-B5C4-EE9B738CBE1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8872836-8351-0979-4936-5ABFA76FF46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9798FA3-684A-E858-6084-DEB7E641395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50D6F9C-60FB-B315-BA7D-BF692089B1E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1EC58E2-243F-E3EC-56AA-E6AB0BC0159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9397818-CE41-2DB6-6D84-D132E715265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8E81A0D-961E-DB18-4494-173CAA49A26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7114A6E-45CA-534B-E42F-9D3B493410F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2262150-A1A9-E46F-DE8A-85F5C957494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BD5ECC0-A70D-4E17-75C3-47834A319F0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1121507-CF36-795E-D8A9-5CAB49E8993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" name="グループ">
            <a:extLst>
              <a:ext uri="{FF2B5EF4-FFF2-40B4-BE49-F238E27FC236}">
                <a16:creationId xmlns:a16="http://schemas.microsoft.com/office/drawing/2014/main" id="{703BAB71-202C-D65B-05C5-8E98C9E103FE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5FBBE9C-6FCD-1220-6F56-6359F593180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3BDDACB-362E-C092-7983-0C11D808401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5C6148D-1CE5-42E9-ED92-63565C67F9B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3BEA01B-BCE2-5287-EDAB-B7159DECB26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B40E11E-42F7-7C52-0B5E-9386064DB72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0BC85C2-104D-397A-3A19-3DB1329F072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08F5F33-951E-28C5-A4D2-48F833DC9E2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288697E-D148-EA88-F2E1-A5A626C32BE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FBE12A8-4711-3CFD-8F8B-00083427AD0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3B12A65-6685-1A39-030B-1C6B25D0D81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67C3F1D-961A-4BFF-570C-90153706D6B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D48915A-B5E8-1885-DF6F-78E231FF4FE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63C67E1-D260-88CC-02B8-4F912D45752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45CEA29-41EA-18B2-6021-8F83C159B4D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F1B2D51-B429-3A18-D538-801A453B2C5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371D89E-7726-76FA-EB8B-39D733BC2B0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3749364-059B-4E38-6F25-313CF8E1545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B0FCEFA-518E-94B9-1490-6671374AD82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7FCF806-9EEE-DB44-7D82-E61B0072305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E86CBA1-06B0-5396-5C52-0F73AC1F777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4305F4C-386D-4173-3805-1D0FD431D2D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8" name="タイトル 1">
            <a:extLst>
              <a:ext uri="{FF2B5EF4-FFF2-40B4-BE49-F238E27FC236}">
                <a16:creationId xmlns:a16="http://schemas.microsoft.com/office/drawing/2014/main" id="{7536AE23-2F35-4B12-D2F7-9B9033641BB7}"/>
              </a:ext>
            </a:extLst>
          </p:cNvPr>
          <p:cNvSpPr txBox="1">
            <a:spLocks/>
          </p:cNvSpPr>
          <p:nvPr/>
        </p:nvSpPr>
        <p:spPr>
          <a:xfrm>
            <a:off x="0" y="609204"/>
            <a:ext cx="9164794" cy="1714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On Acceleration of &gt;100 </a:t>
            </a:r>
            <a:r>
              <a:rPr lang="en-US" altLang="ja-JP" sz="3600" b="1" dirty="0" err="1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EeV</a:t>
            </a:r>
            <a:r>
              <a:rPr lang="en-US" altLang="ja-JP" sz="3600" b="1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 CRs</a:t>
            </a:r>
          </a:p>
          <a:p>
            <a:r>
              <a:rPr lang="en-US" altLang="ja-JP" sz="3600" b="1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 in Novel Scenario of Magnetar Transients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4158DB5-8D75-1EAB-DAB6-A95F2C84A338}"/>
              </a:ext>
            </a:extLst>
          </p:cNvPr>
          <p:cNvSpPr txBox="1">
            <a:spLocks/>
          </p:cNvSpPr>
          <p:nvPr/>
        </p:nvSpPr>
        <p:spPr>
          <a:xfrm>
            <a:off x="398748" y="2905686"/>
            <a:ext cx="8367679" cy="237501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Tohoku Univ, NCHU,</a:t>
            </a:r>
          </a:p>
          <a:p>
            <a:r>
              <a:rPr lang="en-US" altLang="ja-JP" sz="10400" b="1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Tomoki Wada</a:t>
            </a:r>
          </a:p>
          <a:p>
            <a:r>
              <a:rPr lang="en-US" altLang="ja-JP" sz="4200" b="1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Collaborator: Jiro Shimoda</a:t>
            </a:r>
            <a:endParaRPr lang="ja-JP" altLang="en-US" sz="4200" b="1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D5C762A2-72F2-8BC7-A1DA-5513AD43FCAE}"/>
              </a:ext>
            </a:extLst>
          </p:cNvPr>
          <p:cNvSpPr txBox="1">
            <a:spLocks/>
          </p:cNvSpPr>
          <p:nvPr/>
        </p:nvSpPr>
        <p:spPr>
          <a:xfrm>
            <a:off x="521756" y="5862780"/>
            <a:ext cx="7772400" cy="10925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250718 ICRC</a:t>
            </a:r>
          </a:p>
        </p:txBody>
      </p:sp>
      <p:pic>
        <p:nvPicPr>
          <p:cNvPr id="55" name="図 54" descr="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83E45BF-EF41-D047-626C-62982F2618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1539" y="5565820"/>
            <a:ext cx="1032461" cy="1054585"/>
          </a:xfrm>
          <a:prstGeom prst="rect">
            <a:avLst/>
          </a:prstGeom>
        </p:spPr>
      </p:pic>
      <p:pic>
        <p:nvPicPr>
          <p:cNvPr id="53" name="図 52" descr="テキスト, ロゴ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33CACC0-0941-1B2B-F898-47959824B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4206" y="5565820"/>
            <a:ext cx="887546" cy="1043507"/>
          </a:xfrm>
          <a:prstGeom prst="rect">
            <a:avLst/>
          </a:prstGeom>
        </p:spPr>
      </p:pic>
      <p:pic>
        <p:nvPicPr>
          <p:cNvPr id="51" name="図 50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093D76A-8132-635E-3399-721C3E2808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7950" y="5579833"/>
            <a:ext cx="861437" cy="1053937"/>
          </a:xfrm>
          <a:prstGeom prst="rect">
            <a:avLst/>
          </a:prstGeom>
        </p:spPr>
      </p:pic>
      <p:sp>
        <p:nvSpPr>
          <p:cNvPr id="50" name="タイトル 1">
            <a:extLst>
              <a:ext uri="{FF2B5EF4-FFF2-40B4-BE49-F238E27FC236}">
                <a16:creationId xmlns:a16="http://schemas.microsoft.com/office/drawing/2014/main" id="{0A2D36A0-2E81-F57C-5172-2C4639ECE6BA}"/>
              </a:ext>
            </a:extLst>
          </p:cNvPr>
          <p:cNvSpPr txBox="1">
            <a:spLocks/>
          </p:cNvSpPr>
          <p:nvPr/>
        </p:nvSpPr>
        <p:spPr>
          <a:xfrm>
            <a:off x="48206" y="5721019"/>
            <a:ext cx="5094888" cy="7305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000" b="1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Wada &amp; Shimoda (2024) ApJ,972,58W</a:t>
            </a:r>
          </a:p>
          <a:p>
            <a:pPr algn="l"/>
            <a:r>
              <a:rPr lang="en-US" altLang="ja-JP" sz="2000" b="1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Shimoda &amp; Wada (2025) ApJ,986,213S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2B15B-3E75-C7A0-CD8C-409FA4CBB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">
            <a:extLst>
              <a:ext uri="{FF2B5EF4-FFF2-40B4-BE49-F238E27FC236}">
                <a16:creationId xmlns:a16="http://schemas.microsoft.com/office/drawing/2014/main" id="{DCB7DD23-6A10-BF0F-41FE-AEE4B3560DD7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E680B5B-7FED-5931-CB42-6D1C2085917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5BD25FA-B0EE-5CDA-4C8A-8B45CCBDDD8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662273C-252D-1801-E0E7-D1582511B2B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F18E3D8-BA76-7F4D-4E2D-4E6C57F0714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442FE71-793E-F0D7-7D30-5F4650A0EEC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6EC7A9E-F0BF-F08D-EA61-7EEA01E05BA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DDBD744-ED3F-9216-C1D1-4555ECEF4CB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0BE238D-1E85-4049-E925-9C07CFE9160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5D4F149-F40D-2D9A-9ED1-5F94D1E9618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EAC1538-FFA4-097C-5780-6D69F899853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9628545-3D93-FBFB-CE6E-D6B624A3D63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7BFE035-AE14-8547-C1E7-082BAA8BE42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2AF7DE4-AB6D-77DA-CEEC-DEB7127633C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E14923C-B5E4-8A8A-D5F7-B0318202C4E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3FC0481-3A93-0D55-12B4-C0F8E785A71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6316E08-5A88-5A69-4487-FE3C616ED80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8E86E36-3810-10CC-AFB8-0F0FBECF987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EE77F5D-8A0C-2EDA-A20B-D183EBCF391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4E2AA80-AFDD-F330-CFB4-6AB38E11595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3D79619-AD6F-BEAD-6C0A-2D49B5D826F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80FA721-8593-708A-053C-92C8C499485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" name="グループ">
            <a:extLst>
              <a:ext uri="{FF2B5EF4-FFF2-40B4-BE49-F238E27FC236}">
                <a16:creationId xmlns:a16="http://schemas.microsoft.com/office/drawing/2014/main" id="{50FC55B4-FB38-B5B0-458A-01E598CFACAA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BE80298-70F2-84B4-62F1-2760581235B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43959CE-8B37-DC11-1523-9F4A9539B91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E582FD4-8763-7291-59B1-946B9E44E5D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6967068-7E67-76CF-22BE-3B0F1F81A89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0C6DF82-7501-2C07-6458-3D9E7A08917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E701296-5733-F1C4-8378-CF5DD1B8442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201FB4C-186F-EDA4-65AE-9F065F9315B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A2C5CB9-A452-1433-E9F4-322EB5D11EA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8E45A6C-D9A6-B276-68A4-E3E79DFECA4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AE73DE5-E7A0-E5CD-CA8E-CB1A5C2609F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2A40604-16EE-91B8-31A6-5E01FA4F483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09279E6-16BF-7480-82BB-09CB552BB27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298EF0F-A129-3992-0789-F788172BBAF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0227F26-8A8F-2C41-E51B-A6808BFDD86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FB6D15B-B228-0051-3383-FFED56EBA6C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A17CB28-9F6E-5CDF-CBAD-C5E6F242E7E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7CF4F62-B9A8-15D4-2EF5-E53822C67EB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992C361-6929-4C2B-A449-502A71F2309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E12DC0B-6525-986B-7929-8898AAF791C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24CD0D5-9417-63B9-9ADA-C1918A19270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AB61774-A531-A9C6-CF24-2B66E490072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7" name="X-ray burst :…">
            <a:extLst>
              <a:ext uri="{FF2B5EF4-FFF2-40B4-BE49-F238E27FC236}">
                <a16:creationId xmlns:a16="http://schemas.microsoft.com/office/drawing/2014/main" id="{84FDD27A-2E7C-4F14-2F7E-BD49FBD00FE1}"/>
              </a:ext>
            </a:extLst>
          </p:cNvPr>
          <p:cNvSpPr txBox="1"/>
          <p:nvPr/>
        </p:nvSpPr>
        <p:spPr>
          <a:xfrm>
            <a:off x="-27870" y="146153"/>
            <a:ext cx="4546117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Triaxial Spinning Top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D3255C48-7BDA-1755-13E6-DCFEA8DF2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40645" y="4019917"/>
            <a:ext cx="3360721" cy="1574128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CBB3E009-40AB-70ED-A7FC-04B39A847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818007" y="2168521"/>
            <a:ext cx="4164169" cy="408887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A2FD53EE-B2BD-403C-D3E7-A7FFCE3263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228619" y="2837651"/>
            <a:ext cx="4347089" cy="914609"/>
          </a:xfrm>
          <a:prstGeom prst="rect">
            <a:avLst/>
          </a:prstGeom>
        </p:spPr>
      </p:pic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36B260CB-88D3-EE5B-2D92-B138E8CAF0CE}"/>
              </a:ext>
            </a:extLst>
          </p:cNvPr>
          <p:cNvGrpSpPr/>
          <p:nvPr/>
        </p:nvGrpSpPr>
        <p:grpSpPr>
          <a:xfrm>
            <a:off x="-4647420" y="6255199"/>
            <a:ext cx="3220434" cy="743815"/>
            <a:chOff x="1702995" y="39108880"/>
            <a:chExt cx="4437743" cy="1024975"/>
          </a:xfrm>
        </p:grpSpPr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B62B429E-52F9-B677-6BAD-91C01F7BB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r="51836"/>
            <a:stretch/>
          </p:blipFill>
          <p:spPr>
            <a:xfrm>
              <a:off x="1702995" y="39108880"/>
              <a:ext cx="3743478" cy="519771"/>
            </a:xfrm>
            <a:prstGeom prst="rect">
              <a:avLst/>
            </a:prstGeom>
          </p:spPr>
        </p:pic>
        <p:pic>
          <p:nvPicPr>
            <p:cNvPr id="63" name="図 62">
              <a:extLst>
                <a:ext uri="{FF2B5EF4-FFF2-40B4-BE49-F238E27FC236}">
                  <a16:creationId xmlns:a16="http://schemas.microsoft.com/office/drawing/2014/main" id="{4EF2355F-F02E-320C-8C31-645F50CECC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46168"/>
            <a:stretch/>
          </p:blipFill>
          <p:spPr>
            <a:xfrm>
              <a:off x="1956659" y="39614084"/>
              <a:ext cx="4184079" cy="519771"/>
            </a:xfrm>
            <a:prstGeom prst="rect">
              <a:avLst/>
            </a:prstGeom>
            <a:noFill/>
          </p:spPr>
        </p:pic>
      </p:grpSp>
      <p:sp>
        <p:nvSpPr>
          <p:cNvPr id="54" name="X-ray burst :…">
            <a:extLst>
              <a:ext uri="{FF2B5EF4-FFF2-40B4-BE49-F238E27FC236}">
                <a16:creationId xmlns:a16="http://schemas.microsoft.com/office/drawing/2014/main" id="{18296016-F576-AD66-B3D4-67ACC58932FF}"/>
              </a:ext>
            </a:extLst>
          </p:cNvPr>
          <p:cNvSpPr txBox="1"/>
          <p:nvPr/>
        </p:nvSpPr>
        <p:spPr>
          <a:xfrm>
            <a:off x="6712244" y="-68534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Wada &amp; Shimoda 2024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46B41982-F184-4261-20A7-0B2C7CE7962F}"/>
              </a:ext>
            </a:extLst>
          </p:cNvPr>
          <p:cNvGrpSpPr/>
          <p:nvPr/>
        </p:nvGrpSpPr>
        <p:grpSpPr>
          <a:xfrm>
            <a:off x="39787" y="1820041"/>
            <a:ext cx="2499727" cy="2473165"/>
            <a:chOff x="-2396469" y="-1540573"/>
            <a:chExt cx="2499727" cy="2473165"/>
          </a:xfrm>
        </p:grpSpPr>
        <p:sp>
          <p:nvSpPr>
            <p:cNvPr id="83" name="フローチャート: 磁気ディスク 82">
              <a:extLst>
                <a:ext uri="{FF2B5EF4-FFF2-40B4-BE49-F238E27FC236}">
                  <a16:creationId xmlns:a16="http://schemas.microsoft.com/office/drawing/2014/main" id="{08354A5E-BBA6-1CBD-75BE-DA75160D08B2}"/>
                </a:ext>
              </a:extLst>
            </p:cNvPr>
            <p:cNvSpPr/>
            <p:nvPr/>
          </p:nvSpPr>
          <p:spPr>
            <a:xfrm rot="10800000">
              <a:off x="-1447970" y="-1069660"/>
              <a:ext cx="671315" cy="2002252"/>
            </a:xfrm>
            <a:prstGeom prst="flowChartMagneticDisk">
              <a:avLst/>
            </a:prstGeom>
            <a:solidFill>
              <a:srgbClr val="EDE3E8"/>
            </a:solidFill>
            <a:ln w="381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18219" tIns="118219" rIns="118219" bIns="118219" numCol="1" spcCol="38100" rtlCol="0" anchor="ctr">
              <a:spAutoFit/>
            </a:bodyPr>
            <a:lstStyle/>
            <a:p>
              <a:pPr marL="0" marR="0" indent="0" algn="ctr" defTabSz="2563481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ja-JP" altLang="en-US" sz="9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ヒラギノ角ゴ ProN W3"/>
              </a:endParaRPr>
            </a:p>
          </p:txBody>
        </p:sp>
        <p:sp>
          <p:nvSpPr>
            <p:cNvPr id="84" name="フローチャート: 磁気ディスク 83">
              <a:extLst>
                <a:ext uri="{FF2B5EF4-FFF2-40B4-BE49-F238E27FC236}">
                  <a16:creationId xmlns:a16="http://schemas.microsoft.com/office/drawing/2014/main" id="{36BC9A89-5C18-F4D9-6F30-2AD721C93F28}"/>
                </a:ext>
              </a:extLst>
            </p:cNvPr>
            <p:cNvSpPr/>
            <p:nvPr/>
          </p:nvSpPr>
          <p:spPr>
            <a:xfrm rot="5400000">
              <a:off x="-1564374" y="-2372668"/>
              <a:ext cx="835538" cy="2499727"/>
            </a:xfrm>
            <a:prstGeom prst="flowChartMagneticDisk">
              <a:avLst/>
            </a:prstGeom>
            <a:solidFill>
              <a:srgbClr val="EDE3E8"/>
            </a:solidFill>
            <a:ln w="381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18219" tIns="118219" rIns="118219" bIns="118219" numCol="1" spcCol="38100" rtlCol="0" anchor="ctr">
              <a:spAutoFit/>
            </a:bodyPr>
            <a:lstStyle/>
            <a:p>
              <a:pPr marL="0" marR="0" indent="0" algn="ctr" defTabSz="2563481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ja-JP" altLang="en-US" sz="9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ヒラギノ角ゴ ProN W3"/>
              </a:endParaRPr>
            </a:p>
          </p:txBody>
        </p:sp>
        <p:sp>
          <p:nvSpPr>
            <p:cNvPr id="85" name="下カーブ矢印 84">
              <a:extLst>
                <a:ext uri="{FF2B5EF4-FFF2-40B4-BE49-F238E27FC236}">
                  <a16:creationId xmlns:a16="http://schemas.microsoft.com/office/drawing/2014/main" id="{9B290848-3260-A88A-1CAB-06D42E89D5D2}"/>
                </a:ext>
              </a:extLst>
            </p:cNvPr>
            <p:cNvSpPr/>
            <p:nvPr/>
          </p:nvSpPr>
          <p:spPr>
            <a:xfrm rot="5400000">
              <a:off x="-1408025" y="-768341"/>
              <a:ext cx="750404" cy="1222840"/>
            </a:xfrm>
            <a:prstGeom prst="curvedDownArrow">
              <a:avLst>
                <a:gd name="adj1" fmla="val 20481"/>
                <a:gd name="adj2" fmla="val 50000"/>
                <a:gd name="adj3" fmla="val 40445"/>
              </a:avLst>
            </a:prstGeom>
            <a:solidFill>
              <a:srgbClr val="9BE3F6"/>
            </a:solidFill>
            <a:ln w="254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18219" tIns="118219" rIns="118219" bIns="118219" numCol="1" spcCol="38100" rtlCol="0" anchor="ctr">
              <a:spAutoFit/>
            </a:bodyPr>
            <a:lstStyle/>
            <a:p>
              <a:pPr marL="0" marR="0" indent="0" algn="ctr" defTabSz="2563481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ja-JP" altLang="en-US" sz="9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ヒラギノ角ゴ ProN W3"/>
              </a:endParaRP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0C6D9A3D-859B-96D5-00B5-52EDEF306BF1}"/>
                </a:ext>
              </a:extLst>
            </p:cNvPr>
            <p:cNvSpPr/>
            <p:nvPr/>
          </p:nvSpPr>
          <p:spPr>
            <a:xfrm>
              <a:off x="-1441337" y="-552069"/>
              <a:ext cx="665015" cy="314368"/>
            </a:xfrm>
            <a:prstGeom prst="rect">
              <a:avLst/>
            </a:prstGeom>
            <a:solidFill>
              <a:srgbClr val="EDE3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2AA6C1A6-D379-8710-E2F0-6FDCDB0BB156}"/>
                </a:ext>
              </a:extLst>
            </p:cNvPr>
            <p:cNvCxnSpPr>
              <a:cxnSpLocks/>
            </p:cNvCxnSpPr>
            <p:nvPr/>
          </p:nvCxnSpPr>
          <p:spPr>
            <a:xfrm>
              <a:off x="-1447970" y="-557589"/>
              <a:ext cx="0" cy="31988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6215970E-C2A1-FF35-2EBB-EFAB210B9A91}"/>
                </a:ext>
              </a:extLst>
            </p:cNvPr>
            <p:cNvCxnSpPr>
              <a:cxnSpLocks/>
            </p:cNvCxnSpPr>
            <p:nvPr/>
          </p:nvCxnSpPr>
          <p:spPr>
            <a:xfrm>
              <a:off x="-774339" y="-589376"/>
              <a:ext cx="0" cy="35208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51" name="X-ray burst :…">
            <a:extLst>
              <a:ext uri="{FF2B5EF4-FFF2-40B4-BE49-F238E27FC236}">
                <a16:creationId xmlns:a16="http://schemas.microsoft.com/office/drawing/2014/main" id="{4A2A6E4C-852B-F778-9ECB-2A1AC6B6F5A7}"/>
              </a:ext>
            </a:extLst>
          </p:cNvPr>
          <p:cNvSpPr txBox="1"/>
          <p:nvPr/>
        </p:nvSpPr>
        <p:spPr>
          <a:xfrm>
            <a:off x="3450525" y="1106940"/>
            <a:ext cx="3898504" cy="5981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Euler’s Equations</a:t>
            </a:r>
          </a:p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lang="en" sz="3200" b="1" dirty="0">
              <a:solidFill>
                <a:srgbClr val="FF0000"/>
              </a:solidFill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lang="en" sz="3200" b="1" dirty="0">
              <a:solidFill>
                <a:srgbClr val="FF0000"/>
              </a:solidFill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lang="en" sz="3200" b="1" dirty="0">
              <a:solidFill>
                <a:srgbClr val="FF0000"/>
              </a:solidFill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lang="en" sz="3200" b="1" dirty="0">
              <a:solidFill>
                <a:srgbClr val="FF0000"/>
              </a:solidFill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lang="en" sz="3200" b="1" dirty="0">
              <a:solidFill>
                <a:srgbClr val="FF0000"/>
              </a:solidFill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lang="en" sz="3200" b="1" dirty="0">
              <a:solidFill>
                <a:srgbClr val="FF0000"/>
              </a:solidFill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lang="en" sz="3200" b="1" dirty="0">
              <a:solidFill>
                <a:srgbClr val="FF0000"/>
              </a:solidFill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lang="en-US" sz="3200" dirty="0">
              <a:solidFill>
                <a:srgbClr val="FF0000"/>
              </a:solidFill>
            </a:endParaRPr>
          </a:p>
          <a:p>
            <a:pPr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The flip </a:t>
            </a:r>
          </a:p>
          <a:p>
            <a:pPr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-&gt; One of solutions</a:t>
            </a:r>
            <a:endParaRPr lang="en" altLang="ja-JP" sz="3200" dirty="0"/>
          </a:p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67" name="下矢印 66">
            <a:extLst>
              <a:ext uri="{FF2B5EF4-FFF2-40B4-BE49-F238E27FC236}">
                <a16:creationId xmlns:a16="http://schemas.microsoft.com/office/drawing/2014/main" id="{9FBDC0AD-AB77-4CF6-2515-C5D276EFF9DA}"/>
              </a:ext>
            </a:extLst>
          </p:cNvPr>
          <p:cNvSpPr/>
          <p:nvPr/>
        </p:nvSpPr>
        <p:spPr>
          <a:xfrm>
            <a:off x="1100344" y="4350459"/>
            <a:ext cx="447199" cy="1109272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1" name="図 70">
            <a:extLst>
              <a:ext uri="{FF2B5EF4-FFF2-40B4-BE49-F238E27FC236}">
                <a16:creationId xmlns:a16="http://schemas.microsoft.com/office/drawing/2014/main" id="{1038361B-66C3-D2A4-8FCC-5F3C8ACB1C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9478" y="5618664"/>
            <a:ext cx="447198" cy="670797"/>
          </a:xfrm>
          <a:prstGeom prst="rect">
            <a:avLst/>
          </a:prstGeom>
        </p:spPr>
      </p:pic>
      <p:sp>
        <p:nvSpPr>
          <p:cNvPr id="73" name="下矢印 72">
            <a:extLst>
              <a:ext uri="{FF2B5EF4-FFF2-40B4-BE49-F238E27FC236}">
                <a16:creationId xmlns:a16="http://schemas.microsoft.com/office/drawing/2014/main" id="{EF6D11D8-8328-91A4-8F44-6917F26DE326}"/>
              </a:ext>
            </a:extLst>
          </p:cNvPr>
          <p:cNvSpPr/>
          <p:nvPr/>
        </p:nvSpPr>
        <p:spPr>
          <a:xfrm rot="16200000">
            <a:off x="1143956" y="7596213"/>
            <a:ext cx="683088" cy="780877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X-ray burst :…">
            <a:extLst>
              <a:ext uri="{FF2B5EF4-FFF2-40B4-BE49-F238E27FC236}">
                <a16:creationId xmlns:a16="http://schemas.microsoft.com/office/drawing/2014/main" id="{ED5AA56A-61B4-80D6-8E1A-6C1E97732062}"/>
              </a:ext>
            </a:extLst>
          </p:cNvPr>
          <p:cNvSpPr txBox="1"/>
          <p:nvPr/>
        </p:nvSpPr>
        <p:spPr>
          <a:xfrm>
            <a:off x="2611013" y="7704086"/>
            <a:ext cx="1947649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The flip!!</a:t>
            </a:r>
            <a:endParaRPr sz="3200" dirty="0"/>
          </a:p>
        </p:txBody>
      </p:sp>
      <p:pic>
        <p:nvPicPr>
          <p:cNvPr id="75" name="図 74">
            <a:extLst>
              <a:ext uri="{FF2B5EF4-FFF2-40B4-BE49-F238E27FC236}">
                <a16:creationId xmlns:a16="http://schemas.microsoft.com/office/drawing/2014/main" id="{34834F32-ED2A-0B42-C9CB-531C97C797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29590" y="1865248"/>
            <a:ext cx="47625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420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63DDE-0B30-F358-AA32-F7348832F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9ECD09F-1ED3-8060-FDF0-D1CC654BB690}"/>
              </a:ext>
            </a:extLst>
          </p:cNvPr>
          <p:cNvGrpSpPr/>
          <p:nvPr/>
        </p:nvGrpSpPr>
        <p:grpSpPr>
          <a:xfrm>
            <a:off x="2783979" y="321634"/>
            <a:ext cx="7100265" cy="5581945"/>
            <a:chOff x="2756250" y="861850"/>
            <a:chExt cx="7100265" cy="5581945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41A6C3BE-0E4B-E255-0CED-3562406DAFF4}"/>
                </a:ext>
              </a:extLst>
            </p:cNvPr>
            <p:cNvGrpSpPr/>
            <p:nvPr/>
          </p:nvGrpSpPr>
          <p:grpSpPr>
            <a:xfrm>
              <a:off x="2756250" y="861850"/>
              <a:ext cx="7100265" cy="5581945"/>
              <a:chOff x="3088882" y="674045"/>
              <a:chExt cx="6679769" cy="5251368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BD3A895F-3089-9206-FF76-6B9F3CE2164F}"/>
                  </a:ext>
                </a:extLst>
              </p:cNvPr>
              <p:cNvGrpSpPr/>
              <p:nvPr/>
            </p:nvGrpSpPr>
            <p:grpSpPr>
              <a:xfrm>
                <a:off x="3088882" y="674045"/>
                <a:ext cx="6679769" cy="5251368"/>
                <a:chOff x="1953363" y="643145"/>
                <a:chExt cx="6679769" cy="5251368"/>
              </a:xfrm>
            </p:grpSpPr>
            <p:pic>
              <p:nvPicPr>
                <p:cNvPr id="48" name="図 47" descr="ダイアグラム&#10;&#10;AI 生成コンテンツは誤りを含む可能性があります。">
                  <a:extLst>
                    <a:ext uri="{FF2B5EF4-FFF2-40B4-BE49-F238E27FC236}">
                      <a16:creationId xmlns:a16="http://schemas.microsoft.com/office/drawing/2014/main" id="{AB967AFE-72CD-E6B4-B9F6-B1EA139FC9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rcRect l="-1" t="12470" r="37627"/>
                <a:stretch>
                  <a:fillRect/>
                </a:stretch>
              </p:blipFill>
              <p:spPr>
                <a:xfrm>
                  <a:off x="1953363" y="1168145"/>
                  <a:ext cx="5996918" cy="4683053"/>
                </a:xfrm>
                <a:prstGeom prst="rect">
                  <a:avLst/>
                </a:prstGeom>
              </p:spPr>
            </p:pic>
            <p:sp>
              <p:nvSpPr>
                <p:cNvPr id="49" name="フリーフォーム 48">
                  <a:extLst>
                    <a:ext uri="{FF2B5EF4-FFF2-40B4-BE49-F238E27FC236}">
                      <a16:creationId xmlns:a16="http://schemas.microsoft.com/office/drawing/2014/main" id="{6FCD03C8-0C3E-C628-3588-4E9B0A1D4FE5}"/>
                    </a:ext>
                  </a:extLst>
                </p:cNvPr>
                <p:cNvSpPr/>
                <p:nvPr/>
              </p:nvSpPr>
              <p:spPr>
                <a:xfrm>
                  <a:off x="5828383" y="643145"/>
                  <a:ext cx="2804749" cy="5251368"/>
                </a:xfrm>
                <a:custGeom>
                  <a:avLst/>
                  <a:gdLst>
                    <a:gd name="connsiteX0" fmla="*/ 1446175 w 3136673"/>
                    <a:gd name="connsiteY0" fmla="*/ 833449 h 5258959"/>
                    <a:gd name="connsiteX1" fmla="*/ 1131215 w 3136673"/>
                    <a:gd name="connsiteY1" fmla="*/ 1697049 h 5258959"/>
                    <a:gd name="connsiteX2" fmla="*/ 1364895 w 3136673"/>
                    <a:gd name="connsiteY2" fmla="*/ 1818969 h 5258959"/>
                    <a:gd name="connsiteX3" fmla="*/ 1436015 w 3136673"/>
                    <a:gd name="connsiteY3" fmla="*/ 1981529 h 5258959"/>
                    <a:gd name="connsiteX4" fmla="*/ 1974495 w 3136673"/>
                    <a:gd name="connsiteY4" fmla="*/ 1900249 h 5258959"/>
                    <a:gd name="connsiteX5" fmla="*/ 1954175 w 3136673"/>
                    <a:gd name="connsiteY5" fmla="*/ 2072969 h 5258959"/>
                    <a:gd name="connsiteX6" fmla="*/ 1811935 w 3136673"/>
                    <a:gd name="connsiteY6" fmla="*/ 2255849 h 5258959"/>
                    <a:gd name="connsiteX7" fmla="*/ 1517295 w 3136673"/>
                    <a:gd name="connsiteY7" fmla="*/ 2652089 h 5258959"/>
                    <a:gd name="connsiteX8" fmla="*/ 1557935 w 3136673"/>
                    <a:gd name="connsiteY8" fmla="*/ 3139769 h 5258959"/>
                    <a:gd name="connsiteX9" fmla="*/ 2086255 w 3136673"/>
                    <a:gd name="connsiteY9" fmla="*/ 3403929 h 5258959"/>
                    <a:gd name="connsiteX10" fmla="*/ 2157375 w 3136673"/>
                    <a:gd name="connsiteY10" fmla="*/ 3952569 h 5258959"/>
                    <a:gd name="connsiteX11" fmla="*/ 1253135 w 3136673"/>
                    <a:gd name="connsiteY11" fmla="*/ 4176089 h 5258959"/>
                    <a:gd name="connsiteX12" fmla="*/ 1009295 w 3136673"/>
                    <a:gd name="connsiteY12" fmla="*/ 4419929 h 5258959"/>
                    <a:gd name="connsiteX13" fmla="*/ 1466495 w 3136673"/>
                    <a:gd name="connsiteY13" fmla="*/ 4623129 h 5258959"/>
                    <a:gd name="connsiteX14" fmla="*/ 216815 w 3136673"/>
                    <a:gd name="connsiteY14" fmla="*/ 4663769 h 5258959"/>
                    <a:gd name="connsiteX15" fmla="*/ 226975 w 3136673"/>
                    <a:gd name="connsiteY15" fmla="*/ 5080329 h 5258959"/>
                    <a:gd name="connsiteX16" fmla="*/ 2472335 w 3136673"/>
                    <a:gd name="connsiteY16" fmla="*/ 5212409 h 5258959"/>
                    <a:gd name="connsiteX17" fmla="*/ 3041295 w 3136673"/>
                    <a:gd name="connsiteY17" fmla="*/ 4308169 h 5258959"/>
                    <a:gd name="connsiteX18" fmla="*/ 3112415 w 3136673"/>
                    <a:gd name="connsiteY18" fmla="*/ 2692729 h 5258959"/>
                    <a:gd name="connsiteX19" fmla="*/ 2787295 w 3136673"/>
                    <a:gd name="connsiteY19" fmla="*/ 762329 h 5258959"/>
                    <a:gd name="connsiteX20" fmla="*/ 2228495 w 3136673"/>
                    <a:gd name="connsiteY20" fmla="*/ 802969 h 5258959"/>
                    <a:gd name="connsiteX21" fmla="*/ 1690015 w 3136673"/>
                    <a:gd name="connsiteY21" fmla="*/ 752169 h 5258959"/>
                    <a:gd name="connsiteX22" fmla="*/ 2878735 w 3136673"/>
                    <a:gd name="connsiteY22" fmla="*/ 376249 h 5258959"/>
                    <a:gd name="connsiteX23" fmla="*/ 1933855 w 3136673"/>
                    <a:gd name="connsiteY23" fmla="*/ 10489 h 5258959"/>
                    <a:gd name="connsiteX24" fmla="*/ 1415695 w 3136673"/>
                    <a:gd name="connsiteY24" fmla="*/ 91769 h 5258959"/>
                    <a:gd name="connsiteX25" fmla="*/ 1232815 w 3136673"/>
                    <a:gd name="connsiteY25" fmla="*/ 122249 h 5258959"/>
                    <a:gd name="connsiteX26" fmla="*/ 1344575 w 3136673"/>
                    <a:gd name="connsiteY26" fmla="*/ 467689 h 5258959"/>
                    <a:gd name="connsiteX27" fmla="*/ 1496975 w 3136673"/>
                    <a:gd name="connsiteY27" fmla="*/ 477849 h 5258959"/>
                    <a:gd name="connsiteX28" fmla="*/ 1537615 w 3136673"/>
                    <a:gd name="connsiteY28" fmla="*/ 711529 h 5258959"/>
                    <a:gd name="connsiteX29" fmla="*/ 1446175 w 3136673"/>
                    <a:gd name="connsiteY29" fmla="*/ 833449 h 5258959"/>
                    <a:gd name="connsiteX0" fmla="*/ 1446175 w 3136673"/>
                    <a:gd name="connsiteY0" fmla="*/ 833449 h 5258959"/>
                    <a:gd name="connsiteX1" fmla="*/ 1131215 w 3136673"/>
                    <a:gd name="connsiteY1" fmla="*/ 1697049 h 5258959"/>
                    <a:gd name="connsiteX2" fmla="*/ 1364895 w 3136673"/>
                    <a:gd name="connsiteY2" fmla="*/ 1818969 h 5258959"/>
                    <a:gd name="connsiteX3" fmla="*/ 1436015 w 3136673"/>
                    <a:gd name="connsiteY3" fmla="*/ 1981529 h 5258959"/>
                    <a:gd name="connsiteX4" fmla="*/ 1974495 w 3136673"/>
                    <a:gd name="connsiteY4" fmla="*/ 1900249 h 5258959"/>
                    <a:gd name="connsiteX5" fmla="*/ 1954175 w 3136673"/>
                    <a:gd name="connsiteY5" fmla="*/ 2072969 h 5258959"/>
                    <a:gd name="connsiteX6" fmla="*/ 1811935 w 3136673"/>
                    <a:gd name="connsiteY6" fmla="*/ 2255849 h 5258959"/>
                    <a:gd name="connsiteX7" fmla="*/ 1517295 w 3136673"/>
                    <a:gd name="connsiteY7" fmla="*/ 2652089 h 5258959"/>
                    <a:gd name="connsiteX8" fmla="*/ 1730655 w 3136673"/>
                    <a:gd name="connsiteY8" fmla="*/ 3129609 h 5258959"/>
                    <a:gd name="connsiteX9" fmla="*/ 2086255 w 3136673"/>
                    <a:gd name="connsiteY9" fmla="*/ 3403929 h 5258959"/>
                    <a:gd name="connsiteX10" fmla="*/ 2157375 w 3136673"/>
                    <a:gd name="connsiteY10" fmla="*/ 3952569 h 5258959"/>
                    <a:gd name="connsiteX11" fmla="*/ 1253135 w 3136673"/>
                    <a:gd name="connsiteY11" fmla="*/ 4176089 h 5258959"/>
                    <a:gd name="connsiteX12" fmla="*/ 1009295 w 3136673"/>
                    <a:gd name="connsiteY12" fmla="*/ 4419929 h 5258959"/>
                    <a:gd name="connsiteX13" fmla="*/ 1466495 w 3136673"/>
                    <a:gd name="connsiteY13" fmla="*/ 4623129 h 5258959"/>
                    <a:gd name="connsiteX14" fmla="*/ 216815 w 3136673"/>
                    <a:gd name="connsiteY14" fmla="*/ 4663769 h 5258959"/>
                    <a:gd name="connsiteX15" fmla="*/ 226975 w 3136673"/>
                    <a:gd name="connsiteY15" fmla="*/ 5080329 h 5258959"/>
                    <a:gd name="connsiteX16" fmla="*/ 2472335 w 3136673"/>
                    <a:gd name="connsiteY16" fmla="*/ 5212409 h 5258959"/>
                    <a:gd name="connsiteX17" fmla="*/ 3041295 w 3136673"/>
                    <a:gd name="connsiteY17" fmla="*/ 4308169 h 5258959"/>
                    <a:gd name="connsiteX18" fmla="*/ 3112415 w 3136673"/>
                    <a:gd name="connsiteY18" fmla="*/ 2692729 h 5258959"/>
                    <a:gd name="connsiteX19" fmla="*/ 2787295 w 3136673"/>
                    <a:gd name="connsiteY19" fmla="*/ 762329 h 5258959"/>
                    <a:gd name="connsiteX20" fmla="*/ 2228495 w 3136673"/>
                    <a:gd name="connsiteY20" fmla="*/ 802969 h 5258959"/>
                    <a:gd name="connsiteX21" fmla="*/ 1690015 w 3136673"/>
                    <a:gd name="connsiteY21" fmla="*/ 752169 h 5258959"/>
                    <a:gd name="connsiteX22" fmla="*/ 2878735 w 3136673"/>
                    <a:gd name="connsiteY22" fmla="*/ 376249 h 5258959"/>
                    <a:gd name="connsiteX23" fmla="*/ 1933855 w 3136673"/>
                    <a:gd name="connsiteY23" fmla="*/ 10489 h 5258959"/>
                    <a:gd name="connsiteX24" fmla="*/ 1415695 w 3136673"/>
                    <a:gd name="connsiteY24" fmla="*/ 91769 h 5258959"/>
                    <a:gd name="connsiteX25" fmla="*/ 1232815 w 3136673"/>
                    <a:gd name="connsiteY25" fmla="*/ 122249 h 5258959"/>
                    <a:gd name="connsiteX26" fmla="*/ 1344575 w 3136673"/>
                    <a:gd name="connsiteY26" fmla="*/ 467689 h 5258959"/>
                    <a:gd name="connsiteX27" fmla="*/ 1496975 w 3136673"/>
                    <a:gd name="connsiteY27" fmla="*/ 477849 h 5258959"/>
                    <a:gd name="connsiteX28" fmla="*/ 1537615 w 3136673"/>
                    <a:gd name="connsiteY28" fmla="*/ 711529 h 5258959"/>
                    <a:gd name="connsiteX29" fmla="*/ 1446175 w 3136673"/>
                    <a:gd name="connsiteY29" fmla="*/ 833449 h 5258959"/>
                    <a:gd name="connsiteX0" fmla="*/ 1446175 w 3136673"/>
                    <a:gd name="connsiteY0" fmla="*/ 833449 h 5258959"/>
                    <a:gd name="connsiteX1" fmla="*/ 1131215 w 3136673"/>
                    <a:gd name="connsiteY1" fmla="*/ 1697049 h 5258959"/>
                    <a:gd name="connsiteX2" fmla="*/ 1364895 w 3136673"/>
                    <a:gd name="connsiteY2" fmla="*/ 1818969 h 5258959"/>
                    <a:gd name="connsiteX3" fmla="*/ 1436015 w 3136673"/>
                    <a:gd name="connsiteY3" fmla="*/ 1981529 h 5258959"/>
                    <a:gd name="connsiteX4" fmla="*/ 1974495 w 3136673"/>
                    <a:gd name="connsiteY4" fmla="*/ 1900249 h 5258959"/>
                    <a:gd name="connsiteX5" fmla="*/ 1954175 w 3136673"/>
                    <a:gd name="connsiteY5" fmla="*/ 2072969 h 5258959"/>
                    <a:gd name="connsiteX6" fmla="*/ 1811935 w 3136673"/>
                    <a:gd name="connsiteY6" fmla="*/ 2255849 h 5258959"/>
                    <a:gd name="connsiteX7" fmla="*/ 1517295 w 3136673"/>
                    <a:gd name="connsiteY7" fmla="*/ 2652089 h 5258959"/>
                    <a:gd name="connsiteX8" fmla="*/ 1730655 w 3136673"/>
                    <a:gd name="connsiteY8" fmla="*/ 3129609 h 5258959"/>
                    <a:gd name="connsiteX9" fmla="*/ 2086255 w 3136673"/>
                    <a:gd name="connsiteY9" fmla="*/ 3403929 h 5258959"/>
                    <a:gd name="connsiteX10" fmla="*/ 2157375 w 3136673"/>
                    <a:gd name="connsiteY10" fmla="*/ 3952569 h 5258959"/>
                    <a:gd name="connsiteX11" fmla="*/ 1253135 w 3136673"/>
                    <a:gd name="connsiteY11" fmla="*/ 4176089 h 5258959"/>
                    <a:gd name="connsiteX12" fmla="*/ 1009295 w 3136673"/>
                    <a:gd name="connsiteY12" fmla="*/ 4419929 h 5258959"/>
                    <a:gd name="connsiteX13" fmla="*/ 1466495 w 3136673"/>
                    <a:gd name="connsiteY13" fmla="*/ 4623129 h 5258959"/>
                    <a:gd name="connsiteX14" fmla="*/ 216815 w 3136673"/>
                    <a:gd name="connsiteY14" fmla="*/ 4663769 h 5258959"/>
                    <a:gd name="connsiteX15" fmla="*/ 226975 w 3136673"/>
                    <a:gd name="connsiteY15" fmla="*/ 5080329 h 5258959"/>
                    <a:gd name="connsiteX16" fmla="*/ 2472335 w 3136673"/>
                    <a:gd name="connsiteY16" fmla="*/ 5212409 h 5258959"/>
                    <a:gd name="connsiteX17" fmla="*/ 3041295 w 3136673"/>
                    <a:gd name="connsiteY17" fmla="*/ 4308169 h 5258959"/>
                    <a:gd name="connsiteX18" fmla="*/ 3112415 w 3136673"/>
                    <a:gd name="connsiteY18" fmla="*/ 2692729 h 5258959"/>
                    <a:gd name="connsiteX19" fmla="*/ 2787295 w 3136673"/>
                    <a:gd name="connsiteY19" fmla="*/ 762329 h 5258959"/>
                    <a:gd name="connsiteX20" fmla="*/ 2228495 w 3136673"/>
                    <a:gd name="connsiteY20" fmla="*/ 802969 h 5258959"/>
                    <a:gd name="connsiteX21" fmla="*/ 1690015 w 3136673"/>
                    <a:gd name="connsiteY21" fmla="*/ 752169 h 5258959"/>
                    <a:gd name="connsiteX22" fmla="*/ 2878735 w 3136673"/>
                    <a:gd name="connsiteY22" fmla="*/ 376249 h 5258959"/>
                    <a:gd name="connsiteX23" fmla="*/ 1933855 w 3136673"/>
                    <a:gd name="connsiteY23" fmla="*/ 10489 h 5258959"/>
                    <a:gd name="connsiteX24" fmla="*/ 1415695 w 3136673"/>
                    <a:gd name="connsiteY24" fmla="*/ 91769 h 5258959"/>
                    <a:gd name="connsiteX25" fmla="*/ 1232815 w 3136673"/>
                    <a:gd name="connsiteY25" fmla="*/ 122249 h 5258959"/>
                    <a:gd name="connsiteX26" fmla="*/ 1344575 w 3136673"/>
                    <a:gd name="connsiteY26" fmla="*/ 467689 h 5258959"/>
                    <a:gd name="connsiteX27" fmla="*/ 1496975 w 3136673"/>
                    <a:gd name="connsiteY27" fmla="*/ 477849 h 5258959"/>
                    <a:gd name="connsiteX28" fmla="*/ 1537615 w 3136673"/>
                    <a:gd name="connsiteY28" fmla="*/ 711529 h 5258959"/>
                    <a:gd name="connsiteX29" fmla="*/ 1446175 w 3136673"/>
                    <a:gd name="connsiteY29" fmla="*/ 833449 h 5258959"/>
                    <a:gd name="connsiteX0" fmla="*/ 1446175 w 3136673"/>
                    <a:gd name="connsiteY0" fmla="*/ 833449 h 5258959"/>
                    <a:gd name="connsiteX1" fmla="*/ 1131215 w 3136673"/>
                    <a:gd name="connsiteY1" fmla="*/ 1697049 h 5258959"/>
                    <a:gd name="connsiteX2" fmla="*/ 1364895 w 3136673"/>
                    <a:gd name="connsiteY2" fmla="*/ 1818969 h 5258959"/>
                    <a:gd name="connsiteX3" fmla="*/ 1436015 w 3136673"/>
                    <a:gd name="connsiteY3" fmla="*/ 1981529 h 5258959"/>
                    <a:gd name="connsiteX4" fmla="*/ 1974495 w 3136673"/>
                    <a:gd name="connsiteY4" fmla="*/ 1900249 h 5258959"/>
                    <a:gd name="connsiteX5" fmla="*/ 1954175 w 3136673"/>
                    <a:gd name="connsiteY5" fmla="*/ 2072969 h 5258959"/>
                    <a:gd name="connsiteX6" fmla="*/ 1811935 w 3136673"/>
                    <a:gd name="connsiteY6" fmla="*/ 2255849 h 5258959"/>
                    <a:gd name="connsiteX7" fmla="*/ 1517295 w 3136673"/>
                    <a:gd name="connsiteY7" fmla="*/ 2652089 h 5258959"/>
                    <a:gd name="connsiteX8" fmla="*/ 1700175 w 3136673"/>
                    <a:gd name="connsiteY8" fmla="*/ 3160089 h 5258959"/>
                    <a:gd name="connsiteX9" fmla="*/ 2086255 w 3136673"/>
                    <a:gd name="connsiteY9" fmla="*/ 3403929 h 5258959"/>
                    <a:gd name="connsiteX10" fmla="*/ 2157375 w 3136673"/>
                    <a:gd name="connsiteY10" fmla="*/ 3952569 h 5258959"/>
                    <a:gd name="connsiteX11" fmla="*/ 1253135 w 3136673"/>
                    <a:gd name="connsiteY11" fmla="*/ 4176089 h 5258959"/>
                    <a:gd name="connsiteX12" fmla="*/ 1009295 w 3136673"/>
                    <a:gd name="connsiteY12" fmla="*/ 4419929 h 5258959"/>
                    <a:gd name="connsiteX13" fmla="*/ 1466495 w 3136673"/>
                    <a:gd name="connsiteY13" fmla="*/ 4623129 h 5258959"/>
                    <a:gd name="connsiteX14" fmla="*/ 216815 w 3136673"/>
                    <a:gd name="connsiteY14" fmla="*/ 4663769 h 5258959"/>
                    <a:gd name="connsiteX15" fmla="*/ 226975 w 3136673"/>
                    <a:gd name="connsiteY15" fmla="*/ 5080329 h 5258959"/>
                    <a:gd name="connsiteX16" fmla="*/ 2472335 w 3136673"/>
                    <a:gd name="connsiteY16" fmla="*/ 5212409 h 5258959"/>
                    <a:gd name="connsiteX17" fmla="*/ 3041295 w 3136673"/>
                    <a:gd name="connsiteY17" fmla="*/ 4308169 h 5258959"/>
                    <a:gd name="connsiteX18" fmla="*/ 3112415 w 3136673"/>
                    <a:gd name="connsiteY18" fmla="*/ 2692729 h 5258959"/>
                    <a:gd name="connsiteX19" fmla="*/ 2787295 w 3136673"/>
                    <a:gd name="connsiteY19" fmla="*/ 762329 h 5258959"/>
                    <a:gd name="connsiteX20" fmla="*/ 2228495 w 3136673"/>
                    <a:gd name="connsiteY20" fmla="*/ 802969 h 5258959"/>
                    <a:gd name="connsiteX21" fmla="*/ 1690015 w 3136673"/>
                    <a:gd name="connsiteY21" fmla="*/ 752169 h 5258959"/>
                    <a:gd name="connsiteX22" fmla="*/ 2878735 w 3136673"/>
                    <a:gd name="connsiteY22" fmla="*/ 376249 h 5258959"/>
                    <a:gd name="connsiteX23" fmla="*/ 1933855 w 3136673"/>
                    <a:gd name="connsiteY23" fmla="*/ 10489 h 5258959"/>
                    <a:gd name="connsiteX24" fmla="*/ 1415695 w 3136673"/>
                    <a:gd name="connsiteY24" fmla="*/ 91769 h 5258959"/>
                    <a:gd name="connsiteX25" fmla="*/ 1232815 w 3136673"/>
                    <a:gd name="connsiteY25" fmla="*/ 122249 h 5258959"/>
                    <a:gd name="connsiteX26" fmla="*/ 1344575 w 3136673"/>
                    <a:gd name="connsiteY26" fmla="*/ 467689 h 5258959"/>
                    <a:gd name="connsiteX27" fmla="*/ 1496975 w 3136673"/>
                    <a:gd name="connsiteY27" fmla="*/ 477849 h 5258959"/>
                    <a:gd name="connsiteX28" fmla="*/ 1537615 w 3136673"/>
                    <a:gd name="connsiteY28" fmla="*/ 711529 h 5258959"/>
                    <a:gd name="connsiteX29" fmla="*/ 1446175 w 3136673"/>
                    <a:gd name="connsiteY29" fmla="*/ 833449 h 5258959"/>
                    <a:gd name="connsiteX0" fmla="*/ 1446175 w 3136673"/>
                    <a:gd name="connsiteY0" fmla="*/ 833449 h 5258959"/>
                    <a:gd name="connsiteX1" fmla="*/ 1131215 w 3136673"/>
                    <a:gd name="connsiteY1" fmla="*/ 1697049 h 5258959"/>
                    <a:gd name="connsiteX2" fmla="*/ 1364895 w 3136673"/>
                    <a:gd name="connsiteY2" fmla="*/ 1818969 h 5258959"/>
                    <a:gd name="connsiteX3" fmla="*/ 1436015 w 3136673"/>
                    <a:gd name="connsiteY3" fmla="*/ 1981529 h 5258959"/>
                    <a:gd name="connsiteX4" fmla="*/ 1974495 w 3136673"/>
                    <a:gd name="connsiteY4" fmla="*/ 1900249 h 5258959"/>
                    <a:gd name="connsiteX5" fmla="*/ 1954175 w 3136673"/>
                    <a:gd name="connsiteY5" fmla="*/ 2072969 h 5258959"/>
                    <a:gd name="connsiteX6" fmla="*/ 1811935 w 3136673"/>
                    <a:gd name="connsiteY6" fmla="*/ 2255849 h 5258959"/>
                    <a:gd name="connsiteX7" fmla="*/ 1517295 w 3136673"/>
                    <a:gd name="connsiteY7" fmla="*/ 2652089 h 5258959"/>
                    <a:gd name="connsiteX8" fmla="*/ 1700175 w 3136673"/>
                    <a:gd name="connsiteY8" fmla="*/ 3160089 h 5258959"/>
                    <a:gd name="connsiteX9" fmla="*/ 2086255 w 3136673"/>
                    <a:gd name="connsiteY9" fmla="*/ 3403929 h 5258959"/>
                    <a:gd name="connsiteX10" fmla="*/ 2157375 w 3136673"/>
                    <a:gd name="connsiteY10" fmla="*/ 3952569 h 5258959"/>
                    <a:gd name="connsiteX11" fmla="*/ 1253135 w 3136673"/>
                    <a:gd name="connsiteY11" fmla="*/ 4176089 h 5258959"/>
                    <a:gd name="connsiteX12" fmla="*/ 1009295 w 3136673"/>
                    <a:gd name="connsiteY12" fmla="*/ 4419929 h 5258959"/>
                    <a:gd name="connsiteX13" fmla="*/ 1466495 w 3136673"/>
                    <a:gd name="connsiteY13" fmla="*/ 4623129 h 5258959"/>
                    <a:gd name="connsiteX14" fmla="*/ 216815 w 3136673"/>
                    <a:gd name="connsiteY14" fmla="*/ 4663769 h 5258959"/>
                    <a:gd name="connsiteX15" fmla="*/ 226975 w 3136673"/>
                    <a:gd name="connsiteY15" fmla="*/ 5080329 h 5258959"/>
                    <a:gd name="connsiteX16" fmla="*/ 2472335 w 3136673"/>
                    <a:gd name="connsiteY16" fmla="*/ 5212409 h 5258959"/>
                    <a:gd name="connsiteX17" fmla="*/ 3041295 w 3136673"/>
                    <a:gd name="connsiteY17" fmla="*/ 4308169 h 5258959"/>
                    <a:gd name="connsiteX18" fmla="*/ 3112415 w 3136673"/>
                    <a:gd name="connsiteY18" fmla="*/ 2692729 h 5258959"/>
                    <a:gd name="connsiteX19" fmla="*/ 2787295 w 3136673"/>
                    <a:gd name="connsiteY19" fmla="*/ 762329 h 5258959"/>
                    <a:gd name="connsiteX20" fmla="*/ 2228495 w 3136673"/>
                    <a:gd name="connsiteY20" fmla="*/ 802969 h 5258959"/>
                    <a:gd name="connsiteX21" fmla="*/ 2878735 w 3136673"/>
                    <a:gd name="connsiteY21" fmla="*/ 376249 h 5258959"/>
                    <a:gd name="connsiteX22" fmla="*/ 1933855 w 3136673"/>
                    <a:gd name="connsiteY22" fmla="*/ 10489 h 5258959"/>
                    <a:gd name="connsiteX23" fmla="*/ 1415695 w 3136673"/>
                    <a:gd name="connsiteY23" fmla="*/ 91769 h 5258959"/>
                    <a:gd name="connsiteX24" fmla="*/ 1232815 w 3136673"/>
                    <a:gd name="connsiteY24" fmla="*/ 122249 h 5258959"/>
                    <a:gd name="connsiteX25" fmla="*/ 1344575 w 3136673"/>
                    <a:gd name="connsiteY25" fmla="*/ 467689 h 5258959"/>
                    <a:gd name="connsiteX26" fmla="*/ 1496975 w 3136673"/>
                    <a:gd name="connsiteY26" fmla="*/ 477849 h 5258959"/>
                    <a:gd name="connsiteX27" fmla="*/ 1537615 w 3136673"/>
                    <a:gd name="connsiteY27" fmla="*/ 711529 h 5258959"/>
                    <a:gd name="connsiteX28" fmla="*/ 1446175 w 3136673"/>
                    <a:gd name="connsiteY28" fmla="*/ 833449 h 5258959"/>
                    <a:gd name="connsiteX0" fmla="*/ 1446175 w 3136673"/>
                    <a:gd name="connsiteY0" fmla="*/ 833449 h 5258959"/>
                    <a:gd name="connsiteX1" fmla="*/ 1131215 w 3136673"/>
                    <a:gd name="connsiteY1" fmla="*/ 1697049 h 5258959"/>
                    <a:gd name="connsiteX2" fmla="*/ 1364895 w 3136673"/>
                    <a:gd name="connsiteY2" fmla="*/ 1818969 h 5258959"/>
                    <a:gd name="connsiteX3" fmla="*/ 1436015 w 3136673"/>
                    <a:gd name="connsiteY3" fmla="*/ 1981529 h 5258959"/>
                    <a:gd name="connsiteX4" fmla="*/ 1974495 w 3136673"/>
                    <a:gd name="connsiteY4" fmla="*/ 1900249 h 5258959"/>
                    <a:gd name="connsiteX5" fmla="*/ 1954175 w 3136673"/>
                    <a:gd name="connsiteY5" fmla="*/ 2072969 h 5258959"/>
                    <a:gd name="connsiteX6" fmla="*/ 1811935 w 3136673"/>
                    <a:gd name="connsiteY6" fmla="*/ 2255849 h 5258959"/>
                    <a:gd name="connsiteX7" fmla="*/ 1517295 w 3136673"/>
                    <a:gd name="connsiteY7" fmla="*/ 2652089 h 5258959"/>
                    <a:gd name="connsiteX8" fmla="*/ 1700175 w 3136673"/>
                    <a:gd name="connsiteY8" fmla="*/ 3160089 h 5258959"/>
                    <a:gd name="connsiteX9" fmla="*/ 2086255 w 3136673"/>
                    <a:gd name="connsiteY9" fmla="*/ 3403929 h 5258959"/>
                    <a:gd name="connsiteX10" fmla="*/ 2157375 w 3136673"/>
                    <a:gd name="connsiteY10" fmla="*/ 3952569 h 5258959"/>
                    <a:gd name="connsiteX11" fmla="*/ 1253135 w 3136673"/>
                    <a:gd name="connsiteY11" fmla="*/ 4176089 h 5258959"/>
                    <a:gd name="connsiteX12" fmla="*/ 1009295 w 3136673"/>
                    <a:gd name="connsiteY12" fmla="*/ 4419929 h 5258959"/>
                    <a:gd name="connsiteX13" fmla="*/ 1466495 w 3136673"/>
                    <a:gd name="connsiteY13" fmla="*/ 4623129 h 5258959"/>
                    <a:gd name="connsiteX14" fmla="*/ 216815 w 3136673"/>
                    <a:gd name="connsiteY14" fmla="*/ 4663769 h 5258959"/>
                    <a:gd name="connsiteX15" fmla="*/ 226975 w 3136673"/>
                    <a:gd name="connsiteY15" fmla="*/ 5080329 h 5258959"/>
                    <a:gd name="connsiteX16" fmla="*/ 2472335 w 3136673"/>
                    <a:gd name="connsiteY16" fmla="*/ 5212409 h 5258959"/>
                    <a:gd name="connsiteX17" fmla="*/ 3041295 w 3136673"/>
                    <a:gd name="connsiteY17" fmla="*/ 4308169 h 5258959"/>
                    <a:gd name="connsiteX18" fmla="*/ 3112415 w 3136673"/>
                    <a:gd name="connsiteY18" fmla="*/ 2692729 h 5258959"/>
                    <a:gd name="connsiteX19" fmla="*/ 2787295 w 3136673"/>
                    <a:gd name="connsiteY19" fmla="*/ 762329 h 5258959"/>
                    <a:gd name="connsiteX20" fmla="*/ 2878735 w 3136673"/>
                    <a:gd name="connsiteY20" fmla="*/ 376249 h 5258959"/>
                    <a:gd name="connsiteX21" fmla="*/ 1933855 w 3136673"/>
                    <a:gd name="connsiteY21" fmla="*/ 10489 h 5258959"/>
                    <a:gd name="connsiteX22" fmla="*/ 1415695 w 3136673"/>
                    <a:gd name="connsiteY22" fmla="*/ 91769 h 5258959"/>
                    <a:gd name="connsiteX23" fmla="*/ 1232815 w 3136673"/>
                    <a:gd name="connsiteY23" fmla="*/ 122249 h 5258959"/>
                    <a:gd name="connsiteX24" fmla="*/ 1344575 w 3136673"/>
                    <a:gd name="connsiteY24" fmla="*/ 467689 h 5258959"/>
                    <a:gd name="connsiteX25" fmla="*/ 1496975 w 3136673"/>
                    <a:gd name="connsiteY25" fmla="*/ 477849 h 5258959"/>
                    <a:gd name="connsiteX26" fmla="*/ 1537615 w 3136673"/>
                    <a:gd name="connsiteY26" fmla="*/ 711529 h 5258959"/>
                    <a:gd name="connsiteX27" fmla="*/ 1446175 w 3136673"/>
                    <a:gd name="connsiteY27" fmla="*/ 833449 h 5258959"/>
                    <a:gd name="connsiteX0" fmla="*/ 1446175 w 3136673"/>
                    <a:gd name="connsiteY0" fmla="*/ 830055 h 5255565"/>
                    <a:gd name="connsiteX1" fmla="*/ 1131215 w 3136673"/>
                    <a:gd name="connsiteY1" fmla="*/ 1693655 h 5255565"/>
                    <a:gd name="connsiteX2" fmla="*/ 1364895 w 3136673"/>
                    <a:gd name="connsiteY2" fmla="*/ 1815575 h 5255565"/>
                    <a:gd name="connsiteX3" fmla="*/ 1436015 w 3136673"/>
                    <a:gd name="connsiteY3" fmla="*/ 1978135 h 5255565"/>
                    <a:gd name="connsiteX4" fmla="*/ 1974495 w 3136673"/>
                    <a:gd name="connsiteY4" fmla="*/ 1896855 h 5255565"/>
                    <a:gd name="connsiteX5" fmla="*/ 1954175 w 3136673"/>
                    <a:gd name="connsiteY5" fmla="*/ 2069575 h 5255565"/>
                    <a:gd name="connsiteX6" fmla="*/ 1811935 w 3136673"/>
                    <a:gd name="connsiteY6" fmla="*/ 2252455 h 5255565"/>
                    <a:gd name="connsiteX7" fmla="*/ 1517295 w 3136673"/>
                    <a:gd name="connsiteY7" fmla="*/ 2648695 h 5255565"/>
                    <a:gd name="connsiteX8" fmla="*/ 1700175 w 3136673"/>
                    <a:gd name="connsiteY8" fmla="*/ 3156695 h 5255565"/>
                    <a:gd name="connsiteX9" fmla="*/ 2086255 w 3136673"/>
                    <a:gd name="connsiteY9" fmla="*/ 3400535 h 5255565"/>
                    <a:gd name="connsiteX10" fmla="*/ 2157375 w 3136673"/>
                    <a:gd name="connsiteY10" fmla="*/ 3949175 h 5255565"/>
                    <a:gd name="connsiteX11" fmla="*/ 1253135 w 3136673"/>
                    <a:gd name="connsiteY11" fmla="*/ 4172695 h 5255565"/>
                    <a:gd name="connsiteX12" fmla="*/ 1009295 w 3136673"/>
                    <a:gd name="connsiteY12" fmla="*/ 4416535 h 5255565"/>
                    <a:gd name="connsiteX13" fmla="*/ 1466495 w 3136673"/>
                    <a:gd name="connsiteY13" fmla="*/ 4619735 h 5255565"/>
                    <a:gd name="connsiteX14" fmla="*/ 216815 w 3136673"/>
                    <a:gd name="connsiteY14" fmla="*/ 4660375 h 5255565"/>
                    <a:gd name="connsiteX15" fmla="*/ 226975 w 3136673"/>
                    <a:gd name="connsiteY15" fmla="*/ 5076935 h 5255565"/>
                    <a:gd name="connsiteX16" fmla="*/ 2472335 w 3136673"/>
                    <a:gd name="connsiteY16" fmla="*/ 5209015 h 5255565"/>
                    <a:gd name="connsiteX17" fmla="*/ 3041295 w 3136673"/>
                    <a:gd name="connsiteY17" fmla="*/ 4304775 h 5255565"/>
                    <a:gd name="connsiteX18" fmla="*/ 3112415 w 3136673"/>
                    <a:gd name="connsiteY18" fmla="*/ 2689335 h 5255565"/>
                    <a:gd name="connsiteX19" fmla="*/ 2787295 w 3136673"/>
                    <a:gd name="connsiteY19" fmla="*/ 758935 h 5255565"/>
                    <a:gd name="connsiteX20" fmla="*/ 2661325 w 3136673"/>
                    <a:gd name="connsiteY20" fmla="*/ 308911 h 5255565"/>
                    <a:gd name="connsiteX21" fmla="*/ 1933855 w 3136673"/>
                    <a:gd name="connsiteY21" fmla="*/ 7095 h 5255565"/>
                    <a:gd name="connsiteX22" fmla="*/ 1415695 w 3136673"/>
                    <a:gd name="connsiteY22" fmla="*/ 88375 h 5255565"/>
                    <a:gd name="connsiteX23" fmla="*/ 1232815 w 3136673"/>
                    <a:gd name="connsiteY23" fmla="*/ 118855 h 5255565"/>
                    <a:gd name="connsiteX24" fmla="*/ 1344575 w 3136673"/>
                    <a:gd name="connsiteY24" fmla="*/ 464295 h 5255565"/>
                    <a:gd name="connsiteX25" fmla="*/ 1496975 w 3136673"/>
                    <a:gd name="connsiteY25" fmla="*/ 474455 h 5255565"/>
                    <a:gd name="connsiteX26" fmla="*/ 1537615 w 3136673"/>
                    <a:gd name="connsiteY26" fmla="*/ 708135 h 5255565"/>
                    <a:gd name="connsiteX27" fmla="*/ 1446175 w 3136673"/>
                    <a:gd name="connsiteY27" fmla="*/ 830055 h 5255565"/>
                    <a:gd name="connsiteX0" fmla="*/ 1446175 w 3132596"/>
                    <a:gd name="connsiteY0" fmla="*/ 830055 h 5255565"/>
                    <a:gd name="connsiteX1" fmla="*/ 1131215 w 3132596"/>
                    <a:gd name="connsiteY1" fmla="*/ 1693655 h 5255565"/>
                    <a:gd name="connsiteX2" fmla="*/ 1364895 w 3132596"/>
                    <a:gd name="connsiteY2" fmla="*/ 1815575 h 5255565"/>
                    <a:gd name="connsiteX3" fmla="*/ 1436015 w 3132596"/>
                    <a:gd name="connsiteY3" fmla="*/ 1978135 h 5255565"/>
                    <a:gd name="connsiteX4" fmla="*/ 1974495 w 3132596"/>
                    <a:gd name="connsiteY4" fmla="*/ 1896855 h 5255565"/>
                    <a:gd name="connsiteX5" fmla="*/ 1954175 w 3132596"/>
                    <a:gd name="connsiteY5" fmla="*/ 2069575 h 5255565"/>
                    <a:gd name="connsiteX6" fmla="*/ 1811935 w 3132596"/>
                    <a:gd name="connsiteY6" fmla="*/ 2252455 h 5255565"/>
                    <a:gd name="connsiteX7" fmla="*/ 1517295 w 3132596"/>
                    <a:gd name="connsiteY7" fmla="*/ 2648695 h 5255565"/>
                    <a:gd name="connsiteX8" fmla="*/ 1700175 w 3132596"/>
                    <a:gd name="connsiteY8" fmla="*/ 3156695 h 5255565"/>
                    <a:gd name="connsiteX9" fmla="*/ 2086255 w 3132596"/>
                    <a:gd name="connsiteY9" fmla="*/ 3400535 h 5255565"/>
                    <a:gd name="connsiteX10" fmla="*/ 2157375 w 3132596"/>
                    <a:gd name="connsiteY10" fmla="*/ 3949175 h 5255565"/>
                    <a:gd name="connsiteX11" fmla="*/ 1253135 w 3132596"/>
                    <a:gd name="connsiteY11" fmla="*/ 4172695 h 5255565"/>
                    <a:gd name="connsiteX12" fmla="*/ 1009295 w 3132596"/>
                    <a:gd name="connsiteY12" fmla="*/ 4416535 h 5255565"/>
                    <a:gd name="connsiteX13" fmla="*/ 1466495 w 3132596"/>
                    <a:gd name="connsiteY13" fmla="*/ 4619735 h 5255565"/>
                    <a:gd name="connsiteX14" fmla="*/ 216815 w 3132596"/>
                    <a:gd name="connsiteY14" fmla="*/ 4660375 h 5255565"/>
                    <a:gd name="connsiteX15" fmla="*/ 226975 w 3132596"/>
                    <a:gd name="connsiteY15" fmla="*/ 5076935 h 5255565"/>
                    <a:gd name="connsiteX16" fmla="*/ 2472335 w 3132596"/>
                    <a:gd name="connsiteY16" fmla="*/ 5209015 h 5255565"/>
                    <a:gd name="connsiteX17" fmla="*/ 3041295 w 3132596"/>
                    <a:gd name="connsiteY17" fmla="*/ 4304775 h 5255565"/>
                    <a:gd name="connsiteX18" fmla="*/ 3112415 w 3132596"/>
                    <a:gd name="connsiteY18" fmla="*/ 2689335 h 5255565"/>
                    <a:gd name="connsiteX19" fmla="*/ 2842699 w 3132596"/>
                    <a:gd name="connsiteY19" fmla="*/ 2598671 h 5255565"/>
                    <a:gd name="connsiteX20" fmla="*/ 2787295 w 3132596"/>
                    <a:gd name="connsiteY20" fmla="*/ 758935 h 5255565"/>
                    <a:gd name="connsiteX21" fmla="*/ 2661325 w 3132596"/>
                    <a:gd name="connsiteY21" fmla="*/ 308911 h 5255565"/>
                    <a:gd name="connsiteX22" fmla="*/ 1933855 w 3132596"/>
                    <a:gd name="connsiteY22" fmla="*/ 7095 h 5255565"/>
                    <a:gd name="connsiteX23" fmla="*/ 1415695 w 3132596"/>
                    <a:gd name="connsiteY23" fmla="*/ 88375 h 5255565"/>
                    <a:gd name="connsiteX24" fmla="*/ 1232815 w 3132596"/>
                    <a:gd name="connsiteY24" fmla="*/ 118855 h 5255565"/>
                    <a:gd name="connsiteX25" fmla="*/ 1344575 w 3132596"/>
                    <a:gd name="connsiteY25" fmla="*/ 464295 h 5255565"/>
                    <a:gd name="connsiteX26" fmla="*/ 1496975 w 3132596"/>
                    <a:gd name="connsiteY26" fmla="*/ 474455 h 5255565"/>
                    <a:gd name="connsiteX27" fmla="*/ 1537615 w 3132596"/>
                    <a:gd name="connsiteY27" fmla="*/ 708135 h 5255565"/>
                    <a:gd name="connsiteX28" fmla="*/ 1446175 w 3132596"/>
                    <a:gd name="connsiteY28" fmla="*/ 830055 h 5255565"/>
                    <a:gd name="connsiteX0" fmla="*/ 1446175 w 3052224"/>
                    <a:gd name="connsiteY0" fmla="*/ 830055 h 5255565"/>
                    <a:gd name="connsiteX1" fmla="*/ 1131215 w 3052224"/>
                    <a:gd name="connsiteY1" fmla="*/ 1693655 h 5255565"/>
                    <a:gd name="connsiteX2" fmla="*/ 1364895 w 3052224"/>
                    <a:gd name="connsiteY2" fmla="*/ 1815575 h 5255565"/>
                    <a:gd name="connsiteX3" fmla="*/ 1436015 w 3052224"/>
                    <a:gd name="connsiteY3" fmla="*/ 1978135 h 5255565"/>
                    <a:gd name="connsiteX4" fmla="*/ 1974495 w 3052224"/>
                    <a:gd name="connsiteY4" fmla="*/ 1896855 h 5255565"/>
                    <a:gd name="connsiteX5" fmla="*/ 1954175 w 3052224"/>
                    <a:gd name="connsiteY5" fmla="*/ 2069575 h 5255565"/>
                    <a:gd name="connsiteX6" fmla="*/ 1811935 w 3052224"/>
                    <a:gd name="connsiteY6" fmla="*/ 2252455 h 5255565"/>
                    <a:gd name="connsiteX7" fmla="*/ 1517295 w 3052224"/>
                    <a:gd name="connsiteY7" fmla="*/ 2648695 h 5255565"/>
                    <a:gd name="connsiteX8" fmla="*/ 1700175 w 3052224"/>
                    <a:gd name="connsiteY8" fmla="*/ 3156695 h 5255565"/>
                    <a:gd name="connsiteX9" fmla="*/ 2086255 w 3052224"/>
                    <a:gd name="connsiteY9" fmla="*/ 3400535 h 5255565"/>
                    <a:gd name="connsiteX10" fmla="*/ 2157375 w 3052224"/>
                    <a:gd name="connsiteY10" fmla="*/ 3949175 h 5255565"/>
                    <a:gd name="connsiteX11" fmla="*/ 1253135 w 3052224"/>
                    <a:gd name="connsiteY11" fmla="*/ 4172695 h 5255565"/>
                    <a:gd name="connsiteX12" fmla="*/ 1009295 w 3052224"/>
                    <a:gd name="connsiteY12" fmla="*/ 4416535 h 5255565"/>
                    <a:gd name="connsiteX13" fmla="*/ 1466495 w 3052224"/>
                    <a:gd name="connsiteY13" fmla="*/ 4619735 h 5255565"/>
                    <a:gd name="connsiteX14" fmla="*/ 216815 w 3052224"/>
                    <a:gd name="connsiteY14" fmla="*/ 4660375 h 5255565"/>
                    <a:gd name="connsiteX15" fmla="*/ 226975 w 3052224"/>
                    <a:gd name="connsiteY15" fmla="*/ 5076935 h 5255565"/>
                    <a:gd name="connsiteX16" fmla="*/ 2472335 w 3052224"/>
                    <a:gd name="connsiteY16" fmla="*/ 5209015 h 5255565"/>
                    <a:gd name="connsiteX17" fmla="*/ 3041295 w 3052224"/>
                    <a:gd name="connsiteY17" fmla="*/ 4304775 h 5255565"/>
                    <a:gd name="connsiteX18" fmla="*/ 2842699 w 3052224"/>
                    <a:gd name="connsiteY18" fmla="*/ 2598671 h 5255565"/>
                    <a:gd name="connsiteX19" fmla="*/ 2787295 w 3052224"/>
                    <a:gd name="connsiteY19" fmla="*/ 758935 h 5255565"/>
                    <a:gd name="connsiteX20" fmla="*/ 2661325 w 3052224"/>
                    <a:gd name="connsiteY20" fmla="*/ 308911 h 5255565"/>
                    <a:gd name="connsiteX21" fmla="*/ 1933855 w 3052224"/>
                    <a:gd name="connsiteY21" fmla="*/ 7095 h 5255565"/>
                    <a:gd name="connsiteX22" fmla="*/ 1415695 w 3052224"/>
                    <a:gd name="connsiteY22" fmla="*/ 88375 h 5255565"/>
                    <a:gd name="connsiteX23" fmla="*/ 1232815 w 3052224"/>
                    <a:gd name="connsiteY23" fmla="*/ 118855 h 5255565"/>
                    <a:gd name="connsiteX24" fmla="*/ 1344575 w 3052224"/>
                    <a:gd name="connsiteY24" fmla="*/ 464295 h 5255565"/>
                    <a:gd name="connsiteX25" fmla="*/ 1496975 w 3052224"/>
                    <a:gd name="connsiteY25" fmla="*/ 474455 h 5255565"/>
                    <a:gd name="connsiteX26" fmla="*/ 1537615 w 3052224"/>
                    <a:gd name="connsiteY26" fmla="*/ 708135 h 5255565"/>
                    <a:gd name="connsiteX27" fmla="*/ 1446175 w 3052224"/>
                    <a:gd name="connsiteY27" fmla="*/ 830055 h 5255565"/>
                    <a:gd name="connsiteX0" fmla="*/ 1446175 w 2861067"/>
                    <a:gd name="connsiteY0" fmla="*/ 830055 h 5251368"/>
                    <a:gd name="connsiteX1" fmla="*/ 1131215 w 2861067"/>
                    <a:gd name="connsiteY1" fmla="*/ 1693655 h 5251368"/>
                    <a:gd name="connsiteX2" fmla="*/ 1364895 w 2861067"/>
                    <a:gd name="connsiteY2" fmla="*/ 1815575 h 5251368"/>
                    <a:gd name="connsiteX3" fmla="*/ 1436015 w 2861067"/>
                    <a:gd name="connsiteY3" fmla="*/ 1978135 h 5251368"/>
                    <a:gd name="connsiteX4" fmla="*/ 1974495 w 2861067"/>
                    <a:gd name="connsiteY4" fmla="*/ 1896855 h 5251368"/>
                    <a:gd name="connsiteX5" fmla="*/ 1954175 w 2861067"/>
                    <a:gd name="connsiteY5" fmla="*/ 2069575 h 5251368"/>
                    <a:gd name="connsiteX6" fmla="*/ 1811935 w 2861067"/>
                    <a:gd name="connsiteY6" fmla="*/ 2252455 h 5251368"/>
                    <a:gd name="connsiteX7" fmla="*/ 1517295 w 2861067"/>
                    <a:gd name="connsiteY7" fmla="*/ 2648695 h 5251368"/>
                    <a:gd name="connsiteX8" fmla="*/ 1700175 w 2861067"/>
                    <a:gd name="connsiteY8" fmla="*/ 3156695 h 5251368"/>
                    <a:gd name="connsiteX9" fmla="*/ 2086255 w 2861067"/>
                    <a:gd name="connsiteY9" fmla="*/ 3400535 h 5251368"/>
                    <a:gd name="connsiteX10" fmla="*/ 2157375 w 2861067"/>
                    <a:gd name="connsiteY10" fmla="*/ 3949175 h 5251368"/>
                    <a:gd name="connsiteX11" fmla="*/ 1253135 w 2861067"/>
                    <a:gd name="connsiteY11" fmla="*/ 4172695 h 5251368"/>
                    <a:gd name="connsiteX12" fmla="*/ 1009295 w 2861067"/>
                    <a:gd name="connsiteY12" fmla="*/ 4416535 h 5251368"/>
                    <a:gd name="connsiteX13" fmla="*/ 1466495 w 2861067"/>
                    <a:gd name="connsiteY13" fmla="*/ 4619735 h 5251368"/>
                    <a:gd name="connsiteX14" fmla="*/ 216815 w 2861067"/>
                    <a:gd name="connsiteY14" fmla="*/ 4660375 h 5251368"/>
                    <a:gd name="connsiteX15" fmla="*/ 226975 w 2861067"/>
                    <a:gd name="connsiteY15" fmla="*/ 5076935 h 5251368"/>
                    <a:gd name="connsiteX16" fmla="*/ 2472335 w 2861067"/>
                    <a:gd name="connsiteY16" fmla="*/ 5209015 h 5251368"/>
                    <a:gd name="connsiteX17" fmla="*/ 2787295 w 2861067"/>
                    <a:gd name="connsiteY17" fmla="*/ 4364042 h 5251368"/>
                    <a:gd name="connsiteX18" fmla="*/ 2842699 w 2861067"/>
                    <a:gd name="connsiteY18" fmla="*/ 2598671 h 5251368"/>
                    <a:gd name="connsiteX19" fmla="*/ 2787295 w 2861067"/>
                    <a:gd name="connsiteY19" fmla="*/ 758935 h 5251368"/>
                    <a:gd name="connsiteX20" fmla="*/ 2661325 w 2861067"/>
                    <a:gd name="connsiteY20" fmla="*/ 308911 h 5251368"/>
                    <a:gd name="connsiteX21" fmla="*/ 1933855 w 2861067"/>
                    <a:gd name="connsiteY21" fmla="*/ 7095 h 5251368"/>
                    <a:gd name="connsiteX22" fmla="*/ 1415695 w 2861067"/>
                    <a:gd name="connsiteY22" fmla="*/ 88375 h 5251368"/>
                    <a:gd name="connsiteX23" fmla="*/ 1232815 w 2861067"/>
                    <a:gd name="connsiteY23" fmla="*/ 118855 h 5251368"/>
                    <a:gd name="connsiteX24" fmla="*/ 1344575 w 2861067"/>
                    <a:gd name="connsiteY24" fmla="*/ 464295 h 5251368"/>
                    <a:gd name="connsiteX25" fmla="*/ 1496975 w 2861067"/>
                    <a:gd name="connsiteY25" fmla="*/ 474455 h 5251368"/>
                    <a:gd name="connsiteX26" fmla="*/ 1537615 w 2861067"/>
                    <a:gd name="connsiteY26" fmla="*/ 708135 h 5251368"/>
                    <a:gd name="connsiteX27" fmla="*/ 1446175 w 2861067"/>
                    <a:gd name="connsiteY27" fmla="*/ 830055 h 5251368"/>
                    <a:gd name="connsiteX0" fmla="*/ 1446175 w 2852880"/>
                    <a:gd name="connsiteY0" fmla="*/ 830055 h 5251368"/>
                    <a:gd name="connsiteX1" fmla="*/ 1131215 w 2852880"/>
                    <a:gd name="connsiteY1" fmla="*/ 1693655 h 5251368"/>
                    <a:gd name="connsiteX2" fmla="*/ 1364895 w 2852880"/>
                    <a:gd name="connsiteY2" fmla="*/ 1815575 h 5251368"/>
                    <a:gd name="connsiteX3" fmla="*/ 1436015 w 2852880"/>
                    <a:gd name="connsiteY3" fmla="*/ 1978135 h 5251368"/>
                    <a:gd name="connsiteX4" fmla="*/ 1974495 w 2852880"/>
                    <a:gd name="connsiteY4" fmla="*/ 1896855 h 5251368"/>
                    <a:gd name="connsiteX5" fmla="*/ 1954175 w 2852880"/>
                    <a:gd name="connsiteY5" fmla="*/ 2069575 h 5251368"/>
                    <a:gd name="connsiteX6" fmla="*/ 1811935 w 2852880"/>
                    <a:gd name="connsiteY6" fmla="*/ 2252455 h 5251368"/>
                    <a:gd name="connsiteX7" fmla="*/ 1517295 w 2852880"/>
                    <a:gd name="connsiteY7" fmla="*/ 2648695 h 5251368"/>
                    <a:gd name="connsiteX8" fmla="*/ 1700175 w 2852880"/>
                    <a:gd name="connsiteY8" fmla="*/ 3156695 h 5251368"/>
                    <a:gd name="connsiteX9" fmla="*/ 2086255 w 2852880"/>
                    <a:gd name="connsiteY9" fmla="*/ 3400535 h 5251368"/>
                    <a:gd name="connsiteX10" fmla="*/ 2157375 w 2852880"/>
                    <a:gd name="connsiteY10" fmla="*/ 3949175 h 5251368"/>
                    <a:gd name="connsiteX11" fmla="*/ 1253135 w 2852880"/>
                    <a:gd name="connsiteY11" fmla="*/ 4172695 h 5251368"/>
                    <a:gd name="connsiteX12" fmla="*/ 1009295 w 2852880"/>
                    <a:gd name="connsiteY12" fmla="*/ 4416535 h 5251368"/>
                    <a:gd name="connsiteX13" fmla="*/ 1466495 w 2852880"/>
                    <a:gd name="connsiteY13" fmla="*/ 4619735 h 5251368"/>
                    <a:gd name="connsiteX14" fmla="*/ 216815 w 2852880"/>
                    <a:gd name="connsiteY14" fmla="*/ 4660375 h 5251368"/>
                    <a:gd name="connsiteX15" fmla="*/ 226975 w 2852880"/>
                    <a:gd name="connsiteY15" fmla="*/ 5076935 h 5251368"/>
                    <a:gd name="connsiteX16" fmla="*/ 2472335 w 2852880"/>
                    <a:gd name="connsiteY16" fmla="*/ 5209015 h 5251368"/>
                    <a:gd name="connsiteX17" fmla="*/ 2787295 w 2852880"/>
                    <a:gd name="connsiteY17" fmla="*/ 4364042 h 5251368"/>
                    <a:gd name="connsiteX18" fmla="*/ 2842699 w 2852880"/>
                    <a:gd name="connsiteY18" fmla="*/ 2598671 h 5251368"/>
                    <a:gd name="connsiteX19" fmla="*/ 2787295 w 2852880"/>
                    <a:gd name="connsiteY19" fmla="*/ 758935 h 5251368"/>
                    <a:gd name="connsiteX20" fmla="*/ 2661325 w 2852880"/>
                    <a:gd name="connsiteY20" fmla="*/ 308911 h 5251368"/>
                    <a:gd name="connsiteX21" fmla="*/ 1933855 w 2852880"/>
                    <a:gd name="connsiteY21" fmla="*/ 7095 h 5251368"/>
                    <a:gd name="connsiteX22" fmla="*/ 1415695 w 2852880"/>
                    <a:gd name="connsiteY22" fmla="*/ 88375 h 5251368"/>
                    <a:gd name="connsiteX23" fmla="*/ 1232815 w 2852880"/>
                    <a:gd name="connsiteY23" fmla="*/ 118855 h 5251368"/>
                    <a:gd name="connsiteX24" fmla="*/ 1344575 w 2852880"/>
                    <a:gd name="connsiteY24" fmla="*/ 464295 h 5251368"/>
                    <a:gd name="connsiteX25" fmla="*/ 1496975 w 2852880"/>
                    <a:gd name="connsiteY25" fmla="*/ 474455 h 5251368"/>
                    <a:gd name="connsiteX26" fmla="*/ 1537615 w 2852880"/>
                    <a:gd name="connsiteY26" fmla="*/ 708135 h 5251368"/>
                    <a:gd name="connsiteX27" fmla="*/ 1446175 w 2852880"/>
                    <a:gd name="connsiteY27" fmla="*/ 830055 h 5251368"/>
                    <a:gd name="connsiteX0" fmla="*/ 1446175 w 2813423"/>
                    <a:gd name="connsiteY0" fmla="*/ 830055 h 5251368"/>
                    <a:gd name="connsiteX1" fmla="*/ 1131215 w 2813423"/>
                    <a:gd name="connsiteY1" fmla="*/ 1693655 h 5251368"/>
                    <a:gd name="connsiteX2" fmla="*/ 1364895 w 2813423"/>
                    <a:gd name="connsiteY2" fmla="*/ 1815575 h 5251368"/>
                    <a:gd name="connsiteX3" fmla="*/ 1436015 w 2813423"/>
                    <a:gd name="connsiteY3" fmla="*/ 1978135 h 5251368"/>
                    <a:gd name="connsiteX4" fmla="*/ 1974495 w 2813423"/>
                    <a:gd name="connsiteY4" fmla="*/ 1896855 h 5251368"/>
                    <a:gd name="connsiteX5" fmla="*/ 1954175 w 2813423"/>
                    <a:gd name="connsiteY5" fmla="*/ 2069575 h 5251368"/>
                    <a:gd name="connsiteX6" fmla="*/ 1811935 w 2813423"/>
                    <a:gd name="connsiteY6" fmla="*/ 2252455 h 5251368"/>
                    <a:gd name="connsiteX7" fmla="*/ 1517295 w 2813423"/>
                    <a:gd name="connsiteY7" fmla="*/ 2648695 h 5251368"/>
                    <a:gd name="connsiteX8" fmla="*/ 1700175 w 2813423"/>
                    <a:gd name="connsiteY8" fmla="*/ 3156695 h 5251368"/>
                    <a:gd name="connsiteX9" fmla="*/ 2086255 w 2813423"/>
                    <a:gd name="connsiteY9" fmla="*/ 3400535 h 5251368"/>
                    <a:gd name="connsiteX10" fmla="*/ 2157375 w 2813423"/>
                    <a:gd name="connsiteY10" fmla="*/ 3949175 h 5251368"/>
                    <a:gd name="connsiteX11" fmla="*/ 1253135 w 2813423"/>
                    <a:gd name="connsiteY11" fmla="*/ 4172695 h 5251368"/>
                    <a:gd name="connsiteX12" fmla="*/ 1009295 w 2813423"/>
                    <a:gd name="connsiteY12" fmla="*/ 4416535 h 5251368"/>
                    <a:gd name="connsiteX13" fmla="*/ 1466495 w 2813423"/>
                    <a:gd name="connsiteY13" fmla="*/ 4619735 h 5251368"/>
                    <a:gd name="connsiteX14" fmla="*/ 216815 w 2813423"/>
                    <a:gd name="connsiteY14" fmla="*/ 4660375 h 5251368"/>
                    <a:gd name="connsiteX15" fmla="*/ 226975 w 2813423"/>
                    <a:gd name="connsiteY15" fmla="*/ 5076935 h 5251368"/>
                    <a:gd name="connsiteX16" fmla="*/ 2472335 w 2813423"/>
                    <a:gd name="connsiteY16" fmla="*/ 5209015 h 5251368"/>
                    <a:gd name="connsiteX17" fmla="*/ 2787295 w 2813423"/>
                    <a:gd name="connsiteY17" fmla="*/ 4364042 h 5251368"/>
                    <a:gd name="connsiteX18" fmla="*/ 2766499 w 2813423"/>
                    <a:gd name="connsiteY18" fmla="*/ 2564805 h 5251368"/>
                    <a:gd name="connsiteX19" fmla="*/ 2787295 w 2813423"/>
                    <a:gd name="connsiteY19" fmla="*/ 758935 h 5251368"/>
                    <a:gd name="connsiteX20" fmla="*/ 2661325 w 2813423"/>
                    <a:gd name="connsiteY20" fmla="*/ 308911 h 5251368"/>
                    <a:gd name="connsiteX21" fmla="*/ 1933855 w 2813423"/>
                    <a:gd name="connsiteY21" fmla="*/ 7095 h 5251368"/>
                    <a:gd name="connsiteX22" fmla="*/ 1415695 w 2813423"/>
                    <a:gd name="connsiteY22" fmla="*/ 88375 h 5251368"/>
                    <a:gd name="connsiteX23" fmla="*/ 1232815 w 2813423"/>
                    <a:gd name="connsiteY23" fmla="*/ 118855 h 5251368"/>
                    <a:gd name="connsiteX24" fmla="*/ 1344575 w 2813423"/>
                    <a:gd name="connsiteY24" fmla="*/ 464295 h 5251368"/>
                    <a:gd name="connsiteX25" fmla="*/ 1496975 w 2813423"/>
                    <a:gd name="connsiteY25" fmla="*/ 474455 h 5251368"/>
                    <a:gd name="connsiteX26" fmla="*/ 1537615 w 2813423"/>
                    <a:gd name="connsiteY26" fmla="*/ 708135 h 5251368"/>
                    <a:gd name="connsiteX27" fmla="*/ 1446175 w 2813423"/>
                    <a:gd name="connsiteY27" fmla="*/ 830055 h 5251368"/>
                    <a:gd name="connsiteX0" fmla="*/ 1446175 w 2801550"/>
                    <a:gd name="connsiteY0" fmla="*/ 830055 h 5251368"/>
                    <a:gd name="connsiteX1" fmla="*/ 1131215 w 2801550"/>
                    <a:gd name="connsiteY1" fmla="*/ 1693655 h 5251368"/>
                    <a:gd name="connsiteX2" fmla="*/ 1364895 w 2801550"/>
                    <a:gd name="connsiteY2" fmla="*/ 1815575 h 5251368"/>
                    <a:gd name="connsiteX3" fmla="*/ 1436015 w 2801550"/>
                    <a:gd name="connsiteY3" fmla="*/ 1978135 h 5251368"/>
                    <a:gd name="connsiteX4" fmla="*/ 1974495 w 2801550"/>
                    <a:gd name="connsiteY4" fmla="*/ 1896855 h 5251368"/>
                    <a:gd name="connsiteX5" fmla="*/ 1954175 w 2801550"/>
                    <a:gd name="connsiteY5" fmla="*/ 2069575 h 5251368"/>
                    <a:gd name="connsiteX6" fmla="*/ 1811935 w 2801550"/>
                    <a:gd name="connsiteY6" fmla="*/ 2252455 h 5251368"/>
                    <a:gd name="connsiteX7" fmla="*/ 1517295 w 2801550"/>
                    <a:gd name="connsiteY7" fmla="*/ 2648695 h 5251368"/>
                    <a:gd name="connsiteX8" fmla="*/ 1700175 w 2801550"/>
                    <a:gd name="connsiteY8" fmla="*/ 3156695 h 5251368"/>
                    <a:gd name="connsiteX9" fmla="*/ 2086255 w 2801550"/>
                    <a:gd name="connsiteY9" fmla="*/ 3400535 h 5251368"/>
                    <a:gd name="connsiteX10" fmla="*/ 2157375 w 2801550"/>
                    <a:gd name="connsiteY10" fmla="*/ 3949175 h 5251368"/>
                    <a:gd name="connsiteX11" fmla="*/ 1253135 w 2801550"/>
                    <a:gd name="connsiteY11" fmla="*/ 4172695 h 5251368"/>
                    <a:gd name="connsiteX12" fmla="*/ 1009295 w 2801550"/>
                    <a:gd name="connsiteY12" fmla="*/ 4416535 h 5251368"/>
                    <a:gd name="connsiteX13" fmla="*/ 1466495 w 2801550"/>
                    <a:gd name="connsiteY13" fmla="*/ 4619735 h 5251368"/>
                    <a:gd name="connsiteX14" fmla="*/ 216815 w 2801550"/>
                    <a:gd name="connsiteY14" fmla="*/ 4660375 h 5251368"/>
                    <a:gd name="connsiteX15" fmla="*/ 226975 w 2801550"/>
                    <a:gd name="connsiteY15" fmla="*/ 5076935 h 5251368"/>
                    <a:gd name="connsiteX16" fmla="*/ 2472335 w 2801550"/>
                    <a:gd name="connsiteY16" fmla="*/ 5209015 h 5251368"/>
                    <a:gd name="connsiteX17" fmla="*/ 2787295 w 2801550"/>
                    <a:gd name="connsiteY17" fmla="*/ 4364042 h 5251368"/>
                    <a:gd name="connsiteX18" fmla="*/ 2766499 w 2801550"/>
                    <a:gd name="connsiteY18" fmla="*/ 2564805 h 5251368"/>
                    <a:gd name="connsiteX19" fmla="*/ 2787295 w 2801550"/>
                    <a:gd name="connsiteY19" fmla="*/ 758935 h 5251368"/>
                    <a:gd name="connsiteX20" fmla="*/ 2661325 w 2801550"/>
                    <a:gd name="connsiteY20" fmla="*/ 308911 h 5251368"/>
                    <a:gd name="connsiteX21" fmla="*/ 1933855 w 2801550"/>
                    <a:gd name="connsiteY21" fmla="*/ 7095 h 5251368"/>
                    <a:gd name="connsiteX22" fmla="*/ 1415695 w 2801550"/>
                    <a:gd name="connsiteY22" fmla="*/ 88375 h 5251368"/>
                    <a:gd name="connsiteX23" fmla="*/ 1232815 w 2801550"/>
                    <a:gd name="connsiteY23" fmla="*/ 118855 h 5251368"/>
                    <a:gd name="connsiteX24" fmla="*/ 1344575 w 2801550"/>
                    <a:gd name="connsiteY24" fmla="*/ 464295 h 5251368"/>
                    <a:gd name="connsiteX25" fmla="*/ 1496975 w 2801550"/>
                    <a:gd name="connsiteY25" fmla="*/ 474455 h 5251368"/>
                    <a:gd name="connsiteX26" fmla="*/ 1537615 w 2801550"/>
                    <a:gd name="connsiteY26" fmla="*/ 708135 h 5251368"/>
                    <a:gd name="connsiteX27" fmla="*/ 1446175 w 2801550"/>
                    <a:gd name="connsiteY27" fmla="*/ 830055 h 5251368"/>
                    <a:gd name="connsiteX0" fmla="*/ 1446175 w 2813423"/>
                    <a:gd name="connsiteY0" fmla="*/ 830055 h 5251368"/>
                    <a:gd name="connsiteX1" fmla="*/ 1131215 w 2813423"/>
                    <a:gd name="connsiteY1" fmla="*/ 1693655 h 5251368"/>
                    <a:gd name="connsiteX2" fmla="*/ 1364895 w 2813423"/>
                    <a:gd name="connsiteY2" fmla="*/ 1815575 h 5251368"/>
                    <a:gd name="connsiteX3" fmla="*/ 1436015 w 2813423"/>
                    <a:gd name="connsiteY3" fmla="*/ 1978135 h 5251368"/>
                    <a:gd name="connsiteX4" fmla="*/ 1974495 w 2813423"/>
                    <a:gd name="connsiteY4" fmla="*/ 1896855 h 5251368"/>
                    <a:gd name="connsiteX5" fmla="*/ 1954175 w 2813423"/>
                    <a:gd name="connsiteY5" fmla="*/ 2069575 h 5251368"/>
                    <a:gd name="connsiteX6" fmla="*/ 1811935 w 2813423"/>
                    <a:gd name="connsiteY6" fmla="*/ 2252455 h 5251368"/>
                    <a:gd name="connsiteX7" fmla="*/ 1517295 w 2813423"/>
                    <a:gd name="connsiteY7" fmla="*/ 2648695 h 5251368"/>
                    <a:gd name="connsiteX8" fmla="*/ 1700175 w 2813423"/>
                    <a:gd name="connsiteY8" fmla="*/ 3156695 h 5251368"/>
                    <a:gd name="connsiteX9" fmla="*/ 2086255 w 2813423"/>
                    <a:gd name="connsiteY9" fmla="*/ 3400535 h 5251368"/>
                    <a:gd name="connsiteX10" fmla="*/ 2157375 w 2813423"/>
                    <a:gd name="connsiteY10" fmla="*/ 3949175 h 5251368"/>
                    <a:gd name="connsiteX11" fmla="*/ 1253135 w 2813423"/>
                    <a:gd name="connsiteY11" fmla="*/ 4172695 h 5251368"/>
                    <a:gd name="connsiteX12" fmla="*/ 1009295 w 2813423"/>
                    <a:gd name="connsiteY12" fmla="*/ 4416535 h 5251368"/>
                    <a:gd name="connsiteX13" fmla="*/ 1466495 w 2813423"/>
                    <a:gd name="connsiteY13" fmla="*/ 4619735 h 5251368"/>
                    <a:gd name="connsiteX14" fmla="*/ 216815 w 2813423"/>
                    <a:gd name="connsiteY14" fmla="*/ 4660375 h 5251368"/>
                    <a:gd name="connsiteX15" fmla="*/ 226975 w 2813423"/>
                    <a:gd name="connsiteY15" fmla="*/ 5076935 h 5251368"/>
                    <a:gd name="connsiteX16" fmla="*/ 2472335 w 2813423"/>
                    <a:gd name="connsiteY16" fmla="*/ 5209015 h 5251368"/>
                    <a:gd name="connsiteX17" fmla="*/ 2787295 w 2813423"/>
                    <a:gd name="connsiteY17" fmla="*/ 4364042 h 5251368"/>
                    <a:gd name="connsiteX18" fmla="*/ 2766499 w 2813423"/>
                    <a:gd name="connsiteY18" fmla="*/ 2564805 h 5251368"/>
                    <a:gd name="connsiteX19" fmla="*/ 2787295 w 2813423"/>
                    <a:gd name="connsiteY19" fmla="*/ 758935 h 5251368"/>
                    <a:gd name="connsiteX20" fmla="*/ 2661325 w 2813423"/>
                    <a:gd name="connsiteY20" fmla="*/ 308911 h 5251368"/>
                    <a:gd name="connsiteX21" fmla="*/ 1933855 w 2813423"/>
                    <a:gd name="connsiteY21" fmla="*/ 7095 h 5251368"/>
                    <a:gd name="connsiteX22" fmla="*/ 1415695 w 2813423"/>
                    <a:gd name="connsiteY22" fmla="*/ 88375 h 5251368"/>
                    <a:gd name="connsiteX23" fmla="*/ 1232815 w 2813423"/>
                    <a:gd name="connsiteY23" fmla="*/ 118855 h 5251368"/>
                    <a:gd name="connsiteX24" fmla="*/ 1344575 w 2813423"/>
                    <a:gd name="connsiteY24" fmla="*/ 464295 h 5251368"/>
                    <a:gd name="connsiteX25" fmla="*/ 1496975 w 2813423"/>
                    <a:gd name="connsiteY25" fmla="*/ 474455 h 5251368"/>
                    <a:gd name="connsiteX26" fmla="*/ 1537615 w 2813423"/>
                    <a:gd name="connsiteY26" fmla="*/ 708135 h 5251368"/>
                    <a:gd name="connsiteX27" fmla="*/ 1446175 w 2813423"/>
                    <a:gd name="connsiteY27" fmla="*/ 830055 h 5251368"/>
                    <a:gd name="connsiteX0" fmla="*/ 1446175 w 2804749"/>
                    <a:gd name="connsiteY0" fmla="*/ 830055 h 5251368"/>
                    <a:gd name="connsiteX1" fmla="*/ 1131215 w 2804749"/>
                    <a:gd name="connsiteY1" fmla="*/ 1693655 h 5251368"/>
                    <a:gd name="connsiteX2" fmla="*/ 1364895 w 2804749"/>
                    <a:gd name="connsiteY2" fmla="*/ 1815575 h 5251368"/>
                    <a:gd name="connsiteX3" fmla="*/ 1436015 w 2804749"/>
                    <a:gd name="connsiteY3" fmla="*/ 1978135 h 5251368"/>
                    <a:gd name="connsiteX4" fmla="*/ 1974495 w 2804749"/>
                    <a:gd name="connsiteY4" fmla="*/ 1896855 h 5251368"/>
                    <a:gd name="connsiteX5" fmla="*/ 1954175 w 2804749"/>
                    <a:gd name="connsiteY5" fmla="*/ 2069575 h 5251368"/>
                    <a:gd name="connsiteX6" fmla="*/ 1811935 w 2804749"/>
                    <a:gd name="connsiteY6" fmla="*/ 2252455 h 5251368"/>
                    <a:gd name="connsiteX7" fmla="*/ 1517295 w 2804749"/>
                    <a:gd name="connsiteY7" fmla="*/ 2648695 h 5251368"/>
                    <a:gd name="connsiteX8" fmla="*/ 1700175 w 2804749"/>
                    <a:gd name="connsiteY8" fmla="*/ 3156695 h 5251368"/>
                    <a:gd name="connsiteX9" fmla="*/ 2086255 w 2804749"/>
                    <a:gd name="connsiteY9" fmla="*/ 3400535 h 5251368"/>
                    <a:gd name="connsiteX10" fmla="*/ 2157375 w 2804749"/>
                    <a:gd name="connsiteY10" fmla="*/ 3949175 h 5251368"/>
                    <a:gd name="connsiteX11" fmla="*/ 1253135 w 2804749"/>
                    <a:gd name="connsiteY11" fmla="*/ 4172695 h 5251368"/>
                    <a:gd name="connsiteX12" fmla="*/ 1009295 w 2804749"/>
                    <a:gd name="connsiteY12" fmla="*/ 4416535 h 5251368"/>
                    <a:gd name="connsiteX13" fmla="*/ 1466495 w 2804749"/>
                    <a:gd name="connsiteY13" fmla="*/ 4619735 h 5251368"/>
                    <a:gd name="connsiteX14" fmla="*/ 216815 w 2804749"/>
                    <a:gd name="connsiteY14" fmla="*/ 4660375 h 5251368"/>
                    <a:gd name="connsiteX15" fmla="*/ 226975 w 2804749"/>
                    <a:gd name="connsiteY15" fmla="*/ 5076935 h 5251368"/>
                    <a:gd name="connsiteX16" fmla="*/ 2472335 w 2804749"/>
                    <a:gd name="connsiteY16" fmla="*/ 5209015 h 5251368"/>
                    <a:gd name="connsiteX17" fmla="*/ 2787295 w 2804749"/>
                    <a:gd name="connsiteY17" fmla="*/ 4364042 h 5251368"/>
                    <a:gd name="connsiteX18" fmla="*/ 2766499 w 2804749"/>
                    <a:gd name="connsiteY18" fmla="*/ 2564805 h 5251368"/>
                    <a:gd name="connsiteX19" fmla="*/ 2787295 w 2804749"/>
                    <a:gd name="connsiteY19" fmla="*/ 758935 h 5251368"/>
                    <a:gd name="connsiteX20" fmla="*/ 2661325 w 2804749"/>
                    <a:gd name="connsiteY20" fmla="*/ 308911 h 5251368"/>
                    <a:gd name="connsiteX21" fmla="*/ 1933855 w 2804749"/>
                    <a:gd name="connsiteY21" fmla="*/ 7095 h 5251368"/>
                    <a:gd name="connsiteX22" fmla="*/ 1415695 w 2804749"/>
                    <a:gd name="connsiteY22" fmla="*/ 88375 h 5251368"/>
                    <a:gd name="connsiteX23" fmla="*/ 1232815 w 2804749"/>
                    <a:gd name="connsiteY23" fmla="*/ 118855 h 5251368"/>
                    <a:gd name="connsiteX24" fmla="*/ 1344575 w 2804749"/>
                    <a:gd name="connsiteY24" fmla="*/ 464295 h 5251368"/>
                    <a:gd name="connsiteX25" fmla="*/ 1496975 w 2804749"/>
                    <a:gd name="connsiteY25" fmla="*/ 474455 h 5251368"/>
                    <a:gd name="connsiteX26" fmla="*/ 1537615 w 2804749"/>
                    <a:gd name="connsiteY26" fmla="*/ 708135 h 5251368"/>
                    <a:gd name="connsiteX27" fmla="*/ 1446175 w 2804749"/>
                    <a:gd name="connsiteY27" fmla="*/ 830055 h 5251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804749" h="5251368">
                      <a:moveTo>
                        <a:pt x="1446175" y="830055"/>
                      </a:moveTo>
                      <a:cubicBezTo>
                        <a:pt x="1378442" y="994308"/>
                        <a:pt x="1144762" y="1529402"/>
                        <a:pt x="1131215" y="1693655"/>
                      </a:cubicBezTo>
                      <a:cubicBezTo>
                        <a:pt x="1117668" y="1857908"/>
                        <a:pt x="1314095" y="1768162"/>
                        <a:pt x="1364895" y="1815575"/>
                      </a:cubicBezTo>
                      <a:cubicBezTo>
                        <a:pt x="1415695" y="1862988"/>
                        <a:pt x="1334415" y="1964588"/>
                        <a:pt x="1436015" y="1978135"/>
                      </a:cubicBezTo>
                      <a:cubicBezTo>
                        <a:pt x="1537615" y="1991682"/>
                        <a:pt x="1888135" y="1881615"/>
                        <a:pt x="1974495" y="1896855"/>
                      </a:cubicBezTo>
                      <a:cubicBezTo>
                        <a:pt x="2060855" y="1912095"/>
                        <a:pt x="1981268" y="2010308"/>
                        <a:pt x="1954175" y="2069575"/>
                      </a:cubicBezTo>
                      <a:cubicBezTo>
                        <a:pt x="1927082" y="2128842"/>
                        <a:pt x="1884748" y="2155935"/>
                        <a:pt x="1811935" y="2252455"/>
                      </a:cubicBezTo>
                      <a:cubicBezTo>
                        <a:pt x="1739122" y="2348975"/>
                        <a:pt x="1535922" y="2497988"/>
                        <a:pt x="1517295" y="2648695"/>
                      </a:cubicBezTo>
                      <a:cubicBezTo>
                        <a:pt x="1498668" y="2799402"/>
                        <a:pt x="1463108" y="3051708"/>
                        <a:pt x="1700175" y="3156695"/>
                      </a:cubicBezTo>
                      <a:cubicBezTo>
                        <a:pt x="1937242" y="3261682"/>
                        <a:pt x="2010055" y="3268455"/>
                        <a:pt x="2086255" y="3400535"/>
                      </a:cubicBezTo>
                      <a:cubicBezTo>
                        <a:pt x="2162455" y="3532615"/>
                        <a:pt x="2296228" y="3820482"/>
                        <a:pt x="2157375" y="3949175"/>
                      </a:cubicBezTo>
                      <a:cubicBezTo>
                        <a:pt x="2018522" y="4077868"/>
                        <a:pt x="1444482" y="4094802"/>
                        <a:pt x="1253135" y="4172695"/>
                      </a:cubicBezTo>
                      <a:cubicBezTo>
                        <a:pt x="1061788" y="4250588"/>
                        <a:pt x="973735" y="4342028"/>
                        <a:pt x="1009295" y="4416535"/>
                      </a:cubicBezTo>
                      <a:cubicBezTo>
                        <a:pt x="1044855" y="4491042"/>
                        <a:pt x="1598575" y="4579095"/>
                        <a:pt x="1466495" y="4619735"/>
                      </a:cubicBezTo>
                      <a:cubicBezTo>
                        <a:pt x="1334415" y="4660375"/>
                        <a:pt x="423402" y="4584175"/>
                        <a:pt x="216815" y="4660375"/>
                      </a:cubicBezTo>
                      <a:cubicBezTo>
                        <a:pt x="10228" y="4736575"/>
                        <a:pt x="-148945" y="4985495"/>
                        <a:pt x="226975" y="5076935"/>
                      </a:cubicBezTo>
                      <a:cubicBezTo>
                        <a:pt x="602895" y="5168375"/>
                        <a:pt x="2045615" y="5327831"/>
                        <a:pt x="2472335" y="5209015"/>
                      </a:cubicBezTo>
                      <a:cubicBezTo>
                        <a:pt x="2899055" y="5090199"/>
                        <a:pt x="2738268" y="4804744"/>
                        <a:pt x="2787295" y="4364042"/>
                      </a:cubicBezTo>
                      <a:cubicBezTo>
                        <a:pt x="2836322" y="3923340"/>
                        <a:pt x="2766499" y="2918712"/>
                        <a:pt x="2766499" y="2564805"/>
                      </a:cubicBezTo>
                      <a:cubicBezTo>
                        <a:pt x="2766499" y="2210898"/>
                        <a:pt x="2804824" y="1134917"/>
                        <a:pt x="2787295" y="758935"/>
                      </a:cubicBezTo>
                      <a:cubicBezTo>
                        <a:pt x="2769766" y="382953"/>
                        <a:pt x="2803565" y="434218"/>
                        <a:pt x="2661325" y="308911"/>
                      </a:cubicBezTo>
                      <a:cubicBezTo>
                        <a:pt x="2519085" y="183604"/>
                        <a:pt x="2141460" y="43851"/>
                        <a:pt x="1933855" y="7095"/>
                      </a:cubicBezTo>
                      <a:cubicBezTo>
                        <a:pt x="1726250" y="-29661"/>
                        <a:pt x="1415695" y="88375"/>
                        <a:pt x="1415695" y="88375"/>
                      </a:cubicBezTo>
                      <a:cubicBezTo>
                        <a:pt x="1298855" y="107002"/>
                        <a:pt x="1244668" y="56202"/>
                        <a:pt x="1232815" y="118855"/>
                      </a:cubicBezTo>
                      <a:cubicBezTo>
                        <a:pt x="1220962" y="181508"/>
                        <a:pt x="1300548" y="405028"/>
                        <a:pt x="1344575" y="464295"/>
                      </a:cubicBezTo>
                      <a:cubicBezTo>
                        <a:pt x="1388602" y="523562"/>
                        <a:pt x="1464802" y="433815"/>
                        <a:pt x="1496975" y="474455"/>
                      </a:cubicBezTo>
                      <a:cubicBezTo>
                        <a:pt x="1529148" y="515095"/>
                        <a:pt x="1547775" y="650562"/>
                        <a:pt x="1537615" y="708135"/>
                      </a:cubicBezTo>
                      <a:cubicBezTo>
                        <a:pt x="1527455" y="765708"/>
                        <a:pt x="1513908" y="665802"/>
                        <a:pt x="1446175" y="83005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45DCADED-C79C-DC98-C159-583F03862E54}"/>
                  </a:ext>
                </a:extLst>
              </p:cNvPr>
              <p:cNvSpPr/>
              <p:nvPr/>
            </p:nvSpPr>
            <p:spPr>
              <a:xfrm>
                <a:off x="3402043" y="4709041"/>
                <a:ext cx="2624184" cy="5645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7028E89B-661D-2063-455E-30D29968F93E}"/>
                </a:ext>
              </a:extLst>
            </p:cNvPr>
            <p:cNvSpPr/>
            <p:nvPr/>
          </p:nvSpPr>
          <p:spPr>
            <a:xfrm>
              <a:off x="3103106" y="2722639"/>
              <a:ext cx="2789378" cy="600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C39BBB95-3085-E90F-4E4C-F587BC7706C9}"/>
                </a:ext>
              </a:extLst>
            </p:cNvPr>
            <p:cNvSpPr/>
            <p:nvPr/>
          </p:nvSpPr>
          <p:spPr>
            <a:xfrm>
              <a:off x="3105947" y="3949306"/>
              <a:ext cx="2789378" cy="600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F75940CB-6E80-7DDB-CD48-FD86B86BCB73}"/>
                </a:ext>
              </a:extLst>
            </p:cNvPr>
            <p:cNvSpPr/>
            <p:nvPr/>
          </p:nvSpPr>
          <p:spPr>
            <a:xfrm>
              <a:off x="3805528" y="2785099"/>
              <a:ext cx="2059473" cy="600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800" b="1" dirty="0">
                  <a:solidFill>
                    <a:srgbClr val="801821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rPr>
                <a:t>Poloidal B</a:t>
              </a:r>
              <a:endParaRPr kumimoji="1" lang="ja-JP" altLang="en-US" b="1">
                <a:solidFill>
                  <a:srgbClr val="801821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endParaRP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89372127-79F1-1C7E-6AE6-33A90C591942}"/>
                </a:ext>
              </a:extLst>
            </p:cNvPr>
            <p:cNvSpPr/>
            <p:nvPr/>
          </p:nvSpPr>
          <p:spPr>
            <a:xfrm>
              <a:off x="3819030" y="3794672"/>
              <a:ext cx="2059473" cy="9721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800" b="1" dirty="0">
                  <a:solidFill>
                    <a:srgbClr val="801821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rPr>
                <a:t>Toroidal B</a:t>
              </a:r>
              <a:br>
                <a:rPr lang="en-US" altLang="ja-JP" sz="2800" b="1" dirty="0">
                  <a:solidFill>
                    <a:srgbClr val="801821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rPr>
              </a:br>
              <a:r>
                <a:rPr lang="en-US" altLang="ja-JP" sz="2800" b="1" dirty="0">
                  <a:solidFill>
                    <a:srgbClr val="801821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rPr>
                <a:t>(inner)</a:t>
              </a:r>
              <a:endParaRPr kumimoji="1" lang="ja-JP" altLang="en-US" b="1">
                <a:solidFill>
                  <a:srgbClr val="801821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endParaRPr>
            </a:p>
          </p:txBody>
        </p:sp>
      </p:grpSp>
      <p:grpSp>
        <p:nvGrpSpPr>
          <p:cNvPr id="4" name="グループ">
            <a:extLst>
              <a:ext uri="{FF2B5EF4-FFF2-40B4-BE49-F238E27FC236}">
                <a16:creationId xmlns:a16="http://schemas.microsoft.com/office/drawing/2014/main" id="{7208CA10-6DDF-648E-B166-D73A2DA976F6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1E8E8E5-8629-324A-658E-FAB7EE107EF2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C8D34F8-4EC0-A7AA-4F80-299BB143D07A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E5C03B1-F092-1757-C3AC-4EE72FE102BB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A27DD1C-D0E7-6F79-3EAA-324C71B5216F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F41446D-6943-5DF3-7F57-0D9A436B00C8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9F26C11-9CCE-6335-0E5E-A3F325C570DE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6B41377-F498-911F-BEF3-0F393323D698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CDD8313-1C6C-C8EF-A987-632FFAD06BFC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455751D-946F-D8C2-A38F-205D4B0A2CEC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53A872D-93B1-5F4D-A83F-1A9CF4879A35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42DA4B0-1159-29A1-ABAE-50BB1E21C447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554106B-61B3-134C-DE2A-88CB7C834966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562C029-B0B0-FAA9-F5C1-E82D15FC33C0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1445014-0383-F5DD-3EEA-EEE2CA016673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0A57D4D-57F3-816C-0D21-E9828E22B750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BA0572C-4170-CA4B-1222-CFEC7DBA0815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EE7E1AA-C516-E34E-8DA6-14846821386B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10612D9-8C04-D039-70E5-F64BC4DEBD50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7EB9E78-0BD1-7EC7-A581-33AFB1C8CCC8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D507CCC-73B1-5D13-98C5-BC34B195B22A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F693CE8-E444-117A-F89C-971C4D6D726E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" name="グループ">
            <a:extLst>
              <a:ext uri="{FF2B5EF4-FFF2-40B4-BE49-F238E27FC236}">
                <a16:creationId xmlns:a16="http://schemas.microsoft.com/office/drawing/2014/main" id="{4BF7124D-6B68-E20A-6411-B427A901DA05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307A075-4712-0ED9-A76B-A0D0542FCCF2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DCEF2A5-33AF-6A0A-6546-FCC0B424F6A4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33A8C0A-540E-F507-19FC-DF4BC6D8E9F0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FA0150B-BD65-4FBF-B521-09381A5B3A0A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D8A17D4-B6C7-DF10-9D4D-9AE5A7441F37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83D376A-C26F-DAF9-5E09-D985D13E4FB1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5ACF8AE-1439-3C46-535B-A419E5CC5808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9A053FB-8847-96F2-0B33-08144BBDEC92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C101CA2-A129-57D0-6241-4A0BABB168CA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458DB14-A130-AA4B-6412-106E343C86D8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6ADF7F3-5790-B531-6CFD-91661B1AB13E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94FBEF8-3082-A0EE-1C9A-1F79D28C235B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1281108-37A2-0CF3-EC73-F1F3AE870B8B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FA62BBE-8472-6DD6-0A27-6F70CB073E0B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5160AB4-6BF3-1344-1EAE-5F38A6BA685F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2B4F5AD-9D9A-4B36-B460-A5B56D07FCB4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F880861-AA56-DE1D-8CC5-35A76BAD5FF3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F2AE170-E12A-368F-E844-3DF5FA810B1D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5A72679-06BF-6F01-7BD6-1211310AA559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F49A6C2-0F3A-609F-88A1-0BE131B4A0BF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7609E31-E901-4E1B-FFFB-C92774AE3008}"/>
                </a:ext>
              </a:extLst>
            </p:cNvPr>
            <p:cNvPicPr>
              <a:picLocks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7" name="X-ray burst :…">
            <a:extLst>
              <a:ext uri="{FF2B5EF4-FFF2-40B4-BE49-F238E27FC236}">
                <a16:creationId xmlns:a16="http://schemas.microsoft.com/office/drawing/2014/main" id="{AE935517-46F0-9355-8322-F48659E23503}"/>
              </a:ext>
            </a:extLst>
          </p:cNvPr>
          <p:cNvSpPr txBox="1"/>
          <p:nvPr/>
        </p:nvSpPr>
        <p:spPr>
          <a:xfrm>
            <a:off x="-27870" y="146153"/>
            <a:ext cx="3730188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Triaxial magnetar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AFC136DC-3E37-B2AA-3295-8AA1EF07A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340645" y="4019917"/>
            <a:ext cx="3360721" cy="1574128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1D3275B1-33C6-FFF1-D5A3-E2748F8B15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818007" y="2168521"/>
            <a:ext cx="4164169" cy="408887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0F40CCD4-0CB2-73B6-C88B-C57A3D1A0C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28619" y="2837651"/>
            <a:ext cx="4347089" cy="914609"/>
          </a:xfrm>
          <a:prstGeom prst="rect">
            <a:avLst/>
          </a:prstGeom>
        </p:spPr>
      </p:pic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44359EC5-3153-780E-7FD3-9E396CFFB766}"/>
              </a:ext>
            </a:extLst>
          </p:cNvPr>
          <p:cNvGrpSpPr/>
          <p:nvPr/>
        </p:nvGrpSpPr>
        <p:grpSpPr>
          <a:xfrm>
            <a:off x="-4647420" y="6255199"/>
            <a:ext cx="3220434" cy="743815"/>
            <a:chOff x="1702995" y="39108880"/>
            <a:chExt cx="4437743" cy="1024975"/>
          </a:xfrm>
        </p:grpSpPr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E6EEB58E-0C19-E6CA-21D6-8EC4EC4A4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51836"/>
            <a:stretch/>
          </p:blipFill>
          <p:spPr>
            <a:xfrm>
              <a:off x="1702995" y="39108880"/>
              <a:ext cx="3743478" cy="519771"/>
            </a:xfrm>
            <a:prstGeom prst="rect">
              <a:avLst/>
            </a:prstGeom>
          </p:spPr>
        </p:pic>
        <p:pic>
          <p:nvPicPr>
            <p:cNvPr id="63" name="図 62">
              <a:extLst>
                <a:ext uri="{FF2B5EF4-FFF2-40B4-BE49-F238E27FC236}">
                  <a16:creationId xmlns:a16="http://schemas.microsoft.com/office/drawing/2014/main" id="{B838C394-0B19-A9CE-B083-7997A2FA75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46168"/>
            <a:stretch/>
          </p:blipFill>
          <p:spPr>
            <a:xfrm>
              <a:off x="1956659" y="39614084"/>
              <a:ext cx="4184079" cy="519771"/>
            </a:xfrm>
            <a:prstGeom prst="rect">
              <a:avLst/>
            </a:prstGeom>
            <a:noFill/>
          </p:spPr>
        </p:pic>
      </p:grpSp>
      <p:sp>
        <p:nvSpPr>
          <p:cNvPr id="54" name="X-ray burst :…">
            <a:extLst>
              <a:ext uri="{FF2B5EF4-FFF2-40B4-BE49-F238E27FC236}">
                <a16:creationId xmlns:a16="http://schemas.microsoft.com/office/drawing/2014/main" id="{444FB319-263F-8930-8869-679D9172AC1B}"/>
              </a:ext>
            </a:extLst>
          </p:cNvPr>
          <p:cNvSpPr txBox="1"/>
          <p:nvPr/>
        </p:nvSpPr>
        <p:spPr>
          <a:xfrm>
            <a:off x="6712244" y="-68534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Wada &amp; Shimoda 2024</a:t>
            </a:r>
          </a:p>
        </p:txBody>
      </p:sp>
      <p:sp>
        <p:nvSpPr>
          <p:cNvPr id="2" name="X-ray burst :…">
            <a:extLst>
              <a:ext uri="{FF2B5EF4-FFF2-40B4-BE49-F238E27FC236}">
                <a16:creationId xmlns:a16="http://schemas.microsoft.com/office/drawing/2014/main" id="{C0A550A1-B225-55CC-BA95-10099C5D0508}"/>
              </a:ext>
            </a:extLst>
          </p:cNvPr>
          <p:cNvSpPr txBox="1"/>
          <p:nvPr/>
        </p:nvSpPr>
        <p:spPr>
          <a:xfrm>
            <a:off x="7836722" y="6606245"/>
            <a:ext cx="1017907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Enoto+19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X-ray burst :…">
                <a:extLst>
                  <a:ext uri="{FF2B5EF4-FFF2-40B4-BE49-F238E27FC236}">
                    <a16:creationId xmlns:a16="http://schemas.microsoft.com/office/drawing/2014/main" id="{4E2CDF5B-11E1-B833-8BD9-DF7CEFB12EAA}"/>
                  </a:ext>
                </a:extLst>
              </p:cNvPr>
              <p:cNvSpPr txBox="1"/>
              <p:nvPr/>
            </p:nvSpPr>
            <p:spPr>
              <a:xfrm>
                <a:off x="564671" y="5213250"/>
                <a:ext cx="8362766" cy="136479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35719" tIns="35719" rIns="35719" bIns="35719">
                <a:spAutoFit/>
              </a:bodyPr>
              <a:lstStyle/>
              <a:p>
                <a:pPr algn="l">
                  <a:defRPr sz="3200">
                    <a:latin typeface="ヒラギノ明朝 Pro W6"/>
                    <a:ea typeface="ヒラギノ明朝 Pro W6"/>
                    <a:cs typeface="ヒラギノ明朝 Pro W6"/>
                    <a:sym typeface="ヒラギノ明朝 Pro W6"/>
                  </a:defRPr>
                </a:pPr>
                <a:r>
                  <a:rPr lang="en-US" sz="2800" dirty="0"/>
                  <a:t>Assumption:</a:t>
                </a:r>
              </a:p>
              <a:p>
                <a:pPr marL="342900" indent="-342900">
                  <a:buFontTx/>
                  <a:buChar char="-"/>
                  <a:defRPr sz="3200">
                    <a:latin typeface="ヒラギノ明朝 Pro W6"/>
                    <a:ea typeface="ヒラギノ明朝 Pro W6"/>
                    <a:cs typeface="ヒラギノ明朝 Pro W6"/>
                    <a:sym typeface="ヒラギノ明朝 Pro W6"/>
                  </a:defRPr>
                </a:pPr>
                <a:r>
                  <a:rPr lang="en-US" sz="2800" dirty="0"/>
                  <a:t>Shape: Triaxial magnetar</a:t>
                </a:r>
                <a:br>
                  <a:rPr lang="en-US" sz="2800" dirty="0"/>
                </a:br>
                <a:r>
                  <a:rPr lang="en-US" sz="2800" dirty="0"/>
                  <a:t>w/ </a:t>
                </a:r>
                <a:r>
                  <a:rPr lang="en-US" altLang="ja-JP" sz="2800" dirty="0"/>
                  <a:t>Toroidal </a:t>
                </a:r>
                <a14:m>
                  <m:oMath xmlns:m="http://schemas.openxmlformats.org/officeDocument/2006/math">
                    <m:r>
                      <a:rPr lang="en-US" altLang="ja-JP" sz="28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ja-JP" sz="2800" i="1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800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US" altLang="ja-JP" sz="2800" dirty="0"/>
                  <a:t> /</a:t>
                </a:r>
                <a:r>
                  <a:rPr lang="en-US" sz="2800" dirty="0"/>
                  <a:t>mountains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∼1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70" name="X-ray burst :…">
                <a:extLst>
                  <a:ext uri="{FF2B5EF4-FFF2-40B4-BE49-F238E27FC236}">
                    <a16:creationId xmlns:a16="http://schemas.microsoft.com/office/drawing/2014/main" id="{4E2CDF5B-11E1-B833-8BD9-DF7CEFB12E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671" y="5213250"/>
                <a:ext cx="8362766" cy="1364797"/>
              </a:xfrm>
              <a:prstGeom prst="rect">
                <a:avLst/>
              </a:prstGeom>
              <a:blipFill>
                <a:blip r:embed="rId8"/>
                <a:stretch>
                  <a:fillRect l="-2124" t="-5556" b="-1296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F16F4FAF-B36E-4163-D2BF-16AC1D403130}"/>
              </a:ext>
            </a:extLst>
          </p:cNvPr>
          <p:cNvGrpSpPr/>
          <p:nvPr/>
        </p:nvGrpSpPr>
        <p:grpSpPr>
          <a:xfrm>
            <a:off x="39787" y="1820041"/>
            <a:ext cx="2499727" cy="2473165"/>
            <a:chOff x="-2396469" y="-1540573"/>
            <a:chExt cx="2499727" cy="2473165"/>
          </a:xfrm>
        </p:grpSpPr>
        <p:sp>
          <p:nvSpPr>
            <p:cNvPr id="83" name="フローチャート: 磁気ディスク 82">
              <a:extLst>
                <a:ext uri="{FF2B5EF4-FFF2-40B4-BE49-F238E27FC236}">
                  <a16:creationId xmlns:a16="http://schemas.microsoft.com/office/drawing/2014/main" id="{D9286A7C-E0EE-2251-CFDD-26DA02C04190}"/>
                </a:ext>
              </a:extLst>
            </p:cNvPr>
            <p:cNvSpPr/>
            <p:nvPr/>
          </p:nvSpPr>
          <p:spPr>
            <a:xfrm rot="10800000">
              <a:off x="-1447970" y="-1069660"/>
              <a:ext cx="671315" cy="2002252"/>
            </a:xfrm>
            <a:prstGeom prst="flowChartMagneticDisk">
              <a:avLst/>
            </a:prstGeom>
            <a:solidFill>
              <a:srgbClr val="EDE3E8"/>
            </a:solidFill>
            <a:ln w="381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18219" tIns="118219" rIns="118219" bIns="118219" numCol="1" spcCol="38100" rtlCol="0" anchor="ctr">
              <a:spAutoFit/>
            </a:bodyPr>
            <a:lstStyle/>
            <a:p>
              <a:pPr marL="0" marR="0" indent="0" algn="ctr" defTabSz="2563481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ja-JP" altLang="en-US" sz="9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ヒラギノ角ゴ ProN W3"/>
              </a:endParaRPr>
            </a:p>
          </p:txBody>
        </p:sp>
        <p:sp>
          <p:nvSpPr>
            <p:cNvPr id="84" name="フローチャート: 磁気ディスク 83">
              <a:extLst>
                <a:ext uri="{FF2B5EF4-FFF2-40B4-BE49-F238E27FC236}">
                  <a16:creationId xmlns:a16="http://schemas.microsoft.com/office/drawing/2014/main" id="{F3AF94F8-1B26-AE7D-65E7-39F37EAA79DB}"/>
                </a:ext>
              </a:extLst>
            </p:cNvPr>
            <p:cNvSpPr/>
            <p:nvPr/>
          </p:nvSpPr>
          <p:spPr>
            <a:xfrm rot="5400000">
              <a:off x="-1564374" y="-2372668"/>
              <a:ext cx="835538" cy="2499727"/>
            </a:xfrm>
            <a:prstGeom prst="flowChartMagneticDisk">
              <a:avLst/>
            </a:prstGeom>
            <a:solidFill>
              <a:srgbClr val="EDE3E8"/>
            </a:solidFill>
            <a:ln w="381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18219" tIns="118219" rIns="118219" bIns="118219" numCol="1" spcCol="38100" rtlCol="0" anchor="ctr">
              <a:spAutoFit/>
            </a:bodyPr>
            <a:lstStyle/>
            <a:p>
              <a:pPr marL="0" marR="0" indent="0" algn="ctr" defTabSz="2563481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ja-JP" altLang="en-US" sz="9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ヒラギノ角ゴ ProN W3"/>
              </a:endParaRPr>
            </a:p>
          </p:txBody>
        </p:sp>
        <p:sp>
          <p:nvSpPr>
            <p:cNvPr id="85" name="下カーブ矢印 84">
              <a:extLst>
                <a:ext uri="{FF2B5EF4-FFF2-40B4-BE49-F238E27FC236}">
                  <a16:creationId xmlns:a16="http://schemas.microsoft.com/office/drawing/2014/main" id="{1AB0D5BC-805D-AA34-D8EF-08472B08F3ED}"/>
                </a:ext>
              </a:extLst>
            </p:cNvPr>
            <p:cNvSpPr/>
            <p:nvPr/>
          </p:nvSpPr>
          <p:spPr>
            <a:xfrm rot="5400000">
              <a:off x="-1408025" y="-768341"/>
              <a:ext cx="750404" cy="1222840"/>
            </a:xfrm>
            <a:prstGeom prst="curvedDownArrow">
              <a:avLst>
                <a:gd name="adj1" fmla="val 20481"/>
                <a:gd name="adj2" fmla="val 50000"/>
                <a:gd name="adj3" fmla="val 40445"/>
              </a:avLst>
            </a:prstGeom>
            <a:solidFill>
              <a:srgbClr val="9BE3F6"/>
            </a:solidFill>
            <a:ln w="254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18219" tIns="118219" rIns="118219" bIns="118219" numCol="1" spcCol="38100" rtlCol="0" anchor="ctr">
              <a:spAutoFit/>
            </a:bodyPr>
            <a:lstStyle/>
            <a:p>
              <a:pPr marL="0" marR="0" indent="0" algn="ctr" defTabSz="2563481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ja-JP" altLang="en-US" sz="9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ヒラギノ角ゴ ProN W3"/>
              </a:endParaRP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BB2C435F-B7C1-1974-6C9E-15E615200BAF}"/>
                </a:ext>
              </a:extLst>
            </p:cNvPr>
            <p:cNvSpPr/>
            <p:nvPr/>
          </p:nvSpPr>
          <p:spPr>
            <a:xfrm>
              <a:off x="-1441337" y="-552069"/>
              <a:ext cx="665015" cy="314368"/>
            </a:xfrm>
            <a:prstGeom prst="rect">
              <a:avLst/>
            </a:prstGeom>
            <a:solidFill>
              <a:srgbClr val="EDE3E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138CE5F0-7C9C-2BD6-18C3-25D93E818FE6}"/>
                </a:ext>
              </a:extLst>
            </p:cNvPr>
            <p:cNvCxnSpPr>
              <a:cxnSpLocks/>
            </p:cNvCxnSpPr>
            <p:nvPr/>
          </p:nvCxnSpPr>
          <p:spPr>
            <a:xfrm>
              <a:off x="-1447970" y="-557589"/>
              <a:ext cx="0" cy="31988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05FA977B-68C2-CC46-ADA4-FD6BCC6C12D6}"/>
                </a:ext>
              </a:extLst>
            </p:cNvPr>
            <p:cNvCxnSpPr>
              <a:cxnSpLocks/>
            </p:cNvCxnSpPr>
            <p:nvPr/>
          </p:nvCxnSpPr>
          <p:spPr>
            <a:xfrm>
              <a:off x="-774339" y="-589376"/>
              <a:ext cx="0" cy="35208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96" name="左右矢印 95">
            <a:extLst>
              <a:ext uri="{FF2B5EF4-FFF2-40B4-BE49-F238E27FC236}">
                <a16:creationId xmlns:a16="http://schemas.microsoft.com/office/drawing/2014/main" id="{D37525C6-9388-C437-7429-5A9267600592}"/>
              </a:ext>
            </a:extLst>
          </p:cNvPr>
          <p:cNvSpPr/>
          <p:nvPr/>
        </p:nvSpPr>
        <p:spPr>
          <a:xfrm>
            <a:off x="2352480" y="2605935"/>
            <a:ext cx="1345154" cy="920226"/>
          </a:xfrm>
          <a:prstGeom prst="leftRightArrow">
            <a:avLst>
              <a:gd name="adj1" fmla="val 34474"/>
              <a:gd name="adj2" fmla="val 32921"/>
            </a:avLst>
          </a:prstGeom>
          <a:solidFill>
            <a:srgbClr val="8018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813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9E977-A210-FE87-32FE-054989E8C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anim2">
            <a:hlinkClick r:id="" action="ppaction://media"/>
            <a:extLst>
              <a:ext uri="{FF2B5EF4-FFF2-40B4-BE49-F238E27FC236}">
                <a16:creationId xmlns:a16="http://schemas.microsoft.com/office/drawing/2014/main" id="{3623F889-DCC1-3930-7E72-E20042FA31C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169" y="-1433681"/>
            <a:ext cx="8664062" cy="8664062"/>
          </a:xfrm>
          <a:prstGeom prst="rect">
            <a:avLst/>
          </a:prstGeom>
        </p:spPr>
      </p:pic>
      <p:sp>
        <p:nvSpPr>
          <p:cNvPr id="70" name="X-ray burst :…">
            <a:extLst>
              <a:ext uri="{FF2B5EF4-FFF2-40B4-BE49-F238E27FC236}">
                <a16:creationId xmlns:a16="http://schemas.microsoft.com/office/drawing/2014/main" id="{453DA146-CDE3-6ABD-14F0-1FC8C1D4B25A}"/>
              </a:ext>
            </a:extLst>
          </p:cNvPr>
          <p:cNvSpPr txBox="1"/>
          <p:nvPr/>
        </p:nvSpPr>
        <p:spPr>
          <a:xfrm>
            <a:off x="843906" y="5732823"/>
            <a:ext cx="7592376" cy="1303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square" lIns="35719" tIns="35719" rIns="35719" bIns="35719">
            <a:spAutoFit/>
          </a:bodyPr>
          <a:lstStyle/>
          <a:p>
            <a:pPr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lang="en-US" altLang="ja-JP" sz="2800" dirty="0"/>
          </a:p>
          <a:p>
            <a:pPr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altLang="ja-JP" sz="2800" dirty="0" err="1"/>
              <a:t>EoM</a:t>
            </a:r>
            <a:r>
              <a:rPr lang="en-US" altLang="ja-JP" sz="2800" dirty="0"/>
              <a:t> &gt; Magnetar can flip in ~100 years</a:t>
            </a:r>
          </a:p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lang="en-US" sz="2400" dirty="0"/>
          </a:p>
        </p:txBody>
      </p:sp>
      <p:grpSp>
        <p:nvGrpSpPr>
          <p:cNvPr id="4" name="グループ">
            <a:extLst>
              <a:ext uri="{FF2B5EF4-FFF2-40B4-BE49-F238E27FC236}">
                <a16:creationId xmlns:a16="http://schemas.microsoft.com/office/drawing/2014/main" id="{1C655D96-34E3-4E54-057E-24F98F952C36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7B1CA43-3793-03E1-FEAC-DA88FF4CC989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2FF2C8F-0B33-693A-8A05-73D013EF5BE5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71A839F-5AA9-5CC2-176A-E425F63F5A44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63E4C01-7858-3F03-65EE-0FC2551713F9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2949425-055F-2DD4-8290-BB23C0FA3D8D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2B2EF47-D6E6-9E0C-379A-0FFDEEE3784A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5DFDD32-2A9B-395C-398B-9C78E0B068CE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8388F26-B13B-B8F2-7BD7-713D2FD96BA9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0103784-01CB-F18A-6DCD-025C3016901E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1CB9F82-1162-F578-15CB-2CE8E7A85751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E1DBC17-1282-C4C0-0568-715FA6A8E021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F58C0B8-2D0F-F2C0-FA21-D8CD834D1EC1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199393C-3558-26CB-2086-DA545F8EA52D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8C97014-C5AA-9B17-327F-609ACCE1F544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1E7AF3E-C45D-45E4-09A5-023604DB5E4D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7409CCD-EDAD-B68E-B7C7-C8692C368C25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8CCB80E-01C9-4AE9-D2FC-0976FEF94CD6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9EFB644-D353-158A-0000-4A0F5BE856BE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4068FD4-71DE-17E9-0AF8-7F47950818E9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15B3EFD-9CB8-4D8A-4336-B911CDB46832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5FFD09C-15BA-7CDD-CD8F-1AB7B185A8A5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" name="グループ">
            <a:extLst>
              <a:ext uri="{FF2B5EF4-FFF2-40B4-BE49-F238E27FC236}">
                <a16:creationId xmlns:a16="http://schemas.microsoft.com/office/drawing/2014/main" id="{915AF6FC-83A9-1788-5616-A094CD3BB1F3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6D12626-28E6-B76D-3BAB-5850EFBC2AF7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7D1CFC6-9961-184D-6E75-BE6A1DE65F66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16FF5FB-8FAA-43A0-6BA9-CA8B7CF9F946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1BD59C0-B63E-93A4-1260-57AE415FDD7C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101C991-CBEE-6085-F12E-5B8F3B105DA3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E61D9C9-8C55-1BB1-79EF-8DBF34A59112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87C7311-9F14-E8D7-C336-121658755AFC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6CA57F3-5837-355E-101D-DB76520EA958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487103C-B933-3EA4-A95B-1024680131C8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529636F-D4B7-99E5-75B3-BB663CFCD4EE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588FEE8-D963-8713-1859-C45AB301CBF5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5309286-B8FB-0156-5869-1F9B52A28F41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943FAF7-9E4E-190C-215C-7714E221A30A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2A17497-6964-CAB4-C9B9-FE9FE81EE74C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88AAFA2-2BD4-03EA-A767-6C8C999E50A9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AEADC7A-84B3-49F5-8E9F-DBD2A7B340B0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9D83AA0-E9BE-203B-8C98-49C11C08855E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7ADF790-3FB1-E01E-D409-EE4AACC0F2AE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7F6DD45-A7E9-EA8C-0FCE-033005F7F0FF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858C134-BB79-A260-83F8-A439A65E7009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E031317-B32D-3CE3-7011-0E9F1AA605AA}"/>
                </a:ext>
              </a:extLst>
            </p:cNvPr>
            <p:cNvPicPr>
              <a:picLocks/>
            </p:cNvPicPr>
            <p:nvPr/>
          </p:nvPicPr>
          <p:blipFill>
            <a:blip r:embed="rId5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7" name="X-ray burst :…">
            <a:extLst>
              <a:ext uri="{FF2B5EF4-FFF2-40B4-BE49-F238E27FC236}">
                <a16:creationId xmlns:a16="http://schemas.microsoft.com/office/drawing/2014/main" id="{D5260743-36DB-E2A3-D1C0-3F36E4CB7201}"/>
              </a:ext>
            </a:extLst>
          </p:cNvPr>
          <p:cNvSpPr txBox="1"/>
          <p:nvPr/>
        </p:nvSpPr>
        <p:spPr>
          <a:xfrm>
            <a:off x="-27870" y="146153"/>
            <a:ext cx="6990696" cy="56457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 err="1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Dzhanibekov</a:t>
            </a: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effect of a Magnetar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E352490E-9324-4202-8150-0392106FD4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117353" y="3145674"/>
            <a:ext cx="3360721" cy="1574128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34229DD3-A91F-A8DD-6C8B-5D76EE2D2F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2436992" y="1578411"/>
            <a:ext cx="787551" cy="77331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CF2F3ACA-F1E4-3462-F8D3-A71DA555F2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436991" y="1248927"/>
            <a:ext cx="822146" cy="172976"/>
          </a:xfrm>
          <a:prstGeom prst="rect">
            <a:avLst/>
          </a:prstGeom>
        </p:spPr>
      </p:pic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A32F0F4-5AA1-5A2C-7480-D8AE9D1C8ACA}"/>
              </a:ext>
            </a:extLst>
          </p:cNvPr>
          <p:cNvGrpSpPr/>
          <p:nvPr/>
        </p:nvGrpSpPr>
        <p:grpSpPr>
          <a:xfrm>
            <a:off x="-3607518" y="4953641"/>
            <a:ext cx="3220434" cy="743815"/>
            <a:chOff x="1702995" y="39108880"/>
            <a:chExt cx="4437743" cy="1024975"/>
          </a:xfrm>
        </p:grpSpPr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1A0A8283-D6FD-66D4-3143-25315AF60E5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r="51836"/>
            <a:stretch/>
          </p:blipFill>
          <p:spPr>
            <a:xfrm>
              <a:off x="1702995" y="39108880"/>
              <a:ext cx="3743478" cy="519771"/>
            </a:xfrm>
            <a:prstGeom prst="rect">
              <a:avLst/>
            </a:prstGeom>
          </p:spPr>
        </p:pic>
        <p:pic>
          <p:nvPicPr>
            <p:cNvPr id="63" name="図 62">
              <a:extLst>
                <a:ext uri="{FF2B5EF4-FFF2-40B4-BE49-F238E27FC236}">
                  <a16:creationId xmlns:a16="http://schemas.microsoft.com/office/drawing/2014/main" id="{39904D0D-64EA-7B14-7AEB-BB7A4C0A228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46168"/>
            <a:stretch/>
          </p:blipFill>
          <p:spPr>
            <a:xfrm>
              <a:off x="1956659" y="39614084"/>
              <a:ext cx="4184079" cy="519771"/>
            </a:xfrm>
            <a:prstGeom prst="rect">
              <a:avLst/>
            </a:prstGeom>
            <a:noFill/>
          </p:spPr>
        </p:pic>
      </p:grpSp>
      <p:sp>
        <p:nvSpPr>
          <p:cNvPr id="69" name="タイトル 1">
            <a:extLst>
              <a:ext uri="{FF2B5EF4-FFF2-40B4-BE49-F238E27FC236}">
                <a16:creationId xmlns:a16="http://schemas.microsoft.com/office/drawing/2014/main" id="{D422A80D-54F4-F1D7-20DB-63689EB44B65}"/>
              </a:ext>
            </a:extLst>
          </p:cNvPr>
          <p:cNvSpPr txBox="1">
            <a:spLocks/>
          </p:cNvSpPr>
          <p:nvPr/>
        </p:nvSpPr>
        <p:spPr>
          <a:xfrm>
            <a:off x="-1230006" y="4216108"/>
            <a:ext cx="743217" cy="64484"/>
          </a:xfrm>
          <a:prstGeom prst="rect">
            <a:avLst/>
          </a:prstGeom>
          <a:noFill/>
          <a:ln>
            <a:noFill/>
          </a:ln>
        </p:spPr>
        <p:txBody>
          <a:bodyPr vert="horz" lIns="14652" tIns="7326" rIns="14652" bIns="7326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84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図</a:t>
            </a:r>
            <a:r>
              <a:rPr lang="en-US" altLang="ja-JP" sz="384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5</a:t>
            </a:r>
            <a:r>
              <a:rPr lang="ja-JP" altLang="en-US" sz="384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：オイラー角の解析解</a:t>
            </a:r>
          </a:p>
        </p:txBody>
      </p:sp>
      <p:sp>
        <p:nvSpPr>
          <p:cNvPr id="51" name="X-ray burst :…">
            <a:extLst>
              <a:ext uri="{FF2B5EF4-FFF2-40B4-BE49-F238E27FC236}">
                <a16:creationId xmlns:a16="http://schemas.microsoft.com/office/drawing/2014/main" id="{21EE7865-3CC4-A07F-EDEB-9C6D85B451AF}"/>
              </a:ext>
            </a:extLst>
          </p:cNvPr>
          <p:cNvSpPr txBox="1"/>
          <p:nvPr/>
        </p:nvSpPr>
        <p:spPr>
          <a:xfrm>
            <a:off x="2145583" y="6598492"/>
            <a:ext cx="7090082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https://www2.yukawa.kyoto-u.ac.jp/~</a:t>
            </a:r>
            <a:r>
              <a:rPr lang="en-US" sz="1600" dirty="0" err="1"/>
              <a:t>tomoki.wada</a:t>
            </a:r>
            <a:r>
              <a:rPr lang="en-US" sz="1600" dirty="0"/>
              <a:t>/share/anim2.mp4</a:t>
            </a:r>
          </a:p>
        </p:txBody>
      </p:sp>
      <p:sp>
        <p:nvSpPr>
          <p:cNvPr id="54" name="X-ray burst :…">
            <a:extLst>
              <a:ext uri="{FF2B5EF4-FFF2-40B4-BE49-F238E27FC236}">
                <a16:creationId xmlns:a16="http://schemas.microsoft.com/office/drawing/2014/main" id="{27FDB20E-D347-60A9-1EC3-9A710E709A64}"/>
              </a:ext>
            </a:extLst>
          </p:cNvPr>
          <p:cNvSpPr txBox="1"/>
          <p:nvPr/>
        </p:nvSpPr>
        <p:spPr>
          <a:xfrm>
            <a:off x="6712244" y="-68534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Wada &amp; Shimoda 2024</a:t>
            </a:r>
          </a:p>
        </p:txBody>
      </p:sp>
    </p:spTree>
    <p:extLst>
      <p:ext uri="{BB962C8B-B14F-4D97-AF65-F5344CB8AC3E}">
        <p14:creationId xmlns:p14="http://schemas.microsoft.com/office/powerpoint/2010/main" val="82995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800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ECAD2D-4B7F-99C4-4F17-9A5E9281E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グラフ, ヒストグラム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874C149-188B-E3AE-3DDA-FF22ABF22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870" y="1503103"/>
            <a:ext cx="4734079" cy="366947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EB8EF13-DC05-4BEF-62E4-2261A821FB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232" r="14282"/>
          <a:stretch/>
        </p:blipFill>
        <p:spPr>
          <a:xfrm>
            <a:off x="4540818" y="1014451"/>
            <a:ext cx="4627555" cy="4340446"/>
          </a:xfrm>
          <a:prstGeom prst="rect">
            <a:avLst/>
          </a:prstGeom>
        </p:spPr>
      </p:pic>
      <p:grpSp>
        <p:nvGrpSpPr>
          <p:cNvPr id="19" name="グループ">
            <a:extLst>
              <a:ext uri="{FF2B5EF4-FFF2-40B4-BE49-F238E27FC236}">
                <a16:creationId xmlns:a16="http://schemas.microsoft.com/office/drawing/2014/main" id="{9164A05C-2A42-1038-B505-EE7D8915A424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20D77CB-C95E-53D0-B147-21A1514C0B8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D8B8FF5-C2DD-7A8D-79EB-A6965394ECA8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CB9C894-D923-621C-85B1-05CF3502BF5B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15766E9-0558-DF41-0C05-A961C38EA7A3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11D1C5E-730C-DFF6-AC56-6074332E101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4CE7AD5-45F2-6BC3-B4A8-35E47855A60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7F1C0BC-3536-3AF2-A062-6BFFEC00076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A30D87E-746B-B2EA-9F80-F632D242EAB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B8665DA-F303-2B38-64EF-24CC426D9C94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6C8CF0A-738E-57A6-41B6-321F3D65AE43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F6663AE-5A05-DFBC-3CA8-FD364B7BBC2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A49D4D7-4D43-D3C8-58A2-7C77B9941FE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0109BB8-467E-7728-19A5-572F416028F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AEF6FA4-8201-BD3D-5862-4F134175C84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3F96FEB-CE70-BA46-B198-DF69653F3178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3B436A2-33D2-23A5-7892-325AAB1903D4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2878705-400B-B1EC-5396-F50D5D2D31C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FB75363-6786-6D06-F1D3-AE4D267D6A2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E3C216A-05B3-53C7-CE74-3730E5730CD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6AC97AD-2154-0D86-D787-AA3CD384DB3B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1CFDEFD-F2D5-69B0-D4E7-FDEAE344F78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41" name="グループ">
            <a:extLst>
              <a:ext uri="{FF2B5EF4-FFF2-40B4-BE49-F238E27FC236}">
                <a16:creationId xmlns:a16="http://schemas.microsoft.com/office/drawing/2014/main" id="{5F047CA9-210B-55D6-BB3F-4AED230CA3A4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1FD96A9-91BF-EF07-26CE-46D466F7955E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4040B24-BF4C-4135-A54B-9800DC20550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52BEC18-B55E-75B3-46FC-9B9423DF7AEE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3A4B498-4DA7-0AEA-7F87-26E37A77328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818B568-4F41-B518-5539-053D99C301A4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87410D6-FFDE-ADC2-587A-41EECC4EBA14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9CA2CC2-F174-BAE3-BE5D-CEB8F59CA3C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87632D3-7860-F8B5-83E4-8149701C15C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B65CE8D-4986-92B4-D3E6-6F7D284526E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44B185C-D34D-AA2B-489E-3BAB7AD271F4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B2E91E7-C24E-5599-C420-61F5678D3EB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C68DC6D-93BA-F235-A317-1D943AF8C6D5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37C6FF3-856A-D114-19E7-FF0A57DDB78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783DB45-BA77-D413-9E2B-238733C4CE63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6A65C98-202B-EA4E-C99E-C6B92CC05C9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2E75C6B-D37E-F5C4-BB3D-2594AF1CEAF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335551F-8D02-9398-8313-3070082FA202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ED4DA97-F75F-5F58-04F3-7C646819053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21DFED9-54C1-E897-8848-746CB451497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2595853-D63D-7693-F7E7-FFF06FD7A03E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D1F0F18-6E19-D550-CA0E-F8E9DDB677CE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74152A8B-D23A-4820-ED5E-DCFE1E98D6CD}"/>
              </a:ext>
            </a:extLst>
          </p:cNvPr>
          <p:cNvGrpSpPr/>
          <p:nvPr/>
        </p:nvGrpSpPr>
        <p:grpSpPr>
          <a:xfrm>
            <a:off x="774201" y="841819"/>
            <a:ext cx="3411312" cy="2409834"/>
            <a:chOff x="37211" y="2015552"/>
            <a:chExt cx="3186515" cy="2251031"/>
          </a:xfrm>
        </p:grpSpPr>
        <p:pic>
          <p:nvPicPr>
            <p:cNvPr id="71" name="図 70">
              <a:extLst>
                <a:ext uri="{FF2B5EF4-FFF2-40B4-BE49-F238E27FC236}">
                  <a16:creationId xmlns:a16="http://schemas.microsoft.com/office/drawing/2014/main" id="{6634B521-D981-5D6B-226C-2BC37EC390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13143"/>
            <a:stretch/>
          </p:blipFill>
          <p:spPr>
            <a:xfrm>
              <a:off x="37211" y="2015552"/>
              <a:ext cx="3186515" cy="461285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CB32C98B-CA2C-DF53-0573-B719253CC20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211" y="2565604"/>
              <a:ext cx="1092432" cy="167434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6898C20F-2878-8AD4-AF41-6AB26F63EF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431" y="2590628"/>
              <a:ext cx="1535678" cy="1675955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X-ray burst :…">
            <a:extLst>
              <a:ext uri="{FF2B5EF4-FFF2-40B4-BE49-F238E27FC236}">
                <a16:creationId xmlns:a16="http://schemas.microsoft.com/office/drawing/2014/main" id="{04D725E8-4FEF-6B4B-8E8C-63F6811C41BB}"/>
              </a:ext>
            </a:extLst>
          </p:cNvPr>
          <p:cNvSpPr txBox="1"/>
          <p:nvPr/>
        </p:nvSpPr>
        <p:spPr>
          <a:xfrm>
            <a:off x="-27870" y="146153"/>
            <a:ext cx="6426439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 err="1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Dzhanibekov</a:t>
            </a: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effect as a trigger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3" name="X-ray burst :…">
            <a:extLst>
              <a:ext uri="{FF2B5EF4-FFF2-40B4-BE49-F238E27FC236}">
                <a16:creationId xmlns:a16="http://schemas.microsoft.com/office/drawing/2014/main" id="{66C83649-EC76-5E0E-7721-829D92C13680}"/>
              </a:ext>
            </a:extLst>
          </p:cNvPr>
          <p:cNvSpPr txBox="1"/>
          <p:nvPr/>
        </p:nvSpPr>
        <p:spPr>
          <a:xfrm>
            <a:off x="6712244" y="-68534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Wada &amp; Shimoda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712B8433-A424-B6DF-D3B7-4CB3604601C9}"/>
                  </a:ext>
                </a:extLst>
              </p:cNvPr>
              <p:cNvSpPr txBox="1"/>
              <p:nvPr/>
            </p:nvSpPr>
            <p:spPr>
              <a:xfrm>
                <a:off x="1291950" y="5303556"/>
                <a:ext cx="7322858" cy="140134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Sudden flip </a:t>
                </a:r>
              </a:p>
              <a:p>
                <a:pPr marL="457200" indent="-457200">
                  <a:buFont typeface="Wingdings" pitchFamily="2" charset="2"/>
                  <a:buChar char="è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Sudden Euler force (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∝</m:t>
                    </m:r>
                    <m:acc>
                      <m:accPr>
                        <m:chr m:val="̇"/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Ω</m:t>
                        </m:r>
                      </m:e>
                    </m:acc>
                  </m:oMath>
                </a14:m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)</a:t>
                </a:r>
              </a:p>
              <a:p>
                <a:pPr marL="457200" indent="-457200">
                  <a:buFont typeface="Wingdings" pitchFamily="2" charset="2"/>
                  <a:buChar char="è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Breaking Force balance on the crust</a:t>
                </a:r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712B8433-A424-B6DF-D3B7-4CB3604601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1950" y="5303556"/>
                <a:ext cx="7322858" cy="1401346"/>
              </a:xfrm>
              <a:prstGeom prst="rect">
                <a:avLst/>
              </a:prstGeom>
              <a:blipFill>
                <a:blip r:embed="rId6"/>
                <a:stretch>
                  <a:fillRect l="-1730" t="-4505" b="-11712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7203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BD48D-57C3-AF06-C78B-84C95B824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">
            <a:extLst>
              <a:ext uri="{FF2B5EF4-FFF2-40B4-BE49-F238E27FC236}">
                <a16:creationId xmlns:a16="http://schemas.microsoft.com/office/drawing/2014/main" id="{50619BEE-3380-6A58-2CFA-FCCD3110DB49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8445B90-54E2-6D0B-3F1C-134A940ADE9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70ADD71-9A1D-0E41-3D56-E39351AA7B5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6F2B423-F253-3909-974A-3E862AF984A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4A1576C-8F76-1A29-A050-79A4B962D55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D38ABC5-EE46-CF8A-12E1-EFBAA4F76D9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1AD4E4D-A737-DBBD-4F33-D803806140D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36BB831-281F-8360-42FA-03BD7208A9E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07F6BB4-9A60-2BD3-E072-B8BF651062D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A8500D6-149F-7EEA-BD7D-9D472320FFB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39A920E-F301-573E-2E18-DD532C79B5B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FF227F0-35E8-A3C9-3C23-F1D9B957EB3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AF72B83-370A-84CB-2BF5-8961E9945E2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F6F4D54-B3A2-BE12-B2DA-C58BF03F3B6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7279D90-2F1C-245A-70A6-87BDEB9280E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3FFC12D-BC79-3120-6220-D17E16AC564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DF1AED2-1FDD-CD0C-5606-87E0745DB18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881F232-0444-3ABD-E3EE-44E1E081C90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DE0DEE4-E421-6D76-D252-0E1FA8F8B9B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7E2C152-2FC2-063C-0D33-AB3641C9981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00DF817-8D19-F080-623D-71F01C96CB1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46835C1-9AB0-5F82-871D-1438CA77E8E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3" name="グループ">
            <a:extLst>
              <a:ext uri="{FF2B5EF4-FFF2-40B4-BE49-F238E27FC236}">
                <a16:creationId xmlns:a16="http://schemas.microsoft.com/office/drawing/2014/main" id="{A76D1B51-17B3-74E3-ECAB-6FD9908DAE58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BA7BDF2-95D0-AA39-B446-D6DBFFB1F93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3635FF5-411D-3FBC-E715-0812D1351AA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C97833A-03F9-B0CF-7595-E8572EA2F12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B78245B-3CB2-BC9B-B490-82BE110AEDC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5009001-5106-519F-2F47-35AE3BDCDB4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C4EFD84-0234-795A-BCB5-CB5B73948D9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61F8986-94DE-436B-43EB-8D4537F25D4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C00E576-5204-F455-9446-473E1ED6A95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72C29A6-0709-121D-CBF7-A456C3F5723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A5A6CB0-BAEA-BDD0-9195-4EF36B2D0FE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7D15BA4-9138-0CBA-F61D-D8607705434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1F0F8FD-7E2F-BF45-1E37-52AE8D850D0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AF5EE11-15E5-95F1-EDAF-5F4BFB11A50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B073AB2-3143-EC9E-801D-DD13F137D95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8CF9CF4-8730-9180-09F9-0CD8BF9A435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B3338BF-7EA1-96CF-7892-E1E6814B3EB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E4900B6-00BD-5CD2-BF37-4D22E05ABBE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73CB6C2-3FF3-4DA0-1197-8C4198D7861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52B1C6A-C249-3E0C-394C-9C2E32372FE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0244524-EF56-AED3-63F1-F0018589EA2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652770B-9DD6-A10C-15AC-C7428040469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1CA22EA-5491-E245-6B8F-2E29311DD70D}"/>
              </a:ext>
            </a:extLst>
          </p:cNvPr>
          <p:cNvSpPr txBox="1"/>
          <p:nvPr/>
        </p:nvSpPr>
        <p:spPr>
          <a:xfrm>
            <a:off x="1003113" y="4948201"/>
            <a:ext cx="7066302" cy="181588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Fracture from the surface to inner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More available total internal energy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Hot plasma creation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kumimoji="1" lang="en-US" altLang="ja-JP" sz="2800" b="1" dirty="0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X-ray emission</a:t>
            </a:r>
          </a:p>
        </p:txBody>
      </p:sp>
      <p:sp>
        <p:nvSpPr>
          <p:cNvPr id="78" name="X-ray burst :…">
            <a:extLst>
              <a:ext uri="{FF2B5EF4-FFF2-40B4-BE49-F238E27FC236}">
                <a16:creationId xmlns:a16="http://schemas.microsoft.com/office/drawing/2014/main" id="{F69F821F-81D6-A75B-577F-AEE2260B60C6}"/>
              </a:ext>
            </a:extLst>
          </p:cNvPr>
          <p:cNvSpPr txBox="1"/>
          <p:nvPr/>
        </p:nvSpPr>
        <p:spPr>
          <a:xfrm>
            <a:off x="-27870" y="146153"/>
            <a:ext cx="3130665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X-ray emission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126" name="X-ray burst :…">
            <a:extLst>
              <a:ext uri="{FF2B5EF4-FFF2-40B4-BE49-F238E27FC236}">
                <a16:creationId xmlns:a16="http://schemas.microsoft.com/office/drawing/2014/main" id="{2C56FADF-4DED-463F-230A-C691E0BA4F5B}"/>
              </a:ext>
            </a:extLst>
          </p:cNvPr>
          <p:cNvSpPr txBox="1"/>
          <p:nvPr/>
        </p:nvSpPr>
        <p:spPr>
          <a:xfrm>
            <a:off x="6732933" y="-42352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Shimoda &amp; Wada 2025</a:t>
            </a:r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09C1019-9FF4-D12B-E3A4-26AD1F748D9D}"/>
              </a:ext>
            </a:extLst>
          </p:cNvPr>
          <p:cNvGrpSpPr/>
          <p:nvPr/>
        </p:nvGrpSpPr>
        <p:grpSpPr>
          <a:xfrm>
            <a:off x="3585158" y="592533"/>
            <a:ext cx="5705929" cy="4404582"/>
            <a:chOff x="4126711" y="1118752"/>
            <a:chExt cx="5213894" cy="4024765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2F4430D6-3D55-AB8B-56C0-937315858960}"/>
                </a:ext>
              </a:extLst>
            </p:cNvPr>
            <p:cNvGrpSpPr/>
            <p:nvPr/>
          </p:nvGrpSpPr>
          <p:grpSpPr>
            <a:xfrm>
              <a:off x="4868297" y="1232669"/>
              <a:ext cx="4278679" cy="3332535"/>
              <a:chOff x="614663" y="1556696"/>
              <a:chExt cx="3750674" cy="2806363"/>
            </a:xfrm>
          </p:grpSpPr>
          <p:pic>
            <p:nvPicPr>
              <p:cNvPr id="60" name="図 59">
                <a:extLst>
                  <a:ext uri="{FF2B5EF4-FFF2-40B4-BE49-F238E27FC236}">
                    <a16:creationId xmlns:a16="http://schemas.microsoft.com/office/drawing/2014/main" id="{D0637A19-7683-63AC-DB88-7944CBCEDB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14157" b="40795"/>
              <a:stretch/>
            </p:blipFill>
            <p:spPr>
              <a:xfrm>
                <a:off x="614663" y="1816752"/>
                <a:ext cx="3750674" cy="2546307"/>
              </a:xfrm>
              <a:prstGeom prst="rect">
                <a:avLst/>
              </a:prstGeom>
            </p:spPr>
          </p:pic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67CE9F43-85F3-BF82-B0E4-A6DED832700E}"/>
                  </a:ext>
                </a:extLst>
              </p:cNvPr>
              <p:cNvSpPr txBox="1"/>
              <p:nvPr/>
            </p:nvSpPr>
            <p:spPr>
              <a:xfrm>
                <a:off x="2925763" y="1565309"/>
                <a:ext cx="988948" cy="3078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solidFill>
                      <a:srgbClr val="00B0F0"/>
                    </a:solidFill>
                    <a:latin typeface="Comic Sans MS" panose="030F0902030302020204" pitchFamily="66" charset="0"/>
                  </a:rPr>
                  <a:t>H=63 cm</a:t>
                </a:r>
                <a:endParaRPr kumimoji="1" lang="ja-JP" altLang="en-US" sz="2000">
                  <a:solidFill>
                    <a:srgbClr val="00B0F0"/>
                  </a:solidFill>
                  <a:latin typeface="Comic Sans MS" panose="030F0902030302020204" pitchFamily="66" charset="0"/>
                </a:endParaRPr>
              </a:p>
            </p:txBody>
          </p:sp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C030D53B-FFF2-4C03-487B-C98A04343D8D}"/>
                  </a:ext>
                </a:extLst>
              </p:cNvPr>
              <p:cNvSpPr txBox="1"/>
              <p:nvPr/>
            </p:nvSpPr>
            <p:spPr>
              <a:xfrm>
                <a:off x="1972441" y="1556696"/>
                <a:ext cx="757826" cy="307882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solidFill>
                      <a:srgbClr val="FF0000"/>
                    </a:solidFill>
                    <a:latin typeface="Comic Sans MS" panose="030F0902030302020204" pitchFamily="66" charset="0"/>
                  </a:rPr>
                  <a:t>H=7 m</a:t>
                </a:r>
                <a:endParaRPr kumimoji="1" lang="ja-JP" altLang="en-US" sz="2000">
                  <a:solidFill>
                    <a:srgbClr val="FF0000"/>
                  </a:solidFill>
                  <a:latin typeface="Comic Sans MS" panose="030F0902030302020204" pitchFamily="66" charset="0"/>
                </a:endParaRPr>
              </a:p>
            </p:txBody>
          </p: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09D9474A-5F36-A84A-ED87-9FAE4A814038}"/>
                  </a:ext>
                </a:extLst>
              </p:cNvPr>
              <p:cNvSpPr txBox="1"/>
              <p:nvPr/>
            </p:nvSpPr>
            <p:spPr>
              <a:xfrm>
                <a:off x="762559" y="1571931"/>
                <a:ext cx="942723" cy="307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latin typeface="Comic Sans MS" panose="030F0902030302020204" pitchFamily="66" charset="0"/>
                  </a:rPr>
                  <a:t>H=110 m</a:t>
                </a:r>
                <a:endParaRPr kumimoji="1" lang="ja-JP" altLang="en-US" sz="2000">
                  <a:latin typeface="Comic Sans MS" panose="030F0902030302020204" pitchFamily="66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テキスト ボックス 3">
                  <a:extLst>
                    <a:ext uri="{FF2B5EF4-FFF2-40B4-BE49-F238E27FC236}">
                      <a16:creationId xmlns:a16="http://schemas.microsoft.com/office/drawing/2014/main" id="{2A9FB222-3436-9CF6-3720-2A54468B9291}"/>
                    </a:ext>
                  </a:extLst>
                </p:cNvPr>
                <p:cNvSpPr txBox="1"/>
                <p:nvPr/>
              </p:nvSpPr>
              <p:spPr>
                <a:xfrm>
                  <a:off x="4126711" y="1118752"/>
                  <a:ext cx="911674" cy="4001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𝐸</m:t>
                        </m:r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[</m:t>
                        </m:r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erg</m:t>
                        </m:r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]</m:t>
                        </m:r>
                      </m:oMath>
                    </m:oMathPara>
                  </a14:m>
                  <a:endParaRPr kumimoji="1" lang="en-US" altLang="ja-JP" sz="2000" dirty="0">
                    <a:solidFill>
                      <a:schemeClr val="tx1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4" name="テキスト ボックス 3">
                  <a:extLst>
                    <a:ext uri="{FF2B5EF4-FFF2-40B4-BE49-F238E27FC236}">
                      <a16:creationId xmlns:a16="http://schemas.microsoft.com/office/drawing/2014/main" id="{2A9FB222-3436-9CF6-3720-2A54468B92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6711" y="1118752"/>
                  <a:ext cx="911674" cy="400110"/>
                </a:xfrm>
                <a:prstGeom prst="rect">
                  <a:avLst/>
                </a:prstGeom>
                <a:blipFill>
                  <a:blip r:embed="rId4"/>
                  <a:stretch>
                    <a:fillRect b="-5556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629CDA88-3246-FDFF-C60F-2DCEA713F541}"/>
                    </a:ext>
                  </a:extLst>
                </p:cNvPr>
                <p:cNvSpPr txBox="1"/>
                <p:nvPr/>
              </p:nvSpPr>
              <p:spPr>
                <a:xfrm>
                  <a:off x="4140960" y="1563481"/>
                  <a:ext cx="911674" cy="4001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10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44</m:t>
                            </m:r>
                          </m:sup>
                        </m:sSup>
                      </m:oMath>
                    </m:oMathPara>
                  </a14:m>
                  <a:endParaRPr kumimoji="1" lang="en-US" altLang="ja-JP" sz="2000" b="1" dirty="0">
                    <a:solidFill>
                      <a:schemeClr val="tx1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629CDA88-3246-FDFF-C60F-2DCEA713F5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0960" y="1563481"/>
                  <a:ext cx="911674" cy="4001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テキスト ボックス 12">
                  <a:extLst>
                    <a:ext uri="{FF2B5EF4-FFF2-40B4-BE49-F238E27FC236}">
                      <a16:creationId xmlns:a16="http://schemas.microsoft.com/office/drawing/2014/main" id="{F2A44146-CAB6-2C58-5AAD-131FCF132CBF}"/>
                    </a:ext>
                  </a:extLst>
                </p:cNvPr>
                <p:cNvSpPr txBox="1"/>
                <p:nvPr/>
              </p:nvSpPr>
              <p:spPr>
                <a:xfrm>
                  <a:off x="4180222" y="2193033"/>
                  <a:ext cx="911674" cy="4001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10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40</m:t>
                            </m:r>
                          </m:sup>
                        </m:sSup>
                      </m:oMath>
                    </m:oMathPara>
                  </a14:m>
                  <a:endParaRPr kumimoji="1" lang="en-US" altLang="ja-JP" sz="2000" b="1" dirty="0">
                    <a:solidFill>
                      <a:schemeClr val="tx1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13" name="テキスト ボックス 12">
                  <a:extLst>
                    <a:ext uri="{FF2B5EF4-FFF2-40B4-BE49-F238E27FC236}">
                      <a16:creationId xmlns:a16="http://schemas.microsoft.com/office/drawing/2014/main" id="{F2A44146-CAB6-2C58-5AAD-131FCF132CB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80222" y="2193033"/>
                  <a:ext cx="911674" cy="4001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07F79813-2D35-B675-0086-83F267AF40AD}"/>
                    </a:ext>
                  </a:extLst>
                </p:cNvPr>
                <p:cNvSpPr txBox="1"/>
                <p:nvPr/>
              </p:nvSpPr>
              <p:spPr>
                <a:xfrm>
                  <a:off x="4180222" y="2851949"/>
                  <a:ext cx="911674" cy="4001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10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36</m:t>
                            </m:r>
                          </m:sup>
                        </m:sSup>
                      </m:oMath>
                    </m:oMathPara>
                  </a14:m>
                  <a:endParaRPr kumimoji="1" lang="en-US" altLang="ja-JP" sz="2000" b="1" dirty="0">
                    <a:solidFill>
                      <a:schemeClr val="tx1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07F79813-2D35-B675-0086-83F267AF40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80222" y="2851949"/>
                  <a:ext cx="911674" cy="4001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テキスト ボックス 55">
                  <a:extLst>
                    <a:ext uri="{FF2B5EF4-FFF2-40B4-BE49-F238E27FC236}">
                      <a16:creationId xmlns:a16="http://schemas.microsoft.com/office/drawing/2014/main" id="{A5CE0FE0-29A5-836C-19CB-1778A3584C2F}"/>
                    </a:ext>
                  </a:extLst>
                </p:cNvPr>
                <p:cNvSpPr txBox="1"/>
                <p:nvPr/>
              </p:nvSpPr>
              <p:spPr>
                <a:xfrm>
                  <a:off x="4163047" y="3443072"/>
                  <a:ext cx="911674" cy="4001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10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32</m:t>
                            </m:r>
                          </m:sup>
                        </m:sSup>
                      </m:oMath>
                    </m:oMathPara>
                  </a14:m>
                  <a:endParaRPr kumimoji="1" lang="en-US" altLang="ja-JP" sz="2000" b="1" dirty="0">
                    <a:solidFill>
                      <a:schemeClr val="tx1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56" name="テキスト ボックス 55">
                  <a:extLst>
                    <a:ext uri="{FF2B5EF4-FFF2-40B4-BE49-F238E27FC236}">
                      <a16:creationId xmlns:a16="http://schemas.microsoft.com/office/drawing/2014/main" id="{A5CE0FE0-29A5-836C-19CB-1778A3584C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3047" y="3443072"/>
                  <a:ext cx="911674" cy="4001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D4265ADB-02B2-3A39-1E81-A2F3D8F4835F}"/>
                    </a:ext>
                  </a:extLst>
                </p:cNvPr>
                <p:cNvSpPr txBox="1"/>
                <p:nvPr/>
              </p:nvSpPr>
              <p:spPr>
                <a:xfrm>
                  <a:off x="4140960" y="4093416"/>
                  <a:ext cx="911674" cy="4001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10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28</m:t>
                            </m:r>
                          </m:sup>
                        </m:sSup>
                      </m:oMath>
                    </m:oMathPara>
                  </a14:m>
                  <a:endParaRPr kumimoji="1" lang="en-US" altLang="ja-JP" sz="2000" b="1" dirty="0">
                    <a:solidFill>
                      <a:schemeClr val="tx1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D4265ADB-02B2-3A39-1E81-A2F3D8F483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0960" y="4093416"/>
                  <a:ext cx="911674" cy="40011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FFC3E416-F133-73DC-4F7C-99B5B9B6AEB1}"/>
                    </a:ext>
                  </a:extLst>
                </p:cNvPr>
                <p:cNvSpPr txBox="1"/>
                <p:nvPr/>
              </p:nvSpPr>
              <p:spPr>
                <a:xfrm>
                  <a:off x="6062930" y="4743407"/>
                  <a:ext cx="1569107" cy="4001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𝜌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−1</m:t>
                            </m:r>
                          </m:sup>
                        </m:sSup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[</m:t>
                        </m:r>
                        <m:sSup>
                          <m:sSupPr>
                            <m:ctrlP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g</m:t>
                            </m:r>
                          </m:e>
                          <m:sup>
                            <m:r>
                              <a:rPr kumimoji="1" lang="en-US" altLang="ja-JP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−1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c</m:t>
                        </m:r>
                        <m:sSup>
                          <m:sSupPr>
                            <m:ctrlP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ja-JP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m</m:t>
                            </m:r>
                          </m:e>
                          <m:sup>
                            <m:r>
                              <a:rPr kumimoji="1" lang="en-US" altLang="ja-JP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3</m:t>
                            </m:r>
                          </m:sup>
                        </m:sSup>
                        <m:r>
                          <a:rPr kumimoji="1"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]</m:t>
                        </m:r>
                      </m:oMath>
                    </m:oMathPara>
                  </a14:m>
                  <a:endParaRPr kumimoji="1" lang="en-US" altLang="ja-JP" sz="2000" dirty="0">
                    <a:solidFill>
                      <a:schemeClr val="tx1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FFC3E416-F133-73DC-4F7C-99B5B9B6AE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2930" y="4743407"/>
                  <a:ext cx="1569107" cy="400110"/>
                </a:xfrm>
                <a:prstGeom prst="rect">
                  <a:avLst/>
                </a:prstGeom>
                <a:blipFill>
                  <a:blip r:embed="rId10"/>
                  <a:stretch>
                    <a:fillRect b="-5714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>
                  <a:extLst>
                    <a:ext uri="{FF2B5EF4-FFF2-40B4-BE49-F238E27FC236}">
                      <a16:creationId xmlns:a16="http://schemas.microsoft.com/office/drawing/2014/main" id="{526D0018-90E9-F194-9A20-5825347EFF23}"/>
                    </a:ext>
                  </a:extLst>
                </p:cNvPr>
                <p:cNvSpPr txBox="1"/>
                <p:nvPr/>
              </p:nvSpPr>
              <p:spPr>
                <a:xfrm>
                  <a:off x="8428931" y="4475259"/>
                  <a:ext cx="911674" cy="4001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10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−4</m:t>
                            </m:r>
                          </m:sup>
                        </m:sSup>
                      </m:oMath>
                    </m:oMathPara>
                  </a14:m>
                  <a:endParaRPr kumimoji="1" lang="en-US" altLang="ja-JP" sz="2000" b="1" dirty="0">
                    <a:solidFill>
                      <a:schemeClr val="tx1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62" name="テキスト ボックス 61">
                  <a:extLst>
                    <a:ext uri="{FF2B5EF4-FFF2-40B4-BE49-F238E27FC236}">
                      <a16:creationId xmlns:a16="http://schemas.microsoft.com/office/drawing/2014/main" id="{526D0018-90E9-F194-9A20-5825347EFF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28931" y="4475259"/>
                  <a:ext cx="911674" cy="40011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0C8CA9FC-C447-C1CA-8A90-2CD8745EEC61}"/>
                    </a:ext>
                  </a:extLst>
                </p:cNvPr>
                <p:cNvSpPr txBox="1"/>
                <p:nvPr/>
              </p:nvSpPr>
              <p:spPr>
                <a:xfrm>
                  <a:off x="6769156" y="4487348"/>
                  <a:ext cx="911674" cy="4001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10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−8</m:t>
                            </m:r>
                          </m:sup>
                        </m:sSup>
                      </m:oMath>
                    </m:oMathPara>
                  </a14:m>
                  <a:endParaRPr kumimoji="1" lang="en-US" altLang="ja-JP" sz="2000" b="1" dirty="0">
                    <a:solidFill>
                      <a:schemeClr val="tx1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0C8CA9FC-C447-C1CA-8A90-2CD8745EEC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9156" y="4487348"/>
                  <a:ext cx="911674" cy="400110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テキスト ボックス 66">
                  <a:extLst>
                    <a:ext uri="{FF2B5EF4-FFF2-40B4-BE49-F238E27FC236}">
                      <a16:creationId xmlns:a16="http://schemas.microsoft.com/office/drawing/2014/main" id="{C83D8B20-07E0-A66F-505C-FC21544149E4}"/>
                    </a:ext>
                  </a:extLst>
                </p:cNvPr>
                <p:cNvSpPr txBox="1"/>
                <p:nvPr/>
              </p:nvSpPr>
              <p:spPr>
                <a:xfrm>
                  <a:off x="5038385" y="4487348"/>
                  <a:ext cx="911674" cy="4001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10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−12</m:t>
                            </m:r>
                          </m:sup>
                        </m:sSup>
                      </m:oMath>
                    </m:oMathPara>
                  </a14:m>
                  <a:endParaRPr kumimoji="1" lang="en-US" altLang="ja-JP" sz="2000" b="1" dirty="0">
                    <a:solidFill>
                      <a:schemeClr val="tx1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67" name="テキスト ボックス 66">
                  <a:extLst>
                    <a:ext uri="{FF2B5EF4-FFF2-40B4-BE49-F238E27FC236}">
                      <a16:creationId xmlns:a16="http://schemas.microsoft.com/office/drawing/2014/main" id="{C83D8B20-07E0-A66F-505C-FC21544149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8385" y="4487348"/>
                  <a:ext cx="911674" cy="400110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F9D8889E-33CC-E783-D71E-14FBBFEF781F}"/>
              </a:ext>
            </a:extLst>
          </p:cNvPr>
          <p:cNvGrpSpPr/>
          <p:nvPr/>
        </p:nvGrpSpPr>
        <p:grpSpPr>
          <a:xfrm>
            <a:off x="-1241256" y="888155"/>
            <a:ext cx="6119450" cy="6551910"/>
            <a:chOff x="-1241256" y="888155"/>
            <a:chExt cx="6119450" cy="6551910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F176FB2C-4906-5EA6-5759-D8C7A73275FF}"/>
                </a:ext>
              </a:extLst>
            </p:cNvPr>
            <p:cNvGrpSpPr/>
            <p:nvPr/>
          </p:nvGrpSpPr>
          <p:grpSpPr>
            <a:xfrm>
              <a:off x="-1241256" y="888155"/>
              <a:ext cx="6119450" cy="6551910"/>
              <a:chOff x="-1093069" y="1198110"/>
              <a:chExt cx="5665069" cy="6065418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DBE2A702-474A-09DC-1623-CDB5026FD4AC}"/>
                  </a:ext>
                </a:extLst>
              </p:cNvPr>
              <p:cNvGrpSpPr/>
              <p:nvPr/>
            </p:nvGrpSpPr>
            <p:grpSpPr>
              <a:xfrm>
                <a:off x="-1093069" y="1598459"/>
                <a:ext cx="5665069" cy="5665069"/>
                <a:chOff x="-1046685" y="1042346"/>
                <a:chExt cx="5665069" cy="5665069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B144E0CD-4863-6D0C-68A8-6740EBA912D1}"/>
                    </a:ext>
                  </a:extLst>
                </p:cNvPr>
                <p:cNvGrpSpPr/>
                <p:nvPr/>
              </p:nvGrpSpPr>
              <p:grpSpPr>
                <a:xfrm>
                  <a:off x="-1046685" y="1042346"/>
                  <a:ext cx="5665069" cy="5665069"/>
                  <a:chOff x="-599846" y="1356116"/>
                  <a:chExt cx="5171846" cy="5171846"/>
                </a:xfrm>
              </p:grpSpPr>
              <p:sp>
                <p:nvSpPr>
                  <p:cNvPr id="76" name="パイ 75">
                    <a:extLst>
                      <a:ext uri="{FF2B5EF4-FFF2-40B4-BE49-F238E27FC236}">
                        <a16:creationId xmlns:a16="http://schemas.microsoft.com/office/drawing/2014/main" id="{82F0E4C6-3511-4854-2967-1F0BDF3CC20A}"/>
                      </a:ext>
                    </a:extLst>
                  </p:cNvPr>
                  <p:cNvSpPr/>
                  <p:nvPr/>
                </p:nvSpPr>
                <p:spPr>
                  <a:xfrm>
                    <a:off x="-599846" y="1356116"/>
                    <a:ext cx="5171846" cy="5171846"/>
                  </a:xfrm>
                  <a:prstGeom prst="pie">
                    <a:avLst>
                      <a:gd name="adj1" fmla="val 14083931"/>
                      <a:gd name="adj2" fmla="val 18010840"/>
                    </a:avLst>
                  </a:prstGeom>
                  <a:gradFill flip="none" rotWithShape="0">
                    <a:gsLst>
                      <a:gs pos="0">
                        <a:schemeClr val="accent1"/>
                      </a:gs>
                      <a:gs pos="68000">
                        <a:schemeClr val="accent1">
                          <a:lumMod val="20000"/>
                          <a:lumOff val="80000"/>
                        </a:schemeClr>
                      </a:gs>
                      <a:gs pos="56000">
                        <a:schemeClr val="accent1">
                          <a:lumMod val="60000"/>
                          <a:lumOff val="40000"/>
                        </a:schemeClr>
                      </a:gs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" name="パイ 76">
                    <a:extLst>
                      <a:ext uri="{FF2B5EF4-FFF2-40B4-BE49-F238E27FC236}">
                        <a16:creationId xmlns:a16="http://schemas.microsoft.com/office/drawing/2014/main" id="{09FE9C55-8923-8EA1-CD98-6E299CC7BED3}"/>
                      </a:ext>
                    </a:extLst>
                  </p:cNvPr>
                  <p:cNvSpPr/>
                  <p:nvPr/>
                </p:nvSpPr>
                <p:spPr>
                  <a:xfrm>
                    <a:off x="429257" y="2384662"/>
                    <a:ext cx="3113639" cy="3113639"/>
                  </a:xfrm>
                  <a:prstGeom prst="pie">
                    <a:avLst>
                      <a:gd name="adj1" fmla="val 14072871"/>
                      <a:gd name="adj2" fmla="val 18010621"/>
                    </a:avLst>
                  </a:prstGeom>
                  <a:solidFill>
                    <a:srgbClr val="FF5D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96" name="テキスト ボックス 95">
                  <a:extLst>
                    <a:ext uri="{FF2B5EF4-FFF2-40B4-BE49-F238E27FC236}">
                      <a16:creationId xmlns:a16="http://schemas.microsoft.com/office/drawing/2014/main" id="{DFCE36D8-00E1-C2E7-9F97-4F9A89C45E2A}"/>
                    </a:ext>
                  </a:extLst>
                </p:cNvPr>
                <p:cNvSpPr txBox="1"/>
                <p:nvPr/>
              </p:nvSpPr>
              <p:spPr>
                <a:xfrm>
                  <a:off x="1173611" y="1681231"/>
                  <a:ext cx="1040055" cy="156966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b="1" dirty="0">
                      <a:latin typeface="Hiragino Mincho Pro W6" panose="02020300000000000000" pitchFamily="18" charset="-128"/>
                      <a:ea typeface="Hiragino Mincho Pro W6" panose="02020300000000000000" pitchFamily="18" charset="-128"/>
                    </a:rPr>
                    <a:t>Crust</a:t>
                  </a:r>
                </a:p>
                <a:p>
                  <a:pPr algn="ctr"/>
                  <a:endParaRPr kumimoji="1" lang="en-US" altLang="ja-JP" sz="2400" b="1" dirty="0">
                    <a:solidFill>
                      <a:srgbClr val="FF0000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  <a:p>
                  <a:pPr algn="ctr"/>
                  <a:endParaRPr kumimoji="1" lang="en-US" altLang="ja-JP" sz="24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  <a:p>
                  <a:pPr algn="ctr"/>
                  <a:r>
                    <a:rPr kumimoji="1" lang="en-US" altLang="ja-JP" sz="2400" b="1" dirty="0">
                      <a:latin typeface="Hiragino Mincho Pro W6" panose="02020300000000000000" pitchFamily="18" charset="-128"/>
                      <a:ea typeface="Hiragino Mincho Pro W6" panose="02020300000000000000" pitchFamily="18" charset="-128"/>
                    </a:rPr>
                    <a:t>Core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8" name="テキスト ボックス 97">
                      <a:extLst>
                        <a:ext uri="{FF2B5EF4-FFF2-40B4-BE49-F238E27FC236}">
                          <a16:creationId xmlns:a16="http://schemas.microsoft.com/office/drawing/2014/main" id="{96F63103-6F41-7212-2F0B-00249F1F03B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303" y="2331776"/>
                      <a:ext cx="1156447" cy="461665"/>
                    </a:xfrm>
                    <a:prstGeom prst="rect">
                      <a:avLst/>
                    </a:prstGeom>
                    <a:noFill/>
                    <a:ln w="38100"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∼1 </m:t>
                            </m:r>
                            <m:r>
                              <m:rPr>
                                <m:sty m:val="p"/>
                              </m:rPr>
                              <a:rPr kumimoji="1" lang="en-US" altLang="ja-JP" sz="2400" b="0" i="0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km</m:t>
                            </m:r>
                          </m:oMath>
                        </m:oMathPara>
                      </a14:m>
                      <a:endParaRPr kumimoji="1" lang="en-US" altLang="ja-JP" sz="2400" dirty="0">
                        <a:solidFill>
                          <a:srgbClr val="FF0000"/>
                        </a:solidFill>
                        <a:latin typeface="Hiragino Mincho Pro W6" panose="02020300000000000000" pitchFamily="18" charset="-128"/>
                        <a:ea typeface="Hiragino Mincho Pro W6" panose="02020300000000000000" pitchFamily="18" charset="-128"/>
                      </a:endParaRPr>
                    </a:p>
                  </p:txBody>
                </p:sp>
              </mc:Choice>
              <mc:Fallback xmlns="">
                <p:sp>
                  <p:nvSpPr>
                    <p:cNvPr id="98" name="テキスト ボックス 97">
                      <a:extLst>
                        <a:ext uri="{FF2B5EF4-FFF2-40B4-BE49-F238E27FC236}">
                          <a16:creationId xmlns:a16="http://schemas.microsoft.com/office/drawing/2014/main" id="{96F63103-6F41-7212-2F0B-00249F1F03B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303" y="2331776"/>
                      <a:ext cx="1156447" cy="461665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b="-15000"/>
                      </a:stretch>
                    </a:blipFill>
                    <a:ln w="3810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4" name="テキスト ボックス 103">
                      <a:extLst>
                        <a:ext uri="{FF2B5EF4-FFF2-40B4-BE49-F238E27FC236}">
                          <a16:creationId xmlns:a16="http://schemas.microsoft.com/office/drawing/2014/main" id="{2C44E0BC-8A0A-2D5F-DCC6-81829DFDE7D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1336" y="3539935"/>
                      <a:ext cx="1156447" cy="461665"/>
                    </a:xfrm>
                    <a:prstGeom prst="rect">
                      <a:avLst/>
                    </a:prstGeom>
                    <a:noFill/>
                    <a:ln w="38100"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∼10 </m:t>
                            </m:r>
                            <m:r>
                              <m:rPr>
                                <m:sty m:val="p"/>
                              </m:rPr>
                              <a:rPr kumimoji="1" lang="en-US" altLang="ja-JP" sz="2400" b="0" i="0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km</m:t>
                            </m:r>
                          </m:oMath>
                        </m:oMathPara>
                      </a14:m>
                      <a:endParaRPr kumimoji="1" lang="en-US" altLang="ja-JP" sz="2400" dirty="0">
                        <a:solidFill>
                          <a:srgbClr val="FF0000"/>
                        </a:solidFill>
                        <a:latin typeface="Hiragino Mincho Pro W6" panose="02020300000000000000" pitchFamily="18" charset="-128"/>
                        <a:ea typeface="Hiragino Mincho Pro W6" panose="02020300000000000000" pitchFamily="18" charset="-128"/>
                      </a:endParaRPr>
                    </a:p>
                  </p:txBody>
                </p:sp>
              </mc:Choice>
              <mc:Fallback xmlns="">
                <p:sp>
                  <p:nvSpPr>
                    <p:cNvPr id="104" name="テキスト ボックス 103">
                      <a:extLst>
                        <a:ext uri="{FF2B5EF4-FFF2-40B4-BE49-F238E27FC236}">
                          <a16:creationId xmlns:a16="http://schemas.microsoft.com/office/drawing/2014/main" id="{2C44E0BC-8A0A-2D5F-DCC6-81829DFDE7D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51336" y="3539935"/>
                      <a:ext cx="1156447" cy="461665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r="-6061" b="-15000"/>
                      </a:stretch>
                    </a:blipFill>
                    <a:ln w="3810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09" name="稲妻 108">
                <a:extLst>
                  <a:ext uri="{FF2B5EF4-FFF2-40B4-BE49-F238E27FC236}">
                    <a16:creationId xmlns:a16="http://schemas.microsoft.com/office/drawing/2014/main" id="{8624A81A-24A5-6AC8-789F-F0F35221E08E}"/>
                  </a:ext>
                </a:extLst>
              </p:cNvPr>
              <p:cNvSpPr/>
              <p:nvPr/>
            </p:nvSpPr>
            <p:spPr>
              <a:xfrm rot="3487931">
                <a:off x="2108430" y="1627772"/>
                <a:ext cx="253997" cy="371971"/>
              </a:xfrm>
              <a:prstGeom prst="lightningBol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FAC4C425-82EA-0503-4D12-61D59AF20296}"/>
                  </a:ext>
                </a:extLst>
              </p:cNvPr>
              <p:cNvSpPr txBox="1"/>
              <p:nvPr/>
            </p:nvSpPr>
            <p:spPr>
              <a:xfrm>
                <a:off x="-1" y="1198110"/>
                <a:ext cx="1904965" cy="484370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800" b="1" dirty="0">
                    <a:solidFill>
                      <a:srgbClr val="FF0000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Fractured!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2" name="テキスト ボックス 121">
                  <a:extLst>
                    <a:ext uri="{FF2B5EF4-FFF2-40B4-BE49-F238E27FC236}">
                      <a16:creationId xmlns:a16="http://schemas.microsoft.com/office/drawing/2014/main" id="{03231898-5930-F52B-92E7-FAF10844F2A8}"/>
                    </a:ext>
                  </a:extLst>
                </p:cNvPr>
                <p:cNvSpPr txBox="1"/>
                <p:nvPr/>
              </p:nvSpPr>
              <p:spPr>
                <a:xfrm>
                  <a:off x="382733" y="1444191"/>
                  <a:ext cx="1992388" cy="52322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800" b="0" i="0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Fe</m:t>
                        </m:r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+</m:t>
                        </m:r>
                        <m:sSup>
                          <m:sSupPr>
                            <m:ctrlPr>
                              <a:rPr kumimoji="1" lang="en-US" altLang="ja-JP" sz="2800" i="1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𝑒</m:t>
                            </m:r>
                          </m:e>
                          <m:sup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kumimoji="1" lang="en-US" altLang="ja-JP" sz="2800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>
            <p:sp>
              <p:nvSpPr>
                <p:cNvPr id="122" name="テキスト ボックス 121">
                  <a:extLst>
                    <a:ext uri="{FF2B5EF4-FFF2-40B4-BE49-F238E27FC236}">
                      <a16:creationId xmlns:a16="http://schemas.microsoft.com/office/drawing/2014/main" id="{03231898-5930-F52B-92E7-FAF10844F2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2733" y="1444191"/>
                  <a:ext cx="1992388" cy="523220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CA4EEEA6-ECFD-D99A-4CF4-E800A6C91D6E}"/>
              </a:ext>
            </a:extLst>
          </p:cNvPr>
          <p:cNvCxnSpPr>
            <a:cxnSpLocks/>
          </p:cNvCxnSpPr>
          <p:nvPr/>
        </p:nvCxnSpPr>
        <p:spPr>
          <a:xfrm flipV="1">
            <a:off x="2379926" y="1129384"/>
            <a:ext cx="1366884" cy="2746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57881A23-35C6-E8C6-605E-BF24A5ED3833}"/>
              </a:ext>
            </a:extLst>
          </p:cNvPr>
          <p:cNvCxnSpPr>
            <a:cxnSpLocks/>
          </p:cNvCxnSpPr>
          <p:nvPr/>
        </p:nvCxnSpPr>
        <p:spPr>
          <a:xfrm>
            <a:off x="2201663" y="1773755"/>
            <a:ext cx="1645508" cy="22447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34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C5AF2-728D-CD2D-08D2-11EB277E9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">
            <a:extLst>
              <a:ext uri="{FF2B5EF4-FFF2-40B4-BE49-F238E27FC236}">
                <a16:creationId xmlns:a16="http://schemas.microsoft.com/office/drawing/2014/main" id="{C79B7E64-BD57-4DCA-E242-ACEB36A1B083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B95D140-E2CE-9112-00E5-1115CD58063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B9397CE-2956-69D0-E225-20BABB96A78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43FA0F3-FACB-B9BF-28B8-55702BA47BE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079E669-D8CC-3CA4-A46A-5EE7E809F0F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0103943-5F92-4961-CB39-1855192C9CD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E5BF0D3-9DC0-AAED-65F2-825288FEC93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F6B2139-78B0-F66E-9E7A-E87BF38AE93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050BD31-C406-6635-B730-593040B5439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9364E80-C6B5-BA97-C357-B491C0ECFC8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50379B0-C160-5971-DD94-8452DDE4488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48258FC-F423-AE53-7D02-7FDB822D915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D643AB7-EAA4-EC49-3275-05593DBAFA5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DBC74CF-92AD-B8CF-E51A-69F32DD1473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AA78F88-9EAD-FDC6-3DDC-B278E96F85D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DC69333-A109-937A-A6E0-72F5E78001E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FE871BD-1167-39B2-9558-54CC2021DEE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A6B1DFC-6C3C-D3A4-7F70-2E8B75A0106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E510421-AB09-D94E-D8BA-9A2A55AADC5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CEED119-BA08-1C02-1F3C-FB6ECE8F49D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514A6C3-700E-2BE0-FF33-34BECEEBDD3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C80C648-367E-CECA-DF6F-8EDB53F44A2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89B63FC-F387-37A1-257F-953A0C2AB364}"/>
              </a:ext>
            </a:extLst>
          </p:cNvPr>
          <p:cNvSpPr txBox="1"/>
          <p:nvPr/>
        </p:nvSpPr>
        <p:spPr>
          <a:xfrm>
            <a:off x="2881407" y="6354160"/>
            <a:ext cx="333630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</a:rPr>
              <a:t>              </a:t>
            </a:r>
            <a:endParaRPr kumimoji="1" lang="ja-JP" altLang="en-US" sz="2800">
              <a:solidFill>
                <a:srgbClr val="FF0000"/>
              </a:solidFill>
              <a:latin typeface="Hiragino Kaku Gothic StdN W8" panose="020B0800000000000000" pitchFamily="34" charset="-128"/>
              <a:ea typeface="Hiragino Kaku Gothic StdN W8" panose="020B0800000000000000" pitchFamily="34" charset="-128"/>
            </a:endParaRPr>
          </a:p>
        </p:txBody>
      </p:sp>
      <p:grpSp>
        <p:nvGrpSpPr>
          <p:cNvPr id="3" name="グループ">
            <a:extLst>
              <a:ext uri="{FF2B5EF4-FFF2-40B4-BE49-F238E27FC236}">
                <a16:creationId xmlns:a16="http://schemas.microsoft.com/office/drawing/2014/main" id="{ED29A770-0529-DF32-AD5C-D3EE76571A08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998B219-4935-84D1-ABCC-B25AC3D85FA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E035FD1-6DA4-52BB-ACFD-75220E9AD7F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8FF7570-2008-98E9-0D02-C4BC96CF28F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8E42B03-DA36-B2A2-A66C-0AD1962D9B5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9097132-5F4C-16FA-661E-C12B52180E4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945335B-F426-2C8C-00B9-488B39005FA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560CFB8-ECDF-FEDE-1402-4954E6C33A4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A3F88A3-CEE4-AD50-D0E6-B5CE582D82F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ADB46A3-6D8A-5D7C-3B6B-D23F59122F7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F1B1437-9F29-8D0E-1E1A-810E7335A62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D1C5CF8-AF99-360D-88AC-C4221A7CE24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6E3DB3A-AA35-1CCA-D3C5-F0862C8284C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EE97831-0F88-55AC-90AB-66B8D393D13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4EE7773-0807-5C29-FC63-C1ACA53DD72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F951317-6CF7-6673-95F7-4E233C64175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386CCA4-8515-FA3F-4362-6EDC98483F0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BC57795-FDF4-EA52-4334-2C085B15E32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26F9F64-7713-34D2-C445-45456F21FD6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E943FAC-99C5-38BA-9476-9E8F0CC2730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1A72432-2131-EC6B-6615-85C03D5F889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B063749-C124-19ED-1100-A371A5F0E15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2E64B71-684B-72AD-E6CF-BB85B3815E3B}"/>
              </a:ext>
            </a:extLst>
          </p:cNvPr>
          <p:cNvSpPr txBox="1"/>
          <p:nvPr/>
        </p:nvSpPr>
        <p:spPr>
          <a:xfrm>
            <a:off x="6311" y="3973812"/>
            <a:ext cx="84898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@surface, very strong electric field is induced.</a:t>
            </a:r>
          </a:p>
          <a:p>
            <a:r>
              <a:rPr kumimoji="1" lang="en-US" altLang="ja-JP" sz="2800" b="1" dirty="0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</a:t>
            </a:r>
            <a:r>
              <a:rPr kumimoji="1" lang="en-US" altLang="ja-JP" sz="2800" dirty="0">
                <a:solidFill>
                  <a:srgbClr val="FF000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</a:rPr>
              <a:t>-&gt; Ion acceleration!</a:t>
            </a:r>
            <a:endParaRPr kumimoji="1" lang="ja-JP" altLang="en-US" sz="2800">
              <a:solidFill>
                <a:srgbClr val="FF0000"/>
              </a:solidFill>
              <a:latin typeface="Hiragino Kaku Gothic StdN W8" panose="020B0800000000000000" pitchFamily="34" charset="-128"/>
              <a:ea typeface="Hiragino Kaku Gothic StdN W8" panose="020B0800000000000000" pitchFamily="34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73E18AA3-B1CD-4E40-0802-4D43C63EA9D0}"/>
              </a:ext>
            </a:extLst>
          </p:cNvPr>
          <p:cNvSpPr txBox="1"/>
          <p:nvPr/>
        </p:nvSpPr>
        <p:spPr>
          <a:xfrm>
            <a:off x="-67248" y="6081123"/>
            <a:ext cx="91498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00" b="1" dirty="0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I</a:t>
            </a:r>
            <a:r>
              <a:rPr kumimoji="1" lang="en-US" altLang="ja-JP" sz="22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nstant </a:t>
            </a:r>
            <a:r>
              <a:rPr kumimoji="1" lang="en-US" altLang="ja-JP" sz="2200" b="1" dirty="0" err="1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Z</a:t>
            </a:r>
            <a:r>
              <a:rPr kumimoji="1" lang="en-US" altLang="ja-JP" sz="2200" b="1" dirty="0" err="1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eV</a:t>
            </a:r>
            <a:r>
              <a:rPr kumimoji="1" lang="en-US" altLang="ja-JP" sz="22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-ion-acceleration in </a:t>
            </a:r>
            <a:r>
              <a:rPr kumimoji="1" lang="en-US" altLang="ja-JP" sz="2200" b="1" dirty="0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U</a:t>
            </a:r>
            <a:r>
              <a:rPr kumimoji="1" lang="en-US" altLang="ja-JP" sz="22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pset </a:t>
            </a:r>
            <a:r>
              <a:rPr kumimoji="1" lang="en-US" altLang="ja-JP" sz="2200" b="1" dirty="0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M</a:t>
            </a:r>
            <a:r>
              <a:rPr kumimoji="1" lang="en-US" altLang="ja-JP" sz="22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agnetar </a:t>
            </a:r>
            <a:r>
              <a:rPr kumimoji="1" lang="en-US" altLang="ja-JP" sz="2200" b="1" dirty="0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O</a:t>
            </a:r>
            <a:r>
              <a:rPr kumimoji="1" lang="en-US" altLang="ja-JP" sz="22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rigin Bursts</a:t>
            </a:r>
          </a:p>
          <a:p>
            <a:pPr algn="ctr"/>
            <a:r>
              <a:rPr kumimoji="1" lang="ja-JP" altLang="en-US" sz="2800" b="1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→</a:t>
            </a:r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2800" b="1" dirty="0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IZUMO</a:t>
            </a:r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 Bursts</a:t>
            </a:r>
            <a:endParaRPr kumimoji="1" lang="ja-JP" altLang="en-US" sz="2800" b="1">
              <a:latin typeface="Hiragino Mincho Pro W6" panose="02020300000000000000" pitchFamily="18" charset="-128"/>
              <a:ea typeface="Hiragino Mincho Pro W6" panose="020203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4" name="X-ray burst :…">
            <a:extLst>
              <a:ext uri="{FF2B5EF4-FFF2-40B4-BE49-F238E27FC236}">
                <a16:creationId xmlns:a16="http://schemas.microsoft.com/office/drawing/2014/main" id="{AA41395D-7BC2-2590-D16C-CC6254EAF4EE}"/>
              </a:ext>
            </a:extLst>
          </p:cNvPr>
          <p:cNvSpPr txBox="1"/>
          <p:nvPr/>
        </p:nvSpPr>
        <p:spPr>
          <a:xfrm>
            <a:off x="-27870" y="146153"/>
            <a:ext cx="5219379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Cosmic Ray Acceleration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9" name="X-ray burst :…">
            <a:extLst>
              <a:ext uri="{FF2B5EF4-FFF2-40B4-BE49-F238E27FC236}">
                <a16:creationId xmlns:a16="http://schemas.microsoft.com/office/drawing/2014/main" id="{FC85BB05-4D9F-4629-184D-AD21E2C9AADB}"/>
              </a:ext>
            </a:extLst>
          </p:cNvPr>
          <p:cNvSpPr txBox="1"/>
          <p:nvPr/>
        </p:nvSpPr>
        <p:spPr>
          <a:xfrm>
            <a:off x="6732933" y="-42352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Shimoda &amp; Wada 2025</a:t>
            </a:r>
          </a:p>
        </p:txBody>
      </p:sp>
      <p:pic>
        <p:nvPicPr>
          <p:cNvPr id="64" name="図 63">
            <a:extLst>
              <a:ext uri="{FF2B5EF4-FFF2-40B4-BE49-F238E27FC236}">
                <a16:creationId xmlns:a16="http://schemas.microsoft.com/office/drawing/2014/main" id="{0641545D-9447-1CB8-903D-D9E189BA6A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137"/>
          <a:stretch/>
        </p:blipFill>
        <p:spPr>
          <a:xfrm>
            <a:off x="71191" y="653426"/>
            <a:ext cx="9001617" cy="3302409"/>
          </a:xfrm>
          <a:prstGeom prst="rect">
            <a:avLst/>
          </a:prstGeom>
        </p:spPr>
      </p:pic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6EF1700B-BF33-FDFC-533D-AF6EE9ED5A9B}"/>
              </a:ext>
            </a:extLst>
          </p:cNvPr>
          <p:cNvGrpSpPr/>
          <p:nvPr/>
        </p:nvGrpSpPr>
        <p:grpSpPr>
          <a:xfrm>
            <a:off x="-1115771" y="4562025"/>
            <a:ext cx="10237715" cy="1380246"/>
            <a:chOff x="-301752" y="4736592"/>
            <a:chExt cx="9068671" cy="122263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BC454A68-E29A-34B6-6475-F54FAA660AA6}"/>
                </a:ext>
              </a:extLst>
            </p:cNvPr>
            <p:cNvGrpSpPr/>
            <p:nvPr/>
          </p:nvGrpSpPr>
          <p:grpSpPr>
            <a:xfrm>
              <a:off x="700011" y="5139139"/>
              <a:ext cx="8066908" cy="820089"/>
              <a:chOff x="254141" y="5123735"/>
              <a:chExt cx="8066908" cy="820089"/>
            </a:xfrm>
          </p:grpSpPr>
          <p:pic>
            <p:nvPicPr>
              <p:cNvPr id="4" name="図 3" descr="ダイアグラム&#10;&#10;AI によって生成されたコンテンツは間違っている可能性があります。">
                <a:extLst>
                  <a:ext uri="{FF2B5EF4-FFF2-40B4-BE49-F238E27FC236}">
                    <a16:creationId xmlns:a16="http://schemas.microsoft.com/office/drawing/2014/main" id="{83BEF74E-B37A-B1EE-E0BE-929CB5A27E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3439" t="5929" r="81075" b="71390"/>
              <a:stretch/>
            </p:blipFill>
            <p:spPr>
              <a:xfrm>
                <a:off x="254141" y="5260332"/>
                <a:ext cx="1203624" cy="490658"/>
              </a:xfrm>
              <a:prstGeom prst="rect">
                <a:avLst/>
              </a:prstGeom>
            </p:spPr>
          </p:pic>
          <p:pic>
            <p:nvPicPr>
              <p:cNvPr id="6" name="図 5" descr="ダイアグラム&#10;&#10;AI によって生成されたコンテンツは間違っている可能性があります。">
                <a:extLst>
                  <a:ext uri="{FF2B5EF4-FFF2-40B4-BE49-F238E27FC236}">
                    <a16:creationId xmlns:a16="http://schemas.microsoft.com/office/drawing/2014/main" id="{7208C464-B2D7-C557-892F-0B39EC3ECC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4706" t="48836" r="1062" b="2666"/>
              <a:stretch/>
            </p:blipFill>
            <p:spPr>
              <a:xfrm>
                <a:off x="3203842" y="5123735"/>
                <a:ext cx="5117207" cy="820089"/>
              </a:xfrm>
              <a:prstGeom prst="rect">
                <a:avLst/>
              </a:prstGeom>
            </p:spPr>
          </p:pic>
        </p:grp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1BA6556B-018F-9505-9653-43D1B1497ADE}"/>
                </a:ext>
              </a:extLst>
            </p:cNvPr>
            <p:cNvSpPr/>
            <p:nvPr/>
          </p:nvSpPr>
          <p:spPr>
            <a:xfrm>
              <a:off x="700011" y="5104733"/>
              <a:ext cx="8066908" cy="79223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7" name="図 56">
              <a:extLst>
                <a:ext uri="{FF2B5EF4-FFF2-40B4-BE49-F238E27FC236}">
                  <a16:creationId xmlns:a16="http://schemas.microsoft.com/office/drawing/2014/main" id="{05D78A67-AC29-4D40-CC1E-A50F12819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26182" y="5344904"/>
              <a:ext cx="1733956" cy="28327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474CAD59-A8C5-759C-4D66-3365F370605B}"/>
                </a:ext>
              </a:extLst>
            </p:cNvPr>
            <p:cNvSpPr txBox="1"/>
            <p:nvPr/>
          </p:nvSpPr>
          <p:spPr>
            <a:xfrm>
              <a:off x="-301752" y="4736592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2062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03A53-1006-5A80-9309-B0BAE98C09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">
            <a:extLst>
              <a:ext uri="{FF2B5EF4-FFF2-40B4-BE49-F238E27FC236}">
                <a16:creationId xmlns:a16="http://schemas.microsoft.com/office/drawing/2014/main" id="{3CD7D6FE-36F0-60DF-4039-8A2597AF8D25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AA4358D-D494-DF1D-68BE-0E15D7C97B4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E1321E6-3651-F3D8-4F67-842118F9743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15E2180-1BA6-7347-6CB1-E9984F98E1C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2841BC3-BC27-914B-91B4-8A7B0EEB719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0F5B8C3-1838-5D51-CD4A-35E5C263AF0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8A4B4FC-14F4-E33C-7B51-F5E4EED42FC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65D77D1-51F4-A95A-CC74-80263699E10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9A61410-DACB-5F7E-ED8E-67D64A41792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FE50928-8AA5-6EBD-9C61-B27CA8E1E2E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13D98B9-6C74-6D3E-492B-55447C4A30A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EAD6286-CC7D-4C0D-61B6-335C585969C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78082C5-7B7A-B26C-67EC-9E8C03E6A29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B75A858-7C0E-1F4F-68B3-B46EBD14AC8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5901B93-D43C-23D6-3E41-86E9E83D61F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E66F98A-559D-0DDE-8779-41A7D7AFAE0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02D234F-1297-B785-ED5B-7A9D5D5F7EC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6FFA52A-6FD4-9A6D-136C-AC9D64F5793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E735765-5541-8559-D277-7562F4E803C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7C2E42F-32F4-CF6A-4BE5-42CAD80CF7A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CB1779C-42D9-6977-4DA2-DE760060227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16DFCA0-A5FD-92F1-9EAC-74EACD7BC07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9" name="グループ">
            <a:extLst>
              <a:ext uri="{FF2B5EF4-FFF2-40B4-BE49-F238E27FC236}">
                <a16:creationId xmlns:a16="http://schemas.microsoft.com/office/drawing/2014/main" id="{C75BBC3E-9581-105D-E790-4CA7AE41281D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721F0CB-9045-F9A6-EEF0-BF8F10125EA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E2ED122-C675-330C-E07B-B3D2C5031FF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FB738E9-9973-6796-E8AB-7FC7F391522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51342F9-B938-2BDF-9300-5EE374831B3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91CC258-8B4E-1919-43C3-BFBD48A99A3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260FACC-613B-028A-D10F-D4FBEC017E0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6BC0348-415B-9D0B-D603-C135A36227B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FA47043-219A-FF58-A6DC-8EA6690F4CD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BBA6B41-10B2-2B77-82EB-9EC8EE15983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8E76828-5040-2D85-E191-1773640A21B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F2AE8D9-73B9-28E0-3B34-CCC5C8AB25D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F683176-C17E-6574-245C-46595DA5934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D1E35E6-D8D0-6B66-8A40-29DEECB3A2E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697B2EC-F5F4-7D88-92E0-198DCE5529D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E404BBB-6537-F7E1-F4D7-BEF3A842D31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86F3A40-CB1E-8CBE-2DFF-70226C2C691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7257CC8-014B-7165-B386-E12A474D7BE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86EAFBD-54ED-8B23-6717-02043EDC8ED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E8464FD-18EF-F2A0-F796-5F2169618C8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7A08677-B11B-2B08-D430-8DD13267439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9DE99D5-141D-3A71-3650-68FF59F1ECE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3" name="X-ray burst :…">
            <a:extLst>
              <a:ext uri="{FF2B5EF4-FFF2-40B4-BE49-F238E27FC236}">
                <a16:creationId xmlns:a16="http://schemas.microsoft.com/office/drawing/2014/main" id="{5B677299-4FFB-B507-5A68-02E2B20FBD9E}"/>
              </a:ext>
            </a:extLst>
          </p:cNvPr>
          <p:cNvSpPr txBox="1"/>
          <p:nvPr/>
        </p:nvSpPr>
        <p:spPr>
          <a:xfrm>
            <a:off x="-27870" y="146153"/>
            <a:ext cx="2024593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Prospects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60" name="X-ray burst :…">
            <a:extLst>
              <a:ext uri="{FF2B5EF4-FFF2-40B4-BE49-F238E27FC236}">
                <a16:creationId xmlns:a16="http://schemas.microsoft.com/office/drawing/2014/main" id="{A63FAEF8-0BE7-78DA-12A5-AF06F91068A6}"/>
              </a:ext>
            </a:extLst>
          </p:cNvPr>
          <p:cNvSpPr txBox="1"/>
          <p:nvPr/>
        </p:nvSpPr>
        <p:spPr>
          <a:xfrm>
            <a:off x="6732933" y="-42352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Shimoda &amp; Wada 2025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673AED4A-0350-538F-ABB5-A34E4DBB0623}"/>
                  </a:ext>
                </a:extLst>
              </p:cNvPr>
              <p:cNvSpPr txBox="1"/>
              <p:nvPr/>
            </p:nvSpPr>
            <p:spPr>
              <a:xfrm>
                <a:off x="62898" y="7449145"/>
                <a:ext cx="9178009" cy="310854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Tx/>
                  <a:buChar char="-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X-ray emission 	-&gt; X-ray burst</a:t>
                </a:r>
              </a:p>
              <a:p>
                <a:endParaRPr kumimoji="1" lang="en-US" altLang="ja-JP" sz="2800" b="1" dirty="0">
                  <a:solidFill>
                    <a:schemeClr val="tx1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  <a:p>
                <a:pPr marL="342900" indent="-342900">
                  <a:buFontTx/>
                  <a:buChar char="-"/>
                </a:pPr>
                <a:r>
                  <a:rPr kumimoji="1" lang="en-US" altLang="ja-JP" sz="2800" b="1" dirty="0">
                    <a:solidFill>
                      <a:schemeClr val="tx1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High-Energy CR 	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𝐶𝑅</m:t>
                        </m:r>
                      </m:sub>
                    </m:sSub>
                    <m:r>
                      <a:rPr kumimoji="1" lang="en-US" altLang="ja-JP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∼1</m:t>
                    </m:r>
                    <m:sSup>
                      <m:sSupPr>
                        <m:ctrlPr>
                          <a:rPr kumimoji="1" lang="en-US" altLang="ja-JP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0</m:t>
                        </m:r>
                      </m:e>
                      <m:sup>
                        <m:r>
                          <a:rPr kumimoji="1" lang="en-US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22</m:t>
                        </m:r>
                      </m:sup>
                    </m:sSup>
                    <m:r>
                      <a:rPr kumimoji="1" lang="en-US" altLang="ja-JP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eV</m:t>
                    </m:r>
                  </m:oMath>
                </a14:m>
                <a:endParaRPr kumimoji="1" lang="en-US" altLang="ja-JP" sz="2800" b="0" dirty="0">
                  <a:solidFill>
                    <a:schemeClr val="tx1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  <a:p>
                <a:pPr marL="342900" indent="-342900">
                  <a:buFontTx/>
                  <a:buChar char="-"/>
                </a:pPr>
                <a:endParaRPr kumimoji="1" lang="en-US" altLang="ja-JP" sz="2800" dirty="0">
                  <a:solidFill>
                    <a:srgbClr val="FF0000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  <a:p>
                <a:pPr marL="342900" indent="-342900">
                  <a:buFontTx/>
                  <a:buChar char="-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CR decay      			-&gt; Neutrinos w/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𝜈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∼1</m:t>
                    </m:r>
                    <m:sSup>
                      <m:sSupPr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0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17</m:t>
                        </m:r>
                      </m:sup>
                    </m:sSup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eV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 </m:t>
                    </m:r>
                  </m:oMath>
                </a14:m>
                <a:endParaRPr kumimoji="1" lang="en-US" altLang="ja-JP" sz="2800" b="1" dirty="0"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  <a:p>
                <a:pPr marL="342900" indent="-342900">
                  <a:buFontTx/>
                  <a:buChar char="-"/>
                </a:pPr>
                <a:endParaRPr kumimoji="1" lang="en-US" altLang="ja-JP" sz="2800" b="1" dirty="0"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  <a:p>
                <a:pPr marL="342900" indent="-342900">
                  <a:buFontTx/>
                  <a:buChar char="-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Fe acceleration 		-&gt; *neutrons* w/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𝑛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∼1</m:t>
                    </m:r>
                    <m:sSup>
                      <m:sSupPr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0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19</m:t>
                        </m:r>
                      </m:sup>
                    </m:sSup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eV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 </m:t>
                    </m:r>
                  </m:oMath>
                </a14:m>
                <a:endParaRPr kumimoji="1" lang="en-US" altLang="ja-JP" sz="2800" b="1" dirty="0"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</p:txBody>
          </p:sp>
        </mc:Choice>
        <mc:Fallback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673AED4A-0350-538F-ABB5-A34E4DBB06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98" y="7449145"/>
                <a:ext cx="9178009" cy="3108543"/>
              </a:xfrm>
              <a:prstGeom prst="rect">
                <a:avLst/>
              </a:prstGeom>
              <a:blipFill>
                <a:blip r:embed="rId3"/>
                <a:stretch>
                  <a:fillRect l="-1381" t="-2033" b="-4472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30A1DF0A-EC6D-1994-A810-393AF6C45F58}"/>
              </a:ext>
            </a:extLst>
          </p:cNvPr>
          <p:cNvGrpSpPr/>
          <p:nvPr/>
        </p:nvGrpSpPr>
        <p:grpSpPr>
          <a:xfrm>
            <a:off x="229179" y="2622249"/>
            <a:ext cx="3783124" cy="2941884"/>
            <a:chOff x="869780" y="3020080"/>
            <a:chExt cx="2148534" cy="1670772"/>
          </a:xfrm>
        </p:grpSpPr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DC2BCE97-7767-E55A-9D37-98B075C38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7609" y="3020080"/>
              <a:ext cx="1828392" cy="1670772"/>
            </a:xfrm>
            <a:prstGeom prst="rect">
              <a:avLst/>
            </a:prstGeom>
          </p:spPr>
        </p:pic>
        <p:sp>
          <p:nvSpPr>
            <p:cNvPr id="61" name="角丸四角形 60">
              <a:extLst>
                <a:ext uri="{FF2B5EF4-FFF2-40B4-BE49-F238E27FC236}">
                  <a16:creationId xmlns:a16="http://schemas.microsoft.com/office/drawing/2014/main" id="{BA7481CC-F73B-1765-19D7-7DD7A8572B90}"/>
                </a:ext>
              </a:extLst>
            </p:cNvPr>
            <p:cNvSpPr/>
            <p:nvPr/>
          </p:nvSpPr>
          <p:spPr>
            <a:xfrm rot="16200000">
              <a:off x="1836568" y="2270212"/>
              <a:ext cx="214957" cy="214853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kumimoji="1" lang="en-US" altLang="ja-JP" sz="4000" dirty="0"/>
                <a:t>100 </a:t>
              </a:r>
              <a:r>
                <a:rPr kumimoji="1" lang="en-US" altLang="ja-JP" sz="4000" dirty="0" err="1"/>
                <a:t>PeV</a:t>
              </a:r>
              <a:r>
                <a:rPr kumimoji="1" lang="en-US" altLang="ja-JP" sz="4000" dirty="0"/>
                <a:t> neutrino</a:t>
              </a:r>
              <a:endParaRPr kumimoji="1" lang="ja-JP" altLang="en-US" sz="4000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B85C678E-139C-2099-DF4B-8E0DC42F8806}"/>
              </a:ext>
            </a:extLst>
          </p:cNvPr>
          <p:cNvGrpSpPr/>
          <p:nvPr/>
        </p:nvGrpSpPr>
        <p:grpSpPr>
          <a:xfrm>
            <a:off x="4652576" y="3113460"/>
            <a:ext cx="4044645" cy="2183386"/>
            <a:chOff x="10207759" y="3466543"/>
            <a:chExt cx="2252132" cy="1215749"/>
          </a:xfrm>
        </p:grpSpPr>
        <p:pic>
          <p:nvPicPr>
            <p:cNvPr id="52" name="図 51">
              <a:extLst>
                <a:ext uri="{FF2B5EF4-FFF2-40B4-BE49-F238E27FC236}">
                  <a16:creationId xmlns:a16="http://schemas.microsoft.com/office/drawing/2014/main" id="{B34413A9-F74A-CCEF-F600-AE1B4B7447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07759" y="3632275"/>
              <a:ext cx="2252132" cy="1050017"/>
            </a:xfrm>
            <a:prstGeom prst="rect">
              <a:avLst/>
            </a:prstGeom>
          </p:spPr>
        </p:pic>
        <p:sp>
          <p:nvSpPr>
            <p:cNvPr id="62" name="角丸四角形 61">
              <a:extLst>
                <a:ext uri="{FF2B5EF4-FFF2-40B4-BE49-F238E27FC236}">
                  <a16:creationId xmlns:a16="http://schemas.microsoft.com/office/drawing/2014/main" id="{62BE66A8-A078-F80B-6B98-9CC27616C1D5}"/>
                </a:ext>
              </a:extLst>
            </p:cNvPr>
            <p:cNvSpPr/>
            <p:nvPr/>
          </p:nvSpPr>
          <p:spPr>
            <a:xfrm rot="16200000">
              <a:off x="11251343" y="2618925"/>
              <a:ext cx="269106" cy="1964341"/>
            </a:xfrm>
            <a:prstGeom prst="roundRect">
              <a:avLst/>
            </a:prstGeom>
            <a:solidFill>
              <a:srgbClr val="3545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kumimoji="1" lang="en-US" altLang="ja-JP" sz="4000" dirty="0">
                  <a:solidFill>
                    <a:schemeClr val="bg1"/>
                  </a:solidFill>
                </a:rPr>
                <a:t>100 keV photon</a:t>
              </a:r>
              <a:endParaRPr kumimoji="1" lang="ja-JP" altLang="en-US" sz="4000">
                <a:solidFill>
                  <a:schemeClr val="bg1"/>
                </a:solidFill>
              </a:endParaRPr>
            </a:p>
          </p:txBody>
        </p:sp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B74AB637-8C8C-3DA1-47D2-F4ABEF3EE602}"/>
              </a:ext>
            </a:extLst>
          </p:cNvPr>
          <p:cNvSpPr txBox="1"/>
          <p:nvPr/>
        </p:nvSpPr>
        <p:spPr>
          <a:xfrm>
            <a:off x="223810" y="5408838"/>
            <a:ext cx="8820402" cy="1384995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Times New Roman" panose="02020603050405020304" pitchFamily="18" charset="0"/>
              </a:rPr>
              <a:t>Time &amp; position coincidences of </a:t>
            </a:r>
          </a:p>
          <a:p>
            <a:r>
              <a:rPr kumimoji="1" lang="en-US" altLang="ja-JP" sz="2800" dirty="0">
                <a:solidFill>
                  <a:srgbClr val="FF000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Times New Roman" panose="02020603050405020304" pitchFamily="18" charset="0"/>
              </a:rPr>
              <a:t>UHECR *neutron* event &amp; NS transient </a:t>
            </a:r>
          </a:p>
          <a:p>
            <a:r>
              <a:rPr kumimoji="1" lang="en-US" altLang="ja-JP" sz="2800" dirty="0">
                <a:solidFill>
                  <a:srgbClr val="FF000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Times New Roman" panose="02020603050405020304" pitchFamily="18" charset="0"/>
              </a:rPr>
              <a:t>									from nearby galaxies</a:t>
            </a:r>
            <a:endParaRPr kumimoji="1" lang="ja-JP" altLang="en-US" sz="2800">
              <a:solidFill>
                <a:srgbClr val="FF0000"/>
              </a:solidFill>
              <a:latin typeface="Hiragino Kaku Gothic StdN W8" panose="020B0800000000000000" pitchFamily="34" charset="-128"/>
              <a:ea typeface="Hiragino Kaku Gothic StdN W8" panose="020B0800000000000000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F7D5132E-EFBE-1E3E-CED7-B3F09C61B1B0}"/>
              </a:ext>
            </a:extLst>
          </p:cNvPr>
          <p:cNvGrpSpPr/>
          <p:nvPr/>
        </p:nvGrpSpPr>
        <p:grpSpPr>
          <a:xfrm>
            <a:off x="4630549" y="215119"/>
            <a:ext cx="4478705" cy="2761258"/>
            <a:chOff x="64408" y="678554"/>
            <a:chExt cx="3721713" cy="2294549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0A674684-608F-EA08-291D-EDCB57F1E594}"/>
                </a:ext>
              </a:extLst>
            </p:cNvPr>
            <p:cNvGrpSpPr/>
            <p:nvPr/>
          </p:nvGrpSpPr>
          <p:grpSpPr>
            <a:xfrm>
              <a:off x="64408" y="678554"/>
              <a:ext cx="3682537" cy="2294549"/>
              <a:chOff x="611321" y="973125"/>
              <a:chExt cx="2191098" cy="1365249"/>
            </a:xfrm>
          </p:grpSpPr>
          <p:pic>
            <p:nvPicPr>
              <p:cNvPr id="6" name="図 5">
                <a:extLst>
                  <a:ext uri="{FF2B5EF4-FFF2-40B4-BE49-F238E27FC236}">
                    <a16:creationId xmlns:a16="http://schemas.microsoft.com/office/drawing/2014/main" id="{3D4E27CA-3636-B7AB-037B-907CE960B2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1321" y="1134926"/>
                <a:ext cx="2182524" cy="1203448"/>
              </a:xfrm>
              <a:prstGeom prst="rect">
                <a:avLst/>
              </a:prstGeom>
            </p:spPr>
          </p:pic>
          <p:sp>
            <p:nvSpPr>
              <p:cNvPr id="63" name="角丸四角形 62">
                <a:extLst>
                  <a:ext uri="{FF2B5EF4-FFF2-40B4-BE49-F238E27FC236}">
                    <a16:creationId xmlns:a16="http://schemas.microsoft.com/office/drawing/2014/main" id="{8C8DA94A-9ADA-F43C-0F79-B9EB7F2048CB}"/>
                  </a:ext>
                </a:extLst>
              </p:cNvPr>
              <p:cNvSpPr/>
              <p:nvPr/>
            </p:nvSpPr>
            <p:spPr>
              <a:xfrm rot="16200000">
                <a:off x="1612125" y="49399"/>
                <a:ext cx="266568" cy="211402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kumimoji="1" lang="en-US" altLang="ja-JP" sz="4000" dirty="0">
                    <a:solidFill>
                      <a:schemeClr val="bg1"/>
                    </a:solidFill>
                  </a:rPr>
                  <a:t>&gt;100 </a:t>
                </a:r>
                <a:r>
                  <a:rPr kumimoji="1" lang="en-US" altLang="ja-JP" sz="4000" dirty="0" err="1">
                    <a:solidFill>
                      <a:schemeClr val="bg1"/>
                    </a:solidFill>
                  </a:rPr>
                  <a:t>EeV</a:t>
                </a:r>
                <a:r>
                  <a:rPr kumimoji="1" lang="en-US" altLang="ja-JP" sz="4000" dirty="0">
                    <a:solidFill>
                      <a:schemeClr val="bg1"/>
                    </a:solidFill>
                  </a:rPr>
                  <a:t> nuclei</a:t>
                </a:r>
                <a:endParaRPr kumimoji="1" lang="ja-JP" altLang="en-US" sz="40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8" name="角丸四角形 57">
              <a:extLst>
                <a:ext uri="{FF2B5EF4-FFF2-40B4-BE49-F238E27FC236}">
                  <a16:creationId xmlns:a16="http://schemas.microsoft.com/office/drawing/2014/main" id="{91DA99D2-2C5D-108E-E1CE-486D6CD53392}"/>
                </a:ext>
              </a:extLst>
            </p:cNvPr>
            <p:cNvSpPr/>
            <p:nvPr/>
          </p:nvSpPr>
          <p:spPr>
            <a:xfrm rot="16200000">
              <a:off x="1762652" y="-429376"/>
              <a:ext cx="448016" cy="3598922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kumimoji="1" lang="en-US" altLang="ja-JP" sz="4000" dirty="0"/>
                <a:t>20 </a:t>
              </a:r>
              <a:r>
                <a:rPr kumimoji="1" lang="en-US" altLang="ja-JP" sz="4000" dirty="0" err="1"/>
                <a:t>EeV</a:t>
              </a:r>
              <a:r>
                <a:rPr kumimoji="1" lang="en-US" altLang="ja-JP" sz="4000" dirty="0"/>
                <a:t> neutron</a:t>
              </a:r>
              <a:endParaRPr kumimoji="1" lang="ja-JP" altLang="en-US" sz="4000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448900DE-0A48-61FA-4504-B1AF4B182EA9}"/>
              </a:ext>
            </a:extLst>
          </p:cNvPr>
          <p:cNvGrpSpPr/>
          <p:nvPr/>
        </p:nvGrpSpPr>
        <p:grpSpPr>
          <a:xfrm rot="3422254">
            <a:off x="-1162418" y="-15950"/>
            <a:ext cx="5313701" cy="5313701"/>
            <a:chOff x="-1093069" y="1598459"/>
            <a:chExt cx="5665069" cy="5665069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9A0FA079-940A-3E7B-7855-BBDA6381BE31}"/>
                </a:ext>
              </a:extLst>
            </p:cNvPr>
            <p:cNvGrpSpPr/>
            <p:nvPr/>
          </p:nvGrpSpPr>
          <p:grpSpPr>
            <a:xfrm>
              <a:off x="-1093069" y="1598459"/>
              <a:ext cx="5665069" cy="5665069"/>
              <a:chOff x="-599846" y="1356116"/>
              <a:chExt cx="5171846" cy="5171846"/>
            </a:xfrm>
          </p:grpSpPr>
          <p:sp>
            <p:nvSpPr>
              <p:cNvPr id="84" name="パイ 83">
                <a:extLst>
                  <a:ext uri="{FF2B5EF4-FFF2-40B4-BE49-F238E27FC236}">
                    <a16:creationId xmlns:a16="http://schemas.microsoft.com/office/drawing/2014/main" id="{4903D25A-F8F8-A97D-5608-996B98C3CFA4}"/>
                  </a:ext>
                </a:extLst>
              </p:cNvPr>
              <p:cNvSpPr/>
              <p:nvPr/>
            </p:nvSpPr>
            <p:spPr>
              <a:xfrm>
                <a:off x="-599846" y="1356116"/>
                <a:ext cx="5171846" cy="5171846"/>
              </a:xfrm>
              <a:prstGeom prst="pie">
                <a:avLst>
                  <a:gd name="adj1" fmla="val 14083931"/>
                  <a:gd name="adj2" fmla="val 18010840"/>
                </a:avLst>
              </a:prstGeom>
              <a:gradFill flip="none" rotWithShape="0">
                <a:gsLst>
                  <a:gs pos="0">
                    <a:schemeClr val="accent1"/>
                  </a:gs>
                  <a:gs pos="68000">
                    <a:schemeClr val="accent1">
                      <a:lumMod val="20000"/>
                      <a:lumOff val="80000"/>
                    </a:schemeClr>
                  </a:gs>
                  <a:gs pos="56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  <a:gs pos="100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パイ 84">
                <a:extLst>
                  <a:ext uri="{FF2B5EF4-FFF2-40B4-BE49-F238E27FC236}">
                    <a16:creationId xmlns:a16="http://schemas.microsoft.com/office/drawing/2014/main" id="{0983ED2E-58A3-2C58-5F7C-E45D95D1646E}"/>
                  </a:ext>
                </a:extLst>
              </p:cNvPr>
              <p:cNvSpPr/>
              <p:nvPr/>
            </p:nvSpPr>
            <p:spPr>
              <a:xfrm>
                <a:off x="429257" y="2384662"/>
                <a:ext cx="3113639" cy="3113639"/>
              </a:xfrm>
              <a:prstGeom prst="pie">
                <a:avLst>
                  <a:gd name="adj1" fmla="val 14072871"/>
                  <a:gd name="adj2" fmla="val 18010621"/>
                </a:avLst>
              </a:prstGeom>
              <a:solidFill>
                <a:srgbClr val="FF5D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8" name="稲妻 77">
              <a:extLst>
                <a:ext uri="{FF2B5EF4-FFF2-40B4-BE49-F238E27FC236}">
                  <a16:creationId xmlns:a16="http://schemas.microsoft.com/office/drawing/2014/main" id="{1A7933E7-1E21-3A6F-FEF6-93AB935D52F1}"/>
                </a:ext>
              </a:extLst>
            </p:cNvPr>
            <p:cNvSpPr/>
            <p:nvPr/>
          </p:nvSpPr>
          <p:spPr>
            <a:xfrm rot="3112780">
              <a:off x="1944662" y="1595376"/>
              <a:ext cx="483059" cy="707426"/>
            </a:xfrm>
            <a:prstGeom prst="lightningBol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E71525E4-D988-F9A6-0090-BD83989C9A11}"/>
                </a:ext>
              </a:extLst>
            </p:cNvPr>
            <p:cNvSpPr txBox="1"/>
            <p:nvPr/>
          </p:nvSpPr>
          <p:spPr>
            <a:xfrm rot="18340096">
              <a:off x="-1016057" y="3589097"/>
              <a:ext cx="2306541" cy="55781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b="1" dirty="0">
                  <a:solidFill>
                    <a:srgbClr val="FF0000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rPr>
                <a:t>Fractured!</a:t>
              </a:r>
            </a:p>
          </p:txBody>
        </p:sp>
      </p:grp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1DF0FA76-750A-63CE-72EF-D0FA3BD50D89}"/>
              </a:ext>
            </a:extLst>
          </p:cNvPr>
          <p:cNvCxnSpPr>
            <a:cxnSpLocks/>
          </p:cNvCxnSpPr>
          <p:nvPr/>
        </p:nvCxnSpPr>
        <p:spPr>
          <a:xfrm flipV="1">
            <a:off x="4013592" y="978060"/>
            <a:ext cx="699160" cy="739056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B3DE01CB-3C9E-C117-D351-3B4B15788805}"/>
              </a:ext>
            </a:extLst>
          </p:cNvPr>
          <p:cNvCxnSpPr>
            <a:cxnSpLocks/>
          </p:cNvCxnSpPr>
          <p:nvPr/>
        </p:nvCxnSpPr>
        <p:spPr>
          <a:xfrm flipH="1">
            <a:off x="3114762" y="1899972"/>
            <a:ext cx="670568" cy="1099412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6C1BBEF1-8856-5BEE-1EE3-C85E05D80DC9}"/>
              </a:ext>
            </a:extLst>
          </p:cNvPr>
          <p:cNvCxnSpPr>
            <a:cxnSpLocks/>
          </p:cNvCxnSpPr>
          <p:nvPr/>
        </p:nvCxnSpPr>
        <p:spPr>
          <a:xfrm>
            <a:off x="4025136" y="1816053"/>
            <a:ext cx="933650" cy="1159794"/>
          </a:xfrm>
          <a:prstGeom prst="straightConnector1">
            <a:avLst/>
          </a:prstGeom>
          <a:ln w="57150">
            <a:solidFill>
              <a:srgbClr val="3545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022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1B717-53B8-8A2B-D74A-3A728BB30C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">
            <a:extLst>
              <a:ext uri="{FF2B5EF4-FFF2-40B4-BE49-F238E27FC236}">
                <a16:creationId xmlns:a16="http://schemas.microsoft.com/office/drawing/2014/main" id="{F67170F7-BE3E-7B3B-B5A3-051D6C682B0F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786B26E-19BD-AD9B-5479-0BCD784D47D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14A7EAA-96CB-9DC7-8C61-F385EAFF92E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44EF022-1F39-B7B1-92E4-8BFDEFD51AA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0F5FCD1-2A2E-25C8-D869-FB1E826627F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F377157-3911-29D8-7F89-5D0F45660A7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01F8777-6AD9-31AA-04D7-B1529E239EF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DD975D5-A5DA-51C3-2C8E-4FF37590341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868E347-17E9-8A61-1317-4E86C426AD4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07CD713-AF27-C9DA-3020-E28AC9533D3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20D22A7-9070-A6CE-E0B4-B6C760B8B09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75C04DC-2A71-890D-F281-B980B2CF847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5F57D10-EC0F-8A0C-5025-70486DAF167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874B72D-8AA5-F2CC-BCF6-DF6B2223BBA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F19E807-4268-654A-482C-30055113AF5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C926B99-60E0-2E41-C176-39D4C545810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61F1336-3528-1AB5-3B85-933BFD4FF92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50BA5FC-5786-7949-A01B-093378D3B99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5D74C19-44CB-7540-FDB8-859B9BC60C2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D248D86-E480-F8FE-3F89-4B5FC0BCA72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E5BC4B2-7062-6353-1911-49FE5E36326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F29899A-55C0-E6FC-A8B4-BDE78722219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3" name="グループ">
            <a:extLst>
              <a:ext uri="{FF2B5EF4-FFF2-40B4-BE49-F238E27FC236}">
                <a16:creationId xmlns:a16="http://schemas.microsoft.com/office/drawing/2014/main" id="{11A9E152-B697-2012-7851-E2885A10D824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5BBAFD6-DE0C-81A8-9AF4-D847E025F2A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7ADD020-050D-117D-9E5A-C15D7EFF63D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DF2A307-06E9-262D-3E3D-FDE72B589BF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AB85264-2E92-CAE0-743F-6204B1EFAB6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7477305-A0CC-894D-E1AC-41C2B49C3EA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D102919-C99C-F285-D50A-DCE2670A2CE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D0E58AD-5761-EDCC-F092-507070B0287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5CB5B73-4509-BCD2-83C0-5DC4CAC8FCD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3C57F7D-9DEC-E93C-D59E-F05605E13FC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4C08795-FA7C-4698-27DD-4FA18E7C722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B107F26-201E-A5ED-D581-ADE551011BF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83C632A-A55B-A3CD-7CA1-730521CE6E4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E387D38-FB6A-F806-7C22-9A80B109125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7D3F175-7872-2792-8932-BDD76743E5E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C3F1115-16CE-0E80-25A6-D02078CB2BA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C34D090-9074-A9C2-18EF-904FFA2CA61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BAF9E16-184B-1F90-534B-F0762A92FE0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82EFF75-DF5D-6D42-1588-5E1DE233167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BC22D00-74A3-BF2E-A30C-25A0809C906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6853655-170A-28D3-B89C-706A12CD49B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D4E51B8-CC91-1B5A-E004-179273926E5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2" name="X-ray burst :…">
            <a:extLst>
              <a:ext uri="{FF2B5EF4-FFF2-40B4-BE49-F238E27FC236}">
                <a16:creationId xmlns:a16="http://schemas.microsoft.com/office/drawing/2014/main" id="{3D30C3AE-E08A-6C7C-B5BB-85B43D5E9A9E}"/>
              </a:ext>
            </a:extLst>
          </p:cNvPr>
          <p:cNvSpPr txBox="1"/>
          <p:nvPr/>
        </p:nvSpPr>
        <p:spPr>
          <a:xfrm>
            <a:off x="-27870" y="146153"/>
            <a:ext cx="2035815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3200" dirty="0"/>
              <a:t>Summary</a:t>
            </a:r>
            <a:endParaRPr sz="3200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42AD1A00-C3AA-FBD6-649F-F22F60C88E44}"/>
              </a:ext>
            </a:extLst>
          </p:cNvPr>
          <p:cNvSpPr txBox="1"/>
          <p:nvPr/>
        </p:nvSpPr>
        <p:spPr>
          <a:xfrm>
            <a:off x="260663" y="1612060"/>
            <a:ext cx="8643850" cy="415498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Magnetar can flip in a timescale of ~100 year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&gt; </a:t>
            </a:r>
            <a:r>
              <a:rPr kumimoji="1" lang="en-US" altLang="ja-JP" sz="2400" b="1" dirty="0" err="1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Dzhanibekov</a:t>
            </a: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effect!</a:t>
            </a:r>
          </a:p>
          <a:p>
            <a:pPr marL="342900" indent="-342900">
              <a:buFontTx/>
              <a:buChar char="-"/>
            </a:pPr>
            <a:endParaRPr kumimoji="1" lang="en-US" altLang="ja-JP" sz="2400" b="1" dirty="0"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  <a:p>
            <a:pPr marL="342900" indent="-342900">
              <a:buFontTx/>
              <a:buChar char="-"/>
            </a:pP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Sudden Euler force can induce magnetar transient         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                                                       (</a:t>
            </a:r>
            <a:r>
              <a:rPr kumimoji="1" lang="en-US" altLang="ja-JP" sz="2400" b="1" dirty="0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IZUMO</a:t>
            </a: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burst)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1. X-ray emission 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2. Ultra high energy cosmic ray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   Especially *neutron* and *neutrino*</a:t>
            </a:r>
          </a:p>
          <a:p>
            <a:pPr marL="342900" indent="-342900">
              <a:buFontTx/>
              <a:buChar char="-"/>
            </a:pPr>
            <a:endParaRPr kumimoji="1" lang="en-US" altLang="ja-JP" sz="2400" b="1" dirty="0"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  <a:p>
            <a:pPr marL="342900" indent="-342900">
              <a:buFontTx/>
              <a:buChar char="-"/>
            </a:pP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Time &amp; Position coincidences of UHECR *neutron*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event &amp; NS transient from nearby galaxies.</a:t>
            </a:r>
            <a:endParaRPr kumimoji="1" lang="ja-JP" altLang="en-US" sz="2400" b="1">
              <a:latin typeface="Hiragino Mincho Pro W6" panose="02020300000000000000" pitchFamily="18" charset="-128"/>
              <a:ea typeface="Hiragino Mincho Pro W6" panose="020203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191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136C0-85DB-0BEE-4494-12E8CE0F6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C321B73-712D-083F-0881-B1F9254362B7}"/>
              </a:ext>
            </a:extLst>
          </p:cNvPr>
          <p:cNvGrpSpPr/>
          <p:nvPr/>
        </p:nvGrpSpPr>
        <p:grpSpPr>
          <a:xfrm>
            <a:off x="411213" y="4555560"/>
            <a:ext cx="8950502" cy="2291409"/>
            <a:chOff x="604354" y="4521393"/>
            <a:chExt cx="8950502" cy="2291409"/>
          </a:xfrm>
        </p:grpSpPr>
        <p:pic>
          <p:nvPicPr>
            <p:cNvPr id="8" name="anim2">
              <a:hlinkClick r:id="" action="ppaction://media"/>
              <a:extLst>
                <a:ext uri="{FF2B5EF4-FFF2-40B4-BE49-F238E27FC236}">
                  <a16:creationId xmlns:a16="http://schemas.microsoft.com/office/drawing/2014/main" id="{92D47907-B8E4-6730-4C2D-BB7BEEDCB3E9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4"/>
            <a:stretch>
              <a:fillRect/>
            </a:stretch>
          </p:blipFill>
          <p:spPr>
            <a:xfrm>
              <a:off x="3402320" y="4521393"/>
              <a:ext cx="2291409" cy="2291409"/>
            </a:xfrm>
            <a:prstGeom prst="rect">
              <a:avLst/>
            </a:prstGeom>
          </p:spPr>
        </p:pic>
        <p:pic>
          <p:nvPicPr>
            <p:cNvPr id="10" name="図 9" descr="駅にいる人たち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A7033A5A-6187-9F2B-9A11-89497E3B8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2658" t="5266" r="5435" b="10647"/>
            <a:stretch/>
          </p:blipFill>
          <p:spPr>
            <a:xfrm>
              <a:off x="6174382" y="4717028"/>
              <a:ext cx="2460518" cy="1894538"/>
            </a:xfrm>
            <a:prstGeom prst="rect">
              <a:avLst/>
            </a:prstGeom>
          </p:spPr>
        </p:pic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ED5EBC7-D55F-20A2-2456-93A4BF6967A5}"/>
                </a:ext>
              </a:extLst>
            </p:cNvPr>
            <p:cNvSpPr txBox="1"/>
            <p:nvPr/>
          </p:nvSpPr>
          <p:spPr>
            <a:xfrm>
              <a:off x="6044168" y="6334172"/>
              <a:ext cx="2959543" cy="40011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>
                  <a:latin typeface="Hiragino Mincho Pro W6" panose="02020300000000000000" pitchFamily="18" charset="-128"/>
                  <a:ea typeface="Hiragino Mincho Pro W6" panose="02020300000000000000" pitchFamily="18" charset="-128"/>
                </a:rPr>
                <a:t>Shrine for </a:t>
              </a:r>
              <a:r>
                <a:rPr kumimoji="1" lang="en-US" altLang="ja-JP" sz="2000" b="1" dirty="0">
                  <a:solidFill>
                    <a:srgbClr val="FF0000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rPr>
                <a:t>Amaterasu</a:t>
              </a:r>
              <a:endParaRPr kumimoji="1" lang="ja-JP" altLang="en-US" sz="2000" b="1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endParaRPr>
            </a:p>
          </p:txBody>
        </p:sp>
        <p:pic>
          <p:nvPicPr>
            <p:cNvPr id="55" name="図 54" descr="屋外, 建物, 草, 歩道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45F0B6A1-D4E8-6B12-D049-15BD274E9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0041" y="4805110"/>
              <a:ext cx="2641848" cy="1761232"/>
            </a:xfrm>
            <a:prstGeom prst="rect">
              <a:avLst/>
            </a:prstGeom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5C1530E-80DD-90F7-4C68-4A95700AB814}"/>
                </a:ext>
              </a:extLst>
            </p:cNvPr>
            <p:cNvSpPr txBox="1"/>
            <p:nvPr/>
          </p:nvSpPr>
          <p:spPr>
            <a:xfrm>
              <a:off x="604354" y="6354712"/>
              <a:ext cx="2932002" cy="40011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>
                  <a:solidFill>
                    <a:srgbClr val="FF0000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rPr>
                <a:t>IZUMO</a:t>
              </a:r>
              <a:r>
                <a:rPr kumimoji="1" lang="en-US" altLang="ja-JP" sz="2000" b="1" dirty="0">
                  <a:latin typeface="Hiragino Mincho Pro W6" panose="02020300000000000000" pitchFamily="18" charset="-128"/>
                  <a:ea typeface="Hiragino Mincho Pro W6" panose="02020300000000000000" pitchFamily="18" charset="-128"/>
                </a:rPr>
                <a:t>-Taisha shrine</a:t>
              </a:r>
              <a:endParaRPr kumimoji="1" lang="ja-JP" altLang="en-US" sz="2000" b="1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endParaRPr>
            </a:p>
          </p:txBody>
        </p:sp>
        <p:pic>
          <p:nvPicPr>
            <p:cNvPr id="9" name="図 8" descr="おもちゃ, 衣類, シャツ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242FCD23-2909-0C0D-4247-2C055AA36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65137" y="4530553"/>
              <a:ext cx="1289719" cy="1495326"/>
            </a:xfrm>
            <a:prstGeom prst="rect">
              <a:avLst/>
            </a:prstGeom>
          </p:spPr>
        </p:pic>
      </p:grpSp>
      <p:grpSp>
        <p:nvGrpSpPr>
          <p:cNvPr id="2" name="グループ">
            <a:extLst>
              <a:ext uri="{FF2B5EF4-FFF2-40B4-BE49-F238E27FC236}">
                <a16:creationId xmlns:a16="http://schemas.microsoft.com/office/drawing/2014/main" id="{66B67A78-7EC6-29D6-6671-C5257612FEC0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594BBEA-8517-D8F5-A2F8-D72022381F34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6A401EE-BC06-A5DB-8AB7-0D1652A11A88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E9ABD73-BA03-8971-359E-4D1FDE727E41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E2293E7-43AD-CD65-E806-034385A59EB7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D63504B-E6A9-F7CD-B882-0472430A9991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6EA7979-0FDE-A742-640F-E8C5337E3AFA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22B260E-4299-E477-9BAE-B4C0032AE608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A28A23C-8D86-9DF4-1295-27FF9271BDC2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05FB5BC-226E-BD4C-2A47-45E0A830B7A5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5A6E2D8-42F2-4014-0E76-5271DBAD6562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1C737F3-2FEE-ACF9-621E-84F510222F7F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99BAFDB-2638-ABCE-6150-8116C0476F75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6D35185-A1F7-9630-6B9B-3A09CC65F313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A2E929B-11EC-1B59-83CB-BAD8FA72FD20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ED7EB9F-63D9-B1A2-8388-71B32978F277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DBBC9F2-D93E-02B7-BCBA-CC9BBB20E14D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B01CBD7-F564-C8D1-B6E4-5792FF01EFD4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D164B4E-BADE-1B1C-158D-BB60C817E917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A787304-3B17-8F92-E246-EE5898C01802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592B155-1AED-5568-E031-E99F974F7A51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5C587C4-BDA9-5364-8716-B65B086EDB8B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3" name="グループ">
            <a:extLst>
              <a:ext uri="{FF2B5EF4-FFF2-40B4-BE49-F238E27FC236}">
                <a16:creationId xmlns:a16="http://schemas.microsoft.com/office/drawing/2014/main" id="{96EA92AC-47B8-4135-21B0-014E4CA43FDB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43B01F8-F34B-884E-D53A-14C4EF28A7C4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6A78E8C-9BD7-A2B5-AFE2-142D27620F99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797207B-5588-4ECF-38AA-484025F5B3E9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528F868-0801-97B2-3758-DCE073483EB6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9DF66C8-E187-1D54-D41B-4A6C83930289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D34044E-D5AB-411A-1F2F-4E6CC746F9BD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AA17ECF-1818-0EBD-8961-A964F1F07749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02D2992-40FB-5938-06C2-7534C2D3A3A8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6F4816F-E07C-2D60-6E56-968F07C5A057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1365B0C-E1C4-F7C1-D6C8-280722DC3B2B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B0C2D23-961E-1A11-975B-A797A4F63738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0284817-4E4D-893C-7F6A-015D4AC724EE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46200A1-0E48-58C2-F9B9-6A406B642C07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5B544FE-3F66-9C31-63A1-3E4E0E1F8C8A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7435D36-88A7-A3C5-E250-DB79B24234AA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E54183C-76A1-8E54-B70B-CD1EFC483B24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709C589-A68E-9A2A-9210-02ABFA1E490D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394369B-61D1-82DB-2AF5-543BF8BE7999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31D6B9A-D373-B998-6981-0ABB7AFF3BEC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942CE49-7024-35C3-754F-0B0CE5FCF8FD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2345FB7-875C-0964-D0AB-876CAE60591D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2" name="X-ray burst :…">
            <a:extLst>
              <a:ext uri="{FF2B5EF4-FFF2-40B4-BE49-F238E27FC236}">
                <a16:creationId xmlns:a16="http://schemas.microsoft.com/office/drawing/2014/main" id="{47520DEE-2CEB-8D57-4947-83098CD021B5}"/>
              </a:ext>
            </a:extLst>
          </p:cNvPr>
          <p:cNvSpPr txBox="1"/>
          <p:nvPr/>
        </p:nvSpPr>
        <p:spPr>
          <a:xfrm>
            <a:off x="-27870" y="146153"/>
            <a:ext cx="2035815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3200" dirty="0"/>
              <a:t>Summary</a:t>
            </a:r>
            <a:endParaRPr sz="32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AC2FFE8-36AF-D751-6B45-D9165DF55A8B}"/>
              </a:ext>
            </a:extLst>
          </p:cNvPr>
          <p:cNvSpPr txBox="1"/>
          <p:nvPr/>
        </p:nvSpPr>
        <p:spPr>
          <a:xfrm>
            <a:off x="411213" y="752071"/>
            <a:ext cx="8643850" cy="415498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Magnetar can flip in a timescale of ~100 year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&gt; </a:t>
            </a:r>
            <a:r>
              <a:rPr kumimoji="1" lang="en-US" altLang="ja-JP" sz="2400" b="1" dirty="0" err="1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Dzhanibekov</a:t>
            </a: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effect!</a:t>
            </a:r>
          </a:p>
          <a:p>
            <a:pPr marL="342900" indent="-342900">
              <a:buFontTx/>
              <a:buChar char="-"/>
            </a:pPr>
            <a:endParaRPr kumimoji="1" lang="en-US" altLang="ja-JP" sz="2400" b="1" dirty="0"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  <a:p>
            <a:pPr marL="342900" indent="-342900">
              <a:buFontTx/>
              <a:buChar char="-"/>
            </a:pP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Sudden Euler force can induce magnetar transient         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                                                       (</a:t>
            </a:r>
            <a:r>
              <a:rPr kumimoji="1" lang="en-US" altLang="ja-JP" sz="2400" b="1" dirty="0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IZUMO</a:t>
            </a: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burst)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1. X-ray emission 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2. Ultra high energy cosmic ray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   Especially *neutron* and *neutrino*</a:t>
            </a:r>
          </a:p>
          <a:p>
            <a:pPr marL="342900" indent="-342900">
              <a:buFontTx/>
              <a:buChar char="-"/>
            </a:pPr>
            <a:endParaRPr kumimoji="1" lang="en-US" altLang="ja-JP" sz="2400" b="1" dirty="0"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  <a:p>
            <a:pPr marL="342900" indent="-342900">
              <a:buFontTx/>
              <a:buChar char="-"/>
            </a:pP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Time &amp; Position coincidences of UHECR *neutron*</a:t>
            </a:r>
            <a:b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</a:b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rPr>
              <a:t>event &amp; NS transient from nearby galaxies.</a:t>
            </a:r>
            <a:endParaRPr kumimoji="1" lang="ja-JP" altLang="en-US" sz="2400" b="1">
              <a:latin typeface="Hiragino Mincho Pro W6" panose="02020300000000000000" pitchFamily="18" charset="-128"/>
              <a:ea typeface="Hiragino Mincho Pro W6" panose="020203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152027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F1E1E-E844-E1AF-209A-5CD509673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B686ED4-D70A-56A4-AD27-AD5AFB8D6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65671-CBBD-064D-99CE-500A8EC48525}" type="slidenum">
              <a:rPr kumimoji="1" lang="ja-JP" altLang="en-US" smtClean="0"/>
              <a:t>19</a:t>
            </a:fld>
            <a:endParaRPr kumimoji="1" lang="ja-JP" altLang="en-US"/>
          </a:p>
        </p:txBody>
      </p:sp>
      <p:grpSp>
        <p:nvGrpSpPr>
          <p:cNvPr id="2" name="グループ">
            <a:extLst>
              <a:ext uri="{FF2B5EF4-FFF2-40B4-BE49-F238E27FC236}">
                <a16:creationId xmlns:a16="http://schemas.microsoft.com/office/drawing/2014/main" id="{326CEBE0-8EB3-AF05-A0E4-89B3875C89DB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08A0617-8185-2995-7EEA-60A178DB7A7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D8B9A30-BAB9-8828-8E9F-3B45BADE79F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DF4B9D0-2327-66DE-D874-D730C90FA38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CEAA0D0-28D9-0F42-040F-2C27A5E5779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A3DE475-A21E-77A7-4962-784ABA63864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8ABA99E-FA3D-AC5F-B6DC-05205AF318E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8F7242A-FE2F-4B62-D8B6-558BA9E62F1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777BAB6-B1D4-D291-F392-306D42D4EEE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EEAC225-BA3C-CCBF-2E41-301A678B910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0563058-92D5-22D5-2CE4-186DCA4FF00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BA3C2EB-550F-0F65-85F9-298D5806646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AAF927F-CBCE-E951-85EE-DB19CD0222B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A037B80-3C23-35D6-216F-F5CC1FC7EE5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C1B47D7-29BA-E74C-3DAD-06D35A49339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2E120C9-CB4B-5993-3BB9-85B8DEAE157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BD43B6B-A211-857C-3EA0-AF9EDE38AB4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5A2775D-BC9C-506C-AA4A-090D820D02E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414C9A3-4B62-D2B1-20B5-779651AE3E4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24FF22C-E40B-2369-4059-DCC60549FA6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269759E-9357-4F33-C062-58007555088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750E956-63C9-2729-7E8B-CA6D0F2075E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3" name="グループ">
            <a:extLst>
              <a:ext uri="{FF2B5EF4-FFF2-40B4-BE49-F238E27FC236}">
                <a16:creationId xmlns:a16="http://schemas.microsoft.com/office/drawing/2014/main" id="{A14E4E74-A555-F63C-EC58-75F06B39D3F9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171AEE0-8C05-8FE8-F745-7CF437CDDCC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6747F2F-D559-F6FC-D553-6A4CB802B62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CADF5CB-A1A2-273E-1AC1-52DECF17F91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0ADBFA5-54FC-76BA-0B87-7E5B8859BC2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7BC2305-1AA5-6B73-C507-EB8A35D7CBD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E423001-4BA2-4A82-D06E-115D6C884C7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73B9587-265C-1B3D-2A07-AFB21B60FD3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14F2217-EFC7-3FFB-F935-FB92013364D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BFBF72F-F21A-FDC2-6488-B89D9AC74FC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3733DDF-C1B0-7C0B-2CEB-7B7562C3DB8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4A76005-93A4-3853-B108-790DEC16BB6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049438A-D1CB-7414-AF9E-B8EC00344FA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40CEAE3-0AF7-B350-BC64-A009CC15E33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A07FD11-50DB-4289-60FE-82161ABBD90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734402E-9283-06D6-E76D-F6115C746D2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D39666A-BB55-CE86-5D92-C30B223DA52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18925DD-74AB-CA86-70D7-99B5DA10BBA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1CEEE0C-E4B6-5D0D-D803-ED045298224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CEF6887-3456-2B73-1F38-FBD55C38498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8206FAB-B85D-A264-C35F-65AB40700C2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043226A-9636-6A7A-FA6B-D3D985AF030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882158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">
            <a:extLst>
              <a:ext uri="{FF2B5EF4-FFF2-40B4-BE49-F238E27FC236}">
                <a16:creationId xmlns:a16="http://schemas.microsoft.com/office/drawing/2014/main" id="{BB241F16-9E3A-F031-BDC6-0F46550937B9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79B94CA-A2D9-4EA3-82DD-78DB06D777D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3A978B4-1C05-3A55-0D88-8416D845186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7D50D66-6068-991B-0464-310CAA9652C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0924704-8F24-F39D-1A12-A290E75D655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FE0195F-9B92-F1FB-30B5-2520743748A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25D1A8F-0F8B-45E6-79F3-5406796D271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A56DA03-6831-ADD4-BD9F-1258CF5D895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DDEFD3A-59CB-2A49-6B06-4362466EFDC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2CC5BF6-1217-DD37-7A50-1BB5CF08915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B76E7F4-A413-4BC4-88F8-755E85E718A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5105E89-E05C-5532-E709-E7A5A9B0206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B40EB6C-AA4B-5F2D-A8D0-CEF661C0C0B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DF3E3B3-3394-0175-F99E-B3AE7614F0E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15CF43C-C42E-4822-C7DD-143D147F1D0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AFEE59A-ED0F-07BC-6553-090DC23A366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C9F0C31-D04E-F630-04DC-E7F10F0FDBE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A89F456-D6AF-6FAA-D77C-B603502EF11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AA5545B-74B6-2F01-B9BE-815FE841341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6D6E86D-B805-E677-480A-619343412FB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4EF2AFC-458A-053C-D4BA-6C9F5A8FB44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992C64A-8869-9F81-5CD6-9286B15FDD6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9" name="グループ">
            <a:extLst>
              <a:ext uri="{FF2B5EF4-FFF2-40B4-BE49-F238E27FC236}">
                <a16:creationId xmlns:a16="http://schemas.microsoft.com/office/drawing/2014/main" id="{272EFC6B-A16B-FC4C-BBD2-107EE4F682C1}"/>
              </a:ext>
            </a:extLst>
          </p:cNvPr>
          <p:cNvGrpSpPr/>
          <p:nvPr/>
        </p:nvGrpSpPr>
        <p:grpSpPr>
          <a:xfrm rot="10800000">
            <a:off x="-100735" y="6676128"/>
            <a:ext cx="9308154" cy="178594"/>
            <a:chOff x="0" y="0"/>
            <a:chExt cx="13238262" cy="254000"/>
          </a:xfrm>
        </p:grpSpPr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7085777-3660-7704-5455-7D5359A9E7B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50EA4FA-17FA-63DD-A36B-818DD47C581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434A017-68E0-B08C-910C-6427D051297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A37AB1A-71FF-7538-3C60-17ABA14585C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6A5B3F5-4718-9693-4F71-DAD1D9D5355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68058B3-2C1D-17E0-74A1-AACC3988003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4C6E6D5-0136-975B-A097-BC14CA71784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C10161A-5D63-1933-8DE8-241219C63BD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518A0F8-AF29-3890-FF83-C2A64B4DDCA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68B9539-5EC7-5467-E314-27B0F7B5E27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3975FFF-D6DE-5D1F-F85F-B5F2E3EF400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1289043-941C-6851-AA67-D9EB35FFBA1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7ADA4A0-3ED1-363F-1D48-65FE8C8FB4D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FAC0BAD-3BF7-7F0F-69EB-3A1562601AD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9C9B1E3-6228-90DA-59D3-6917438B890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589BFC6-E709-D9C4-7DCE-D4385B7ADBB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6088996-4F6D-A802-E484-53886897927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EA8E9A5-49DF-253B-A5A5-FD169F12AA1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A871B77-9E3B-517D-E4EB-2E22F043812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B15C244-C4A3-4263-4213-F6632565956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8926486-0097-79D3-3A5B-02AF1819467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2" name="X-ray burst :…">
            <a:extLst>
              <a:ext uri="{FF2B5EF4-FFF2-40B4-BE49-F238E27FC236}">
                <a16:creationId xmlns:a16="http://schemas.microsoft.com/office/drawing/2014/main" id="{3F68E02B-3B3B-2C2B-6786-0CDF41C7B4CF}"/>
              </a:ext>
            </a:extLst>
          </p:cNvPr>
          <p:cNvSpPr txBox="1"/>
          <p:nvPr/>
        </p:nvSpPr>
        <p:spPr>
          <a:xfrm>
            <a:off x="-27870" y="146153"/>
            <a:ext cx="6612388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Detection of Amaterasu particle</a:t>
            </a:r>
            <a:endParaRPr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9444E3E1-677E-6F50-87A5-33307D011919}"/>
                  </a:ext>
                </a:extLst>
              </p:cNvPr>
              <p:cNvSpPr txBox="1"/>
              <p:nvPr/>
            </p:nvSpPr>
            <p:spPr>
              <a:xfrm>
                <a:off x="841183" y="4680050"/>
                <a:ext cx="7735418" cy="1384995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Tx/>
                  <a:buChar char="-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  <a:cs typeface="Times New Roman" panose="02020603050405020304" pitchFamily="18" charset="0"/>
                  </a:rPr>
                  <a:t>Energy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∼200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EeV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=2×1</m:t>
                    </m:r>
                    <m:sSup>
                      <m:sSupPr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  <a:cs typeface="Times New Roman" panose="02020603050405020304" pitchFamily="18" charset="0"/>
                          </a:rPr>
                          <m:t>20</m:t>
                        </m:r>
                      </m:sup>
                    </m:sSup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eV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  <a:cs typeface="Times New Roman" panose="02020603050405020304" pitchFamily="18" charset="0"/>
                  </a:rPr>
                  <a:t>!!</a:t>
                </a:r>
              </a:p>
              <a:p>
                <a:pPr marL="342900" indent="-342900">
                  <a:buFontTx/>
                  <a:buChar char="-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  <a:cs typeface="Times New Roman" panose="02020603050405020304" pitchFamily="18" charset="0"/>
                  </a:rPr>
                  <a:t>Mean free path </a:t>
                </a:r>
                <a14:m>
                  <m:oMath xmlns:m="http://schemas.openxmlformats.org/officeDocument/2006/math">
                    <m:r>
                      <a:rPr kumimoji="1" lang="en-US" altLang="ja-JP" sz="2800" b="0" i="0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∼1 </m:t>
                    </m:r>
                  </m:oMath>
                </a14:m>
                <a:r>
                  <a:rPr kumimoji="1" lang="en-US" altLang="ja-JP" sz="2800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r>
                      <a:rPr kumimoji="1" lang="en-US" altLang="ja-JP" sz="2800" b="0" i="0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kumimoji="1" lang="en-US" altLang="ja-JP" sz="2800" b="0" i="0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Mpc</m:t>
                    </m:r>
                    <m:r>
                      <a:rPr kumimoji="1" lang="en-US" altLang="ja-JP" sz="2800" b="1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  <a:cs typeface="Times New Roman" panose="02020603050405020304" pitchFamily="18" charset="0"/>
                  </a:rPr>
                  <a:t> </a:t>
                </a:r>
              </a:p>
              <a:p>
                <a:pPr marL="342900" indent="-342900">
                  <a:buFontTx/>
                  <a:buChar char="-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  <a:cs typeface="Times New Roman" panose="02020603050405020304" pitchFamily="18" charset="0"/>
                  </a:rPr>
                  <a:t>No source candidate -&gt; transient?</a:t>
                </a:r>
              </a:p>
            </p:txBody>
          </p:sp>
        </mc:Choice>
        <mc:Fallback xmlns=""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9444E3E1-677E-6F50-87A5-33307D011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183" y="4680050"/>
                <a:ext cx="7735418" cy="1384995"/>
              </a:xfrm>
              <a:prstGeom prst="rect">
                <a:avLst/>
              </a:prstGeom>
              <a:blipFill>
                <a:blip r:embed="rId3"/>
                <a:stretch>
                  <a:fillRect l="-1639" t="-5455" b="-11818"/>
                </a:stretch>
              </a:blipFill>
              <a:ln w="317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AF5048D4-EC58-5336-E38B-4634517BD9AC}"/>
              </a:ext>
            </a:extLst>
          </p:cNvPr>
          <p:cNvGrpSpPr/>
          <p:nvPr/>
        </p:nvGrpSpPr>
        <p:grpSpPr>
          <a:xfrm>
            <a:off x="-100059" y="714206"/>
            <a:ext cx="9140328" cy="3831469"/>
            <a:chOff x="-100736" y="620598"/>
            <a:chExt cx="9140328" cy="3831469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C24CA27C-EB92-6A56-1ACE-B2489B7D2D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40677"/>
            <a:stretch/>
          </p:blipFill>
          <p:spPr>
            <a:xfrm>
              <a:off x="-27871" y="620598"/>
              <a:ext cx="4439487" cy="3706579"/>
            </a:xfrm>
            <a:prstGeom prst="rect">
              <a:avLst/>
            </a:prstGeom>
          </p:spPr>
        </p:pic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7DC7A6B9-FE14-2D76-5CEF-524B426A7237}"/>
                </a:ext>
              </a:extLst>
            </p:cNvPr>
            <p:cNvSpPr txBox="1"/>
            <p:nvPr/>
          </p:nvSpPr>
          <p:spPr>
            <a:xfrm>
              <a:off x="-100736" y="3867292"/>
              <a:ext cx="24867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latin typeface="Hiragino Mincho Pro W3" panose="02020300000000000000" pitchFamily="18" charset="-128"/>
                  <a:ea typeface="Hiragino Mincho Pro W3" panose="02020300000000000000" pitchFamily="18" charset="-128"/>
                </a:rPr>
                <a:t>TA collaboration (2023)</a:t>
              </a:r>
            </a:p>
            <a:p>
              <a:r>
                <a:rPr kumimoji="1" lang="en-US" altLang="ja-JP" sz="1600" b="1" dirty="0">
                  <a:solidFill>
                    <a:srgbClr val="FF0000"/>
                  </a:solidFill>
                </a:rPr>
                <a:t>2021 May 27</a:t>
              </a:r>
              <a:r>
                <a:rPr kumimoji="1" lang="en-US" altLang="ja-JP" sz="1600" b="1" baseline="30000" dirty="0">
                  <a:solidFill>
                    <a:srgbClr val="FF0000"/>
                  </a:solidFill>
                </a:rPr>
                <a:t>th</a:t>
              </a:r>
              <a:endParaRPr kumimoji="1" lang="ja-JP" altLang="en-US" sz="1600" b="1">
                <a:solidFill>
                  <a:srgbClr val="FF0000"/>
                </a:solidFill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50DD09EE-9B40-03EC-516B-BB79170006A0}"/>
                </a:ext>
              </a:extLst>
            </p:cNvPr>
            <p:cNvGrpSpPr/>
            <p:nvPr/>
          </p:nvGrpSpPr>
          <p:grpSpPr>
            <a:xfrm>
              <a:off x="4547419" y="929413"/>
              <a:ext cx="4492173" cy="3150186"/>
              <a:chOff x="3669329" y="780092"/>
              <a:chExt cx="5419250" cy="3800309"/>
            </a:xfrm>
          </p:grpSpPr>
          <p:sp>
            <p:nvSpPr>
              <p:cNvPr id="60" name="角丸四角形 59">
                <a:extLst>
                  <a:ext uri="{FF2B5EF4-FFF2-40B4-BE49-F238E27FC236}">
                    <a16:creationId xmlns:a16="http://schemas.microsoft.com/office/drawing/2014/main" id="{694B5F99-6E25-14C1-B41F-819A939BBC09}"/>
                  </a:ext>
                </a:extLst>
              </p:cNvPr>
              <p:cNvSpPr/>
              <p:nvPr/>
            </p:nvSpPr>
            <p:spPr>
              <a:xfrm>
                <a:off x="8579956" y="3015196"/>
                <a:ext cx="427239" cy="1084066"/>
              </a:xfrm>
              <a:prstGeom prst="roundRect">
                <a:avLst/>
              </a:prstGeom>
              <a:solidFill>
                <a:srgbClr val="FF0000">
                  <a:alpha val="36629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50"/>
              </a:p>
            </p:txBody>
          </p:sp>
          <p:pic>
            <p:nvPicPr>
              <p:cNvPr id="51" name="図 50" descr="グラフ, 折れ線グラフ&#10;&#10;AI によって生成されたコンテンツは間違っている可能性があります。">
                <a:extLst>
                  <a:ext uri="{FF2B5EF4-FFF2-40B4-BE49-F238E27FC236}">
                    <a16:creationId xmlns:a16="http://schemas.microsoft.com/office/drawing/2014/main" id="{24D94E94-4F8F-3ED4-8D35-908A707FE0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5803" t="2193" r="-1" b="5359"/>
              <a:stretch/>
            </p:blipFill>
            <p:spPr>
              <a:xfrm>
                <a:off x="3669329" y="780092"/>
                <a:ext cx="5419250" cy="3800309"/>
              </a:xfrm>
              <a:prstGeom prst="rect">
                <a:avLst/>
              </a:prstGeom>
            </p:spPr>
          </p:pic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9BE10F94-1651-79A5-8DFA-3DDA75D7E0CD}"/>
                  </a:ext>
                </a:extLst>
              </p:cNvPr>
              <p:cNvSpPr/>
              <p:nvPr/>
            </p:nvSpPr>
            <p:spPr>
              <a:xfrm>
                <a:off x="5662187" y="1264024"/>
                <a:ext cx="2273321" cy="2748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" name="正方形/長方形 1">
                <a:extLst>
                  <a:ext uri="{FF2B5EF4-FFF2-40B4-BE49-F238E27FC236}">
                    <a16:creationId xmlns:a16="http://schemas.microsoft.com/office/drawing/2014/main" id="{05218F0E-21D7-AF1F-1DED-F22990E54564}"/>
                  </a:ext>
                </a:extLst>
              </p:cNvPr>
              <p:cNvSpPr/>
              <p:nvPr/>
            </p:nvSpPr>
            <p:spPr>
              <a:xfrm>
                <a:off x="7471997" y="1760212"/>
                <a:ext cx="1227752" cy="5863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37A566D6-007C-D972-B5C3-AD0A98FEDB1C}"/>
                  </a:ext>
                </a:extLst>
              </p:cNvPr>
              <p:cNvSpPr/>
              <p:nvPr/>
            </p:nvSpPr>
            <p:spPr>
              <a:xfrm>
                <a:off x="5351178" y="1277472"/>
                <a:ext cx="1227752" cy="2305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E395EF70-7533-2E67-439C-20B13499E00E}"/>
                  </a:ext>
                </a:extLst>
              </p:cNvPr>
              <p:cNvSpPr/>
              <p:nvPr/>
            </p:nvSpPr>
            <p:spPr>
              <a:xfrm rot="2297539">
                <a:off x="6658751" y="1801499"/>
                <a:ext cx="1227752" cy="5282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879A8E38-3C95-0A54-26EF-4A78B3DE98E8}"/>
                  </a:ext>
                </a:extLst>
              </p:cNvPr>
              <p:cNvSpPr/>
              <p:nvPr/>
            </p:nvSpPr>
            <p:spPr>
              <a:xfrm>
                <a:off x="4333984" y="3838044"/>
                <a:ext cx="2863063" cy="2748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>
                    <a:solidFill>
                      <a:schemeClr val="tx1"/>
                    </a:solidFill>
                  </a:rPr>
                  <a:t>Ohira, Yamazaki, Terasawa 2012(JPS)</a:t>
                </a:r>
                <a:endParaRPr kumimoji="1" lang="ja-JP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06F080C0-1735-45BE-F21A-52AC52DBC6B8}"/>
                  </a:ext>
                </a:extLst>
              </p:cNvPr>
              <p:cNvSpPr/>
              <p:nvPr/>
            </p:nvSpPr>
            <p:spPr>
              <a:xfrm>
                <a:off x="5594341" y="3406794"/>
                <a:ext cx="2127250" cy="2748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400" dirty="0">
                    <a:solidFill>
                      <a:srgbClr val="FF0000"/>
                    </a:solidFill>
                  </a:rPr>
                  <a:t>Extragalactic</a:t>
                </a:r>
                <a:endParaRPr kumimoji="1" lang="ja-JP" altLang="en-US" sz="2400">
                  <a:solidFill>
                    <a:srgbClr val="FF0000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正方形/長方形 57">
                  <a:extLst>
                    <a:ext uri="{FF2B5EF4-FFF2-40B4-BE49-F238E27FC236}">
                      <a16:creationId xmlns:a16="http://schemas.microsoft.com/office/drawing/2014/main" id="{F0E6D506-E39A-66F4-9050-4096D594BD1A}"/>
                    </a:ext>
                  </a:extLst>
                </p:cNvPr>
                <p:cNvSpPr/>
                <p:nvPr/>
              </p:nvSpPr>
              <p:spPr>
                <a:xfrm>
                  <a:off x="7020626" y="4066778"/>
                  <a:ext cx="1791675" cy="3615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altLang="ja-JP" sz="2400" dirty="0">
                      <a:solidFill>
                        <a:schemeClr val="tx1"/>
                      </a:solidFill>
                    </a:rPr>
                    <a:t>Energy </a:t>
                  </a:r>
                  <a14:m>
                    <m:oMath xmlns:m="http://schemas.openxmlformats.org/officeDocument/2006/math"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eV</m:t>
                      </m:r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endParaRPr kumimoji="1" lang="ja-JP" altLang="en-US" sz="240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8" name="正方形/長方形 57">
                  <a:extLst>
                    <a:ext uri="{FF2B5EF4-FFF2-40B4-BE49-F238E27FC236}">
                      <a16:creationId xmlns:a16="http://schemas.microsoft.com/office/drawing/2014/main" id="{F0E6D506-E39A-66F4-9050-4096D594BD1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20626" y="4066778"/>
                  <a:ext cx="1791675" cy="361535"/>
                </a:xfrm>
                <a:prstGeom prst="rect">
                  <a:avLst/>
                </a:prstGeom>
                <a:blipFill>
                  <a:blip r:embed="rId6"/>
                  <a:stretch>
                    <a:fillRect l="-699" t="-20000" b="-50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正方形/長方形 60">
                  <a:extLst>
                    <a:ext uri="{FF2B5EF4-FFF2-40B4-BE49-F238E27FC236}">
                      <a16:creationId xmlns:a16="http://schemas.microsoft.com/office/drawing/2014/main" id="{8CBB7FF3-4164-1F2F-44B2-41B748708972}"/>
                    </a:ext>
                  </a:extLst>
                </p:cNvPr>
                <p:cNvSpPr/>
                <p:nvPr/>
              </p:nvSpPr>
              <p:spPr>
                <a:xfrm>
                  <a:off x="4332725" y="638111"/>
                  <a:ext cx="3471842" cy="36153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altLang="ja-JP" sz="2400" dirty="0">
                      <a:solidFill>
                        <a:schemeClr val="tx1"/>
                      </a:solidFill>
                    </a:rPr>
                    <a:t>Energy Flux </a:t>
                  </a:r>
                  <a14:m>
                    <m:oMath xmlns:m="http://schemas.openxmlformats.org/officeDocument/2006/math"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eV</m:t>
                      </m:r>
                      <m:r>
                        <a:rPr kumimoji="1" lang="en-US" altLang="ja-JP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kumimoji="1" lang="en-US" altLang="ja-JP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ja-JP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kumimoji="1" lang="en-US" altLang="ja-JP" sz="2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kumimoji="1" lang="en-US" altLang="ja-JP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sr</m:t>
                      </m:r>
                      <m:r>
                        <a:rPr kumimoji="1" lang="en-US" altLang="ja-JP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endParaRPr kumimoji="1" lang="ja-JP" altLang="en-US" sz="240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正方形/長方形 60">
                  <a:extLst>
                    <a:ext uri="{FF2B5EF4-FFF2-40B4-BE49-F238E27FC236}">
                      <a16:creationId xmlns:a16="http://schemas.microsoft.com/office/drawing/2014/main" id="{8CBB7FF3-4164-1F2F-44B2-41B74870897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2725" y="638111"/>
                  <a:ext cx="3471842" cy="361535"/>
                </a:xfrm>
                <a:prstGeom prst="rect">
                  <a:avLst/>
                </a:prstGeom>
                <a:blipFill>
                  <a:blip r:embed="rId7"/>
                  <a:stretch>
                    <a:fillRect t="-24138" b="-5517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3" name="角丸四角形 62">
              <a:extLst>
                <a:ext uri="{FF2B5EF4-FFF2-40B4-BE49-F238E27FC236}">
                  <a16:creationId xmlns:a16="http://schemas.microsoft.com/office/drawing/2014/main" id="{FE501AEF-4E44-5F4A-D71C-6E17C27FEF08}"/>
                </a:ext>
              </a:extLst>
            </p:cNvPr>
            <p:cNvSpPr/>
            <p:nvPr/>
          </p:nvSpPr>
          <p:spPr>
            <a:xfrm>
              <a:off x="8787063" y="2791305"/>
              <a:ext cx="139679" cy="1211614"/>
            </a:xfrm>
            <a:prstGeom prst="roundRect">
              <a:avLst/>
            </a:prstGeom>
            <a:solidFill>
              <a:srgbClr val="FF0000">
                <a:alpha val="50000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右矢印 56">
              <a:extLst>
                <a:ext uri="{FF2B5EF4-FFF2-40B4-BE49-F238E27FC236}">
                  <a16:creationId xmlns:a16="http://schemas.microsoft.com/office/drawing/2014/main" id="{79A30883-5ADD-ACEF-82D1-24B4D7BD74FB}"/>
                </a:ext>
              </a:extLst>
            </p:cNvPr>
            <p:cNvSpPr/>
            <p:nvPr/>
          </p:nvSpPr>
          <p:spPr>
            <a:xfrm rot="4047039">
              <a:off x="8498715" y="2389257"/>
              <a:ext cx="435136" cy="326292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2D1551C1-45C3-7C2A-E822-BE2FF4DA0B5D}"/>
                </a:ext>
              </a:extLst>
            </p:cNvPr>
            <p:cNvSpPr txBox="1"/>
            <p:nvPr/>
          </p:nvSpPr>
          <p:spPr>
            <a:xfrm>
              <a:off x="6982142" y="1784539"/>
              <a:ext cx="2057450" cy="769441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400" b="1" dirty="0">
                  <a:solidFill>
                    <a:srgbClr val="FF0000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rPr>
                <a:t>Amaterasu  </a:t>
              </a:r>
              <a:br>
                <a:rPr kumimoji="1" lang="en-US" altLang="ja-JP" sz="2000" b="1" dirty="0">
                  <a:solidFill>
                    <a:srgbClr val="FF0000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rPr>
              </a:br>
              <a:endParaRPr kumimoji="1" lang="en-US" altLang="ja-JP" sz="2000" b="1" dirty="0">
                <a:solidFill>
                  <a:srgbClr val="FF0000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04DB22B-2A94-0960-EB6D-23474EDFE774}"/>
              </a:ext>
            </a:extLst>
          </p:cNvPr>
          <p:cNvSpPr txBox="1"/>
          <p:nvPr/>
        </p:nvSpPr>
        <p:spPr>
          <a:xfrm>
            <a:off x="440964" y="-529826"/>
            <a:ext cx="4229411" cy="461665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Neutron star in local void</a:t>
            </a:r>
            <a:endParaRPr kumimoji="1" lang="en-US" altLang="ja-JP" sz="2800" b="1" dirty="0">
              <a:solidFill>
                <a:srgbClr val="FF0000"/>
              </a:solidFill>
              <a:latin typeface="Hiragino Mincho Pro W6" panose="02020300000000000000" pitchFamily="18" charset="-128"/>
              <a:ea typeface="Hiragino Mincho Pro W6" panose="020203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04E7EF4-FD42-70D5-1DB6-BF7C776894F7}"/>
              </a:ext>
            </a:extLst>
          </p:cNvPr>
          <p:cNvSpPr txBox="1"/>
          <p:nvPr/>
        </p:nvSpPr>
        <p:spPr>
          <a:xfrm>
            <a:off x="1043847" y="6166181"/>
            <a:ext cx="7437588" cy="523220"/>
          </a:xfrm>
          <a:prstGeom prst="rect">
            <a:avLst/>
          </a:prstGeom>
          <a:noFill/>
          <a:ln w="317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  <a:cs typeface="Times New Roman" panose="02020603050405020304" pitchFamily="18" charset="0"/>
              </a:rPr>
              <a:t>Where &amp; How is it accelerated?</a:t>
            </a:r>
          </a:p>
        </p:txBody>
      </p:sp>
    </p:spTree>
    <p:extLst>
      <p:ext uri="{BB962C8B-B14F-4D97-AF65-F5344CB8AC3E}">
        <p14:creationId xmlns:p14="http://schemas.microsoft.com/office/powerpoint/2010/main" val="36435015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DCA04-50FD-3952-A6C8-CD7D5B161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グラフ, 折れ線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2403B00-B390-DF5F-C972-834D2C707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0"/>
            <a:ext cx="8915400" cy="6686550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FADAA74-AA99-510A-FE6F-779DF9F8598F}"/>
              </a:ext>
            </a:extLst>
          </p:cNvPr>
          <p:cNvSpPr txBox="1"/>
          <p:nvPr/>
        </p:nvSpPr>
        <p:spPr>
          <a:xfrm>
            <a:off x="1184202" y="6070073"/>
            <a:ext cx="6877447" cy="540276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endParaRPr kumimoji="1" lang="ja-JP" altLang="en-US" sz="2800">
              <a:latin typeface="Hiragino Mincho Pro W6" panose="02020300000000000000" pitchFamily="18" charset="-128"/>
              <a:ea typeface="Hiragino Mincho Pro W6" panose="02020300000000000000" pitchFamily="18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909CDAB0-433E-FCD2-1A32-63AF72864F3D}"/>
                  </a:ext>
                </a:extLst>
              </p:cNvPr>
              <p:cNvSpPr txBox="1"/>
              <p:nvPr/>
            </p:nvSpPr>
            <p:spPr>
              <a:xfrm rot="16200000">
                <a:off x="-1195863" y="2988389"/>
                <a:ext cx="2932002" cy="540276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kumimoji="1" lang="en-US" altLang="ja-JP" sz="2800" i="1" smtClean="0"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  <a:cs typeface="Times New Roman" panose="02020603050405020304" pitchFamily="18" charset="0"/>
                            </a:rPr>
                            <m:t>Ω</m:t>
                          </m:r>
                        </m:e>
                      </m:acc>
                      <m:r>
                        <a:rPr kumimoji="1" lang="en-US" altLang="ja-JP" sz="2800" b="0" i="0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 [2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𝜋</m:t>
                      </m:r>
                      <m:sSup>
                        <m:sSupPr>
                          <m:ctrlPr>
                            <a:rPr kumimoji="1" lang="en-US" altLang="ja-JP" sz="2800" i="1" smtClean="0"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  <a:cs typeface="Times New Roman" panose="02020603050405020304" pitchFamily="18" charset="0"/>
                            </a:rPr>
                            <m:t>−2</m:t>
                          </m:r>
                        </m:sup>
                      </m:sSup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909CDAB0-433E-FCD2-1A32-63AF72864F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195863" y="2988389"/>
                <a:ext cx="2932002" cy="540276"/>
              </a:xfrm>
              <a:prstGeom prst="rect">
                <a:avLst/>
              </a:prstGeom>
              <a:blipFill>
                <a:blip r:embed="rId3"/>
                <a:stretch>
                  <a:fillRect r="-25581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AE9A628-7004-0500-8049-DC6EE40F0850}"/>
              </a:ext>
            </a:extLst>
          </p:cNvPr>
          <p:cNvSpPr txBox="1"/>
          <p:nvPr/>
        </p:nvSpPr>
        <p:spPr>
          <a:xfrm rot="16200000">
            <a:off x="-1855202" y="3250742"/>
            <a:ext cx="5360943" cy="540276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endParaRPr kumimoji="1" lang="ja-JP" altLang="en-US" sz="2800">
              <a:latin typeface="Hiragino Mincho Pro W6" panose="02020300000000000000" pitchFamily="18" charset="-128"/>
              <a:ea typeface="Hiragino Mincho Pro W6" panose="02020300000000000000" pitchFamily="18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23F03912-1AAA-0E84-88CD-9E1437C8BE3A}"/>
                  </a:ext>
                </a:extLst>
              </p:cNvPr>
              <p:cNvSpPr txBox="1"/>
              <p:nvPr/>
            </p:nvSpPr>
            <p:spPr>
              <a:xfrm>
                <a:off x="514617" y="777943"/>
                <a:ext cx="709949" cy="540276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1.0</m:t>
                      </m:r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23F03912-1AAA-0E84-88CD-9E1437C8B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617" y="777943"/>
                <a:ext cx="709949" cy="5402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679A4300-4E39-85CF-8297-A41207BBC588}"/>
                  </a:ext>
                </a:extLst>
              </p:cNvPr>
              <p:cNvSpPr txBox="1"/>
              <p:nvPr/>
            </p:nvSpPr>
            <p:spPr>
              <a:xfrm>
                <a:off x="470296" y="1946868"/>
                <a:ext cx="709949" cy="540276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0.5</m:t>
                      </m:r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679A4300-4E39-85CF-8297-A41207BBC5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296" y="1946868"/>
                <a:ext cx="709949" cy="5402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3A3A1D20-F887-183D-9A1D-1502BEBB044C}"/>
                  </a:ext>
                </a:extLst>
              </p:cNvPr>
              <p:cNvSpPr txBox="1"/>
              <p:nvPr/>
            </p:nvSpPr>
            <p:spPr>
              <a:xfrm>
                <a:off x="276237" y="4302194"/>
                <a:ext cx="985281" cy="52322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0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0.5</m:t>
                      </m:r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3A3A1D20-F887-183D-9A1D-1502BEBB0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37" y="4302194"/>
                <a:ext cx="985281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A44B6E42-0B97-1B28-68EB-B95415CC6360}"/>
                  </a:ext>
                </a:extLst>
              </p:cNvPr>
              <p:cNvSpPr txBox="1"/>
              <p:nvPr/>
            </p:nvSpPr>
            <p:spPr>
              <a:xfrm>
                <a:off x="231915" y="5494372"/>
                <a:ext cx="985281" cy="52322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0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1.0</m:t>
                      </m:r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A44B6E42-0B97-1B28-68EB-B95415CC63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915" y="5494372"/>
                <a:ext cx="985281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E198584A-B876-9725-E54F-068A45A99C65}"/>
                  </a:ext>
                </a:extLst>
              </p:cNvPr>
              <p:cNvSpPr txBox="1"/>
              <p:nvPr/>
            </p:nvSpPr>
            <p:spPr>
              <a:xfrm>
                <a:off x="470294" y="3133059"/>
                <a:ext cx="709949" cy="52322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0.0</m:t>
                      </m:r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E198584A-B876-9725-E54F-068A45A99C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294" y="3133059"/>
                <a:ext cx="709949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09FA25F4-A499-D351-61A6-C61785EBD612}"/>
                  </a:ext>
                </a:extLst>
              </p:cNvPr>
              <p:cNvSpPr txBox="1"/>
              <p:nvPr/>
            </p:nvSpPr>
            <p:spPr>
              <a:xfrm>
                <a:off x="1134617" y="247651"/>
                <a:ext cx="709949" cy="523220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  <a:cs typeface="Times New Roman" panose="02020603050405020304" pitchFamily="18" charset="0"/>
                            </a:rPr>
                            <m:t>−9</m:t>
                          </m:r>
                        </m:sup>
                      </m:sSup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09FA25F4-A499-D351-61A6-C61785EBD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617" y="247651"/>
                <a:ext cx="709949" cy="523220"/>
              </a:xfrm>
              <a:prstGeom prst="rect">
                <a:avLst/>
              </a:prstGeom>
              <a:blipFill>
                <a:blip r:embed="rId9"/>
                <a:stretch>
                  <a:fillRect l="-5263" r="-2631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FE1058EC-3860-A702-6398-E64876CAE7DB}"/>
                  </a:ext>
                </a:extLst>
              </p:cNvPr>
              <p:cNvSpPr txBox="1"/>
              <p:nvPr/>
            </p:nvSpPr>
            <p:spPr>
              <a:xfrm>
                <a:off x="7557189" y="6201352"/>
                <a:ext cx="709949" cy="530915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</m:sSup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FE1058EC-3860-A702-6398-E64876CAE7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7189" y="6201352"/>
                <a:ext cx="709949" cy="530915"/>
              </a:xfrm>
              <a:prstGeom prst="rect">
                <a:avLst/>
              </a:prstGeom>
              <a:blipFill>
                <a:blip r:embed="rId10"/>
                <a:stretch>
                  <a:fillRect l="-5357" r="-178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63B71581-3FB3-AAEE-E978-0D8D2BE4FC59}"/>
                  </a:ext>
                </a:extLst>
              </p:cNvPr>
              <p:cNvSpPr txBox="1"/>
              <p:nvPr/>
            </p:nvSpPr>
            <p:spPr>
              <a:xfrm>
                <a:off x="3878441" y="6223273"/>
                <a:ext cx="1068033" cy="523220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b="0" dirty="0">
                    <a:ea typeface="Hiragino Mincho Pro W6" panose="02020300000000000000" pitchFamily="18" charset="-128"/>
                    <a:cs typeface="Times New Roman" panose="02020603050405020304" pitchFamily="18" charset="0"/>
                  </a:rPr>
                  <a:t>t</a:t>
                </a:r>
                <a14:m>
                  <m:oMath xmlns:m="http://schemas.openxmlformats.org/officeDocument/2006/math">
                    <m:r>
                      <a:rPr kumimoji="1" lang="en-US" altLang="ja-JP" sz="2800" b="0" i="0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 [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𝑃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  <a:cs typeface="Times New Roman" panose="02020603050405020304" pitchFamily="18" charset="0"/>
                      </a:rPr>
                      <m:t>]</m:t>
                    </m:r>
                  </m:oMath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63B71581-3FB3-AAEE-E978-0D8D2BE4FC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8441" y="6223273"/>
                <a:ext cx="1068033" cy="523220"/>
              </a:xfrm>
              <a:prstGeom prst="rect">
                <a:avLst/>
              </a:prstGeom>
              <a:blipFill>
                <a:blip r:embed="rId11"/>
                <a:stretch>
                  <a:fillRect l="-11765" t="-11905" b="-30952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1DD0B828-8753-C09F-2C0D-1B68CE81343E}"/>
                  </a:ext>
                </a:extLst>
              </p:cNvPr>
              <p:cNvSpPr txBox="1"/>
              <p:nvPr/>
            </p:nvSpPr>
            <p:spPr>
              <a:xfrm>
                <a:off x="1221333" y="5931692"/>
                <a:ext cx="709949" cy="52322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0.0</m:t>
                      </m:r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1DD0B828-8753-C09F-2C0D-1B68CE8134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1333" y="5931692"/>
                <a:ext cx="709949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F1422D01-AA1E-62BC-837D-FF0DA35D92C8}"/>
                  </a:ext>
                </a:extLst>
              </p:cNvPr>
              <p:cNvSpPr txBox="1"/>
              <p:nvPr/>
            </p:nvSpPr>
            <p:spPr>
              <a:xfrm>
                <a:off x="2965226" y="5961663"/>
                <a:ext cx="709949" cy="52322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i="1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.0</m:t>
                      </m:r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F1422D01-AA1E-62BC-837D-FF0DA35D92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5226" y="5961663"/>
                <a:ext cx="709949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27416996-2D27-F246-CD6D-9A66B63D4E46}"/>
                  </a:ext>
                </a:extLst>
              </p:cNvPr>
              <p:cNvSpPr txBox="1"/>
              <p:nvPr/>
            </p:nvSpPr>
            <p:spPr>
              <a:xfrm>
                <a:off x="4770541" y="5961663"/>
                <a:ext cx="709949" cy="52322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4.0</m:t>
                      </m:r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27416996-2D27-F246-CD6D-9A66B63D4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541" y="5961663"/>
                <a:ext cx="709949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692F4A87-6993-C182-8DE9-F72339ECB697}"/>
                  </a:ext>
                </a:extLst>
              </p:cNvPr>
              <p:cNvSpPr txBox="1"/>
              <p:nvPr/>
            </p:nvSpPr>
            <p:spPr>
              <a:xfrm>
                <a:off x="6545145" y="5961663"/>
                <a:ext cx="709949" cy="52322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Hiragino Mincho Pro W6" panose="02020300000000000000" pitchFamily="18" charset="-128"/>
                          <a:cs typeface="Times New Roman" panose="02020603050405020304" pitchFamily="18" charset="0"/>
                        </a:rPr>
                        <m:t>6.0</m:t>
                      </m:r>
                    </m:oMath>
                  </m:oMathPara>
                </a14:m>
                <a:endParaRPr kumimoji="1" lang="ja-JP" altLang="en-US" sz="2800">
                  <a:latin typeface="Hiragino Mincho Pro W6" panose="02020300000000000000" pitchFamily="18" charset="-128"/>
                  <a:ea typeface="Hiragino Mincho Pro W6" panose="02020300000000000000" pitchFamily="18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692F4A87-6993-C182-8DE9-F72339ECB6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145" y="5961663"/>
                <a:ext cx="709949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5" name="図 64" descr="グラフ, 折れ線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240DE30-31D0-B03C-F81C-01188CEDB0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8193" t="12893" r="10681" b="68513"/>
          <a:stretch/>
        </p:blipFill>
        <p:spPr>
          <a:xfrm>
            <a:off x="6767398" y="840407"/>
            <a:ext cx="1363262" cy="170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3046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anim2">
            <a:hlinkClick r:id="" action="ppaction://media"/>
            <a:extLst>
              <a:ext uri="{FF2B5EF4-FFF2-40B4-BE49-F238E27FC236}">
                <a16:creationId xmlns:a16="http://schemas.microsoft.com/office/drawing/2014/main" id="{33134CB1-CF38-302E-B24D-D7EDBE9AB9F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07912" y="-205686"/>
            <a:ext cx="6342036" cy="6342036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EF8D0309-445A-2041-06D5-DEB652A93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5199" y="3191658"/>
            <a:ext cx="4034772" cy="2972990"/>
          </a:xfrm>
          <a:prstGeom prst="rect">
            <a:avLst/>
          </a:prstGeom>
        </p:spPr>
      </p:pic>
      <p:grpSp>
        <p:nvGrpSpPr>
          <p:cNvPr id="4" name="グループ">
            <a:extLst>
              <a:ext uri="{FF2B5EF4-FFF2-40B4-BE49-F238E27FC236}">
                <a16:creationId xmlns:a16="http://schemas.microsoft.com/office/drawing/2014/main" id="{D0DB10F4-DC50-596B-3FE0-FBD714DD26C2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411FA6E-6BDB-63E0-53F0-DA9F7D849CB5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4DCEA81-3D6A-FD2E-C2FB-782591D158B9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9E81C0B-779C-CF7D-7944-BFC6244E52B0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427236A-80C9-8F2A-4C95-F7FAEA278BA5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0107D6E-32DD-A880-D554-CA440FE1394C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01B621D-4DC5-2FF2-0E6E-4C0D2BE96714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5BBFFAC-EC42-5D50-08FF-A03A568B5DE2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A86E1F6-0433-AE2D-B8AA-59CA8F5637AF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FE2A9D2-2B3A-7225-22B4-CAA2C8008F45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01B6B01-3062-279C-285E-A21A55600FBC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2855959-96BA-9772-B5C4-EE9B738CBE18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8872836-8351-0979-4936-5ABFA76FF46E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9798FA3-684A-E858-6084-DEB7E6413950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50D6F9C-60FB-B315-BA7D-BF692089B1E5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1EC58E2-243F-E3EC-56AA-E6AB0BC01598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9397818-CE41-2DB6-6D84-D132E715265D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8E81A0D-961E-DB18-4494-173CAA49A266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7114A6E-45CA-534B-E42F-9D3B493410FC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2262150-A1A9-E46F-DE8A-85F5C957494C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BD5ECC0-A70D-4E17-75C3-47834A319F05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1121507-CF36-795E-D8A9-5CAB49E89931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" name="グループ">
            <a:extLst>
              <a:ext uri="{FF2B5EF4-FFF2-40B4-BE49-F238E27FC236}">
                <a16:creationId xmlns:a16="http://schemas.microsoft.com/office/drawing/2014/main" id="{703BAB71-202C-D65B-05C5-8E98C9E103FE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5FBBE9C-6FCD-1220-6F56-6359F5931803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3BDDACB-362E-C092-7983-0C11D808401A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5C6148D-1CE5-42E9-ED92-63565C67F9B1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3BEA01B-BCE2-5287-EDAB-B7159DECB26B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B40E11E-42F7-7C52-0B5E-9386064DB72E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0BC85C2-104D-397A-3A19-3DB1329F072B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08F5F33-951E-28C5-A4D2-48F833DC9E27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288697E-D148-EA88-F2E1-A5A626C32BE3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FBE12A8-4711-3CFD-8F8B-00083427AD0F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3B12A65-6685-1A39-030B-1C6B25D0D811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67C3F1D-961A-4BFF-570C-90153706D6B6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D48915A-B5E8-1885-DF6F-78E231FF4FEC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63C67E1-D260-88CC-02B8-4F912D457524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45CEA29-41EA-18B2-6021-8F83C159B4DB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F1B2D51-B429-3A18-D538-801A453B2C53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371D89E-7726-76FA-EB8B-39D733BC2B06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3749364-059B-4E38-6F25-313CF8E1545C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B0FCEFA-518E-94B9-1490-6671374AD82F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7FCF806-9EEE-DB44-7D82-E61B00723051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E86CBA1-06B0-5396-5C52-0F73AC1F7777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4305F4C-386D-4173-3805-1D0FD431D2D5}"/>
                </a:ext>
              </a:extLst>
            </p:cNvPr>
            <p:cNvPicPr>
              <a:picLocks/>
            </p:cNvPicPr>
            <p:nvPr/>
          </p:nvPicPr>
          <p:blipFill>
            <a:blip r:embed="rId6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64AE76C-B870-0886-F95E-B2FFE1594219}"/>
              </a:ext>
            </a:extLst>
          </p:cNvPr>
          <p:cNvSpPr txBox="1"/>
          <p:nvPr/>
        </p:nvSpPr>
        <p:spPr>
          <a:xfrm>
            <a:off x="10574538" y="3143678"/>
            <a:ext cx="9144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FFFF00"/>
                </a:solidFill>
                <a:latin typeface="+mn-ea"/>
              </a:rPr>
              <a:t>New Scenario</a:t>
            </a:r>
            <a:r>
              <a:rPr kumimoji="1" lang="en-US" altLang="ja-JP" sz="2400" b="1" dirty="0">
                <a:solidFill>
                  <a:schemeClr val="bg1"/>
                </a:solidFill>
                <a:latin typeface="+mn-ea"/>
              </a:rPr>
              <a:t> for *Trigger* Mechanism of NS-transients</a:t>
            </a:r>
            <a:endParaRPr kumimoji="1" lang="ja-JP" altLang="en-US" sz="2400" b="1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EBA8505-D09A-3F9A-6916-4A1CFEF91C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74538" y="2343861"/>
            <a:ext cx="1697847" cy="1426470"/>
          </a:xfrm>
          <a:prstGeom prst="rect">
            <a:avLst/>
          </a:prstGeom>
        </p:spPr>
      </p:pic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081C99D-795E-6E3F-4007-CD17E7F82C39}"/>
              </a:ext>
            </a:extLst>
          </p:cNvPr>
          <p:cNvSpPr txBox="1"/>
          <p:nvPr/>
        </p:nvSpPr>
        <p:spPr>
          <a:xfrm>
            <a:off x="10268935" y="1128020"/>
            <a:ext cx="3955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Comic Sans MS" panose="030F0902030302020204" pitchFamily="66" charset="0"/>
              </a:rPr>
              <a:t>Known as the </a:t>
            </a:r>
            <a:r>
              <a:rPr kumimoji="1" lang="en-US" altLang="ja-JP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Dzhanibekov</a:t>
            </a:r>
            <a:r>
              <a:rPr kumimoji="1" lang="en-US" altLang="ja-JP" b="1" dirty="0">
                <a:solidFill>
                  <a:srgbClr val="FF0000"/>
                </a:solidFill>
                <a:latin typeface="Comic Sans MS" panose="030F0902030302020204" pitchFamily="66" charset="0"/>
              </a:rPr>
              <a:t> effect as a solution of the Euler equation.</a:t>
            </a:r>
          </a:p>
        </p:txBody>
      </p:sp>
      <p:pic>
        <p:nvPicPr>
          <p:cNvPr id="55" name="図 54">
            <a:extLst>
              <a:ext uri="{FF2B5EF4-FFF2-40B4-BE49-F238E27FC236}">
                <a16:creationId xmlns:a16="http://schemas.microsoft.com/office/drawing/2014/main" id="{6B4C1EC8-0B35-ABEE-85A5-508F7BE72E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74538" y="4216108"/>
            <a:ext cx="4791075" cy="1990725"/>
          </a:xfrm>
          <a:prstGeom prst="rect">
            <a:avLst/>
          </a:prstGeom>
        </p:spPr>
      </p:pic>
      <p:sp>
        <p:nvSpPr>
          <p:cNvPr id="57" name="X-ray burst :…">
            <a:extLst>
              <a:ext uri="{FF2B5EF4-FFF2-40B4-BE49-F238E27FC236}">
                <a16:creationId xmlns:a16="http://schemas.microsoft.com/office/drawing/2014/main" id="{D7660D4F-2EC5-FBE2-FA88-1DD581B420A1}"/>
              </a:ext>
            </a:extLst>
          </p:cNvPr>
          <p:cNvSpPr txBox="1"/>
          <p:nvPr/>
        </p:nvSpPr>
        <p:spPr>
          <a:xfrm>
            <a:off x="-27870" y="146153"/>
            <a:ext cx="6990696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 err="1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Dzhanibekov</a:t>
            </a: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effect of a Magnetar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EF16CFC0-50A3-AE7A-1D29-390F3072AF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7150" y="1524964"/>
            <a:ext cx="2711775" cy="1270168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DBB260B3-FE5A-1773-219C-AAFBB49E77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2436992" y="1578411"/>
            <a:ext cx="787551" cy="77331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4669AF27-2A40-6255-E20F-5FB9CC6CC9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2436991" y="1248927"/>
            <a:ext cx="822146" cy="172976"/>
          </a:xfrm>
          <a:prstGeom prst="rect">
            <a:avLst/>
          </a:prstGeom>
        </p:spPr>
      </p:pic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0ECCD2F0-700F-0DF8-9D78-446D196CE22F}"/>
              </a:ext>
            </a:extLst>
          </p:cNvPr>
          <p:cNvGrpSpPr/>
          <p:nvPr/>
        </p:nvGrpSpPr>
        <p:grpSpPr>
          <a:xfrm>
            <a:off x="585262" y="6103154"/>
            <a:ext cx="3220434" cy="743815"/>
            <a:chOff x="1702995" y="39108880"/>
            <a:chExt cx="4437743" cy="1024975"/>
          </a:xfrm>
        </p:grpSpPr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7D804106-0AE1-2AE1-C992-9C2FE316A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 r="51836"/>
            <a:stretch/>
          </p:blipFill>
          <p:spPr>
            <a:xfrm>
              <a:off x="1702995" y="39108880"/>
              <a:ext cx="3743478" cy="519771"/>
            </a:xfrm>
            <a:prstGeom prst="rect">
              <a:avLst/>
            </a:prstGeom>
          </p:spPr>
        </p:pic>
        <p:pic>
          <p:nvPicPr>
            <p:cNvPr id="63" name="図 62">
              <a:extLst>
                <a:ext uri="{FF2B5EF4-FFF2-40B4-BE49-F238E27FC236}">
                  <a16:creationId xmlns:a16="http://schemas.microsoft.com/office/drawing/2014/main" id="{E5466181-E340-C774-D409-8C256196B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 l="46168"/>
            <a:stretch/>
          </p:blipFill>
          <p:spPr>
            <a:xfrm>
              <a:off x="1956659" y="39614084"/>
              <a:ext cx="4184079" cy="519771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99C9EAC1-D4E5-C8F8-CEEF-82B4A679F415}"/>
              </a:ext>
            </a:extLst>
          </p:cNvPr>
          <p:cNvGrpSpPr/>
          <p:nvPr/>
        </p:nvGrpSpPr>
        <p:grpSpPr>
          <a:xfrm>
            <a:off x="3096024" y="2738592"/>
            <a:ext cx="1276844" cy="564578"/>
            <a:chOff x="3003626" y="40641583"/>
            <a:chExt cx="2715711" cy="1002234"/>
          </a:xfrm>
        </p:grpSpPr>
        <p:pic>
          <p:nvPicPr>
            <p:cNvPr id="66" name="図 65">
              <a:extLst>
                <a:ext uri="{FF2B5EF4-FFF2-40B4-BE49-F238E27FC236}">
                  <a16:creationId xmlns:a16="http://schemas.microsoft.com/office/drawing/2014/main" id="{B09FBF11-A970-BB3E-212C-25DBCDD2F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l="53244"/>
            <a:stretch/>
          </p:blipFill>
          <p:spPr>
            <a:xfrm>
              <a:off x="3269611" y="41173917"/>
              <a:ext cx="2357387" cy="469900"/>
            </a:xfrm>
            <a:prstGeom prst="rect">
              <a:avLst/>
            </a:prstGeom>
          </p:spPr>
        </p:pic>
        <p:pic>
          <p:nvPicPr>
            <p:cNvPr id="65" name="図 64">
              <a:extLst>
                <a:ext uri="{FF2B5EF4-FFF2-40B4-BE49-F238E27FC236}">
                  <a16:creationId xmlns:a16="http://schemas.microsoft.com/office/drawing/2014/main" id="{D84F46F9-2B59-0DDA-8F4D-E13935A39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r="46137"/>
            <a:stretch/>
          </p:blipFill>
          <p:spPr>
            <a:xfrm>
              <a:off x="3003626" y="40641583"/>
              <a:ext cx="2715711" cy="469901"/>
            </a:xfrm>
            <a:prstGeom prst="rect">
              <a:avLst/>
            </a:prstGeom>
          </p:spPr>
        </p:pic>
      </p:grpSp>
      <p:sp>
        <p:nvSpPr>
          <p:cNvPr id="69" name="タイトル 1">
            <a:extLst>
              <a:ext uri="{FF2B5EF4-FFF2-40B4-BE49-F238E27FC236}">
                <a16:creationId xmlns:a16="http://schemas.microsoft.com/office/drawing/2014/main" id="{BC1AAD54-B583-1F78-6713-7B5D8871AB04}"/>
              </a:ext>
            </a:extLst>
          </p:cNvPr>
          <p:cNvSpPr txBox="1">
            <a:spLocks/>
          </p:cNvSpPr>
          <p:nvPr/>
        </p:nvSpPr>
        <p:spPr>
          <a:xfrm>
            <a:off x="-1103455" y="4355553"/>
            <a:ext cx="743217" cy="64484"/>
          </a:xfrm>
          <a:prstGeom prst="rect">
            <a:avLst/>
          </a:prstGeom>
          <a:noFill/>
          <a:ln>
            <a:noFill/>
          </a:ln>
        </p:spPr>
        <p:txBody>
          <a:bodyPr vert="horz" lIns="14652" tIns="7326" rIns="14652" bIns="7326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84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図</a:t>
            </a:r>
            <a:r>
              <a:rPr lang="en-US" altLang="ja-JP" sz="384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5</a:t>
            </a:r>
            <a:r>
              <a:rPr lang="ja-JP" altLang="en-US" sz="384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：オイラー角の解析解</a:t>
            </a:r>
          </a:p>
        </p:txBody>
      </p:sp>
      <p:sp>
        <p:nvSpPr>
          <p:cNvPr id="70" name="X-ray burst :…">
            <a:extLst>
              <a:ext uri="{FF2B5EF4-FFF2-40B4-BE49-F238E27FC236}">
                <a16:creationId xmlns:a16="http://schemas.microsoft.com/office/drawing/2014/main" id="{5C36BA41-78F8-132A-8C3E-F6C362DC781A}"/>
              </a:ext>
            </a:extLst>
          </p:cNvPr>
          <p:cNvSpPr txBox="1"/>
          <p:nvPr/>
        </p:nvSpPr>
        <p:spPr>
          <a:xfrm>
            <a:off x="9244" y="692915"/>
            <a:ext cx="4278415" cy="81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2400" dirty="0"/>
              <a:t>Euler equation of magnetar</a:t>
            </a:r>
            <a:br>
              <a:rPr lang="en-US" sz="2400" dirty="0"/>
            </a:br>
            <a:r>
              <a:rPr lang="en-US" sz="2400" dirty="0"/>
              <a:t>for a given initial condition</a:t>
            </a:r>
          </a:p>
        </p:txBody>
      </p:sp>
      <p:sp>
        <p:nvSpPr>
          <p:cNvPr id="48" name="X-ray burst :…">
            <a:extLst>
              <a:ext uri="{FF2B5EF4-FFF2-40B4-BE49-F238E27FC236}">
                <a16:creationId xmlns:a16="http://schemas.microsoft.com/office/drawing/2014/main" id="{CEE07B19-85F9-FE82-44CC-A1616CA06E5F}"/>
              </a:ext>
            </a:extLst>
          </p:cNvPr>
          <p:cNvSpPr txBox="1"/>
          <p:nvPr/>
        </p:nvSpPr>
        <p:spPr>
          <a:xfrm>
            <a:off x="4247526" y="6249042"/>
            <a:ext cx="4783362" cy="44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2400" dirty="0"/>
              <a:t>Magnetar can flip in 100 years</a:t>
            </a: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E55F145E-DC76-E6F4-102B-4ACBEF75C5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96024" y="2444705"/>
            <a:ext cx="1244658" cy="211720"/>
          </a:xfrm>
          <a:prstGeom prst="rect">
            <a:avLst/>
          </a:prstGeom>
        </p:spPr>
      </p:pic>
      <p:sp>
        <p:nvSpPr>
          <p:cNvPr id="51" name="X-ray burst :…">
            <a:extLst>
              <a:ext uri="{FF2B5EF4-FFF2-40B4-BE49-F238E27FC236}">
                <a16:creationId xmlns:a16="http://schemas.microsoft.com/office/drawing/2014/main" id="{32E171B7-CC7A-3517-2676-7A73DEE6432E}"/>
              </a:ext>
            </a:extLst>
          </p:cNvPr>
          <p:cNvSpPr txBox="1"/>
          <p:nvPr/>
        </p:nvSpPr>
        <p:spPr>
          <a:xfrm>
            <a:off x="8142782" y="-638044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Wada &amp; Shimoda 2024</a:t>
            </a:r>
          </a:p>
        </p:txBody>
      </p:sp>
      <p:sp>
        <p:nvSpPr>
          <p:cNvPr id="54" name="X-ray burst :…">
            <a:extLst>
              <a:ext uri="{FF2B5EF4-FFF2-40B4-BE49-F238E27FC236}">
                <a16:creationId xmlns:a16="http://schemas.microsoft.com/office/drawing/2014/main" id="{B88F1F37-8B8B-931D-B560-182D14FC1531}"/>
              </a:ext>
            </a:extLst>
          </p:cNvPr>
          <p:cNvSpPr txBox="1"/>
          <p:nvPr/>
        </p:nvSpPr>
        <p:spPr>
          <a:xfrm>
            <a:off x="6712244" y="-68534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Wada &amp; Shimoda 2024</a:t>
            </a:r>
          </a:p>
        </p:txBody>
      </p:sp>
    </p:spTree>
    <p:extLst>
      <p:ext uri="{BB962C8B-B14F-4D97-AF65-F5344CB8AC3E}">
        <p14:creationId xmlns:p14="http://schemas.microsoft.com/office/powerpoint/2010/main" val="239418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800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8CE04-43CC-489C-A21A-47654755BF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2FB1064-50B0-EA7F-AC6A-D7992AED3455}"/>
              </a:ext>
            </a:extLst>
          </p:cNvPr>
          <p:cNvSpPr txBox="1"/>
          <p:nvPr/>
        </p:nvSpPr>
        <p:spPr>
          <a:xfrm>
            <a:off x="330" y="1863"/>
            <a:ext cx="9144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FFFF00"/>
                </a:solidFill>
                <a:latin typeface="+mn-ea"/>
              </a:rPr>
              <a:t>What happens in the NS under the </a:t>
            </a:r>
            <a:r>
              <a:rPr kumimoji="1" lang="en-US" altLang="ja-JP" sz="2400" b="1" dirty="0" err="1">
                <a:solidFill>
                  <a:srgbClr val="FFFF00"/>
                </a:solidFill>
                <a:latin typeface="+mn-ea"/>
              </a:rPr>
              <a:t>Dzhanibekov</a:t>
            </a:r>
            <a:r>
              <a:rPr kumimoji="1" lang="en-US" altLang="ja-JP" sz="2400" b="1" dirty="0">
                <a:solidFill>
                  <a:srgbClr val="FFFF00"/>
                </a:solidFill>
                <a:latin typeface="+mn-ea"/>
              </a:rPr>
              <a:t> effect?</a:t>
            </a:r>
            <a:endParaRPr kumimoji="1" lang="ja-JP" altLang="en-US" sz="2400" b="1">
              <a:solidFill>
                <a:srgbClr val="FFFF00"/>
              </a:solidFill>
              <a:latin typeface="+mn-ea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5237D65-D9CC-2508-766C-12BD4F1EC5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448"/>
          <a:stretch>
            <a:fillRect/>
          </a:stretch>
        </p:blipFill>
        <p:spPr>
          <a:xfrm>
            <a:off x="-79695" y="1571165"/>
            <a:ext cx="5943120" cy="4112005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E2D42FA-0ABF-569E-1DA6-F3F934FDDA51}"/>
              </a:ext>
            </a:extLst>
          </p:cNvPr>
          <p:cNvSpPr txBox="1"/>
          <p:nvPr/>
        </p:nvSpPr>
        <p:spPr>
          <a:xfrm>
            <a:off x="638428" y="1099594"/>
            <a:ext cx="3085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Euler vs. Stiffness</a:t>
            </a:r>
            <a:endParaRPr kumimoji="1" lang="ja-JP" altLang="en-US" sz="320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C0F134-339C-F7A4-A3AE-296A5222F7DE}"/>
              </a:ext>
            </a:extLst>
          </p:cNvPr>
          <p:cNvSpPr txBox="1"/>
          <p:nvPr/>
        </p:nvSpPr>
        <p:spPr>
          <a:xfrm>
            <a:off x="5831420" y="756772"/>
            <a:ext cx="33125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crust will be</a:t>
            </a:r>
            <a:r>
              <a:rPr kumimoji="1" lang="ja-JP" altLang="en-US" sz="2100" b="1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kumimoji="1" lang="en-US" altLang="ja-JP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significantly affected within </a:t>
            </a:r>
            <a:r>
              <a:rPr kumimoji="1" lang="en-US" altLang="ja-JP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Δτ</a:t>
            </a:r>
            <a:r>
              <a:rPr kumimoji="1" lang="en-US" altLang="ja-JP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1" lang="en-US" altLang="ja-JP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10</a:t>
            </a:r>
            <a:r>
              <a:rPr kumimoji="1" lang="en-US" altLang="ja-JP" sz="21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kumimoji="1" lang="en-US" altLang="ja-JP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kumimoji="1" lang="en-US" altLang="ja-JP" sz="21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1" lang="en-US" altLang="ja-JP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3 months δ</a:t>
            </a:r>
            <a:r>
              <a:rPr kumimoji="1" lang="en-US" altLang="ja-JP" sz="21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-9</a:t>
            </a:r>
            <a:r>
              <a:rPr kumimoji="1" lang="en-US" altLang="ja-JP" sz="21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</a:p>
        </p:txBody>
      </p:sp>
      <p:pic>
        <p:nvPicPr>
          <p:cNvPr id="11" name="図 10" descr="グラフ, じょうごグラフ&#10;&#10;自動的に生成された説明">
            <a:extLst>
              <a:ext uri="{FF2B5EF4-FFF2-40B4-BE49-F238E27FC236}">
                <a16:creationId xmlns:a16="http://schemas.microsoft.com/office/drawing/2014/main" id="{FF99C877-FAB2-D1B2-FD6A-D05A201E0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756" y="2543573"/>
            <a:ext cx="2998205" cy="3009167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55078E1-26A8-C174-E5CF-CF5C3A473E9B}"/>
              </a:ext>
            </a:extLst>
          </p:cNvPr>
          <p:cNvSpPr txBox="1"/>
          <p:nvPr/>
        </p:nvSpPr>
        <p:spPr>
          <a:xfrm>
            <a:off x="6048172" y="2301198"/>
            <a:ext cx="26401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50" b="1" dirty="0">
                <a:solidFill>
                  <a:srgbClr val="FF0000"/>
                </a:solidFill>
                <a:latin typeface="Comic Sans MS" panose="030F0902030302020204" pitchFamily="66" charset="0"/>
              </a:rPr>
              <a:t>Cracks reaches at H ~ 63 cm</a:t>
            </a:r>
            <a:endParaRPr kumimoji="1" lang="ja-JP" altLang="en-US" sz="1350" b="1">
              <a:solidFill>
                <a:srgbClr val="FF0000"/>
              </a:solidFill>
              <a:latin typeface="Comic Sans MS" panose="030F0902030302020204" pitchFamily="66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204633E-1CA0-3131-EE18-2A9E4064B788}"/>
              </a:ext>
            </a:extLst>
          </p:cNvPr>
          <p:cNvSpPr txBox="1"/>
          <p:nvPr/>
        </p:nvSpPr>
        <p:spPr>
          <a:xfrm>
            <a:off x="173420" y="5808337"/>
            <a:ext cx="47217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omic Sans MS" panose="030F0902030302020204" pitchFamily="66" charset="0"/>
              </a:rPr>
              <a:t>Euler force can deform the NS surface at</a:t>
            </a:r>
          </a:p>
          <a:p>
            <a:pPr algn="ctr"/>
            <a:r>
              <a:rPr kumimoji="1" lang="en-US" altLang="ja-JP" b="1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kumimoji="1" lang="en-US" altLang="ja-JP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ρ</a:t>
            </a:r>
            <a:r>
              <a:rPr kumimoji="1" lang="en-US" altLang="ja-JP" b="1" dirty="0">
                <a:solidFill>
                  <a:srgbClr val="FF0000"/>
                </a:solidFill>
                <a:latin typeface="Comic Sans MS" panose="030F0902030302020204" pitchFamily="66" charset="0"/>
              </a:rPr>
              <a:t> &lt; 1.0e6 g/cc (r &lt; 60 cm)</a:t>
            </a:r>
          </a:p>
          <a:p>
            <a:pPr algn="ctr"/>
            <a:r>
              <a:rPr kumimoji="1" lang="en-US" altLang="ja-JP" b="1" dirty="0">
                <a:solidFill>
                  <a:srgbClr val="FF0000"/>
                </a:solidFill>
                <a:latin typeface="Comic Sans MS" panose="030F0902030302020204" pitchFamily="66" charset="0"/>
              </a:rPr>
              <a:t>(Outer crust)</a:t>
            </a:r>
            <a:endParaRPr kumimoji="1" lang="ja-JP" altLang="en-US" b="1">
              <a:solidFill>
                <a:srgbClr val="FF0000"/>
              </a:solidFill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911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CBA478-D334-4714-F9E5-E412253652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">
            <a:extLst>
              <a:ext uri="{FF2B5EF4-FFF2-40B4-BE49-F238E27FC236}">
                <a16:creationId xmlns:a16="http://schemas.microsoft.com/office/drawing/2014/main" id="{7436EA6F-4D92-D71B-E048-0BD94158087D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091D6A2-69CD-8668-6859-E1DD17CA91C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C2A52C5-BB50-DAE5-EF8E-AFBE12B93B0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3136542-FEB3-BFB0-32FC-8D4C5E98348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E0AC16E-0916-6241-3996-D1CE5851C62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BBEA541-95F6-193F-28E5-45E5F266494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3643B40-5CDC-FB1E-EBD7-29D3D5388A3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41D7D12-466D-4BCF-0936-5725AFC2593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807B1D4-47DE-13C6-1259-B8933DA1B6A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153E374-27C1-8618-803F-4D3E1F6B026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DB88413-9647-67D2-5F9D-83A2445E4CE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B6E9FAE-CDFA-076A-E36F-A6A8D8F3128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F65E948-633B-899E-7B16-EB3E1396509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5ECA19E-101F-CACE-DDD0-E52A2081C39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12BDE09-C793-F27B-FC0C-E77756085BD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9498DBB-61B1-B368-591F-1A2290B2A71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C182989-3D93-449C-631D-CAD325E25E3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8934E08-AF03-FD50-C457-8347502AD09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C8D5091-2C50-7D3A-B351-566F7371884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AE22EC8-03E4-3934-2CB7-1F3656F2160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B4AE89F-7E2C-E85D-4E45-624FEF5B558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374F5F0-3CB0-3E45-D8BB-27B10535AED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3" name="グループ">
            <a:extLst>
              <a:ext uri="{FF2B5EF4-FFF2-40B4-BE49-F238E27FC236}">
                <a16:creationId xmlns:a16="http://schemas.microsoft.com/office/drawing/2014/main" id="{8ACC6FC6-2641-335E-08FF-30543E6F92E8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E7191EA-E7A4-7EB3-79D7-D96866D9E8C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749AE99-B63B-2311-0557-62BFC753DF8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9E936FD-669D-2BD1-A4AC-1FACBD929E9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CFCA667-69A5-BA9B-9D56-C95BAF3ECB9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215F806-0834-91AE-9D13-F503C389EBF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F131BE2-73CE-8549-0970-03E718EF1A8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50A94F0-AA94-C58C-EAB6-3B1E9AF581F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DBD9319-139F-0C97-BD4E-9ABC3B18619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D065998-C41E-AE46-A42A-D4D5719AE2F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CD0A0A0-CA5B-2336-BD13-76EFDCCDE55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4C5F9A4-3E55-5410-372E-E8AFD4279EC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F1A01D4-F7A1-C2A7-CF3D-829631682E7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C64FC20-0532-F928-B8B9-299E2B3E022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FA97F27-90A2-0884-B27A-8E19A45F459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9035D67-BC6C-15BB-65D3-AAC1B69FB82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FD53D75-6B4D-E103-731B-C046E643CD2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8D24AE1-5C46-AABE-0B8D-00FF0966015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0AF719D-B1E5-320B-689F-5CD1C5A49C4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82EF737-B797-ED01-1E65-CD62AFEAF58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28A1D35-0E8D-09A0-F76F-DCFF94CBA9D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342C1FF-2C02-E07B-4168-5E2C59208C4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E69AD682-6DB4-BEC2-4DAD-59EF2DC40218}"/>
              </a:ext>
            </a:extLst>
          </p:cNvPr>
          <p:cNvSpPr txBox="1"/>
          <p:nvPr/>
        </p:nvSpPr>
        <p:spPr>
          <a:xfrm>
            <a:off x="1003112" y="4948201"/>
            <a:ext cx="7797087" cy="138499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Electron deexcitation </a:t>
            </a:r>
          </a:p>
          <a:p>
            <a:pPr marL="457200" indent="-457200">
              <a:buFont typeface="Wingdings" pitchFamily="2" charset="2"/>
              <a:buChar char="è"/>
            </a:pPr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Photon emission </a:t>
            </a:r>
          </a:p>
          <a:p>
            <a:pPr marL="457200" indent="-457200">
              <a:buFont typeface="Wingdings" pitchFamily="2" charset="2"/>
              <a:buChar char="è"/>
            </a:pPr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Pair creation -&gt; </a:t>
            </a:r>
            <a:r>
              <a:rPr kumimoji="1" lang="en-US" altLang="ja-JP" sz="2800" b="1" dirty="0" err="1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e+e</a:t>
            </a:r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- plasma formation</a:t>
            </a:r>
            <a:endParaRPr kumimoji="1" lang="en-US" altLang="ja-JP" sz="2800" b="1" dirty="0">
              <a:solidFill>
                <a:srgbClr val="FF0000"/>
              </a:solidFill>
              <a:latin typeface="Hiragino Mincho Pro W6" panose="02020300000000000000" pitchFamily="18" charset="-128"/>
              <a:ea typeface="Hiragino Mincho Pro W6" panose="02020300000000000000" pitchFamily="18" charset="-128"/>
            </a:endParaRPr>
          </a:p>
        </p:txBody>
      </p:sp>
      <p:sp>
        <p:nvSpPr>
          <p:cNvPr id="78" name="X-ray burst :…">
            <a:extLst>
              <a:ext uri="{FF2B5EF4-FFF2-40B4-BE49-F238E27FC236}">
                <a16:creationId xmlns:a16="http://schemas.microsoft.com/office/drawing/2014/main" id="{C99C1386-116B-1054-3D46-97EF6B9CB04F}"/>
              </a:ext>
            </a:extLst>
          </p:cNvPr>
          <p:cNvSpPr txBox="1"/>
          <p:nvPr/>
        </p:nvSpPr>
        <p:spPr>
          <a:xfrm>
            <a:off x="-27870" y="146153"/>
            <a:ext cx="3130665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X-ray emission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79" name="スライド番号プレースホルダー 3">
            <a:extLst>
              <a:ext uri="{FF2B5EF4-FFF2-40B4-BE49-F238E27FC236}">
                <a16:creationId xmlns:a16="http://schemas.microsoft.com/office/drawing/2014/main" id="{277E35BB-F270-E541-EF53-45ED3DBF08F5}"/>
              </a:ext>
            </a:extLst>
          </p:cNvPr>
          <p:cNvSpPr txBox="1">
            <a:spLocks/>
          </p:cNvSpPr>
          <p:nvPr/>
        </p:nvSpPr>
        <p:spPr>
          <a:xfrm>
            <a:off x="6138574" y="1259297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865671-CBBD-064D-99CE-500A8EC48525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4A7BB4DA-FA5F-042D-DE6A-5C0B5472D941}"/>
              </a:ext>
            </a:extLst>
          </p:cNvPr>
          <p:cNvGrpSpPr/>
          <p:nvPr/>
        </p:nvGrpSpPr>
        <p:grpSpPr>
          <a:xfrm>
            <a:off x="4431676" y="610023"/>
            <a:ext cx="4437847" cy="3794691"/>
            <a:chOff x="43079" y="753053"/>
            <a:chExt cx="4437847" cy="3794691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54C3E1DC-CEBD-6F19-0895-C426F8A6F376}"/>
                </a:ext>
              </a:extLst>
            </p:cNvPr>
            <p:cNvGrpSpPr/>
            <p:nvPr/>
          </p:nvGrpSpPr>
          <p:grpSpPr>
            <a:xfrm>
              <a:off x="43079" y="753053"/>
              <a:ext cx="4437847" cy="3794691"/>
              <a:chOff x="134153" y="740489"/>
              <a:chExt cx="4437847" cy="379469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テキスト ボックス 7">
                    <a:extLst>
                      <a:ext uri="{FF2B5EF4-FFF2-40B4-BE49-F238E27FC236}">
                        <a16:creationId xmlns:a16="http://schemas.microsoft.com/office/drawing/2014/main" id="{4868C19C-DCB8-88C4-0AD9-80E76F267550}"/>
                      </a:ext>
                    </a:extLst>
                  </p:cNvPr>
                  <p:cNvSpPr txBox="1"/>
                  <p:nvPr/>
                </p:nvSpPr>
                <p:spPr>
                  <a:xfrm>
                    <a:off x="134153" y="740489"/>
                    <a:ext cx="3682048" cy="523220"/>
                  </a:xfrm>
                  <a:prstGeom prst="rect">
                    <a:avLst/>
                  </a:prstGeom>
                  <a:noFill/>
                  <a:ln w="3810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1" lang="en-US" altLang="ja-JP" sz="28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28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L</m:t>
                            </m:r>
                          </m:sub>
                        </m:sSub>
                      </m:oMath>
                    </a14:m>
                    <a:r>
                      <a:rPr kumimoji="1" lang="en-US" altLang="ja-JP" sz="2800" dirty="0">
                        <a:solidFill>
                          <a:schemeClr val="tx1"/>
                        </a:solidFill>
                        <a:latin typeface="Hiragino Mincho Pro W6" panose="02020300000000000000" pitchFamily="18" charset="-128"/>
                        <a:ea typeface="Hiragino Mincho Pro W6" panose="02020300000000000000" pitchFamily="18" charset="-128"/>
                      </a:rPr>
                      <a:t>: </a:t>
                    </a:r>
                    <a:r>
                      <a:rPr kumimoji="1" lang="en-US" altLang="ja-JP" sz="2400" dirty="0">
                        <a:solidFill>
                          <a:schemeClr val="tx1"/>
                        </a:solidFill>
                        <a:latin typeface="Hiragino Mincho Pro W6" panose="02020300000000000000" pitchFamily="18" charset="-128"/>
                        <a:ea typeface="Hiragino Mincho Pro W6" panose="02020300000000000000" pitchFamily="18" charset="-128"/>
                      </a:rPr>
                      <a:t>Landau level</a:t>
                    </a:r>
                    <a:endParaRPr kumimoji="1" lang="en-US" altLang="ja-JP" sz="2400" dirty="0">
                      <a:solidFill>
                        <a:srgbClr val="FF0000"/>
                      </a:solidFill>
                      <a:latin typeface="Hiragino Mincho Pro W6" panose="02020300000000000000" pitchFamily="18" charset="-128"/>
                      <a:ea typeface="Hiragino Mincho Pro W6" panose="02020300000000000000" pitchFamily="18" charset="-128"/>
                    </a:endParaRPr>
                  </a:p>
                </p:txBody>
              </p:sp>
            </mc:Choice>
            <mc:Fallback xmlns="">
              <p:sp>
                <p:nvSpPr>
                  <p:cNvPr id="8" name="テキスト ボックス 7">
                    <a:extLst>
                      <a:ext uri="{FF2B5EF4-FFF2-40B4-BE49-F238E27FC236}">
                        <a16:creationId xmlns:a16="http://schemas.microsoft.com/office/drawing/2014/main" id="{4868C19C-DCB8-88C4-0AD9-80E76F26755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4153" y="740489"/>
                    <a:ext cx="3682048" cy="523220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687" t="-16667" b="-28571"/>
                    </a:stretch>
                  </a:blipFill>
                  <a:ln w="38100">
                    <a:noFill/>
                  </a:ln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" name="直線矢印コネクタ 6">
                <a:extLst>
                  <a:ext uri="{FF2B5EF4-FFF2-40B4-BE49-F238E27FC236}">
                    <a16:creationId xmlns:a16="http://schemas.microsoft.com/office/drawing/2014/main" id="{51CD8F84-1AB4-F9CC-F64D-B7DCD675DF4D}"/>
                  </a:ext>
                </a:extLst>
              </p:cNvPr>
              <p:cNvCxnSpPr/>
              <p:nvPr/>
            </p:nvCxnSpPr>
            <p:spPr>
              <a:xfrm flipV="1">
                <a:off x="450262" y="1343384"/>
                <a:ext cx="0" cy="3125164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D2F6CFA7-77C0-2068-9F7D-F04F21854134}"/>
                  </a:ext>
                </a:extLst>
              </p:cNvPr>
              <p:cNvCxnSpPr/>
              <p:nvPr/>
            </p:nvCxnSpPr>
            <p:spPr>
              <a:xfrm>
                <a:off x="450262" y="3889629"/>
                <a:ext cx="231025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D5F2EF9A-A46F-7374-614C-1BF00DA928A5}"/>
                  </a:ext>
                </a:extLst>
              </p:cNvPr>
              <p:cNvCxnSpPr/>
              <p:nvPr/>
            </p:nvCxnSpPr>
            <p:spPr>
              <a:xfrm>
                <a:off x="455513" y="2188578"/>
                <a:ext cx="231025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円/楕円 16">
                <a:extLst>
                  <a:ext uri="{FF2B5EF4-FFF2-40B4-BE49-F238E27FC236}">
                    <a16:creationId xmlns:a16="http://schemas.microsoft.com/office/drawing/2014/main" id="{A537BC43-5EAA-6813-1451-24462535775C}"/>
                  </a:ext>
                </a:extLst>
              </p:cNvPr>
              <p:cNvSpPr/>
              <p:nvPr/>
            </p:nvSpPr>
            <p:spPr>
              <a:xfrm>
                <a:off x="500863" y="3733413"/>
                <a:ext cx="316517" cy="316517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96">
                <a:extLst>
                  <a:ext uri="{FF2B5EF4-FFF2-40B4-BE49-F238E27FC236}">
                    <a16:creationId xmlns:a16="http://schemas.microsoft.com/office/drawing/2014/main" id="{12857354-4D24-A759-2C93-275EC24E0C61}"/>
                  </a:ext>
                </a:extLst>
              </p:cNvPr>
              <p:cNvSpPr/>
              <p:nvPr/>
            </p:nvSpPr>
            <p:spPr>
              <a:xfrm>
                <a:off x="750744" y="2037339"/>
                <a:ext cx="316517" cy="316517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98">
                <a:extLst>
                  <a:ext uri="{FF2B5EF4-FFF2-40B4-BE49-F238E27FC236}">
                    <a16:creationId xmlns:a16="http://schemas.microsoft.com/office/drawing/2014/main" id="{DF922D84-23A4-E0C7-AAC8-C11A33B4003B}"/>
                  </a:ext>
                </a:extLst>
              </p:cNvPr>
              <p:cNvSpPr/>
              <p:nvPr/>
            </p:nvSpPr>
            <p:spPr>
              <a:xfrm>
                <a:off x="1377134" y="2043497"/>
                <a:ext cx="316517" cy="316517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円/楕円 99">
                <a:extLst>
                  <a:ext uri="{FF2B5EF4-FFF2-40B4-BE49-F238E27FC236}">
                    <a16:creationId xmlns:a16="http://schemas.microsoft.com/office/drawing/2014/main" id="{02AECC16-A6CF-5E30-C050-A54FC97D9D17}"/>
                  </a:ext>
                </a:extLst>
              </p:cNvPr>
              <p:cNvSpPr/>
              <p:nvPr/>
            </p:nvSpPr>
            <p:spPr>
              <a:xfrm>
                <a:off x="2032081" y="2036959"/>
                <a:ext cx="316517" cy="316517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/楕円 100">
                <a:extLst>
                  <a:ext uri="{FF2B5EF4-FFF2-40B4-BE49-F238E27FC236}">
                    <a16:creationId xmlns:a16="http://schemas.microsoft.com/office/drawing/2014/main" id="{A19EFDE1-F420-B540-1EED-8A77A9B1DF72}"/>
                  </a:ext>
                </a:extLst>
              </p:cNvPr>
              <p:cNvSpPr/>
              <p:nvPr/>
            </p:nvSpPr>
            <p:spPr>
              <a:xfrm>
                <a:off x="2372482" y="3736824"/>
                <a:ext cx="316517" cy="316517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円/楕円 101">
                <a:extLst>
                  <a:ext uri="{FF2B5EF4-FFF2-40B4-BE49-F238E27FC236}">
                    <a16:creationId xmlns:a16="http://schemas.microsoft.com/office/drawing/2014/main" id="{9DCCDE40-D09F-28A1-DBAA-813616766BE6}"/>
                  </a:ext>
                </a:extLst>
              </p:cNvPr>
              <p:cNvSpPr/>
              <p:nvPr/>
            </p:nvSpPr>
            <p:spPr>
              <a:xfrm>
                <a:off x="1703085" y="3728058"/>
                <a:ext cx="316517" cy="316517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102">
                <a:extLst>
                  <a:ext uri="{FF2B5EF4-FFF2-40B4-BE49-F238E27FC236}">
                    <a16:creationId xmlns:a16="http://schemas.microsoft.com/office/drawing/2014/main" id="{B296994D-626D-3863-1C37-380AAC6B71CE}"/>
                  </a:ext>
                </a:extLst>
              </p:cNvPr>
              <p:cNvSpPr/>
              <p:nvPr/>
            </p:nvSpPr>
            <p:spPr>
              <a:xfrm>
                <a:off x="1053122" y="3731370"/>
                <a:ext cx="316517" cy="316517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右矢印 104">
                <a:extLst>
                  <a:ext uri="{FF2B5EF4-FFF2-40B4-BE49-F238E27FC236}">
                    <a16:creationId xmlns:a16="http://schemas.microsoft.com/office/drawing/2014/main" id="{C9B79E97-88F1-0104-EBAD-B46744A88588}"/>
                  </a:ext>
                </a:extLst>
              </p:cNvPr>
              <p:cNvSpPr/>
              <p:nvPr/>
            </p:nvSpPr>
            <p:spPr>
              <a:xfrm rot="5400000">
                <a:off x="1582468" y="2886308"/>
                <a:ext cx="1256165" cy="311958"/>
              </a:xfrm>
              <a:prstGeom prst="rightArrow">
                <a:avLst>
                  <a:gd name="adj1" fmla="val 46785"/>
                  <a:gd name="adj2" fmla="val 62049"/>
                </a:avLst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テキスト ボックス 106">
                    <a:extLst>
                      <a:ext uri="{FF2B5EF4-FFF2-40B4-BE49-F238E27FC236}">
                        <a16:creationId xmlns:a16="http://schemas.microsoft.com/office/drawing/2014/main" id="{1A0AE27C-CC4A-D63E-1CC4-9A2369BB63D7}"/>
                      </a:ext>
                    </a:extLst>
                  </p:cNvPr>
                  <p:cNvSpPr txBox="1"/>
                  <p:nvPr/>
                </p:nvSpPr>
                <p:spPr>
                  <a:xfrm>
                    <a:off x="682426" y="1599424"/>
                    <a:ext cx="480450" cy="524887"/>
                  </a:xfrm>
                  <a:prstGeom prst="rect">
                    <a:avLst/>
                  </a:prstGeom>
                  <a:noFill/>
                  <a:ln w="3810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𝑒</m:t>
                            </m:r>
                          </m:e>
                          <m:sup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−</m:t>
                            </m:r>
                          </m:sup>
                        </m:sSup>
                      </m:oMath>
                    </a14:m>
                    <a:r>
                      <a:rPr kumimoji="1" lang="en-US" altLang="ja-JP" sz="2800" dirty="0">
                        <a:solidFill>
                          <a:srgbClr val="FF0000"/>
                        </a:solidFill>
                        <a:latin typeface="Hiragino Mincho Pro W6" panose="02020300000000000000" pitchFamily="18" charset="-128"/>
                        <a:ea typeface="Hiragino Mincho Pro W6" panose="02020300000000000000" pitchFamily="18" charset="-128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107" name="テキスト ボックス 106">
                    <a:extLst>
                      <a:ext uri="{FF2B5EF4-FFF2-40B4-BE49-F238E27FC236}">
                        <a16:creationId xmlns:a16="http://schemas.microsoft.com/office/drawing/2014/main" id="{382A13A2-1CD0-9820-DC36-96A2C331CE0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2426" y="1599424"/>
                    <a:ext cx="480450" cy="52488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7692"/>
                    </a:stretch>
                  </a:blipFill>
                  <a:ln w="38100">
                    <a:noFill/>
                  </a:ln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8" name="テキスト ボックス 107">
                    <a:extLst>
                      <a:ext uri="{FF2B5EF4-FFF2-40B4-BE49-F238E27FC236}">
                        <a16:creationId xmlns:a16="http://schemas.microsoft.com/office/drawing/2014/main" id="{F772AE64-93EF-1423-29B2-AE5309E0985E}"/>
                      </a:ext>
                    </a:extLst>
                  </p:cNvPr>
                  <p:cNvSpPr txBox="1"/>
                  <p:nvPr/>
                </p:nvSpPr>
                <p:spPr>
                  <a:xfrm>
                    <a:off x="730931" y="3269545"/>
                    <a:ext cx="480450" cy="524887"/>
                  </a:xfrm>
                  <a:prstGeom prst="rect">
                    <a:avLst/>
                  </a:prstGeom>
                  <a:noFill/>
                  <a:ln w="3810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𝑒</m:t>
                            </m:r>
                          </m:e>
                          <m:sup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−</m:t>
                            </m:r>
                          </m:sup>
                        </m:sSup>
                      </m:oMath>
                    </a14:m>
                    <a:r>
                      <a:rPr kumimoji="1" lang="en-US" altLang="ja-JP" sz="2800" dirty="0">
                        <a:solidFill>
                          <a:srgbClr val="FF0000"/>
                        </a:solidFill>
                        <a:latin typeface="Hiragino Mincho Pro W6" panose="02020300000000000000" pitchFamily="18" charset="-128"/>
                        <a:ea typeface="Hiragino Mincho Pro W6" panose="02020300000000000000" pitchFamily="18" charset="-128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108" name="テキスト ボックス 107">
                    <a:extLst>
                      <a:ext uri="{FF2B5EF4-FFF2-40B4-BE49-F238E27FC236}">
                        <a16:creationId xmlns:a16="http://schemas.microsoft.com/office/drawing/2014/main" id="{9BE99724-343C-3D3C-CCE1-A5424CED03E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0931" y="3269545"/>
                    <a:ext cx="480450" cy="52488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7692"/>
                    </a:stretch>
                  </a:blipFill>
                  <a:ln w="38100">
                    <a:noFill/>
                  </a:ln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10" name="右矢印 109">
                <a:extLst>
                  <a:ext uri="{FF2B5EF4-FFF2-40B4-BE49-F238E27FC236}">
                    <a16:creationId xmlns:a16="http://schemas.microsoft.com/office/drawing/2014/main" id="{E2023E27-48FD-71ED-CF6C-EA38101720ED}"/>
                  </a:ext>
                </a:extLst>
              </p:cNvPr>
              <p:cNvSpPr/>
              <p:nvPr/>
            </p:nvSpPr>
            <p:spPr>
              <a:xfrm>
                <a:off x="2848906" y="3761557"/>
                <a:ext cx="468417" cy="311958"/>
              </a:xfrm>
              <a:prstGeom prst="rightArrow">
                <a:avLst>
                  <a:gd name="adj1" fmla="val 46785"/>
                  <a:gd name="adj2" fmla="val 62049"/>
                </a:avLst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1" name="テキスト ボックス 110">
                    <a:extLst>
                      <a:ext uri="{FF2B5EF4-FFF2-40B4-BE49-F238E27FC236}">
                        <a16:creationId xmlns:a16="http://schemas.microsoft.com/office/drawing/2014/main" id="{9EBF684E-FDCE-BD80-897A-8BDC43A8C736}"/>
                      </a:ext>
                    </a:extLst>
                  </p:cNvPr>
                  <p:cNvSpPr txBox="1"/>
                  <p:nvPr/>
                </p:nvSpPr>
                <p:spPr>
                  <a:xfrm>
                    <a:off x="2506857" y="4073515"/>
                    <a:ext cx="2065143" cy="461665"/>
                  </a:xfrm>
                  <a:prstGeom prst="rect">
                    <a:avLst/>
                  </a:prstGeom>
                  <a:noFill/>
                  <a:ln w="3810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4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4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𝑒</m:t>
                            </m:r>
                          </m:e>
                          <m:sup>
                            <m:r>
                              <a:rPr kumimoji="1" lang="en-US" altLang="ja-JP" sz="24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−</m:t>
                            </m:r>
                          </m:sup>
                        </m:sSup>
                      </m:oMath>
                    </a14:m>
                    <a:r>
                      <a:rPr kumimoji="1" lang="en-US" altLang="ja-JP" sz="2400" dirty="0">
                        <a:solidFill>
                          <a:srgbClr val="FF0000"/>
                        </a:solidFill>
                        <a:latin typeface="Hiragino Mincho Pro W6" panose="02020300000000000000" pitchFamily="18" charset="-128"/>
                        <a:ea typeface="Hiragino Mincho Pro W6" panose="02020300000000000000" pitchFamily="18" charset="-128"/>
                      </a:rPr>
                      <a:t> </a:t>
                    </a:r>
                    <a:r>
                      <a:rPr kumimoji="1" lang="en-US" altLang="ja-JP" sz="2000" dirty="0">
                        <a:solidFill>
                          <a:srgbClr val="FF0000"/>
                        </a:solidFill>
                        <a:latin typeface="Hiragino Mincho Pro W6" panose="02020300000000000000" pitchFamily="18" charset="-128"/>
                        <a:ea typeface="Hiragino Mincho Pro W6" panose="02020300000000000000" pitchFamily="18" charset="-128"/>
                      </a:rPr>
                      <a:t>motion</a:t>
                    </a:r>
                  </a:p>
                </p:txBody>
              </p:sp>
            </mc:Choice>
            <mc:Fallback xmlns="">
              <p:sp>
                <p:nvSpPr>
                  <p:cNvPr id="111" name="テキスト ボックス 110">
                    <a:extLst>
                      <a:ext uri="{FF2B5EF4-FFF2-40B4-BE49-F238E27FC236}">
                        <a16:creationId xmlns:a16="http://schemas.microsoft.com/office/drawing/2014/main" id="{08E8E573-CD92-8610-ECF2-FAE0FFC8143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06857" y="4073515"/>
                    <a:ext cx="2065143" cy="461665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18421"/>
                    </a:stretch>
                  </a:blipFill>
                  <a:ln w="38100">
                    <a:noFill/>
                  </a:ln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4" name="右矢印 113">
              <a:extLst>
                <a:ext uri="{FF2B5EF4-FFF2-40B4-BE49-F238E27FC236}">
                  <a16:creationId xmlns:a16="http://schemas.microsoft.com/office/drawing/2014/main" id="{D04C091D-3526-560B-C537-3E2669E68055}"/>
                </a:ext>
              </a:extLst>
            </p:cNvPr>
            <p:cNvSpPr/>
            <p:nvPr/>
          </p:nvSpPr>
          <p:spPr>
            <a:xfrm rot="5400000">
              <a:off x="815745" y="2911663"/>
              <a:ext cx="1256165" cy="311958"/>
            </a:xfrm>
            <a:prstGeom prst="rightArrow">
              <a:avLst>
                <a:gd name="adj1" fmla="val 46785"/>
                <a:gd name="adj2" fmla="val 62049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右矢印 114">
              <a:extLst>
                <a:ext uri="{FF2B5EF4-FFF2-40B4-BE49-F238E27FC236}">
                  <a16:creationId xmlns:a16="http://schemas.microsoft.com/office/drawing/2014/main" id="{C1EEC83D-DF9C-6433-E98E-F6259DC706EE}"/>
                </a:ext>
              </a:extLst>
            </p:cNvPr>
            <p:cNvSpPr/>
            <p:nvPr/>
          </p:nvSpPr>
          <p:spPr>
            <a:xfrm>
              <a:off x="1599807" y="2882281"/>
              <a:ext cx="311959" cy="311958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テキスト ボックス 115">
                  <a:extLst>
                    <a:ext uri="{FF2B5EF4-FFF2-40B4-BE49-F238E27FC236}">
                      <a16:creationId xmlns:a16="http://schemas.microsoft.com/office/drawing/2014/main" id="{31EEC1F4-45C4-8E17-E98C-D6F77CE61A79}"/>
                    </a:ext>
                  </a:extLst>
                </p:cNvPr>
                <p:cNvSpPr txBox="1"/>
                <p:nvPr/>
              </p:nvSpPr>
              <p:spPr>
                <a:xfrm>
                  <a:off x="785897" y="2368898"/>
                  <a:ext cx="2065143" cy="46166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𝛾</m:t>
                        </m:r>
                      </m:oMath>
                    </m:oMathPara>
                  </a14:m>
                  <a:endParaRPr kumimoji="1" lang="en-US" altLang="ja-JP" sz="2000" dirty="0">
                    <a:solidFill>
                      <a:srgbClr val="FF0000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116" name="テキスト ボックス 115">
                  <a:extLst>
                    <a:ext uri="{FF2B5EF4-FFF2-40B4-BE49-F238E27FC236}">
                      <a16:creationId xmlns:a16="http://schemas.microsoft.com/office/drawing/2014/main" id="{6A1B91BD-DD0B-84A7-468E-4B0172EFE4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897" y="2368898"/>
                  <a:ext cx="2065143" cy="461665"/>
                </a:xfrm>
                <a:prstGeom prst="rect">
                  <a:avLst/>
                </a:prstGeom>
                <a:blipFill>
                  <a:blip r:embed="rId10"/>
                  <a:stretch>
                    <a:fillRect b="-13514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7" name="右矢印 116">
              <a:extLst>
                <a:ext uri="{FF2B5EF4-FFF2-40B4-BE49-F238E27FC236}">
                  <a16:creationId xmlns:a16="http://schemas.microsoft.com/office/drawing/2014/main" id="{DB5B510A-F754-2883-D1D0-D95E4A27EA85}"/>
                </a:ext>
              </a:extLst>
            </p:cNvPr>
            <p:cNvSpPr/>
            <p:nvPr/>
          </p:nvSpPr>
          <p:spPr>
            <a:xfrm>
              <a:off x="2297434" y="2882281"/>
              <a:ext cx="311959" cy="311958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テキスト ボックス 117">
                  <a:extLst>
                    <a:ext uri="{FF2B5EF4-FFF2-40B4-BE49-F238E27FC236}">
                      <a16:creationId xmlns:a16="http://schemas.microsoft.com/office/drawing/2014/main" id="{95FDB81F-6406-57A0-FD91-0AE9BE5E2950}"/>
                    </a:ext>
                  </a:extLst>
                </p:cNvPr>
                <p:cNvSpPr txBox="1"/>
                <p:nvPr/>
              </p:nvSpPr>
              <p:spPr>
                <a:xfrm>
                  <a:off x="1438692" y="2420616"/>
                  <a:ext cx="2065143" cy="46166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𝛾</m:t>
                        </m:r>
                      </m:oMath>
                    </m:oMathPara>
                  </a14:m>
                  <a:endParaRPr kumimoji="1" lang="en-US" altLang="ja-JP" sz="2000" dirty="0">
                    <a:solidFill>
                      <a:srgbClr val="FF0000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118" name="テキスト ボックス 117">
                  <a:extLst>
                    <a:ext uri="{FF2B5EF4-FFF2-40B4-BE49-F238E27FC236}">
                      <a16:creationId xmlns:a16="http://schemas.microsoft.com/office/drawing/2014/main" id="{593756B4-51A1-C31C-B816-5C02785782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38692" y="2420616"/>
                  <a:ext cx="2065143" cy="461665"/>
                </a:xfrm>
                <a:prstGeom prst="rect">
                  <a:avLst/>
                </a:prstGeom>
                <a:blipFill>
                  <a:blip r:embed="rId11"/>
                  <a:stretch>
                    <a:fillRect b="-10526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テキスト ボックス 118">
                  <a:extLst>
                    <a:ext uri="{FF2B5EF4-FFF2-40B4-BE49-F238E27FC236}">
                      <a16:creationId xmlns:a16="http://schemas.microsoft.com/office/drawing/2014/main" id="{E3FE67EF-7F83-06E8-9308-C5E8909B8AE5}"/>
                    </a:ext>
                  </a:extLst>
                </p:cNvPr>
                <p:cNvSpPr txBox="1"/>
                <p:nvPr/>
              </p:nvSpPr>
              <p:spPr>
                <a:xfrm>
                  <a:off x="2588889" y="2754605"/>
                  <a:ext cx="1627596" cy="453137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1" lang="en-US" altLang="ja-JP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Hiragino Mincho Pro W6" panose="02020300000000000000" pitchFamily="18" charset="-128"/>
                        </a:rPr>
                        <m:t>𝛾𝛾</m:t>
                      </m:r>
                      <m:r>
                        <a:rPr kumimoji="1" lang="en-US" altLang="ja-JP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Hiragino Mincho Pro W6" panose="02020300000000000000" pitchFamily="18" charset="-128"/>
                        </a:rPr>
                        <m:t>→</m:t>
                      </m:r>
                      <m:sSup>
                        <m:sSupPr>
                          <m:ctrlP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Hiragino Mincho Pro W6" panose="02020300000000000000" pitchFamily="18" charset="-128"/>
                            </a:rPr>
                            <m:t>+</m:t>
                          </m:r>
                        </m:sup>
                      </m:sSup>
                    </m:oMath>
                  </a14:m>
                  <a:r>
                    <a:rPr kumimoji="1" lang="en-US" altLang="ja-JP" sz="2000" dirty="0">
                      <a:solidFill>
                        <a:srgbClr val="FF0000"/>
                      </a:solidFill>
                      <a:latin typeface="Hiragino Mincho Pro W6" panose="02020300000000000000" pitchFamily="18" charset="-128"/>
                      <a:ea typeface="Hiragino Mincho Pro W6" panose="02020300000000000000" pitchFamily="18" charset="-128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19" name="テキスト ボックス 118">
                  <a:extLst>
                    <a:ext uri="{FF2B5EF4-FFF2-40B4-BE49-F238E27FC236}">
                      <a16:creationId xmlns:a16="http://schemas.microsoft.com/office/drawing/2014/main" id="{E3FE67EF-7F83-06E8-9308-C5E8909B8A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8889" y="2754605"/>
                  <a:ext cx="1627596" cy="453137"/>
                </a:xfrm>
                <a:prstGeom prst="rect">
                  <a:avLst/>
                </a:prstGeom>
                <a:blipFill>
                  <a:blip r:embed="rId12"/>
                  <a:stretch>
                    <a:fillRect l="-775" b="-108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6" name="X-ray burst :…">
            <a:extLst>
              <a:ext uri="{FF2B5EF4-FFF2-40B4-BE49-F238E27FC236}">
                <a16:creationId xmlns:a16="http://schemas.microsoft.com/office/drawing/2014/main" id="{B69B786E-CAF0-38A9-B2FC-47C59994F5DB}"/>
              </a:ext>
            </a:extLst>
          </p:cNvPr>
          <p:cNvSpPr txBox="1"/>
          <p:nvPr/>
        </p:nvSpPr>
        <p:spPr>
          <a:xfrm>
            <a:off x="6732933" y="-42352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Shimoda &amp; Wada 2025</a:t>
            </a:r>
          </a:p>
        </p:txBody>
      </p: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95A7DAA2-5B1A-C54B-6F4B-DEECCF0D045F}"/>
              </a:ext>
            </a:extLst>
          </p:cNvPr>
          <p:cNvGrpSpPr/>
          <p:nvPr/>
        </p:nvGrpSpPr>
        <p:grpSpPr>
          <a:xfrm>
            <a:off x="-1241256" y="888155"/>
            <a:ext cx="6119450" cy="6551910"/>
            <a:chOff x="-1241256" y="888155"/>
            <a:chExt cx="6119450" cy="6551910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0C8E8992-2E33-A0F5-ED09-D42277EEF409}"/>
                </a:ext>
              </a:extLst>
            </p:cNvPr>
            <p:cNvGrpSpPr/>
            <p:nvPr/>
          </p:nvGrpSpPr>
          <p:grpSpPr>
            <a:xfrm>
              <a:off x="-1241256" y="888155"/>
              <a:ext cx="6119450" cy="6551910"/>
              <a:chOff x="-1093069" y="1198110"/>
              <a:chExt cx="5665069" cy="6065418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3A2063B5-E608-65E6-CDB4-8FD94A7FD714}"/>
                  </a:ext>
                </a:extLst>
              </p:cNvPr>
              <p:cNvGrpSpPr/>
              <p:nvPr/>
            </p:nvGrpSpPr>
            <p:grpSpPr>
              <a:xfrm>
                <a:off x="-1093069" y="1598459"/>
                <a:ext cx="5665069" cy="5665069"/>
                <a:chOff x="-1046685" y="1042346"/>
                <a:chExt cx="5665069" cy="5665069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D767FA3E-B179-B120-AF97-6055736462BB}"/>
                    </a:ext>
                  </a:extLst>
                </p:cNvPr>
                <p:cNvGrpSpPr/>
                <p:nvPr/>
              </p:nvGrpSpPr>
              <p:grpSpPr>
                <a:xfrm>
                  <a:off x="-1046685" y="1042346"/>
                  <a:ext cx="5665069" cy="5665069"/>
                  <a:chOff x="-599846" y="1356116"/>
                  <a:chExt cx="5171846" cy="5171846"/>
                </a:xfrm>
              </p:grpSpPr>
              <p:sp>
                <p:nvSpPr>
                  <p:cNvPr id="76" name="パイ 75">
                    <a:extLst>
                      <a:ext uri="{FF2B5EF4-FFF2-40B4-BE49-F238E27FC236}">
                        <a16:creationId xmlns:a16="http://schemas.microsoft.com/office/drawing/2014/main" id="{F8864F76-84DF-8955-FA77-531DDFC8CE23}"/>
                      </a:ext>
                    </a:extLst>
                  </p:cNvPr>
                  <p:cNvSpPr/>
                  <p:nvPr/>
                </p:nvSpPr>
                <p:spPr>
                  <a:xfrm>
                    <a:off x="-599846" y="1356116"/>
                    <a:ext cx="5171846" cy="5171846"/>
                  </a:xfrm>
                  <a:prstGeom prst="pie">
                    <a:avLst>
                      <a:gd name="adj1" fmla="val 14083931"/>
                      <a:gd name="adj2" fmla="val 18010840"/>
                    </a:avLst>
                  </a:prstGeom>
                  <a:gradFill flip="none" rotWithShape="0">
                    <a:gsLst>
                      <a:gs pos="0">
                        <a:schemeClr val="accent1"/>
                      </a:gs>
                      <a:gs pos="68000">
                        <a:schemeClr val="accent1">
                          <a:lumMod val="20000"/>
                          <a:lumOff val="80000"/>
                        </a:schemeClr>
                      </a:gs>
                      <a:gs pos="56000">
                        <a:schemeClr val="accent1">
                          <a:lumMod val="60000"/>
                          <a:lumOff val="40000"/>
                        </a:schemeClr>
                      </a:gs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" name="パイ 76">
                    <a:extLst>
                      <a:ext uri="{FF2B5EF4-FFF2-40B4-BE49-F238E27FC236}">
                        <a16:creationId xmlns:a16="http://schemas.microsoft.com/office/drawing/2014/main" id="{0D9AF8AD-4E2A-7B51-4DE5-A03818EA55AD}"/>
                      </a:ext>
                    </a:extLst>
                  </p:cNvPr>
                  <p:cNvSpPr/>
                  <p:nvPr/>
                </p:nvSpPr>
                <p:spPr>
                  <a:xfrm>
                    <a:off x="429257" y="2384662"/>
                    <a:ext cx="3113639" cy="3113639"/>
                  </a:xfrm>
                  <a:prstGeom prst="pie">
                    <a:avLst>
                      <a:gd name="adj1" fmla="val 14072871"/>
                      <a:gd name="adj2" fmla="val 18010621"/>
                    </a:avLst>
                  </a:prstGeom>
                  <a:solidFill>
                    <a:srgbClr val="FF5D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96" name="テキスト ボックス 95">
                  <a:extLst>
                    <a:ext uri="{FF2B5EF4-FFF2-40B4-BE49-F238E27FC236}">
                      <a16:creationId xmlns:a16="http://schemas.microsoft.com/office/drawing/2014/main" id="{D1F77634-E122-D15E-31B7-6AF6049485F2}"/>
                    </a:ext>
                  </a:extLst>
                </p:cNvPr>
                <p:cNvSpPr txBox="1"/>
                <p:nvPr/>
              </p:nvSpPr>
              <p:spPr>
                <a:xfrm>
                  <a:off x="1173611" y="1681231"/>
                  <a:ext cx="1040055" cy="156966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b="1" dirty="0">
                      <a:latin typeface="Hiragino Mincho Pro W6" panose="02020300000000000000" pitchFamily="18" charset="-128"/>
                      <a:ea typeface="Hiragino Mincho Pro W6" panose="02020300000000000000" pitchFamily="18" charset="-128"/>
                    </a:rPr>
                    <a:t>Crust</a:t>
                  </a:r>
                </a:p>
                <a:p>
                  <a:pPr algn="ctr"/>
                  <a:endParaRPr kumimoji="1" lang="en-US" altLang="ja-JP" sz="2400" b="1" dirty="0">
                    <a:solidFill>
                      <a:srgbClr val="FF0000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  <a:p>
                  <a:pPr algn="ctr"/>
                  <a:endParaRPr kumimoji="1" lang="en-US" altLang="ja-JP" sz="24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  <a:p>
                  <a:pPr algn="ctr"/>
                  <a:r>
                    <a:rPr kumimoji="1" lang="en-US" altLang="ja-JP" sz="2400" b="1" dirty="0">
                      <a:latin typeface="Hiragino Mincho Pro W6" panose="02020300000000000000" pitchFamily="18" charset="-128"/>
                      <a:ea typeface="Hiragino Mincho Pro W6" panose="02020300000000000000" pitchFamily="18" charset="-128"/>
                    </a:rPr>
                    <a:t>Core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8" name="テキスト ボックス 97">
                      <a:extLst>
                        <a:ext uri="{FF2B5EF4-FFF2-40B4-BE49-F238E27FC236}">
                          <a16:creationId xmlns:a16="http://schemas.microsoft.com/office/drawing/2014/main" id="{ABC97F9C-DCEE-EA88-CD8B-75D77A56D44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303" y="2331776"/>
                      <a:ext cx="1156447" cy="461665"/>
                    </a:xfrm>
                    <a:prstGeom prst="rect">
                      <a:avLst/>
                    </a:prstGeom>
                    <a:noFill/>
                    <a:ln w="38100"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∼1 </m:t>
                            </m:r>
                            <m:r>
                              <m:rPr>
                                <m:sty m:val="p"/>
                              </m:rPr>
                              <a:rPr kumimoji="1" lang="en-US" altLang="ja-JP" sz="2400" b="0" i="0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km</m:t>
                            </m:r>
                          </m:oMath>
                        </m:oMathPara>
                      </a14:m>
                      <a:endParaRPr kumimoji="1" lang="en-US" altLang="ja-JP" sz="2400" dirty="0">
                        <a:solidFill>
                          <a:srgbClr val="FF0000"/>
                        </a:solidFill>
                        <a:latin typeface="Hiragino Mincho Pro W6" panose="02020300000000000000" pitchFamily="18" charset="-128"/>
                        <a:ea typeface="Hiragino Mincho Pro W6" panose="02020300000000000000" pitchFamily="18" charset="-128"/>
                      </a:endParaRPr>
                    </a:p>
                  </p:txBody>
                </p:sp>
              </mc:Choice>
              <mc:Fallback xmlns="">
                <p:sp>
                  <p:nvSpPr>
                    <p:cNvPr id="98" name="テキスト ボックス 97">
                      <a:extLst>
                        <a:ext uri="{FF2B5EF4-FFF2-40B4-BE49-F238E27FC236}">
                          <a16:creationId xmlns:a16="http://schemas.microsoft.com/office/drawing/2014/main" id="{ABC97F9C-DCEE-EA88-CD8B-75D77A56D44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303" y="2331776"/>
                      <a:ext cx="1156447" cy="461665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b="-15000"/>
                      </a:stretch>
                    </a:blipFill>
                    <a:ln w="3810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4" name="テキスト ボックス 103">
                      <a:extLst>
                        <a:ext uri="{FF2B5EF4-FFF2-40B4-BE49-F238E27FC236}">
                          <a16:creationId xmlns:a16="http://schemas.microsoft.com/office/drawing/2014/main" id="{8F08329D-9371-6267-EED3-62C3479B764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1336" y="3539935"/>
                      <a:ext cx="1156447" cy="461665"/>
                    </a:xfrm>
                    <a:prstGeom prst="rect">
                      <a:avLst/>
                    </a:prstGeom>
                    <a:noFill/>
                    <a:ln w="38100"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∼10 </m:t>
                            </m:r>
                            <m:r>
                              <m:rPr>
                                <m:sty m:val="p"/>
                              </m:rPr>
                              <a:rPr kumimoji="1" lang="en-US" altLang="ja-JP" sz="2400" b="0" i="0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km</m:t>
                            </m:r>
                          </m:oMath>
                        </m:oMathPara>
                      </a14:m>
                      <a:endParaRPr kumimoji="1" lang="en-US" altLang="ja-JP" sz="2400" dirty="0">
                        <a:solidFill>
                          <a:srgbClr val="FF0000"/>
                        </a:solidFill>
                        <a:latin typeface="Hiragino Mincho Pro W6" panose="02020300000000000000" pitchFamily="18" charset="-128"/>
                        <a:ea typeface="Hiragino Mincho Pro W6" panose="02020300000000000000" pitchFamily="18" charset="-128"/>
                      </a:endParaRPr>
                    </a:p>
                  </p:txBody>
                </p:sp>
              </mc:Choice>
              <mc:Fallback xmlns="">
                <p:sp>
                  <p:nvSpPr>
                    <p:cNvPr id="104" name="テキスト ボックス 103">
                      <a:extLst>
                        <a:ext uri="{FF2B5EF4-FFF2-40B4-BE49-F238E27FC236}">
                          <a16:creationId xmlns:a16="http://schemas.microsoft.com/office/drawing/2014/main" id="{8F08329D-9371-6267-EED3-62C3479B764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51336" y="3539935"/>
                      <a:ext cx="1156447" cy="461665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r="-6061" b="-15000"/>
                      </a:stretch>
                    </a:blipFill>
                    <a:ln w="3810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09" name="稲妻 108">
                <a:extLst>
                  <a:ext uri="{FF2B5EF4-FFF2-40B4-BE49-F238E27FC236}">
                    <a16:creationId xmlns:a16="http://schemas.microsoft.com/office/drawing/2014/main" id="{A0CABFD2-95EF-504E-902B-16BF2B00023A}"/>
                  </a:ext>
                </a:extLst>
              </p:cNvPr>
              <p:cNvSpPr/>
              <p:nvPr/>
            </p:nvSpPr>
            <p:spPr>
              <a:xfrm rot="3487931">
                <a:off x="2108430" y="1627772"/>
                <a:ext cx="253997" cy="371971"/>
              </a:xfrm>
              <a:prstGeom prst="lightningBol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159EF701-B449-E6C7-1FBB-008F6E8F4AAC}"/>
                  </a:ext>
                </a:extLst>
              </p:cNvPr>
              <p:cNvSpPr txBox="1"/>
              <p:nvPr/>
            </p:nvSpPr>
            <p:spPr>
              <a:xfrm>
                <a:off x="-1" y="1198110"/>
                <a:ext cx="1904965" cy="484370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800" b="1" dirty="0">
                    <a:solidFill>
                      <a:srgbClr val="FF0000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Fracture!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テキスト ボックス 121">
                  <a:extLst>
                    <a:ext uri="{FF2B5EF4-FFF2-40B4-BE49-F238E27FC236}">
                      <a16:creationId xmlns:a16="http://schemas.microsoft.com/office/drawing/2014/main" id="{D1F837D6-8408-6188-17AC-7E96AE1E306E}"/>
                    </a:ext>
                  </a:extLst>
                </p:cNvPr>
                <p:cNvSpPr txBox="1"/>
                <p:nvPr/>
              </p:nvSpPr>
              <p:spPr>
                <a:xfrm>
                  <a:off x="624601" y="1445342"/>
                  <a:ext cx="1301581" cy="46166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𝑁</m:t>
                        </m:r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+</m:t>
                        </m:r>
                        <m:sSup>
                          <m:sSupPr>
                            <m:ctrlPr>
                              <a:rPr kumimoji="1" lang="en-US" altLang="ja-JP" sz="2400" i="1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𝑒</m:t>
                            </m:r>
                          </m:e>
                          <m:sup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kumimoji="1" lang="en-US" altLang="ja-JP" sz="2400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122" name="テキスト ボックス 121">
                  <a:extLst>
                    <a:ext uri="{FF2B5EF4-FFF2-40B4-BE49-F238E27FC236}">
                      <a16:creationId xmlns:a16="http://schemas.microsoft.com/office/drawing/2014/main" id="{D1F837D6-8408-6188-17AC-7E96AE1E3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601" y="1445342"/>
                  <a:ext cx="1301581" cy="4616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EBDE3EF8-5B02-D824-6754-5049E8EA22CA}"/>
              </a:ext>
            </a:extLst>
          </p:cNvPr>
          <p:cNvCxnSpPr>
            <a:cxnSpLocks/>
          </p:cNvCxnSpPr>
          <p:nvPr/>
        </p:nvCxnSpPr>
        <p:spPr>
          <a:xfrm flipV="1">
            <a:off x="2379926" y="1129384"/>
            <a:ext cx="1366884" cy="2746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DBF7B28C-7737-88AE-C21E-7B39F4E40F30}"/>
              </a:ext>
            </a:extLst>
          </p:cNvPr>
          <p:cNvCxnSpPr>
            <a:cxnSpLocks/>
          </p:cNvCxnSpPr>
          <p:nvPr/>
        </p:nvCxnSpPr>
        <p:spPr>
          <a:xfrm>
            <a:off x="2201663" y="1773755"/>
            <a:ext cx="1645508" cy="22447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1247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966044-FCAF-301F-5B1F-9FC5FFBB04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D718CDAA-5476-3602-5151-A0B29CE1D221}"/>
              </a:ext>
            </a:extLst>
          </p:cNvPr>
          <p:cNvSpPr txBox="1">
            <a:spLocks/>
          </p:cNvSpPr>
          <p:nvPr/>
        </p:nvSpPr>
        <p:spPr>
          <a:xfrm rot="21255474">
            <a:off x="505" y="115143"/>
            <a:ext cx="2309220" cy="150228"/>
          </a:xfrm>
          <a:prstGeom prst="rect">
            <a:avLst/>
          </a:prstGeom>
        </p:spPr>
        <p:txBody>
          <a:bodyPr vert="horz" lIns="14652" tIns="7326" rIns="14652" bIns="7326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az-Cyrl-AZ" altLang="ja-JP" sz="1400" dirty="0">
                <a:solidFill>
                  <a:schemeClr val="bg1"/>
                </a:solidFill>
                <a:highlight>
                  <a:srgbClr val="FF5F9D"/>
                </a:highlight>
                <a:latin typeface="Linux Libertine"/>
              </a:rPr>
              <a:t>Эффект Джанибекова</a:t>
            </a:r>
          </a:p>
        </p:txBody>
      </p:sp>
      <p:pic>
        <p:nvPicPr>
          <p:cNvPr id="13" name="図 12" descr="黒い背景と白い文字のロゴ&#10;&#10;低い精度で自動的に生成された説明">
            <a:extLst>
              <a:ext uri="{FF2B5EF4-FFF2-40B4-BE49-F238E27FC236}">
                <a16:creationId xmlns:a16="http://schemas.microsoft.com/office/drawing/2014/main" id="{752A5CA1-1A09-6DA0-96F4-28A47D70C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25634" r="2004" b="41250"/>
          <a:stretch>
            <a:fillRect/>
          </a:stretch>
        </p:blipFill>
        <p:spPr>
          <a:xfrm>
            <a:off x="141749" y="411449"/>
            <a:ext cx="9041467" cy="938946"/>
          </a:xfrm>
          <a:custGeom>
            <a:avLst/>
            <a:gdLst/>
            <a:ahLst/>
            <a:cxnLst/>
            <a:rect l="l" t="t" r="r" b="b"/>
            <a:pathLst>
              <a:path w="19871110" h="2063591">
                <a:moveTo>
                  <a:pt x="13059076" y="1844468"/>
                </a:moveTo>
                <a:cubicBezTo>
                  <a:pt x="13023406" y="1844468"/>
                  <a:pt x="12962254" y="1845488"/>
                  <a:pt x="12961234" y="1846507"/>
                </a:cubicBezTo>
                <a:cubicBezTo>
                  <a:pt x="12932698" y="1856698"/>
                  <a:pt x="12919450" y="1881159"/>
                  <a:pt x="12919450" y="1923964"/>
                </a:cubicBezTo>
                <a:cubicBezTo>
                  <a:pt x="12919450" y="1999383"/>
                  <a:pt x="12973466" y="2039131"/>
                  <a:pt x="13077422" y="2039131"/>
                </a:cubicBezTo>
                <a:cubicBezTo>
                  <a:pt x="13186474" y="2039131"/>
                  <a:pt x="13253738" y="1994287"/>
                  <a:pt x="13253738" y="1922945"/>
                </a:cubicBezTo>
                <a:cubicBezTo>
                  <a:pt x="13253738" y="1880140"/>
                  <a:pt x="13230298" y="1857718"/>
                  <a:pt x="13175262" y="1848545"/>
                </a:cubicBezTo>
                <a:cubicBezTo>
                  <a:pt x="13153860" y="1845488"/>
                  <a:pt x="13124302" y="1844468"/>
                  <a:pt x="13059076" y="1844468"/>
                </a:cubicBezTo>
                <a:close/>
                <a:moveTo>
                  <a:pt x="15230622" y="1560119"/>
                </a:moveTo>
                <a:cubicBezTo>
                  <a:pt x="15139914" y="1568272"/>
                  <a:pt x="15100168" y="1576425"/>
                  <a:pt x="15059402" y="1596809"/>
                </a:cubicBezTo>
                <a:cubicBezTo>
                  <a:pt x="15014558" y="1618212"/>
                  <a:pt x="14991116" y="1658979"/>
                  <a:pt x="14991116" y="1712995"/>
                </a:cubicBezTo>
                <a:cubicBezTo>
                  <a:pt x="14991116" y="1777203"/>
                  <a:pt x="15025770" y="1821027"/>
                  <a:pt x="15076726" y="1821027"/>
                </a:cubicBezTo>
                <a:cubicBezTo>
                  <a:pt x="15128706" y="1821027"/>
                  <a:pt x="15181702" y="1790452"/>
                  <a:pt x="15207182" y="1746628"/>
                </a:cubicBezTo>
                <a:cubicBezTo>
                  <a:pt x="15223488" y="1718091"/>
                  <a:pt x="15230622" y="1675285"/>
                  <a:pt x="15230622" y="1608020"/>
                </a:cubicBezTo>
                <a:close/>
                <a:moveTo>
                  <a:pt x="12620774" y="1560119"/>
                </a:moveTo>
                <a:cubicBezTo>
                  <a:pt x="12530068" y="1568272"/>
                  <a:pt x="12490320" y="1576425"/>
                  <a:pt x="12449554" y="1596809"/>
                </a:cubicBezTo>
                <a:cubicBezTo>
                  <a:pt x="12404710" y="1618212"/>
                  <a:pt x="12381268" y="1658979"/>
                  <a:pt x="12381268" y="1712995"/>
                </a:cubicBezTo>
                <a:cubicBezTo>
                  <a:pt x="12381268" y="1777203"/>
                  <a:pt x="12415920" y="1821027"/>
                  <a:pt x="12466878" y="1821027"/>
                </a:cubicBezTo>
                <a:cubicBezTo>
                  <a:pt x="12518858" y="1821027"/>
                  <a:pt x="12571854" y="1790452"/>
                  <a:pt x="12597334" y="1746628"/>
                </a:cubicBezTo>
                <a:cubicBezTo>
                  <a:pt x="12613640" y="1718091"/>
                  <a:pt x="12620774" y="1675285"/>
                  <a:pt x="12620774" y="1608020"/>
                </a:cubicBezTo>
                <a:close/>
                <a:moveTo>
                  <a:pt x="1705128" y="1560119"/>
                </a:moveTo>
                <a:cubicBezTo>
                  <a:pt x="1614421" y="1568272"/>
                  <a:pt x="1574674" y="1576425"/>
                  <a:pt x="1533905" y="1596809"/>
                </a:cubicBezTo>
                <a:cubicBezTo>
                  <a:pt x="1489063" y="1618212"/>
                  <a:pt x="1465622" y="1658979"/>
                  <a:pt x="1465622" y="1712995"/>
                </a:cubicBezTo>
                <a:cubicBezTo>
                  <a:pt x="1465622" y="1777203"/>
                  <a:pt x="1500273" y="1821027"/>
                  <a:pt x="1551232" y="1821027"/>
                </a:cubicBezTo>
                <a:cubicBezTo>
                  <a:pt x="1603210" y="1821027"/>
                  <a:pt x="1656206" y="1790452"/>
                  <a:pt x="1681687" y="1746628"/>
                </a:cubicBezTo>
                <a:cubicBezTo>
                  <a:pt x="1697993" y="1718091"/>
                  <a:pt x="1705128" y="1675285"/>
                  <a:pt x="1705128" y="1608020"/>
                </a:cubicBezTo>
                <a:close/>
                <a:moveTo>
                  <a:pt x="362102" y="1560119"/>
                </a:moveTo>
                <a:cubicBezTo>
                  <a:pt x="271396" y="1568272"/>
                  <a:pt x="231648" y="1576425"/>
                  <a:pt x="190881" y="1596809"/>
                </a:cubicBezTo>
                <a:cubicBezTo>
                  <a:pt x="146038" y="1618212"/>
                  <a:pt x="122596" y="1658979"/>
                  <a:pt x="122596" y="1712995"/>
                </a:cubicBezTo>
                <a:cubicBezTo>
                  <a:pt x="122596" y="1777203"/>
                  <a:pt x="157248" y="1821027"/>
                  <a:pt x="208208" y="1821027"/>
                </a:cubicBezTo>
                <a:cubicBezTo>
                  <a:pt x="260185" y="1821027"/>
                  <a:pt x="313183" y="1790452"/>
                  <a:pt x="338662" y="1746628"/>
                </a:cubicBezTo>
                <a:cubicBezTo>
                  <a:pt x="354969" y="1718091"/>
                  <a:pt x="362102" y="1675285"/>
                  <a:pt x="362102" y="1608020"/>
                </a:cubicBezTo>
                <a:close/>
                <a:moveTo>
                  <a:pt x="4994032" y="1343034"/>
                </a:moveTo>
                <a:cubicBezTo>
                  <a:pt x="4896192" y="1343034"/>
                  <a:pt x="4838098" y="1436799"/>
                  <a:pt x="4838098" y="1596809"/>
                </a:cubicBezTo>
                <a:cubicBezTo>
                  <a:pt x="4838098" y="1670189"/>
                  <a:pt x="4848290" y="1725225"/>
                  <a:pt x="4869693" y="1764973"/>
                </a:cubicBezTo>
                <a:cubicBezTo>
                  <a:pt x="4892115" y="1808797"/>
                  <a:pt x="4936958" y="1835296"/>
                  <a:pt x="4987918" y="1835296"/>
                </a:cubicBezTo>
                <a:cubicBezTo>
                  <a:pt x="5081682" y="1835296"/>
                  <a:pt x="5129583" y="1751723"/>
                  <a:pt x="5129583" y="1589675"/>
                </a:cubicBezTo>
                <a:cubicBezTo>
                  <a:pt x="5129583" y="1426607"/>
                  <a:pt x="5083720" y="1343034"/>
                  <a:pt x="4994032" y="1343034"/>
                </a:cubicBezTo>
                <a:close/>
                <a:moveTo>
                  <a:pt x="14259188" y="1340996"/>
                </a:moveTo>
                <a:cubicBezTo>
                  <a:pt x="14210266" y="1340996"/>
                  <a:pt x="14169500" y="1368514"/>
                  <a:pt x="14141982" y="1420492"/>
                </a:cubicBezTo>
                <a:cubicBezTo>
                  <a:pt x="14126694" y="1450048"/>
                  <a:pt x="14120580" y="1476546"/>
                  <a:pt x="14114466" y="1529543"/>
                </a:cubicBezTo>
                <a:lnTo>
                  <a:pt x="14383526" y="1529543"/>
                </a:lnTo>
                <a:cubicBezTo>
                  <a:pt x="14382508" y="1475527"/>
                  <a:pt x="14377412" y="1445971"/>
                  <a:pt x="14364162" y="1416415"/>
                </a:cubicBezTo>
                <a:cubicBezTo>
                  <a:pt x="14341742" y="1366475"/>
                  <a:pt x="14307088" y="1340996"/>
                  <a:pt x="14259188" y="1340996"/>
                </a:cubicBezTo>
                <a:close/>
                <a:moveTo>
                  <a:pt x="9449065" y="1340996"/>
                </a:moveTo>
                <a:cubicBezTo>
                  <a:pt x="9400145" y="1340996"/>
                  <a:pt x="9359377" y="1368514"/>
                  <a:pt x="9331860" y="1420492"/>
                </a:cubicBezTo>
                <a:cubicBezTo>
                  <a:pt x="9316573" y="1450048"/>
                  <a:pt x="9310457" y="1476546"/>
                  <a:pt x="9304342" y="1529543"/>
                </a:cubicBezTo>
                <a:lnTo>
                  <a:pt x="9573405" y="1529543"/>
                </a:lnTo>
                <a:cubicBezTo>
                  <a:pt x="9572385" y="1475527"/>
                  <a:pt x="9567290" y="1445971"/>
                  <a:pt x="9554040" y="1416415"/>
                </a:cubicBezTo>
                <a:cubicBezTo>
                  <a:pt x="9531619" y="1366475"/>
                  <a:pt x="9496967" y="1340996"/>
                  <a:pt x="9449065" y="1340996"/>
                </a:cubicBezTo>
                <a:close/>
                <a:moveTo>
                  <a:pt x="5867666" y="1340996"/>
                </a:moveTo>
                <a:cubicBezTo>
                  <a:pt x="5818744" y="1340996"/>
                  <a:pt x="5777978" y="1368514"/>
                  <a:pt x="5750460" y="1420492"/>
                </a:cubicBezTo>
                <a:cubicBezTo>
                  <a:pt x="5735173" y="1450048"/>
                  <a:pt x="5729058" y="1476546"/>
                  <a:pt x="5722943" y="1529543"/>
                </a:cubicBezTo>
                <a:lnTo>
                  <a:pt x="5992004" y="1529543"/>
                </a:lnTo>
                <a:cubicBezTo>
                  <a:pt x="5990986" y="1475527"/>
                  <a:pt x="5985890" y="1445971"/>
                  <a:pt x="5972640" y="1416415"/>
                </a:cubicBezTo>
                <a:cubicBezTo>
                  <a:pt x="5950218" y="1366475"/>
                  <a:pt x="5915566" y="1340996"/>
                  <a:pt x="5867666" y="1340996"/>
                </a:cubicBezTo>
                <a:close/>
                <a:moveTo>
                  <a:pt x="13066210" y="1338958"/>
                </a:moveTo>
                <a:cubicBezTo>
                  <a:pt x="12989772" y="1338958"/>
                  <a:pt x="12950024" y="1390936"/>
                  <a:pt x="12950024" y="1492853"/>
                </a:cubicBezTo>
                <a:cubicBezTo>
                  <a:pt x="12950024" y="1538716"/>
                  <a:pt x="12958178" y="1579483"/>
                  <a:pt x="12973466" y="1607001"/>
                </a:cubicBezTo>
                <a:cubicBezTo>
                  <a:pt x="12990792" y="1637576"/>
                  <a:pt x="13025442" y="1655921"/>
                  <a:pt x="13066210" y="1655921"/>
                </a:cubicBezTo>
                <a:cubicBezTo>
                  <a:pt x="13140610" y="1655921"/>
                  <a:pt x="13180358" y="1601905"/>
                  <a:pt x="13180358" y="1501007"/>
                </a:cubicBezTo>
                <a:cubicBezTo>
                  <a:pt x="13180358" y="1393993"/>
                  <a:pt x="13141630" y="1338958"/>
                  <a:pt x="13066210" y="1338958"/>
                </a:cubicBezTo>
                <a:close/>
                <a:moveTo>
                  <a:pt x="10339985" y="1338958"/>
                </a:moveTo>
                <a:cubicBezTo>
                  <a:pt x="10242144" y="1338958"/>
                  <a:pt x="10188128" y="1425588"/>
                  <a:pt x="10188128" y="1581521"/>
                </a:cubicBezTo>
                <a:cubicBezTo>
                  <a:pt x="10188128" y="1741532"/>
                  <a:pt x="10244183" y="1833257"/>
                  <a:pt x="10342023" y="1833257"/>
                </a:cubicBezTo>
                <a:cubicBezTo>
                  <a:pt x="10441902" y="1833257"/>
                  <a:pt x="10496938" y="1746628"/>
                  <a:pt x="10496938" y="1589675"/>
                </a:cubicBezTo>
                <a:cubicBezTo>
                  <a:pt x="10496938" y="1430683"/>
                  <a:pt x="10439864" y="1338958"/>
                  <a:pt x="10339985" y="1338958"/>
                </a:cubicBezTo>
                <a:close/>
                <a:moveTo>
                  <a:pt x="7311036" y="1338958"/>
                </a:moveTo>
                <a:cubicBezTo>
                  <a:pt x="7213196" y="1338958"/>
                  <a:pt x="7159180" y="1425588"/>
                  <a:pt x="7159180" y="1581521"/>
                </a:cubicBezTo>
                <a:cubicBezTo>
                  <a:pt x="7159180" y="1741532"/>
                  <a:pt x="7215234" y="1833257"/>
                  <a:pt x="7313075" y="1833257"/>
                </a:cubicBezTo>
                <a:cubicBezTo>
                  <a:pt x="7412954" y="1833257"/>
                  <a:pt x="7467990" y="1746628"/>
                  <a:pt x="7467990" y="1589675"/>
                </a:cubicBezTo>
                <a:cubicBezTo>
                  <a:pt x="7467990" y="1430683"/>
                  <a:pt x="7410916" y="1338958"/>
                  <a:pt x="7311036" y="1338958"/>
                </a:cubicBezTo>
                <a:close/>
                <a:moveTo>
                  <a:pt x="3148612" y="1338958"/>
                </a:moveTo>
                <a:cubicBezTo>
                  <a:pt x="3050772" y="1338958"/>
                  <a:pt x="2996755" y="1425588"/>
                  <a:pt x="2996755" y="1581521"/>
                </a:cubicBezTo>
                <a:cubicBezTo>
                  <a:pt x="2996755" y="1741532"/>
                  <a:pt x="3052811" y="1833257"/>
                  <a:pt x="3150650" y="1833257"/>
                </a:cubicBezTo>
                <a:cubicBezTo>
                  <a:pt x="3250529" y="1833257"/>
                  <a:pt x="3305565" y="1746628"/>
                  <a:pt x="3305565" y="1589675"/>
                </a:cubicBezTo>
                <a:cubicBezTo>
                  <a:pt x="3305565" y="1430683"/>
                  <a:pt x="3248491" y="1338958"/>
                  <a:pt x="3148612" y="1338958"/>
                </a:cubicBezTo>
                <a:close/>
                <a:moveTo>
                  <a:pt x="19331962" y="1329785"/>
                </a:moveTo>
                <a:lnTo>
                  <a:pt x="19557202" y="1329785"/>
                </a:lnTo>
                <a:lnTo>
                  <a:pt x="19557202" y="1352207"/>
                </a:lnTo>
                <a:cubicBezTo>
                  <a:pt x="19512358" y="1353226"/>
                  <a:pt x="19496054" y="1362399"/>
                  <a:pt x="19496054" y="1388897"/>
                </a:cubicBezTo>
                <a:cubicBezTo>
                  <a:pt x="19496054" y="1404185"/>
                  <a:pt x="19499110" y="1414377"/>
                  <a:pt x="19510322" y="1446990"/>
                </a:cubicBezTo>
                <a:lnTo>
                  <a:pt x="19619374" y="1750704"/>
                </a:lnTo>
                <a:lnTo>
                  <a:pt x="19734542" y="1454124"/>
                </a:lnTo>
                <a:cubicBezTo>
                  <a:pt x="19744730" y="1428645"/>
                  <a:pt x="19747790" y="1415396"/>
                  <a:pt x="19747790" y="1400108"/>
                </a:cubicBezTo>
                <a:cubicBezTo>
                  <a:pt x="19747790" y="1367495"/>
                  <a:pt x="19727406" y="1354245"/>
                  <a:pt x="19674410" y="1352207"/>
                </a:cubicBezTo>
                <a:lnTo>
                  <a:pt x="19674410" y="1329785"/>
                </a:lnTo>
                <a:lnTo>
                  <a:pt x="19871110" y="1329785"/>
                </a:lnTo>
                <a:lnTo>
                  <a:pt x="19871110" y="1352207"/>
                </a:lnTo>
                <a:cubicBezTo>
                  <a:pt x="19822190" y="1356284"/>
                  <a:pt x="19797726" y="1381763"/>
                  <a:pt x="19765114" y="1465335"/>
                </a:cubicBezTo>
                <a:lnTo>
                  <a:pt x="19570454" y="1955558"/>
                </a:lnTo>
                <a:cubicBezTo>
                  <a:pt x="19558222" y="1985115"/>
                  <a:pt x="19542934" y="2013651"/>
                  <a:pt x="19529686" y="2028939"/>
                </a:cubicBezTo>
                <a:cubicBezTo>
                  <a:pt x="19512358" y="2050342"/>
                  <a:pt x="19481782" y="2063591"/>
                  <a:pt x="19452226" y="2063591"/>
                </a:cubicBezTo>
                <a:cubicBezTo>
                  <a:pt x="19415538" y="2063591"/>
                  <a:pt x="19398210" y="2047284"/>
                  <a:pt x="19398210" y="2011613"/>
                </a:cubicBezTo>
                <a:cubicBezTo>
                  <a:pt x="19398210" y="1988172"/>
                  <a:pt x="19407382" y="1975942"/>
                  <a:pt x="19426746" y="1975942"/>
                </a:cubicBezTo>
                <a:cubicBezTo>
                  <a:pt x="19430826" y="1975942"/>
                  <a:pt x="19435922" y="1975942"/>
                  <a:pt x="19442034" y="1976961"/>
                </a:cubicBezTo>
                <a:cubicBezTo>
                  <a:pt x="19464458" y="1979000"/>
                  <a:pt x="19471590" y="1980019"/>
                  <a:pt x="19478726" y="1980019"/>
                </a:cubicBezTo>
                <a:cubicBezTo>
                  <a:pt x="19515418" y="1980019"/>
                  <a:pt x="19532742" y="1963712"/>
                  <a:pt x="19555166" y="1908676"/>
                </a:cubicBezTo>
                <a:lnTo>
                  <a:pt x="19577586" y="1850583"/>
                </a:lnTo>
                <a:lnTo>
                  <a:pt x="19422670" y="1450048"/>
                </a:lnTo>
                <a:cubicBezTo>
                  <a:pt x="19391078" y="1367495"/>
                  <a:pt x="19380886" y="1356284"/>
                  <a:pt x="19331962" y="1352207"/>
                </a:cubicBezTo>
                <a:close/>
                <a:moveTo>
                  <a:pt x="18112762" y="1329785"/>
                </a:moveTo>
                <a:lnTo>
                  <a:pt x="18342078" y="1329785"/>
                </a:lnTo>
                <a:lnTo>
                  <a:pt x="18342078" y="1352207"/>
                </a:lnTo>
                <a:cubicBezTo>
                  <a:pt x="18295198" y="1353226"/>
                  <a:pt x="18274814" y="1364437"/>
                  <a:pt x="18274814" y="1386859"/>
                </a:cubicBezTo>
                <a:cubicBezTo>
                  <a:pt x="18274814" y="1396032"/>
                  <a:pt x="18280930" y="1420492"/>
                  <a:pt x="18289082" y="1440875"/>
                </a:cubicBezTo>
                <a:lnTo>
                  <a:pt x="18408326" y="1767011"/>
                </a:lnTo>
                <a:lnTo>
                  <a:pt x="18523494" y="1446990"/>
                </a:lnTo>
                <a:cubicBezTo>
                  <a:pt x="18530626" y="1427626"/>
                  <a:pt x="18535722" y="1404185"/>
                  <a:pt x="18535722" y="1392974"/>
                </a:cubicBezTo>
                <a:cubicBezTo>
                  <a:pt x="18535722" y="1366475"/>
                  <a:pt x="18512282" y="1354245"/>
                  <a:pt x="18457246" y="1352207"/>
                </a:cubicBezTo>
                <a:lnTo>
                  <a:pt x="18457246" y="1329785"/>
                </a:lnTo>
                <a:lnTo>
                  <a:pt x="18666178" y="1329785"/>
                </a:lnTo>
                <a:lnTo>
                  <a:pt x="18666178" y="1352207"/>
                </a:lnTo>
                <a:cubicBezTo>
                  <a:pt x="18612162" y="1354245"/>
                  <a:pt x="18587702" y="1377686"/>
                  <a:pt x="18559162" y="1454124"/>
                </a:cubicBezTo>
                <a:lnTo>
                  <a:pt x="18412402" y="1848545"/>
                </a:lnTo>
                <a:lnTo>
                  <a:pt x="18354310" y="1848545"/>
                </a:lnTo>
                <a:lnTo>
                  <a:pt x="18193278" y="1425588"/>
                </a:lnTo>
                <a:cubicBezTo>
                  <a:pt x="18171878" y="1366475"/>
                  <a:pt x="18156590" y="1353226"/>
                  <a:pt x="18112762" y="1352207"/>
                </a:cubicBezTo>
                <a:close/>
                <a:moveTo>
                  <a:pt x="7787438" y="1319593"/>
                </a:moveTo>
                <a:cubicBezTo>
                  <a:pt x="7782344" y="1414377"/>
                  <a:pt x="7781324" y="1438837"/>
                  <a:pt x="7781324" y="1509160"/>
                </a:cubicBezTo>
                <a:lnTo>
                  <a:pt x="7781324" y="1597828"/>
                </a:lnTo>
                <a:cubicBezTo>
                  <a:pt x="7781324" y="1700765"/>
                  <a:pt x="7783362" y="1728282"/>
                  <a:pt x="7795592" y="1763954"/>
                </a:cubicBezTo>
                <a:cubicBezTo>
                  <a:pt x="7807822" y="1801663"/>
                  <a:pt x="7836358" y="1821027"/>
                  <a:pt x="7878145" y="1821027"/>
                </a:cubicBezTo>
                <a:cubicBezTo>
                  <a:pt x="7934200" y="1821027"/>
                  <a:pt x="7984139" y="1784337"/>
                  <a:pt x="8010638" y="1722167"/>
                </a:cubicBezTo>
                <a:cubicBezTo>
                  <a:pt x="8025927" y="1687515"/>
                  <a:pt x="8028984" y="1665094"/>
                  <a:pt x="8028984" y="1601905"/>
                </a:cubicBezTo>
                <a:lnTo>
                  <a:pt x="8028984" y="1444952"/>
                </a:lnTo>
                <a:cubicBezTo>
                  <a:pt x="8028984" y="1390936"/>
                  <a:pt x="8025927" y="1371571"/>
                  <a:pt x="8013696" y="1362399"/>
                </a:cubicBezTo>
                <a:cubicBezTo>
                  <a:pt x="8007581" y="1356284"/>
                  <a:pt x="7997388" y="1353226"/>
                  <a:pt x="7979044" y="1352207"/>
                </a:cubicBezTo>
                <a:lnTo>
                  <a:pt x="7960698" y="1352207"/>
                </a:lnTo>
                <a:lnTo>
                  <a:pt x="7960698" y="1329785"/>
                </a:lnTo>
                <a:lnTo>
                  <a:pt x="8118671" y="1319593"/>
                </a:lnTo>
                <a:cubicBezTo>
                  <a:pt x="8115612" y="1396032"/>
                  <a:pt x="8113575" y="1463297"/>
                  <a:pt x="8113575" y="1509160"/>
                </a:cubicBezTo>
                <a:lnTo>
                  <a:pt x="8113575" y="1701784"/>
                </a:lnTo>
                <a:cubicBezTo>
                  <a:pt x="8113575" y="1803701"/>
                  <a:pt x="8122747" y="1822046"/>
                  <a:pt x="8175745" y="1822046"/>
                </a:cubicBezTo>
                <a:lnTo>
                  <a:pt x="8182879" y="1822046"/>
                </a:lnTo>
                <a:lnTo>
                  <a:pt x="8182879" y="1844468"/>
                </a:lnTo>
                <a:lnTo>
                  <a:pt x="8034079" y="1851603"/>
                </a:lnTo>
                <a:cubicBezTo>
                  <a:pt x="8031021" y="1827142"/>
                  <a:pt x="8028984" y="1796567"/>
                  <a:pt x="8028984" y="1746628"/>
                </a:cubicBezTo>
                <a:cubicBezTo>
                  <a:pt x="7989236" y="1815931"/>
                  <a:pt x="7922990" y="1856698"/>
                  <a:pt x="7847570" y="1856698"/>
                </a:cubicBezTo>
                <a:cubicBezTo>
                  <a:pt x="7782344" y="1856698"/>
                  <a:pt x="7732404" y="1825104"/>
                  <a:pt x="7712020" y="1771088"/>
                </a:cubicBezTo>
                <a:cubicBezTo>
                  <a:pt x="7701828" y="1743570"/>
                  <a:pt x="7697752" y="1701784"/>
                  <a:pt x="7697752" y="1613116"/>
                </a:cubicBezTo>
                <a:lnTo>
                  <a:pt x="7697752" y="1444952"/>
                </a:lnTo>
                <a:cubicBezTo>
                  <a:pt x="7697752" y="1391955"/>
                  <a:pt x="7693674" y="1370552"/>
                  <a:pt x="7682464" y="1361380"/>
                </a:cubicBezTo>
                <a:cubicBezTo>
                  <a:pt x="7676350" y="1355265"/>
                  <a:pt x="7667176" y="1353226"/>
                  <a:pt x="7647812" y="1352207"/>
                </a:cubicBezTo>
                <a:cubicBezTo>
                  <a:pt x="7634563" y="1352207"/>
                  <a:pt x="7634563" y="1352207"/>
                  <a:pt x="7629467" y="1352207"/>
                </a:cubicBezTo>
                <a:lnTo>
                  <a:pt x="7629467" y="1329785"/>
                </a:lnTo>
                <a:close/>
                <a:moveTo>
                  <a:pt x="18874850" y="1318574"/>
                </a:moveTo>
                <a:cubicBezTo>
                  <a:pt x="18871794" y="1377686"/>
                  <a:pt x="18868734" y="1466355"/>
                  <a:pt x="18868734" y="1509160"/>
                </a:cubicBezTo>
                <a:lnTo>
                  <a:pt x="18868734" y="1717072"/>
                </a:lnTo>
                <a:cubicBezTo>
                  <a:pt x="18868734" y="1811855"/>
                  <a:pt x="18873830" y="1820008"/>
                  <a:pt x="18942114" y="1822046"/>
                </a:cubicBezTo>
                <a:lnTo>
                  <a:pt x="18942114" y="1844468"/>
                </a:lnTo>
                <a:lnTo>
                  <a:pt x="18709742" y="1844468"/>
                </a:lnTo>
                <a:lnTo>
                  <a:pt x="18709742" y="1822046"/>
                </a:lnTo>
                <a:cubicBezTo>
                  <a:pt x="18780066" y="1820008"/>
                  <a:pt x="18785162" y="1811855"/>
                  <a:pt x="18785162" y="1717072"/>
                </a:cubicBezTo>
                <a:lnTo>
                  <a:pt x="18785162" y="1444952"/>
                </a:lnTo>
                <a:cubicBezTo>
                  <a:pt x="18785162" y="1393993"/>
                  <a:pt x="18781086" y="1370552"/>
                  <a:pt x="18769874" y="1361380"/>
                </a:cubicBezTo>
                <a:cubicBezTo>
                  <a:pt x="18761722" y="1354245"/>
                  <a:pt x="18745414" y="1352207"/>
                  <a:pt x="18709742" y="1352207"/>
                </a:cubicBezTo>
                <a:lnTo>
                  <a:pt x="18709742" y="1329785"/>
                </a:lnTo>
                <a:close/>
                <a:moveTo>
                  <a:pt x="17998550" y="1318574"/>
                </a:moveTo>
                <a:cubicBezTo>
                  <a:pt x="17995494" y="1377686"/>
                  <a:pt x="17992434" y="1466355"/>
                  <a:pt x="17992434" y="1509160"/>
                </a:cubicBezTo>
                <a:lnTo>
                  <a:pt x="17992434" y="1717072"/>
                </a:lnTo>
                <a:cubicBezTo>
                  <a:pt x="17992434" y="1811855"/>
                  <a:pt x="17997530" y="1820008"/>
                  <a:pt x="18065814" y="1822046"/>
                </a:cubicBezTo>
                <a:lnTo>
                  <a:pt x="18065814" y="1844468"/>
                </a:lnTo>
                <a:lnTo>
                  <a:pt x="17833442" y="1844468"/>
                </a:lnTo>
                <a:lnTo>
                  <a:pt x="17833442" y="1822046"/>
                </a:lnTo>
                <a:cubicBezTo>
                  <a:pt x="17903766" y="1820008"/>
                  <a:pt x="17908862" y="1811855"/>
                  <a:pt x="17908862" y="1717072"/>
                </a:cubicBezTo>
                <a:lnTo>
                  <a:pt x="17908862" y="1444952"/>
                </a:lnTo>
                <a:cubicBezTo>
                  <a:pt x="17908862" y="1393993"/>
                  <a:pt x="17904786" y="1370552"/>
                  <a:pt x="17893574" y="1361380"/>
                </a:cubicBezTo>
                <a:cubicBezTo>
                  <a:pt x="17885422" y="1354245"/>
                  <a:pt x="17869114" y="1352207"/>
                  <a:pt x="17833442" y="1352207"/>
                </a:cubicBezTo>
                <a:lnTo>
                  <a:pt x="17833442" y="1329785"/>
                </a:lnTo>
                <a:close/>
                <a:moveTo>
                  <a:pt x="4558778" y="1318574"/>
                </a:moveTo>
                <a:cubicBezTo>
                  <a:pt x="4555722" y="1377686"/>
                  <a:pt x="4552664" y="1466355"/>
                  <a:pt x="4552664" y="1509160"/>
                </a:cubicBezTo>
                <a:lnTo>
                  <a:pt x="4552664" y="1717072"/>
                </a:lnTo>
                <a:cubicBezTo>
                  <a:pt x="4552664" y="1811855"/>
                  <a:pt x="4557761" y="1820008"/>
                  <a:pt x="4626044" y="1822046"/>
                </a:cubicBezTo>
                <a:lnTo>
                  <a:pt x="4626044" y="1844468"/>
                </a:lnTo>
                <a:lnTo>
                  <a:pt x="4393672" y="1844468"/>
                </a:lnTo>
                <a:lnTo>
                  <a:pt x="4393672" y="1822046"/>
                </a:lnTo>
                <a:cubicBezTo>
                  <a:pt x="4463996" y="1820008"/>
                  <a:pt x="4469091" y="1811855"/>
                  <a:pt x="4469091" y="1717072"/>
                </a:cubicBezTo>
                <a:lnTo>
                  <a:pt x="4469091" y="1444952"/>
                </a:lnTo>
                <a:cubicBezTo>
                  <a:pt x="4469091" y="1393993"/>
                  <a:pt x="4465014" y="1370552"/>
                  <a:pt x="4453804" y="1361380"/>
                </a:cubicBezTo>
                <a:cubicBezTo>
                  <a:pt x="4445650" y="1354245"/>
                  <a:pt x="4429345" y="1352207"/>
                  <a:pt x="4393672" y="1352207"/>
                </a:cubicBezTo>
                <a:lnTo>
                  <a:pt x="4393672" y="1329785"/>
                </a:lnTo>
                <a:close/>
                <a:moveTo>
                  <a:pt x="17224166" y="1315517"/>
                </a:moveTo>
                <a:cubicBezTo>
                  <a:pt x="17283278" y="1315517"/>
                  <a:pt x="17338314" y="1334881"/>
                  <a:pt x="17375002" y="1367495"/>
                </a:cubicBezTo>
                <a:cubicBezTo>
                  <a:pt x="17401502" y="1391955"/>
                  <a:pt x="17418826" y="1422530"/>
                  <a:pt x="17418826" y="1448009"/>
                </a:cubicBezTo>
                <a:cubicBezTo>
                  <a:pt x="17418826" y="1467374"/>
                  <a:pt x="17399462" y="1479604"/>
                  <a:pt x="17367870" y="1479604"/>
                </a:cubicBezTo>
                <a:cubicBezTo>
                  <a:pt x="17353602" y="1479604"/>
                  <a:pt x="17340350" y="1475527"/>
                  <a:pt x="17333218" y="1469412"/>
                </a:cubicBezTo>
                <a:cubicBezTo>
                  <a:pt x="17327102" y="1463297"/>
                  <a:pt x="17327102" y="1461259"/>
                  <a:pt x="17325062" y="1434760"/>
                </a:cubicBezTo>
                <a:cubicBezTo>
                  <a:pt x="17318950" y="1378706"/>
                  <a:pt x="17277162" y="1340996"/>
                  <a:pt x="17218050" y="1340996"/>
                </a:cubicBezTo>
                <a:cubicBezTo>
                  <a:pt x="17125306" y="1340996"/>
                  <a:pt x="17070270" y="1426607"/>
                  <a:pt x="17070270" y="1573368"/>
                </a:cubicBezTo>
                <a:cubicBezTo>
                  <a:pt x="17070270" y="1728282"/>
                  <a:pt x="17134478" y="1823066"/>
                  <a:pt x="17240470" y="1823066"/>
                </a:cubicBezTo>
                <a:cubicBezTo>
                  <a:pt x="17313854" y="1823066"/>
                  <a:pt x="17369906" y="1781280"/>
                  <a:pt x="17404558" y="1699746"/>
                </a:cubicBezTo>
                <a:lnTo>
                  <a:pt x="17427998" y="1714014"/>
                </a:lnTo>
                <a:cubicBezTo>
                  <a:pt x="17386214" y="1808797"/>
                  <a:pt x="17315890" y="1857718"/>
                  <a:pt x="17218050" y="1857718"/>
                </a:cubicBezTo>
                <a:cubicBezTo>
                  <a:pt x="17074346" y="1857718"/>
                  <a:pt x="16974466" y="1749685"/>
                  <a:pt x="16974466" y="1593751"/>
                </a:cubicBezTo>
                <a:cubicBezTo>
                  <a:pt x="16974466" y="1427626"/>
                  <a:pt x="17075366" y="1315517"/>
                  <a:pt x="17224166" y="1315517"/>
                </a:cubicBezTo>
                <a:close/>
                <a:moveTo>
                  <a:pt x="15748420" y="1315517"/>
                </a:moveTo>
                <a:cubicBezTo>
                  <a:pt x="15792244" y="1315517"/>
                  <a:pt x="15825878" y="1343034"/>
                  <a:pt x="15825878" y="1378706"/>
                </a:cubicBezTo>
                <a:cubicBezTo>
                  <a:pt x="15825878" y="1404185"/>
                  <a:pt x="15804474" y="1420492"/>
                  <a:pt x="15771862" y="1420492"/>
                </a:cubicBezTo>
                <a:cubicBezTo>
                  <a:pt x="15749440" y="1420492"/>
                  <a:pt x="15740266" y="1414377"/>
                  <a:pt x="15734150" y="1395012"/>
                </a:cubicBezTo>
                <a:cubicBezTo>
                  <a:pt x="15728036" y="1372591"/>
                  <a:pt x="15721922" y="1366475"/>
                  <a:pt x="15705614" y="1366475"/>
                </a:cubicBezTo>
                <a:cubicBezTo>
                  <a:pt x="15679116" y="1366475"/>
                  <a:pt x="15650578" y="1388897"/>
                  <a:pt x="15629176" y="1427626"/>
                </a:cubicBezTo>
                <a:cubicBezTo>
                  <a:pt x="15610832" y="1461259"/>
                  <a:pt x="15601658" y="1503045"/>
                  <a:pt x="15601658" y="1557061"/>
                </a:cubicBezTo>
                <a:lnTo>
                  <a:pt x="15601658" y="1717072"/>
                </a:lnTo>
                <a:cubicBezTo>
                  <a:pt x="15601658" y="1812874"/>
                  <a:pt x="15606754" y="1820008"/>
                  <a:pt x="15675040" y="1822046"/>
                </a:cubicBezTo>
                <a:lnTo>
                  <a:pt x="15675040" y="1844468"/>
                </a:lnTo>
                <a:lnTo>
                  <a:pt x="15441648" y="1844468"/>
                </a:lnTo>
                <a:lnTo>
                  <a:pt x="15441648" y="1822046"/>
                </a:lnTo>
                <a:cubicBezTo>
                  <a:pt x="15509934" y="1820008"/>
                  <a:pt x="15516048" y="1811855"/>
                  <a:pt x="15516048" y="1717072"/>
                </a:cubicBezTo>
                <a:lnTo>
                  <a:pt x="15516048" y="1443933"/>
                </a:lnTo>
                <a:cubicBezTo>
                  <a:pt x="15516048" y="1367495"/>
                  <a:pt x="15503818" y="1352207"/>
                  <a:pt x="15445724" y="1352207"/>
                </a:cubicBezTo>
                <a:lnTo>
                  <a:pt x="15445724" y="1329785"/>
                </a:lnTo>
                <a:lnTo>
                  <a:pt x="15596562" y="1318574"/>
                </a:lnTo>
                <a:cubicBezTo>
                  <a:pt x="15598602" y="1369533"/>
                  <a:pt x="15599622" y="1382782"/>
                  <a:pt x="15599622" y="1404185"/>
                </a:cubicBezTo>
                <a:cubicBezTo>
                  <a:pt x="15599622" y="1411319"/>
                  <a:pt x="15599622" y="1422530"/>
                  <a:pt x="15599622" y="1436799"/>
                </a:cubicBezTo>
                <a:cubicBezTo>
                  <a:pt x="15633254" y="1359341"/>
                  <a:pt x="15688290" y="1315517"/>
                  <a:pt x="15748420" y="1315517"/>
                </a:cubicBezTo>
                <a:close/>
                <a:moveTo>
                  <a:pt x="15148070" y="1315517"/>
                </a:moveTo>
                <a:cubicBezTo>
                  <a:pt x="15213298" y="1315517"/>
                  <a:pt x="15260178" y="1330804"/>
                  <a:pt x="15284638" y="1360360"/>
                </a:cubicBezTo>
                <a:cubicBezTo>
                  <a:pt x="15305022" y="1385840"/>
                  <a:pt x="15314194" y="1419473"/>
                  <a:pt x="15314194" y="1475527"/>
                </a:cubicBezTo>
                <a:cubicBezTo>
                  <a:pt x="15314194" y="1478585"/>
                  <a:pt x="15314194" y="1478585"/>
                  <a:pt x="15312156" y="1578464"/>
                </a:cubicBezTo>
                <a:lnTo>
                  <a:pt x="15311138" y="1675285"/>
                </a:lnTo>
                <a:lnTo>
                  <a:pt x="15310118" y="1722167"/>
                </a:lnTo>
                <a:cubicBezTo>
                  <a:pt x="15310118" y="1764973"/>
                  <a:pt x="15315214" y="1801663"/>
                  <a:pt x="15321330" y="1809816"/>
                </a:cubicBezTo>
                <a:cubicBezTo>
                  <a:pt x="15327444" y="1817970"/>
                  <a:pt x="15339674" y="1821027"/>
                  <a:pt x="15378402" y="1821027"/>
                </a:cubicBezTo>
                <a:lnTo>
                  <a:pt x="15378402" y="1842430"/>
                </a:lnTo>
                <a:cubicBezTo>
                  <a:pt x="15338654" y="1848545"/>
                  <a:pt x="15293812" y="1852622"/>
                  <a:pt x="15273428" y="1852622"/>
                </a:cubicBezTo>
                <a:cubicBezTo>
                  <a:pt x="15242852" y="1852622"/>
                  <a:pt x="15234698" y="1836315"/>
                  <a:pt x="15230622" y="1768030"/>
                </a:cubicBezTo>
                <a:cubicBezTo>
                  <a:pt x="15214314" y="1786375"/>
                  <a:pt x="15201066" y="1797586"/>
                  <a:pt x="15180682" y="1811855"/>
                </a:cubicBezTo>
                <a:cubicBezTo>
                  <a:pt x="15135838" y="1844468"/>
                  <a:pt x="15100168" y="1855679"/>
                  <a:pt x="15048190" y="1855679"/>
                </a:cubicBezTo>
                <a:cubicBezTo>
                  <a:pt x="15003346" y="1855679"/>
                  <a:pt x="14969714" y="1845488"/>
                  <a:pt x="14944234" y="1824085"/>
                </a:cubicBezTo>
                <a:cubicBezTo>
                  <a:pt x="14916716" y="1799625"/>
                  <a:pt x="14899390" y="1758858"/>
                  <a:pt x="14899390" y="1716052"/>
                </a:cubicBezTo>
                <a:cubicBezTo>
                  <a:pt x="14899390" y="1635538"/>
                  <a:pt x="14950350" y="1583560"/>
                  <a:pt x="15049210" y="1561138"/>
                </a:cubicBezTo>
                <a:cubicBezTo>
                  <a:pt x="15102206" y="1548908"/>
                  <a:pt x="15156222" y="1541773"/>
                  <a:pt x="15230622" y="1536678"/>
                </a:cubicBezTo>
                <a:lnTo>
                  <a:pt x="15230622" y="1472470"/>
                </a:lnTo>
                <a:cubicBezTo>
                  <a:pt x="15230622" y="1425588"/>
                  <a:pt x="15226546" y="1401127"/>
                  <a:pt x="15216354" y="1379725"/>
                </a:cubicBezTo>
                <a:cubicBezTo>
                  <a:pt x="15203104" y="1353226"/>
                  <a:pt x="15174568" y="1339977"/>
                  <a:pt x="15132782" y="1339977"/>
                </a:cubicBezTo>
                <a:cubicBezTo>
                  <a:pt x="15065516" y="1339977"/>
                  <a:pt x="15030864" y="1370552"/>
                  <a:pt x="15026786" y="1433741"/>
                </a:cubicBezTo>
                <a:cubicBezTo>
                  <a:pt x="15025770" y="1455144"/>
                  <a:pt x="15023730" y="1462278"/>
                  <a:pt x="15015576" y="1468393"/>
                </a:cubicBezTo>
                <a:cubicBezTo>
                  <a:pt x="15008442" y="1473489"/>
                  <a:pt x="14995194" y="1476546"/>
                  <a:pt x="14979906" y="1476546"/>
                </a:cubicBezTo>
                <a:cubicBezTo>
                  <a:pt x="14945254" y="1476546"/>
                  <a:pt x="14929966" y="1467374"/>
                  <a:pt x="14929966" y="1445971"/>
                </a:cubicBezTo>
                <a:cubicBezTo>
                  <a:pt x="14929966" y="1409281"/>
                  <a:pt x="14956466" y="1372591"/>
                  <a:pt x="14999270" y="1348130"/>
                </a:cubicBezTo>
                <a:cubicBezTo>
                  <a:pt x="15037998" y="1326728"/>
                  <a:pt x="15087938" y="1315517"/>
                  <a:pt x="15148070" y="1315517"/>
                </a:cubicBezTo>
                <a:close/>
                <a:moveTo>
                  <a:pt x="14261226" y="1315517"/>
                </a:moveTo>
                <a:cubicBezTo>
                  <a:pt x="14353970" y="1315517"/>
                  <a:pt x="14424294" y="1362399"/>
                  <a:pt x="14455888" y="1444952"/>
                </a:cubicBezTo>
                <a:cubicBezTo>
                  <a:pt x="14466080" y="1472470"/>
                  <a:pt x="14470156" y="1496930"/>
                  <a:pt x="14472194" y="1557061"/>
                </a:cubicBezTo>
                <a:lnTo>
                  <a:pt x="14112426" y="1557061"/>
                </a:lnTo>
                <a:cubicBezTo>
                  <a:pt x="14113446" y="1627384"/>
                  <a:pt x="14119560" y="1668151"/>
                  <a:pt x="14135866" y="1709937"/>
                </a:cubicBezTo>
                <a:cubicBezTo>
                  <a:pt x="14165424" y="1785356"/>
                  <a:pt x="14215362" y="1822046"/>
                  <a:pt x="14288744" y="1822046"/>
                </a:cubicBezTo>
                <a:cubicBezTo>
                  <a:pt x="14361106" y="1822046"/>
                  <a:pt x="14416142" y="1784337"/>
                  <a:pt x="14456906" y="1706880"/>
                </a:cubicBezTo>
                <a:lnTo>
                  <a:pt x="14480348" y="1720129"/>
                </a:lnTo>
                <a:cubicBezTo>
                  <a:pt x="14434486" y="1813893"/>
                  <a:pt x="14365182" y="1857718"/>
                  <a:pt x="14265302" y="1857718"/>
                </a:cubicBezTo>
                <a:cubicBezTo>
                  <a:pt x="14119560" y="1857718"/>
                  <a:pt x="14019682" y="1749685"/>
                  <a:pt x="14019682" y="1593751"/>
                </a:cubicBezTo>
                <a:cubicBezTo>
                  <a:pt x="14019682" y="1428645"/>
                  <a:pt x="14117522" y="1315517"/>
                  <a:pt x="14261226" y="1315517"/>
                </a:cubicBezTo>
                <a:close/>
                <a:moveTo>
                  <a:pt x="13710034" y="1315517"/>
                </a:moveTo>
                <a:cubicBezTo>
                  <a:pt x="13774242" y="1315517"/>
                  <a:pt x="13816026" y="1334881"/>
                  <a:pt x="13843546" y="1378706"/>
                </a:cubicBezTo>
                <a:cubicBezTo>
                  <a:pt x="13862910" y="1408262"/>
                  <a:pt x="13870044" y="1443933"/>
                  <a:pt x="13870044" y="1506102"/>
                </a:cubicBezTo>
                <a:lnTo>
                  <a:pt x="13870044" y="1717072"/>
                </a:lnTo>
                <a:cubicBezTo>
                  <a:pt x="13870044" y="1812874"/>
                  <a:pt x="13875140" y="1820008"/>
                  <a:pt x="13944444" y="1822046"/>
                </a:cubicBezTo>
                <a:lnTo>
                  <a:pt x="13944444" y="1844468"/>
                </a:lnTo>
                <a:lnTo>
                  <a:pt x="13713090" y="1844468"/>
                </a:lnTo>
                <a:lnTo>
                  <a:pt x="13713090" y="1822046"/>
                </a:lnTo>
                <a:cubicBezTo>
                  <a:pt x="13746722" y="1821027"/>
                  <a:pt x="13765070" y="1816951"/>
                  <a:pt x="13773222" y="1806759"/>
                </a:cubicBezTo>
                <a:cubicBezTo>
                  <a:pt x="13779338" y="1798605"/>
                  <a:pt x="13782394" y="1790452"/>
                  <a:pt x="13783414" y="1773126"/>
                </a:cubicBezTo>
                <a:cubicBezTo>
                  <a:pt x="13784434" y="1761915"/>
                  <a:pt x="13786470" y="1724206"/>
                  <a:pt x="13786470" y="1717072"/>
                </a:cubicBezTo>
                <a:lnTo>
                  <a:pt x="13786470" y="1512217"/>
                </a:lnTo>
                <a:cubicBezTo>
                  <a:pt x="13786470" y="1461259"/>
                  <a:pt x="13781376" y="1425588"/>
                  <a:pt x="13770166" y="1402147"/>
                </a:cubicBezTo>
                <a:cubicBezTo>
                  <a:pt x="13753858" y="1366475"/>
                  <a:pt x="13723282" y="1348130"/>
                  <a:pt x="13680478" y="1348130"/>
                </a:cubicBezTo>
                <a:cubicBezTo>
                  <a:pt x="13632576" y="1348130"/>
                  <a:pt x="13593846" y="1370552"/>
                  <a:pt x="13565310" y="1416415"/>
                </a:cubicBezTo>
                <a:cubicBezTo>
                  <a:pt x="13543908" y="1450048"/>
                  <a:pt x="13530658" y="1498968"/>
                  <a:pt x="13530658" y="1540754"/>
                </a:cubicBezTo>
                <a:lnTo>
                  <a:pt x="13530658" y="1717072"/>
                </a:lnTo>
                <a:cubicBezTo>
                  <a:pt x="13530658" y="1812874"/>
                  <a:pt x="13535754" y="1820008"/>
                  <a:pt x="13605058" y="1822046"/>
                </a:cubicBezTo>
                <a:lnTo>
                  <a:pt x="13605058" y="1844468"/>
                </a:lnTo>
                <a:lnTo>
                  <a:pt x="13372686" y="1844468"/>
                </a:lnTo>
                <a:lnTo>
                  <a:pt x="13372686" y="1822046"/>
                </a:lnTo>
                <a:cubicBezTo>
                  <a:pt x="13440970" y="1820008"/>
                  <a:pt x="13447086" y="1811855"/>
                  <a:pt x="13447086" y="1717072"/>
                </a:cubicBezTo>
                <a:lnTo>
                  <a:pt x="13447086" y="1443933"/>
                </a:lnTo>
                <a:cubicBezTo>
                  <a:pt x="13447086" y="1367495"/>
                  <a:pt x="13434856" y="1352207"/>
                  <a:pt x="13376764" y="1352207"/>
                </a:cubicBezTo>
                <a:lnTo>
                  <a:pt x="13376764" y="1329785"/>
                </a:lnTo>
                <a:lnTo>
                  <a:pt x="13530658" y="1318574"/>
                </a:lnTo>
                <a:lnTo>
                  <a:pt x="13530658" y="1423549"/>
                </a:lnTo>
                <a:cubicBezTo>
                  <a:pt x="13575502" y="1345073"/>
                  <a:pt x="13625442" y="1315517"/>
                  <a:pt x="13710034" y="1315517"/>
                </a:cubicBezTo>
                <a:close/>
                <a:moveTo>
                  <a:pt x="13069268" y="1315517"/>
                </a:moveTo>
                <a:cubicBezTo>
                  <a:pt x="13090670" y="1315517"/>
                  <a:pt x="13109016" y="1317555"/>
                  <a:pt x="13137554" y="1322651"/>
                </a:cubicBezTo>
                <a:cubicBezTo>
                  <a:pt x="13170166" y="1327747"/>
                  <a:pt x="13178320" y="1328766"/>
                  <a:pt x="13201760" y="1328766"/>
                </a:cubicBezTo>
                <a:cubicBezTo>
                  <a:pt x="13227240" y="1328766"/>
                  <a:pt x="13257814" y="1327747"/>
                  <a:pt x="13312850" y="1325708"/>
                </a:cubicBezTo>
                <a:lnTo>
                  <a:pt x="13312850" y="1364437"/>
                </a:lnTo>
                <a:lnTo>
                  <a:pt x="13209914" y="1364437"/>
                </a:lnTo>
                <a:cubicBezTo>
                  <a:pt x="13249662" y="1405204"/>
                  <a:pt x="13268006" y="1448009"/>
                  <a:pt x="13268006" y="1501007"/>
                </a:cubicBezTo>
                <a:cubicBezTo>
                  <a:pt x="13268006" y="1609039"/>
                  <a:pt x="13188510" y="1678343"/>
                  <a:pt x="13066210" y="1678343"/>
                </a:cubicBezTo>
                <a:cubicBezTo>
                  <a:pt x="13035636" y="1678343"/>
                  <a:pt x="13014232" y="1675285"/>
                  <a:pt x="12976522" y="1666113"/>
                </a:cubicBezTo>
                <a:cubicBezTo>
                  <a:pt x="12938814" y="1686496"/>
                  <a:pt x="12923526" y="1703822"/>
                  <a:pt x="12923526" y="1727263"/>
                </a:cubicBezTo>
                <a:cubicBezTo>
                  <a:pt x="12923526" y="1765992"/>
                  <a:pt x="12950024" y="1778222"/>
                  <a:pt x="13035636" y="1778222"/>
                </a:cubicBezTo>
                <a:cubicBezTo>
                  <a:pt x="13049902" y="1778222"/>
                  <a:pt x="13058058" y="1778222"/>
                  <a:pt x="13083536" y="1778222"/>
                </a:cubicBezTo>
                <a:cubicBezTo>
                  <a:pt x="13091690" y="1778222"/>
                  <a:pt x="13102900" y="1778222"/>
                  <a:pt x="13106978" y="1778222"/>
                </a:cubicBezTo>
                <a:cubicBezTo>
                  <a:pt x="13176282" y="1778222"/>
                  <a:pt x="13208894" y="1781280"/>
                  <a:pt x="13237430" y="1788414"/>
                </a:cubicBezTo>
                <a:cubicBezTo>
                  <a:pt x="13293486" y="1804721"/>
                  <a:pt x="13322022" y="1841411"/>
                  <a:pt x="13322022" y="1898485"/>
                </a:cubicBezTo>
                <a:cubicBezTo>
                  <a:pt x="13322022" y="1948424"/>
                  <a:pt x="13291448" y="1999383"/>
                  <a:pt x="13245586" y="2024862"/>
                </a:cubicBezTo>
                <a:cubicBezTo>
                  <a:pt x="13199722" y="2051361"/>
                  <a:pt x="13141630" y="2063591"/>
                  <a:pt x="13065190" y="2063591"/>
                </a:cubicBezTo>
                <a:cubicBezTo>
                  <a:pt x="12996906" y="2063591"/>
                  <a:pt x="12945948" y="2053399"/>
                  <a:pt x="12907218" y="2031997"/>
                </a:cubicBezTo>
                <a:cubicBezTo>
                  <a:pt x="12869510" y="2011613"/>
                  <a:pt x="12852184" y="1980019"/>
                  <a:pt x="12852184" y="1933137"/>
                </a:cubicBezTo>
                <a:cubicBezTo>
                  <a:pt x="12852184" y="1890331"/>
                  <a:pt x="12860338" y="1880140"/>
                  <a:pt x="12923526" y="1839372"/>
                </a:cubicBezTo>
                <a:cubicBezTo>
                  <a:pt x="12879702" y="1818989"/>
                  <a:pt x="12859318" y="1790452"/>
                  <a:pt x="12859318" y="1749685"/>
                </a:cubicBezTo>
                <a:cubicBezTo>
                  <a:pt x="12859318" y="1721148"/>
                  <a:pt x="12868490" y="1707899"/>
                  <a:pt x="12908238" y="1680381"/>
                </a:cubicBezTo>
                <a:lnTo>
                  <a:pt x="12947986" y="1653883"/>
                </a:lnTo>
                <a:cubicBezTo>
                  <a:pt x="12919450" y="1634518"/>
                  <a:pt x="12908238" y="1624327"/>
                  <a:pt x="12897028" y="1610058"/>
                </a:cubicBezTo>
                <a:cubicBezTo>
                  <a:pt x="12875624" y="1583560"/>
                  <a:pt x="12864414" y="1545850"/>
                  <a:pt x="12864414" y="1505083"/>
                </a:cubicBezTo>
                <a:cubicBezTo>
                  <a:pt x="12864414" y="1435779"/>
                  <a:pt x="12893970" y="1375648"/>
                  <a:pt x="12943910" y="1346092"/>
                </a:cubicBezTo>
                <a:cubicBezTo>
                  <a:pt x="12978562" y="1325708"/>
                  <a:pt x="13021366" y="1315517"/>
                  <a:pt x="13069268" y="1315517"/>
                </a:cubicBezTo>
                <a:close/>
                <a:moveTo>
                  <a:pt x="12538222" y="1315517"/>
                </a:moveTo>
                <a:cubicBezTo>
                  <a:pt x="12603448" y="1315517"/>
                  <a:pt x="12650330" y="1330804"/>
                  <a:pt x="12674790" y="1360360"/>
                </a:cubicBezTo>
                <a:cubicBezTo>
                  <a:pt x="12695174" y="1385840"/>
                  <a:pt x="12704346" y="1419473"/>
                  <a:pt x="12704346" y="1475527"/>
                </a:cubicBezTo>
                <a:cubicBezTo>
                  <a:pt x="12704346" y="1478585"/>
                  <a:pt x="12704346" y="1478585"/>
                  <a:pt x="12702308" y="1578464"/>
                </a:cubicBezTo>
                <a:lnTo>
                  <a:pt x="12701288" y="1675285"/>
                </a:lnTo>
                <a:lnTo>
                  <a:pt x="12700270" y="1722167"/>
                </a:lnTo>
                <a:cubicBezTo>
                  <a:pt x="12700270" y="1764973"/>
                  <a:pt x="12705366" y="1801663"/>
                  <a:pt x="12711482" y="1809816"/>
                </a:cubicBezTo>
                <a:cubicBezTo>
                  <a:pt x="12717596" y="1817970"/>
                  <a:pt x="12729826" y="1821027"/>
                  <a:pt x="12768554" y="1821027"/>
                </a:cubicBezTo>
                <a:lnTo>
                  <a:pt x="12768554" y="1842430"/>
                </a:lnTo>
                <a:cubicBezTo>
                  <a:pt x="12728806" y="1848545"/>
                  <a:pt x="12683962" y="1852622"/>
                  <a:pt x="12663578" y="1852622"/>
                </a:cubicBezTo>
                <a:cubicBezTo>
                  <a:pt x="12633004" y="1852622"/>
                  <a:pt x="12624850" y="1836315"/>
                  <a:pt x="12620774" y="1768030"/>
                </a:cubicBezTo>
                <a:cubicBezTo>
                  <a:pt x="12604468" y="1786375"/>
                  <a:pt x="12591218" y="1797586"/>
                  <a:pt x="12570834" y="1811855"/>
                </a:cubicBezTo>
                <a:cubicBezTo>
                  <a:pt x="12525990" y="1844468"/>
                  <a:pt x="12490320" y="1855679"/>
                  <a:pt x="12438342" y="1855679"/>
                </a:cubicBezTo>
                <a:cubicBezTo>
                  <a:pt x="12393498" y="1855679"/>
                  <a:pt x="12359866" y="1845488"/>
                  <a:pt x="12334386" y="1824085"/>
                </a:cubicBezTo>
                <a:cubicBezTo>
                  <a:pt x="12306868" y="1799625"/>
                  <a:pt x="12289542" y="1758858"/>
                  <a:pt x="12289542" y="1716052"/>
                </a:cubicBezTo>
                <a:cubicBezTo>
                  <a:pt x="12289542" y="1635538"/>
                  <a:pt x="12340502" y="1583560"/>
                  <a:pt x="12439362" y="1561138"/>
                </a:cubicBezTo>
                <a:cubicBezTo>
                  <a:pt x="12492358" y="1548908"/>
                  <a:pt x="12546374" y="1541773"/>
                  <a:pt x="12620774" y="1536678"/>
                </a:cubicBezTo>
                <a:lnTo>
                  <a:pt x="12620774" y="1472470"/>
                </a:lnTo>
                <a:cubicBezTo>
                  <a:pt x="12620774" y="1425588"/>
                  <a:pt x="12616698" y="1401127"/>
                  <a:pt x="12606506" y="1379725"/>
                </a:cubicBezTo>
                <a:cubicBezTo>
                  <a:pt x="12593258" y="1353226"/>
                  <a:pt x="12564720" y="1339977"/>
                  <a:pt x="12522934" y="1339977"/>
                </a:cubicBezTo>
                <a:cubicBezTo>
                  <a:pt x="12455666" y="1339977"/>
                  <a:pt x="12421016" y="1370552"/>
                  <a:pt x="12416940" y="1433741"/>
                </a:cubicBezTo>
                <a:cubicBezTo>
                  <a:pt x="12415920" y="1455144"/>
                  <a:pt x="12413882" y="1462278"/>
                  <a:pt x="12405730" y="1468393"/>
                </a:cubicBezTo>
                <a:cubicBezTo>
                  <a:pt x="12398594" y="1473489"/>
                  <a:pt x="12385346" y="1476546"/>
                  <a:pt x="12370058" y="1476546"/>
                </a:cubicBezTo>
                <a:cubicBezTo>
                  <a:pt x="12335406" y="1476546"/>
                  <a:pt x="12320118" y="1467374"/>
                  <a:pt x="12320118" y="1445971"/>
                </a:cubicBezTo>
                <a:cubicBezTo>
                  <a:pt x="12320118" y="1409281"/>
                  <a:pt x="12346616" y="1372591"/>
                  <a:pt x="12389422" y="1348130"/>
                </a:cubicBezTo>
                <a:cubicBezTo>
                  <a:pt x="12428150" y="1326728"/>
                  <a:pt x="12478090" y="1315517"/>
                  <a:pt x="12538222" y="1315517"/>
                </a:cubicBezTo>
                <a:close/>
                <a:moveTo>
                  <a:pt x="10345081" y="1315517"/>
                </a:moveTo>
                <a:cubicBezTo>
                  <a:pt x="10493880" y="1315517"/>
                  <a:pt x="10591721" y="1420492"/>
                  <a:pt x="10591721" y="1580502"/>
                </a:cubicBezTo>
                <a:cubicBezTo>
                  <a:pt x="10591721" y="1750704"/>
                  <a:pt x="10493880" y="1857718"/>
                  <a:pt x="10338966" y="1857718"/>
                </a:cubicBezTo>
                <a:cubicBezTo>
                  <a:pt x="10191186" y="1857718"/>
                  <a:pt x="10093344" y="1752743"/>
                  <a:pt x="10093344" y="1594771"/>
                </a:cubicBezTo>
                <a:cubicBezTo>
                  <a:pt x="10093344" y="1510179"/>
                  <a:pt x="10120862" y="1431703"/>
                  <a:pt x="10167744" y="1383801"/>
                </a:cubicBezTo>
                <a:cubicBezTo>
                  <a:pt x="10210550" y="1339977"/>
                  <a:pt x="10274758" y="1315517"/>
                  <a:pt x="10345081" y="1315517"/>
                </a:cubicBezTo>
                <a:close/>
                <a:moveTo>
                  <a:pt x="9451103" y="1315517"/>
                </a:moveTo>
                <a:cubicBezTo>
                  <a:pt x="9543848" y="1315517"/>
                  <a:pt x="9614171" y="1362399"/>
                  <a:pt x="9645766" y="1444952"/>
                </a:cubicBezTo>
                <a:cubicBezTo>
                  <a:pt x="9655958" y="1472470"/>
                  <a:pt x="9660035" y="1496930"/>
                  <a:pt x="9662073" y="1557061"/>
                </a:cubicBezTo>
                <a:lnTo>
                  <a:pt x="9302304" y="1557061"/>
                </a:lnTo>
                <a:cubicBezTo>
                  <a:pt x="9303323" y="1627384"/>
                  <a:pt x="9309439" y="1668151"/>
                  <a:pt x="9325745" y="1709937"/>
                </a:cubicBezTo>
                <a:cubicBezTo>
                  <a:pt x="9355301" y="1785356"/>
                  <a:pt x="9405241" y="1822046"/>
                  <a:pt x="9478621" y="1822046"/>
                </a:cubicBezTo>
                <a:cubicBezTo>
                  <a:pt x="9550983" y="1822046"/>
                  <a:pt x="9606018" y="1784337"/>
                  <a:pt x="9646785" y="1706880"/>
                </a:cubicBezTo>
                <a:lnTo>
                  <a:pt x="9670226" y="1720129"/>
                </a:lnTo>
                <a:cubicBezTo>
                  <a:pt x="9624363" y="1813893"/>
                  <a:pt x="9555060" y="1857718"/>
                  <a:pt x="9455181" y="1857718"/>
                </a:cubicBezTo>
                <a:cubicBezTo>
                  <a:pt x="9309439" y="1857718"/>
                  <a:pt x="9209559" y="1749685"/>
                  <a:pt x="9209559" y="1593751"/>
                </a:cubicBezTo>
                <a:cubicBezTo>
                  <a:pt x="9209559" y="1428645"/>
                  <a:pt x="9307400" y="1315517"/>
                  <a:pt x="9451103" y="1315517"/>
                </a:cubicBezTo>
                <a:close/>
                <a:moveTo>
                  <a:pt x="8927895" y="1315517"/>
                </a:moveTo>
                <a:cubicBezTo>
                  <a:pt x="8987008" y="1315517"/>
                  <a:pt x="9042043" y="1334881"/>
                  <a:pt x="9078733" y="1367495"/>
                </a:cubicBezTo>
                <a:cubicBezTo>
                  <a:pt x="9105232" y="1391955"/>
                  <a:pt x="9122558" y="1422530"/>
                  <a:pt x="9122558" y="1448009"/>
                </a:cubicBezTo>
                <a:cubicBezTo>
                  <a:pt x="9122558" y="1467374"/>
                  <a:pt x="9103194" y="1479604"/>
                  <a:pt x="9071600" y="1479604"/>
                </a:cubicBezTo>
                <a:cubicBezTo>
                  <a:pt x="9057331" y="1479604"/>
                  <a:pt x="9044082" y="1475527"/>
                  <a:pt x="9036948" y="1469412"/>
                </a:cubicBezTo>
                <a:cubicBezTo>
                  <a:pt x="9030832" y="1463297"/>
                  <a:pt x="9030832" y="1461259"/>
                  <a:pt x="9028793" y="1434760"/>
                </a:cubicBezTo>
                <a:cubicBezTo>
                  <a:pt x="9022679" y="1378706"/>
                  <a:pt x="8980893" y="1340996"/>
                  <a:pt x="8921780" y="1340996"/>
                </a:cubicBezTo>
                <a:cubicBezTo>
                  <a:pt x="8829036" y="1340996"/>
                  <a:pt x="8774000" y="1426607"/>
                  <a:pt x="8774000" y="1573368"/>
                </a:cubicBezTo>
                <a:cubicBezTo>
                  <a:pt x="8774000" y="1728282"/>
                  <a:pt x="8838208" y="1823066"/>
                  <a:pt x="8944202" y="1823066"/>
                </a:cubicBezTo>
                <a:cubicBezTo>
                  <a:pt x="9017583" y="1823066"/>
                  <a:pt x="9073638" y="1781280"/>
                  <a:pt x="9108290" y="1699746"/>
                </a:cubicBezTo>
                <a:lnTo>
                  <a:pt x="9131730" y="1714014"/>
                </a:lnTo>
                <a:cubicBezTo>
                  <a:pt x="9089944" y="1808797"/>
                  <a:pt x="9019621" y="1857718"/>
                  <a:pt x="8921780" y="1857718"/>
                </a:cubicBezTo>
                <a:cubicBezTo>
                  <a:pt x="8778077" y="1857718"/>
                  <a:pt x="8678197" y="1749685"/>
                  <a:pt x="8678197" y="1593751"/>
                </a:cubicBezTo>
                <a:cubicBezTo>
                  <a:pt x="8678197" y="1427626"/>
                  <a:pt x="8779096" y="1315517"/>
                  <a:pt x="8927895" y="1315517"/>
                </a:cubicBezTo>
                <a:close/>
                <a:moveTo>
                  <a:pt x="8547524" y="1315517"/>
                </a:moveTo>
                <a:cubicBezTo>
                  <a:pt x="8591349" y="1315517"/>
                  <a:pt x="8624982" y="1343034"/>
                  <a:pt x="8624982" y="1378706"/>
                </a:cubicBezTo>
                <a:cubicBezTo>
                  <a:pt x="8624982" y="1404185"/>
                  <a:pt x="8603579" y="1420492"/>
                  <a:pt x="8570966" y="1420492"/>
                </a:cubicBezTo>
                <a:cubicBezTo>
                  <a:pt x="8548544" y="1420492"/>
                  <a:pt x="8539370" y="1414377"/>
                  <a:pt x="8533256" y="1395012"/>
                </a:cubicBezTo>
                <a:cubicBezTo>
                  <a:pt x="8527141" y="1372591"/>
                  <a:pt x="8521026" y="1366475"/>
                  <a:pt x="8504718" y="1366475"/>
                </a:cubicBezTo>
                <a:cubicBezTo>
                  <a:pt x="8478221" y="1366475"/>
                  <a:pt x="8449684" y="1388897"/>
                  <a:pt x="8428281" y="1427626"/>
                </a:cubicBezTo>
                <a:cubicBezTo>
                  <a:pt x="8409936" y="1461259"/>
                  <a:pt x="8400763" y="1503045"/>
                  <a:pt x="8400763" y="1557061"/>
                </a:cubicBezTo>
                <a:lnTo>
                  <a:pt x="8400763" y="1717072"/>
                </a:lnTo>
                <a:cubicBezTo>
                  <a:pt x="8400763" y="1812874"/>
                  <a:pt x="8405859" y="1820008"/>
                  <a:pt x="8474144" y="1822046"/>
                </a:cubicBezTo>
                <a:lnTo>
                  <a:pt x="8474144" y="1844468"/>
                </a:lnTo>
                <a:lnTo>
                  <a:pt x="8240753" y="1844468"/>
                </a:lnTo>
                <a:lnTo>
                  <a:pt x="8240753" y="1822046"/>
                </a:lnTo>
                <a:cubicBezTo>
                  <a:pt x="8309037" y="1820008"/>
                  <a:pt x="8315152" y="1811855"/>
                  <a:pt x="8315152" y="1717072"/>
                </a:cubicBezTo>
                <a:lnTo>
                  <a:pt x="8315152" y="1443933"/>
                </a:lnTo>
                <a:cubicBezTo>
                  <a:pt x="8315152" y="1367495"/>
                  <a:pt x="8302923" y="1352207"/>
                  <a:pt x="8244829" y="1352207"/>
                </a:cubicBezTo>
                <a:lnTo>
                  <a:pt x="8244829" y="1329785"/>
                </a:lnTo>
                <a:lnTo>
                  <a:pt x="8395668" y="1318574"/>
                </a:lnTo>
                <a:cubicBezTo>
                  <a:pt x="8397705" y="1369533"/>
                  <a:pt x="8398724" y="1382782"/>
                  <a:pt x="8398724" y="1404185"/>
                </a:cubicBezTo>
                <a:cubicBezTo>
                  <a:pt x="8398724" y="1411319"/>
                  <a:pt x="8398724" y="1422530"/>
                  <a:pt x="8398724" y="1436799"/>
                </a:cubicBezTo>
                <a:cubicBezTo>
                  <a:pt x="8432357" y="1359341"/>
                  <a:pt x="8487393" y="1315517"/>
                  <a:pt x="8547524" y="1315517"/>
                </a:cubicBezTo>
                <a:close/>
                <a:moveTo>
                  <a:pt x="7316132" y="1315517"/>
                </a:moveTo>
                <a:cubicBezTo>
                  <a:pt x="7464932" y="1315517"/>
                  <a:pt x="7562772" y="1420492"/>
                  <a:pt x="7562772" y="1580502"/>
                </a:cubicBezTo>
                <a:cubicBezTo>
                  <a:pt x="7562772" y="1750704"/>
                  <a:pt x="7464932" y="1857718"/>
                  <a:pt x="7310017" y="1857718"/>
                </a:cubicBezTo>
                <a:cubicBezTo>
                  <a:pt x="7162236" y="1857718"/>
                  <a:pt x="7064396" y="1752743"/>
                  <a:pt x="7064396" y="1594771"/>
                </a:cubicBezTo>
                <a:cubicBezTo>
                  <a:pt x="7064396" y="1510179"/>
                  <a:pt x="7091914" y="1431703"/>
                  <a:pt x="7138796" y="1383801"/>
                </a:cubicBezTo>
                <a:cubicBezTo>
                  <a:pt x="7181602" y="1339977"/>
                  <a:pt x="7245808" y="1315517"/>
                  <a:pt x="7316132" y="1315517"/>
                </a:cubicBezTo>
                <a:close/>
                <a:moveTo>
                  <a:pt x="5869704" y="1315517"/>
                </a:moveTo>
                <a:cubicBezTo>
                  <a:pt x="5962449" y="1315517"/>
                  <a:pt x="6032772" y="1362399"/>
                  <a:pt x="6064366" y="1444952"/>
                </a:cubicBezTo>
                <a:cubicBezTo>
                  <a:pt x="6074558" y="1472470"/>
                  <a:pt x="6078634" y="1496930"/>
                  <a:pt x="6080674" y="1557061"/>
                </a:cubicBezTo>
                <a:lnTo>
                  <a:pt x="5720904" y="1557061"/>
                </a:lnTo>
                <a:cubicBezTo>
                  <a:pt x="5721924" y="1627384"/>
                  <a:pt x="5728038" y="1668151"/>
                  <a:pt x="5744346" y="1709937"/>
                </a:cubicBezTo>
                <a:cubicBezTo>
                  <a:pt x="5773902" y="1785356"/>
                  <a:pt x="5823841" y="1822046"/>
                  <a:pt x="5897222" y="1822046"/>
                </a:cubicBezTo>
                <a:cubicBezTo>
                  <a:pt x="5969583" y="1822046"/>
                  <a:pt x="6024618" y="1784337"/>
                  <a:pt x="6065386" y="1706880"/>
                </a:cubicBezTo>
                <a:lnTo>
                  <a:pt x="6088827" y="1720129"/>
                </a:lnTo>
                <a:cubicBezTo>
                  <a:pt x="6042964" y="1813893"/>
                  <a:pt x="5973660" y="1857718"/>
                  <a:pt x="5873780" y="1857718"/>
                </a:cubicBezTo>
                <a:cubicBezTo>
                  <a:pt x="5728038" y="1857718"/>
                  <a:pt x="5628159" y="1749685"/>
                  <a:pt x="5628159" y="1593751"/>
                </a:cubicBezTo>
                <a:cubicBezTo>
                  <a:pt x="5628159" y="1428645"/>
                  <a:pt x="5726000" y="1315517"/>
                  <a:pt x="5869704" y="1315517"/>
                </a:cubicBezTo>
                <a:close/>
                <a:moveTo>
                  <a:pt x="4113808" y="1315517"/>
                </a:moveTo>
                <a:cubicBezTo>
                  <a:pt x="4140307" y="1315517"/>
                  <a:pt x="4153556" y="1317555"/>
                  <a:pt x="4208592" y="1327747"/>
                </a:cubicBezTo>
                <a:cubicBezTo>
                  <a:pt x="4216746" y="1328766"/>
                  <a:pt x="4223880" y="1329785"/>
                  <a:pt x="4229994" y="1329785"/>
                </a:cubicBezTo>
                <a:cubicBezTo>
                  <a:pt x="4242224" y="1329785"/>
                  <a:pt x="4258532" y="1327747"/>
                  <a:pt x="4278915" y="1322651"/>
                </a:cubicBezTo>
                <a:lnTo>
                  <a:pt x="4273819" y="1483681"/>
                </a:lnTo>
                <a:lnTo>
                  <a:pt x="4240186" y="1483681"/>
                </a:lnTo>
                <a:cubicBezTo>
                  <a:pt x="4238148" y="1392974"/>
                  <a:pt x="4193304" y="1338958"/>
                  <a:pt x="4118904" y="1338958"/>
                </a:cubicBezTo>
                <a:cubicBezTo>
                  <a:pt x="4055716" y="1338958"/>
                  <a:pt x="4014948" y="1374629"/>
                  <a:pt x="4014948" y="1429664"/>
                </a:cubicBezTo>
                <a:cubicBezTo>
                  <a:pt x="4014948" y="1453105"/>
                  <a:pt x="4024121" y="1471450"/>
                  <a:pt x="4042466" y="1484700"/>
                </a:cubicBezTo>
                <a:cubicBezTo>
                  <a:pt x="4061831" y="1498968"/>
                  <a:pt x="4081195" y="1509160"/>
                  <a:pt x="4148460" y="1537697"/>
                </a:cubicBezTo>
                <a:cubicBezTo>
                  <a:pt x="4216746" y="1566234"/>
                  <a:pt x="4242224" y="1581521"/>
                  <a:pt x="4265666" y="1607001"/>
                </a:cubicBezTo>
                <a:cubicBezTo>
                  <a:pt x="4287068" y="1630442"/>
                  <a:pt x="4299298" y="1664074"/>
                  <a:pt x="4299298" y="1703822"/>
                </a:cubicBezTo>
                <a:cubicBezTo>
                  <a:pt x="4299298" y="1797586"/>
                  <a:pt x="4237128" y="1857718"/>
                  <a:pt x="4141326" y="1857718"/>
                </a:cubicBezTo>
                <a:cubicBezTo>
                  <a:pt x="4112790" y="1857718"/>
                  <a:pt x="4099540" y="1855679"/>
                  <a:pt x="4039409" y="1845488"/>
                </a:cubicBezTo>
                <a:cubicBezTo>
                  <a:pt x="4025140" y="1843449"/>
                  <a:pt x="4012910" y="1842430"/>
                  <a:pt x="4001700" y="1842430"/>
                </a:cubicBezTo>
                <a:cubicBezTo>
                  <a:pt x="3990489" y="1842430"/>
                  <a:pt x="3976220" y="1843449"/>
                  <a:pt x="3955836" y="1846507"/>
                </a:cubicBezTo>
                <a:lnTo>
                  <a:pt x="3959913" y="1683439"/>
                </a:lnTo>
                <a:lnTo>
                  <a:pt x="3991508" y="1683439"/>
                </a:lnTo>
                <a:cubicBezTo>
                  <a:pt x="3995584" y="1731340"/>
                  <a:pt x="4002718" y="1755800"/>
                  <a:pt x="4020044" y="1778222"/>
                </a:cubicBezTo>
                <a:cubicBezTo>
                  <a:pt x="4046543" y="1814912"/>
                  <a:pt x="4084252" y="1833257"/>
                  <a:pt x="4131134" y="1833257"/>
                </a:cubicBezTo>
                <a:cubicBezTo>
                  <a:pt x="4200438" y="1833257"/>
                  <a:pt x="4242224" y="1797586"/>
                  <a:pt x="4242224" y="1737455"/>
                </a:cubicBezTo>
                <a:cubicBezTo>
                  <a:pt x="4242224" y="1714014"/>
                  <a:pt x="4233052" y="1691592"/>
                  <a:pt x="4217764" y="1678343"/>
                </a:cubicBezTo>
                <a:cubicBezTo>
                  <a:pt x="4199420" y="1663055"/>
                  <a:pt x="4196362" y="1662036"/>
                  <a:pt x="4103618" y="1621269"/>
                </a:cubicBezTo>
                <a:cubicBezTo>
                  <a:pt x="3993546" y="1573368"/>
                  <a:pt x="3959913" y="1536678"/>
                  <a:pt x="3959913" y="1467374"/>
                </a:cubicBezTo>
                <a:cubicBezTo>
                  <a:pt x="3959913" y="1431703"/>
                  <a:pt x="3970105" y="1397051"/>
                  <a:pt x="3987431" y="1373610"/>
                </a:cubicBezTo>
                <a:cubicBezTo>
                  <a:pt x="4014948" y="1336919"/>
                  <a:pt x="4062850" y="1315517"/>
                  <a:pt x="4113808" y="1315517"/>
                </a:cubicBezTo>
                <a:close/>
                <a:moveTo>
                  <a:pt x="3656608" y="1315517"/>
                </a:moveTo>
                <a:cubicBezTo>
                  <a:pt x="3683108" y="1315517"/>
                  <a:pt x="3696356" y="1317555"/>
                  <a:pt x="3751392" y="1327747"/>
                </a:cubicBezTo>
                <a:cubicBezTo>
                  <a:pt x="3759545" y="1328766"/>
                  <a:pt x="3766680" y="1329785"/>
                  <a:pt x="3772794" y="1329785"/>
                </a:cubicBezTo>
                <a:cubicBezTo>
                  <a:pt x="3785024" y="1329785"/>
                  <a:pt x="3801332" y="1327747"/>
                  <a:pt x="3821715" y="1322651"/>
                </a:cubicBezTo>
                <a:lnTo>
                  <a:pt x="3816619" y="1483681"/>
                </a:lnTo>
                <a:lnTo>
                  <a:pt x="3782986" y="1483681"/>
                </a:lnTo>
                <a:cubicBezTo>
                  <a:pt x="3780948" y="1392974"/>
                  <a:pt x="3736104" y="1338958"/>
                  <a:pt x="3661704" y="1338958"/>
                </a:cubicBezTo>
                <a:cubicBezTo>
                  <a:pt x="3598516" y="1338958"/>
                  <a:pt x="3557748" y="1374629"/>
                  <a:pt x="3557748" y="1429664"/>
                </a:cubicBezTo>
                <a:cubicBezTo>
                  <a:pt x="3557748" y="1453105"/>
                  <a:pt x="3566921" y="1471450"/>
                  <a:pt x="3585266" y="1484700"/>
                </a:cubicBezTo>
                <a:cubicBezTo>
                  <a:pt x="3604631" y="1498968"/>
                  <a:pt x="3623995" y="1509160"/>
                  <a:pt x="3691260" y="1537697"/>
                </a:cubicBezTo>
                <a:cubicBezTo>
                  <a:pt x="3759545" y="1566234"/>
                  <a:pt x="3785024" y="1581521"/>
                  <a:pt x="3808466" y="1607001"/>
                </a:cubicBezTo>
                <a:cubicBezTo>
                  <a:pt x="3829868" y="1630442"/>
                  <a:pt x="3842098" y="1664074"/>
                  <a:pt x="3842098" y="1703822"/>
                </a:cubicBezTo>
                <a:cubicBezTo>
                  <a:pt x="3842098" y="1797586"/>
                  <a:pt x="3779930" y="1857718"/>
                  <a:pt x="3684126" y="1857718"/>
                </a:cubicBezTo>
                <a:cubicBezTo>
                  <a:pt x="3655590" y="1857718"/>
                  <a:pt x="3642340" y="1855679"/>
                  <a:pt x="3582209" y="1845488"/>
                </a:cubicBezTo>
                <a:cubicBezTo>
                  <a:pt x="3567940" y="1843449"/>
                  <a:pt x="3555710" y="1842430"/>
                  <a:pt x="3544500" y="1842430"/>
                </a:cubicBezTo>
                <a:cubicBezTo>
                  <a:pt x="3533288" y="1842430"/>
                  <a:pt x="3519020" y="1843449"/>
                  <a:pt x="3498636" y="1846507"/>
                </a:cubicBezTo>
                <a:lnTo>
                  <a:pt x="3502713" y="1683439"/>
                </a:lnTo>
                <a:lnTo>
                  <a:pt x="3534308" y="1683439"/>
                </a:lnTo>
                <a:cubicBezTo>
                  <a:pt x="3538384" y="1731340"/>
                  <a:pt x="3545518" y="1755800"/>
                  <a:pt x="3562844" y="1778222"/>
                </a:cubicBezTo>
                <a:cubicBezTo>
                  <a:pt x="3589343" y="1814912"/>
                  <a:pt x="3627052" y="1833257"/>
                  <a:pt x="3673934" y="1833257"/>
                </a:cubicBezTo>
                <a:cubicBezTo>
                  <a:pt x="3743238" y="1833257"/>
                  <a:pt x="3785024" y="1797586"/>
                  <a:pt x="3785024" y="1737455"/>
                </a:cubicBezTo>
                <a:cubicBezTo>
                  <a:pt x="3785024" y="1714014"/>
                  <a:pt x="3775852" y="1691592"/>
                  <a:pt x="3760564" y="1678343"/>
                </a:cubicBezTo>
                <a:cubicBezTo>
                  <a:pt x="3742219" y="1663055"/>
                  <a:pt x="3739162" y="1662036"/>
                  <a:pt x="3646417" y="1621269"/>
                </a:cubicBezTo>
                <a:cubicBezTo>
                  <a:pt x="3536346" y="1573368"/>
                  <a:pt x="3502713" y="1536678"/>
                  <a:pt x="3502713" y="1467374"/>
                </a:cubicBezTo>
                <a:cubicBezTo>
                  <a:pt x="3502713" y="1431703"/>
                  <a:pt x="3512905" y="1397051"/>
                  <a:pt x="3530231" y="1373610"/>
                </a:cubicBezTo>
                <a:cubicBezTo>
                  <a:pt x="3557748" y="1336919"/>
                  <a:pt x="3605650" y="1315517"/>
                  <a:pt x="3656608" y="1315517"/>
                </a:cubicBezTo>
                <a:close/>
                <a:moveTo>
                  <a:pt x="3153708" y="1315517"/>
                </a:moveTo>
                <a:cubicBezTo>
                  <a:pt x="3302507" y="1315517"/>
                  <a:pt x="3400348" y="1420492"/>
                  <a:pt x="3400348" y="1580502"/>
                </a:cubicBezTo>
                <a:cubicBezTo>
                  <a:pt x="3400348" y="1750704"/>
                  <a:pt x="3302507" y="1857718"/>
                  <a:pt x="3147592" y="1857718"/>
                </a:cubicBezTo>
                <a:cubicBezTo>
                  <a:pt x="2999813" y="1857718"/>
                  <a:pt x="2901972" y="1752743"/>
                  <a:pt x="2901972" y="1594771"/>
                </a:cubicBezTo>
                <a:cubicBezTo>
                  <a:pt x="2901972" y="1510179"/>
                  <a:pt x="2929490" y="1431703"/>
                  <a:pt x="2976372" y="1383801"/>
                </a:cubicBezTo>
                <a:cubicBezTo>
                  <a:pt x="3019177" y="1339977"/>
                  <a:pt x="3083386" y="1315517"/>
                  <a:pt x="3153708" y="1315517"/>
                </a:cubicBezTo>
                <a:close/>
                <a:moveTo>
                  <a:pt x="1622574" y="1315517"/>
                </a:moveTo>
                <a:cubicBezTo>
                  <a:pt x="1687801" y="1315517"/>
                  <a:pt x="1734684" y="1330804"/>
                  <a:pt x="1759144" y="1360360"/>
                </a:cubicBezTo>
                <a:cubicBezTo>
                  <a:pt x="1779527" y="1385840"/>
                  <a:pt x="1788700" y="1419473"/>
                  <a:pt x="1788700" y="1475527"/>
                </a:cubicBezTo>
                <a:cubicBezTo>
                  <a:pt x="1788700" y="1478585"/>
                  <a:pt x="1788700" y="1478585"/>
                  <a:pt x="1786661" y="1578464"/>
                </a:cubicBezTo>
                <a:lnTo>
                  <a:pt x="1785643" y="1675285"/>
                </a:lnTo>
                <a:lnTo>
                  <a:pt x="1784623" y="1722167"/>
                </a:lnTo>
                <a:cubicBezTo>
                  <a:pt x="1784623" y="1764973"/>
                  <a:pt x="1789719" y="1801663"/>
                  <a:pt x="1795834" y="1809816"/>
                </a:cubicBezTo>
                <a:cubicBezTo>
                  <a:pt x="1801950" y="1817970"/>
                  <a:pt x="1814179" y="1821027"/>
                  <a:pt x="1852908" y="1821027"/>
                </a:cubicBezTo>
                <a:lnTo>
                  <a:pt x="1852908" y="1842430"/>
                </a:lnTo>
                <a:cubicBezTo>
                  <a:pt x="1813161" y="1848545"/>
                  <a:pt x="1768317" y="1852622"/>
                  <a:pt x="1747933" y="1852622"/>
                </a:cubicBezTo>
                <a:cubicBezTo>
                  <a:pt x="1717358" y="1852622"/>
                  <a:pt x="1709204" y="1836315"/>
                  <a:pt x="1705128" y="1768030"/>
                </a:cubicBezTo>
                <a:cubicBezTo>
                  <a:pt x="1688821" y="1786375"/>
                  <a:pt x="1675572" y="1797586"/>
                  <a:pt x="1655188" y="1811855"/>
                </a:cubicBezTo>
                <a:cubicBezTo>
                  <a:pt x="1610345" y="1844468"/>
                  <a:pt x="1574674" y="1855679"/>
                  <a:pt x="1522695" y="1855679"/>
                </a:cubicBezTo>
                <a:cubicBezTo>
                  <a:pt x="1477852" y="1855679"/>
                  <a:pt x="1444219" y="1845488"/>
                  <a:pt x="1418739" y="1824085"/>
                </a:cubicBezTo>
                <a:cubicBezTo>
                  <a:pt x="1391222" y="1799625"/>
                  <a:pt x="1373895" y="1758858"/>
                  <a:pt x="1373895" y="1716052"/>
                </a:cubicBezTo>
                <a:cubicBezTo>
                  <a:pt x="1373895" y="1635538"/>
                  <a:pt x="1424855" y="1583560"/>
                  <a:pt x="1523715" y="1561138"/>
                </a:cubicBezTo>
                <a:cubicBezTo>
                  <a:pt x="1576712" y="1548908"/>
                  <a:pt x="1630727" y="1541773"/>
                  <a:pt x="1705128" y="1536678"/>
                </a:cubicBezTo>
                <a:lnTo>
                  <a:pt x="1705128" y="1472470"/>
                </a:lnTo>
                <a:cubicBezTo>
                  <a:pt x="1705128" y="1425588"/>
                  <a:pt x="1701051" y="1401127"/>
                  <a:pt x="1690859" y="1379725"/>
                </a:cubicBezTo>
                <a:cubicBezTo>
                  <a:pt x="1677610" y="1353226"/>
                  <a:pt x="1649073" y="1339977"/>
                  <a:pt x="1607287" y="1339977"/>
                </a:cubicBezTo>
                <a:cubicBezTo>
                  <a:pt x="1540021" y="1339977"/>
                  <a:pt x="1505370" y="1370552"/>
                  <a:pt x="1501293" y="1433741"/>
                </a:cubicBezTo>
                <a:cubicBezTo>
                  <a:pt x="1500273" y="1455144"/>
                  <a:pt x="1498236" y="1462278"/>
                  <a:pt x="1490082" y="1468393"/>
                </a:cubicBezTo>
                <a:cubicBezTo>
                  <a:pt x="1482948" y="1473489"/>
                  <a:pt x="1469698" y="1476546"/>
                  <a:pt x="1454411" y="1476546"/>
                </a:cubicBezTo>
                <a:cubicBezTo>
                  <a:pt x="1419759" y="1476546"/>
                  <a:pt x="1404471" y="1467374"/>
                  <a:pt x="1404471" y="1445971"/>
                </a:cubicBezTo>
                <a:cubicBezTo>
                  <a:pt x="1404471" y="1409281"/>
                  <a:pt x="1430970" y="1372591"/>
                  <a:pt x="1473775" y="1348130"/>
                </a:cubicBezTo>
                <a:cubicBezTo>
                  <a:pt x="1512503" y="1326728"/>
                  <a:pt x="1562443" y="1315517"/>
                  <a:pt x="1622574" y="1315517"/>
                </a:cubicBezTo>
                <a:close/>
                <a:moveTo>
                  <a:pt x="751485" y="1315517"/>
                </a:moveTo>
                <a:cubicBezTo>
                  <a:pt x="777983" y="1315517"/>
                  <a:pt x="791232" y="1317555"/>
                  <a:pt x="846267" y="1327747"/>
                </a:cubicBezTo>
                <a:cubicBezTo>
                  <a:pt x="854421" y="1328766"/>
                  <a:pt x="861555" y="1329785"/>
                  <a:pt x="867671" y="1329785"/>
                </a:cubicBezTo>
                <a:cubicBezTo>
                  <a:pt x="879901" y="1329785"/>
                  <a:pt x="896207" y="1327747"/>
                  <a:pt x="916591" y="1322651"/>
                </a:cubicBezTo>
                <a:lnTo>
                  <a:pt x="911494" y="1483681"/>
                </a:lnTo>
                <a:lnTo>
                  <a:pt x="877862" y="1483681"/>
                </a:lnTo>
                <a:cubicBezTo>
                  <a:pt x="875824" y="1392974"/>
                  <a:pt x="830980" y="1338958"/>
                  <a:pt x="756581" y="1338958"/>
                </a:cubicBezTo>
                <a:cubicBezTo>
                  <a:pt x="693392" y="1338958"/>
                  <a:pt x="652625" y="1374629"/>
                  <a:pt x="652625" y="1429664"/>
                </a:cubicBezTo>
                <a:cubicBezTo>
                  <a:pt x="652625" y="1453105"/>
                  <a:pt x="661798" y="1471450"/>
                  <a:pt x="680143" y="1484700"/>
                </a:cubicBezTo>
                <a:cubicBezTo>
                  <a:pt x="699507" y="1498968"/>
                  <a:pt x="718871" y="1509160"/>
                  <a:pt x="786137" y="1537697"/>
                </a:cubicBezTo>
                <a:cubicBezTo>
                  <a:pt x="854421" y="1566234"/>
                  <a:pt x="879901" y="1581521"/>
                  <a:pt x="903342" y="1607001"/>
                </a:cubicBezTo>
                <a:cubicBezTo>
                  <a:pt x="924745" y="1630442"/>
                  <a:pt x="936975" y="1664074"/>
                  <a:pt x="936975" y="1703822"/>
                </a:cubicBezTo>
                <a:cubicBezTo>
                  <a:pt x="936975" y="1797586"/>
                  <a:pt x="874805" y="1857718"/>
                  <a:pt x="779003" y="1857718"/>
                </a:cubicBezTo>
                <a:cubicBezTo>
                  <a:pt x="750465" y="1857718"/>
                  <a:pt x="737217" y="1855679"/>
                  <a:pt x="677085" y="1845488"/>
                </a:cubicBezTo>
                <a:cubicBezTo>
                  <a:pt x="662816" y="1843449"/>
                  <a:pt x="650586" y="1842430"/>
                  <a:pt x="639375" y="1842430"/>
                </a:cubicBezTo>
                <a:cubicBezTo>
                  <a:pt x="628165" y="1842430"/>
                  <a:pt x="613896" y="1843449"/>
                  <a:pt x="593512" y="1846507"/>
                </a:cubicBezTo>
                <a:lnTo>
                  <a:pt x="597589" y="1683439"/>
                </a:lnTo>
                <a:lnTo>
                  <a:pt x="629184" y="1683439"/>
                </a:lnTo>
                <a:cubicBezTo>
                  <a:pt x="633260" y="1731340"/>
                  <a:pt x="640395" y="1755800"/>
                  <a:pt x="657720" y="1778222"/>
                </a:cubicBezTo>
                <a:cubicBezTo>
                  <a:pt x="684219" y="1814912"/>
                  <a:pt x="721928" y="1833257"/>
                  <a:pt x="768811" y="1833257"/>
                </a:cubicBezTo>
                <a:cubicBezTo>
                  <a:pt x="838114" y="1833257"/>
                  <a:pt x="879901" y="1797586"/>
                  <a:pt x="879901" y="1737455"/>
                </a:cubicBezTo>
                <a:cubicBezTo>
                  <a:pt x="879901" y="1714014"/>
                  <a:pt x="870728" y="1691592"/>
                  <a:pt x="855441" y="1678343"/>
                </a:cubicBezTo>
                <a:cubicBezTo>
                  <a:pt x="837096" y="1663055"/>
                  <a:pt x="834038" y="1662036"/>
                  <a:pt x="741293" y="1621269"/>
                </a:cubicBezTo>
                <a:cubicBezTo>
                  <a:pt x="631221" y="1573368"/>
                  <a:pt x="597589" y="1536678"/>
                  <a:pt x="597589" y="1467374"/>
                </a:cubicBezTo>
                <a:cubicBezTo>
                  <a:pt x="597589" y="1431703"/>
                  <a:pt x="607781" y="1397051"/>
                  <a:pt x="625107" y="1373610"/>
                </a:cubicBezTo>
                <a:cubicBezTo>
                  <a:pt x="652625" y="1336919"/>
                  <a:pt x="700525" y="1315517"/>
                  <a:pt x="751485" y="1315517"/>
                </a:cubicBezTo>
                <a:close/>
                <a:moveTo>
                  <a:pt x="279549" y="1315517"/>
                </a:moveTo>
                <a:cubicBezTo>
                  <a:pt x="344777" y="1315517"/>
                  <a:pt x="391658" y="1330804"/>
                  <a:pt x="416119" y="1360360"/>
                </a:cubicBezTo>
                <a:cubicBezTo>
                  <a:pt x="436502" y="1385840"/>
                  <a:pt x="445675" y="1419473"/>
                  <a:pt x="445675" y="1475527"/>
                </a:cubicBezTo>
                <a:cubicBezTo>
                  <a:pt x="445675" y="1478585"/>
                  <a:pt x="445675" y="1478585"/>
                  <a:pt x="443636" y="1578464"/>
                </a:cubicBezTo>
                <a:lnTo>
                  <a:pt x="442618" y="1675285"/>
                </a:lnTo>
                <a:lnTo>
                  <a:pt x="441598" y="1722167"/>
                </a:lnTo>
                <a:cubicBezTo>
                  <a:pt x="441598" y="1764973"/>
                  <a:pt x="446694" y="1801663"/>
                  <a:pt x="452809" y="1809816"/>
                </a:cubicBezTo>
                <a:cubicBezTo>
                  <a:pt x="458924" y="1817970"/>
                  <a:pt x="471154" y="1821027"/>
                  <a:pt x="509882" y="1821027"/>
                </a:cubicBezTo>
                <a:lnTo>
                  <a:pt x="509882" y="1842430"/>
                </a:lnTo>
                <a:cubicBezTo>
                  <a:pt x="470135" y="1848545"/>
                  <a:pt x="425291" y="1852622"/>
                  <a:pt x="404908" y="1852622"/>
                </a:cubicBezTo>
                <a:cubicBezTo>
                  <a:pt x="374333" y="1852622"/>
                  <a:pt x="366179" y="1836315"/>
                  <a:pt x="362102" y="1768030"/>
                </a:cubicBezTo>
                <a:cubicBezTo>
                  <a:pt x="345796" y="1786375"/>
                  <a:pt x="332546" y="1797586"/>
                  <a:pt x="312163" y="1811855"/>
                </a:cubicBezTo>
                <a:cubicBezTo>
                  <a:pt x="267319" y="1844468"/>
                  <a:pt x="231648" y="1855679"/>
                  <a:pt x="179670" y="1855679"/>
                </a:cubicBezTo>
                <a:cubicBezTo>
                  <a:pt x="134826" y="1855679"/>
                  <a:pt x="101194" y="1845488"/>
                  <a:pt x="75714" y="1824085"/>
                </a:cubicBezTo>
                <a:cubicBezTo>
                  <a:pt x="48196" y="1799625"/>
                  <a:pt x="30871" y="1758858"/>
                  <a:pt x="30871" y="1716052"/>
                </a:cubicBezTo>
                <a:cubicBezTo>
                  <a:pt x="30871" y="1635538"/>
                  <a:pt x="81830" y="1583560"/>
                  <a:pt x="180690" y="1561138"/>
                </a:cubicBezTo>
                <a:cubicBezTo>
                  <a:pt x="233686" y="1548908"/>
                  <a:pt x="287703" y="1541773"/>
                  <a:pt x="362102" y="1536678"/>
                </a:cubicBezTo>
                <a:lnTo>
                  <a:pt x="362102" y="1472470"/>
                </a:lnTo>
                <a:cubicBezTo>
                  <a:pt x="362102" y="1425588"/>
                  <a:pt x="358026" y="1401127"/>
                  <a:pt x="347835" y="1379725"/>
                </a:cubicBezTo>
                <a:cubicBezTo>
                  <a:pt x="334585" y="1353226"/>
                  <a:pt x="306048" y="1339977"/>
                  <a:pt x="264262" y="1339977"/>
                </a:cubicBezTo>
                <a:cubicBezTo>
                  <a:pt x="196997" y="1339977"/>
                  <a:pt x="162344" y="1370552"/>
                  <a:pt x="158267" y="1433741"/>
                </a:cubicBezTo>
                <a:cubicBezTo>
                  <a:pt x="157248" y="1455144"/>
                  <a:pt x="155210" y="1462278"/>
                  <a:pt x="147057" y="1468393"/>
                </a:cubicBezTo>
                <a:cubicBezTo>
                  <a:pt x="139923" y="1473489"/>
                  <a:pt x="126673" y="1476546"/>
                  <a:pt x="111386" y="1476546"/>
                </a:cubicBezTo>
                <a:cubicBezTo>
                  <a:pt x="76734" y="1476546"/>
                  <a:pt x="61446" y="1467374"/>
                  <a:pt x="61446" y="1445971"/>
                </a:cubicBezTo>
                <a:cubicBezTo>
                  <a:pt x="61446" y="1409281"/>
                  <a:pt x="87945" y="1372591"/>
                  <a:pt x="130750" y="1348130"/>
                </a:cubicBezTo>
                <a:cubicBezTo>
                  <a:pt x="169479" y="1326728"/>
                  <a:pt x="219418" y="1315517"/>
                  <a:pt x="279549" y="1315517"/>
                </a:cubicBezTo>
                <a:close/>
                <a:moveTo>
                  <a:pt x="16530802" y="1194235"/>
                </a:moveTo>
                <a:lnTo>
                  <a:pt x="16398310" y="1550946"/>
                </a:lnTo>
                <a:lnTo>
                  <a:pt x="16655142" y="1550946"/>
                </a:lnTo>
                <a:close/>
                <a:moveTo>
                  <a:pt x="19172514" y="1179966"/>
                </a:moveTo>
                <a:cubicBezTo>
                  <a:pt x="19170478" y="1223791"/>
                  <a:pt x="19169458" y="1262519"/>
                  <a:pt x="19169458" y="1329785"/>
                </a:cubicBezTo>
                <a:lnTo>
                  <a:pt x="19291758" y="1329785"/>
                </a:lnTo>
                <a:lnTo>
                  <a:pt x="19291758" y="1357303"/>
                </a:lnTo>
                <a:lnTo>
                  <a:pt x="19169458" y="1357303"/>
                </a:lnTo>
                <a:lnTo>
                  <a:pt x="19169458" y="1699746"/>
                </a:lnTo>
                <a:cubicBezTo>
                  <a:pt x="19169458" y="1759877"/>
                  <a:pt x="19172514" y="1786375"/>
                  <a:pt x="19182706" y="1800644"/>
                </a:cubicBezTo>
                <a:cubicBezTo>
                  <a:pt x="19192898" y="1814912"/>
                  <a:pt x="19209206" y="1822046"/>
                  <a:pt x="19232646" y="1822046"/>
                </a:cubicBezTo>
                <a:cubicBezTo>
                  <a:pt x="19255070" y="1822046"/>
                  <a:pt x="19274434" y="1816951"/>
                  <a:pt x="19296854" y="1803701"/>
                </a:cubicBezTo>
                <a:lnTo>
                  <a:pt x="19306026" y="1830200"/>
                </a:lnTo>
                <a:cubicBezTo>
                  <a:pt x="19272394" y="1847526"/>
                  <a:pt x="19239782" y="1855679"/>
                  <a:pt x="19203090" y="1855679"/>
                </a:cubicBezTo>
                <a:cubicBezTo>
                  <a:pt x="19153150" y="1855679"/>
                  <a:pt x="19115442" y="1838353"/>
                  <a:pt x="19098114" y="1805740"/>
                </a:cubicBezTo>
                <a:cubicBezTo>
                  <a:pt x="19086906" y="1785356"/>
                  <a:pt x="19083846" y="1762934"/>
                  <a:pt x="19083846" y="1687515"/>
                </a:cubicBezTo>
                <a:lnTo>
                  <a:pt x="19083846" y="1357303"/>
                </a:lnTo>
                <a:lnTo>
                  <a:pt x="19019638" y="1357303"/>
                </a:lnTo>
                <a:lnTo>
                  <a:pt x="19019638" y="1333862"/>
                </a:lnTo>
                <a:cubicBezTo>
                  <a:pt x="19079770" y="1328766"/>
                  <a:pt x="19110346" y="1289018"/>
                  <a:pt x="19125634" y="1193216"/>
                </a:cubicBezTo>
                <a:close/>
                <a:moveTo>
                  <a:pt x="17648514" y="1179966"/>
                </a:moveTo>
                <a:cubicBezTo>
                  <a:pt x="17646478" y="1223791"/>
                  <a:pt x="17645458" y="1262519"/>
                  <a:pt x="17645458" y="1329785"/>
                </a:cubicBezTo>
                <a:lnTo>
                  <a:pt x="17767758" y="1329785"/>
                </a:lnTo>
                <a:lnTo>
                  <a:pt x="17767758" y="1357303"/>
                </a:lnTo>
                <a:lnTo>
                  <a:pt x="17645458" y="1357303"/>
                </a:lnTo>
                <a:lnTo>
                  <a:pt x="17645458" y="1699746"/>
                </a:lnTo>
                <a:cubicBezTo>
                  <a:pt x="17645458" y="1759877"/>
                  <a:pt x="17648514" y="1786375"/>
                  <a:pt x="17658706" y="1800644"/>
                </a:cubicBezTo>
                <a:cubicBezTo>
                  <a:pt x="17668898" y="1814912"/>
                  <a:pt x="17685206" y="1822046"/>
                  <a:pt x="17708646" y="1822046"/>
                </a:cubicBezTo>
                <a:cubicBezTo>
                  <a:pt x="17731066" y="1822046"/>
                  <a:pt x="17750430" y="1816951"/>
                  <a:pt x="17772854" y="1803701"/>
                </a:cubicBezTo>
                <a:lnTo>
                  <a:pt x="17782026" y="1830200"/>
                </a:lnTo>
                <a:cubicBezTo>
                  <a:pt x="17748394" y="1847526"/>
                  <a:pt x="17715782" y="1855679"/>
                  <a:pt x="17679090" y="1855679"/>
                </a:cubicBezTo>
                <a:cubicBezTo>
                  <a:pt x="17629150" y="1855679"/>
                  <a:pt x="17591438" y="1838353"/>
                  <a:pt x="17574114" y="1805740"/>
                </a:cubicBezTo>
                <a:cubicBezTo>
                  <a:pt x="17562902" y="1785356"/>
                  <a:pt x="17559846" y="1762934"/>
                  <a:pt x="17559846" y="1687515"/>
                </a:cubicBezTo>
                <a:lnTo>
                  <a:pt x="17559846" y="1357303"/>
                </a:lnTo>
                <a:lnTo>
                  <a:pt x="17495638" y="1357303"/>
                </a:lnTo>
                <a:lnTo>
                  <a:pt x="17495638" y="1333862"/>
                </a:lnTo>
                <a:cubicBezTo>
                  <a:pt x="17555770" y="1328766"/>
                  <a:pt x="17586346" y="1289018"/>
                  <a:pt x="17601634" y="1193216"/>
                </a:cubicBezTo>
                <a:close/>
                <a:moveTo>
                  <a:pt x="14705290" y="1179966"/>
                </a:moveTo>
                <a:cubicBezTo>
                  <a:pt x="14703252" y="1223791"/>
                  <a:pt x="14702234" y="1262519"/>
                  <a:pt x="14702234" y="1329785"/>
                </a:cubicBezTo>
                <a:lnTo>
                  <a:pt x="14824534" y="1329785"/>
                </a:lnTo>
                <a:lnTo>
                  <a:pt x="14824534" y="1357303"/>
                </a:lnTo>
                <a:lnTo>
                  <a:pt x="14702234" y="1357303"/>
                </a:lnTo>
                <a:lnTo>
                  <a:pt x="14702234" y="1699746"/>
                </a:lnTo>
                <a:cubicBezTo>
                  <a:pt x="14702234" y="1759877"/>
                  <a:pt x="14705290" y="1786375"/>
                  <a:pt x="14715482" y="1800644"/>
                </a:cubicBezTo>
                <a:cubicBezTo>
                  <a:pt x="14725674" y="1814912"/>
                  <a:pt x="14741980" y="1822046"/>
                  <a:pt x="14765422" y="1822046"/>
                </a:cubicBezTo>
                <a:cubicBezTo>
                  <a:pt x="14787844" y="1822046"/>
                  <a:pt x="14807208" y="1816951"/>
                  <a:pt x="14829630" y="1803701"/>
                </a:cubicBezTo>
                <a:lnTo>
                  <a:pt x="14838802" y="1830200"/>
                </a:lnTo>
                <a:cubicBezTo>
                  <a:pt x="14805170" y="1847526"/>
                  <a:pt x="14772556" y="1855679"/>
                  <a:pt x="14735866" y="1855679"/>
                </a:cubicBezTo>
                <a:cubicBezTo>
                  <a:pt x="14685926" y="1855679"/>
                  <a:pt x="14648216" y="1838353"/>
                  <a:pt x="14630890" y="1805740"/>
                </a:cubicBezTo>
                <a:cubicBezTo>
                  <a:pt x="14619680" y="1785356"/>
                  <a:pt x="14616622" y="1762934"/>
                  <a:pt x="14616622" y="1687515"/>
                </a:cubicBezTo>
                <a:lnTo>
                  <a:pt x="14616622" y="1357303"/>
                </a:lnTo>
                <a:lnTo>
                  <a:pt x="14552414" y="1357303"/>
                </a:lnTo>
                <a:lnTo>
                  <a:pt x="14552414" y="1333862"/>
                </a:lnTo>
                <a:cubicBezTo>
                  <a:pt x="14612546" y="1328766"/>
                  <a:pt x="14643122" y="1289018"/>
                  <a:pt x="14658410" y="1193216"/>
                </a:cubicBezTo>
                <a:close/>
                <a:moveTo>
                  <a:pt x="2433333" y="1136142"/>
                </a:moveTo>
                <a:lnTo>
                  <a:pt x="2433333" y="1493872"/>
                </a:lnTo>
                <a:lnTo>
                  <a:pt x="2505694" y="1493872"/>
                </a:lnTo>
                <a:cubicBezTo>
                  <a:pt x="2585190" y="1493872"/>
                  <a:pt x="2640226" y="1479604"/>
                  <a:pt x="2671820" y="1451067"/>
                </a:cubicBezTo>
                <a:cubicBezTo>
                  <a:pt x="2701376" y="1423549"/>
                  <a:pt x="2718702" y="1374629"/>
                  <a:pt x="2718702" y="1314497"/>
                </a:cubicBezTo>
                <a:cubicBezTo>
                  <a:pt x="2718702" y="1195254"/>
                  <a:pt x="2654494" y="1136142"/>
                  <a:pt x="2525059" y="1136142"/>
                </a:cubicBezTo>
                <a:close/>
                <a:moveTo>
                  <a:pt x="11347586" y="1105567"/>
                </a:moveTo>
                <a:lnTo>
                  <a:pt x="11542250" y="1105567"/>
                </a:lnTo>
                <a:lnTo>
                  <a:pt x="11781754" y="1708918"/>
                </a:lnTo>
                <a:lnTo>
                  <a:pt x="12020242" y="1105567"/>
                </a:lnTo>
                <a:lnTo>
                  <a:pt x="12209810" y="1105567"/>
                </a:lnTo>
                <a:lnTo>
                  <a:pt x="12209810" y="1130027"/>
                </a:lnTo>
                <a:cubicBezTo>
                  <a:pt x="12136428" y="1134103"/>
                  <a:pt x="12131334" y="1140218"/>
                  <a:pt x="12131334" y="1235002"/>
                </a:cubicBezTo>
                <a:lnTo>
                  <a:pt x="12131334" y="1715033"/>
                </a:lnTo>
                <a:cubicBezTo>
                  <a:pt x="12131334" y="1808797"/>
                  <a:pt x="12137446" y="1816951"/>
                  <a:pt x="12209810" y="1818989"/>
                </a:cubicBezTo>
                <a:lnTo>
                  <a:pt x="12209810" y="1844468"/>
                </a:lnTo>
                <a:lnTo>
                  <a:pt x="11962150" y="1844468"/>
                </a:lnTo>
                <a:lnTo>
                  <a:pt x="11962150" y="1818989"/>
                </a:lnTo>
                <a:cubicBezTo>
                  <a:pt x="12033492" y="1816951"/>
                  <a:pt x="12040626" y="1807778"/>
                  <a:pt x="12040626" y="1715033"/>
                </a:cubicBezTo>
                <a:lnTo>
                  <a:pt x="12040626" y="1157544"/>
                </a:lnTo>
                <a:lnTo>
                  <a:pt x="11775640" y="1835296"/>
                </a:lnTo>
                <a:lnTo>
                  <a:pt x="11731816" y="1835296"/>
                </a:lnTo>
                <a:lnTo>
                  <a:pt x="11464792" y="1158564"/>
                </a:lnTo>
                <a:lnTo>
                  <a:pt x="11464792" y="1652864"/>
                </a:lnTo>
                <a:cubicBezTo>
                  <a:pt x="11464792" y="1746628"/>
                  <a:pt x="11467850" y="1774145"/>
                  <a:pt x="11480078" y="1791471"/>
                </a:cubicBezTo>
                <a:cubicBezTo>
                  <a:pt x="11492310" y="1809816"/>
                  <a:pt x="11513712" y="1817970"/>
                  <a:pt x="11554478" y="1818989"/>
                </a:cubicBezTo>
                <a:lnTo>
                  <a:pt x="11554478" y="1844468"/>
                </a:lnTo>
                <a:lnTo>
                  <a:pt x="11334337" y="1844468"/>
                </a:lnTo>
                <a:lnTo>
                  <a:pt x="11334337" y="1818989"/>
                </a:lnTo>
                <a:cubicBezTo>
                  <a:pt x="11370008" y="1817970"/>
                  <a:pt x="11391411" y="1809816"/>
                  <a:pt x="11403641" y="1791471"/>
                </a:cubicBezTo>
                <a:cubicBezTo>
                  <a:pt x="11418930" y="1772107"/>
                  <a:pt x="11424025" y="1732359"/>
                  <a:pt x="11424025" y="1652864"/>
                </a:cubicBezTo>
                <a:lnTo>
                  <a:pt x="11424025" y="1235002"/>
                </a:lnTo>
                <a:cubicBezTo>
                  <a:pt x="11424025" y="1182005"/>
                  <a:pt x="11419948" y="1159583"/>
                  <a:pt x="11408737" y="1146334"/>
                </a:cubicBezTo>
                <a:cubicBezTo>
                  <a:pt x="11397526" y="1135123"/>
                  <a:pt x="11387335" y="1132065"/>
                  <a:pt x="11347586" y="1130027"/>
                </a:cubicBezTo>
                <a:close/>
                <a:moveTo>
                  <a:pt x="2264150" y="1105567"/>
                </a:moveTo>
                <a:lnTo>
                  <a:pt x="2544423" y="1105567"/>
                </a:lnTo>
                <a:cubicBezTo>
                  <a:pt x="2617804" y="1105567"/>
                  <a:pt x="2678954" y="1115758"/>
                  <a:pt x="2716664" y="1133084"/>
                </a:cubicBezTo>
                <a:cubicBezTo>
                  <a:pt x="2783929" y="1164679"/>
                  <a:pt x="2817562" y="1223791"/>
                  <a:pt x="2817562" y="1310421"/>
                </a:cubicBezTo>
                <a:cubicBezTo>
                  <a:pt x="2817562" y="1408262"/>
                  <a:pt x="2777814" y="1470431"/>
                  <a:pt x="2694242" y="1499987"/>
                </a:cubicBezTo>
                <a:cubicBezTo>
                  <a:pt x="2652456" y="1515275"/>
                  <a:pt x="2578056" y="1524448"/>
                  <a:pt x="2499579" y="1524448"/>
                </a:cubicBezTo>
                <a:lnTo>
                  <a:pt x="2433333" y="1524448"/>
                </a:lnTo>
                <a:lnTo>
                  <a:pt x="2433333" y="1715033"/>
                </a:lnTo>
                <a:cubicBezTo>
                  <a:pt x="2433333" y="1808797"/>
                  <a:pt x="2439448" y="1816951"/>
                  <a:pt x="2518943" y="1818989"/>
                </a:cubicBezTo>
                <a:lnTo>
                  <a:pt x="2518943" y="1844468"/>
                </a:lnTo>
                <a:lnTo>
                  <a:pt x="2264150" y="1844468"/>
                </a:lnTo>
                <a:lnTo>
                  <a:pt x="2264150" y="1818989"/>
                </a:lnTo>
                <a:cubicBezTo>
                  <a:pt x="2336511" y="1816951"/>
                  <a:pt x="2342626" y="1809816"/>
                  <a:pt x="2342626" y="1715033"/>
                </a:cubicBezTo>
                <a:lnTo>
                  <a:pt x="2342626" y="1235002"/>
                </a:lnTo>
                <a:cubicBezTo>
                  <a:pt x="2342626" y="1140218"/>
                  <a:pt x="2337531" y="1133084"/>
                  <a:pt x="2264150" y="1130027"/>
                </a:cubicBezTo>
                <a:close/>
                <a:moveTo>
                  <a:pt x="18823890" y="1102509"/>
                </a:moveTo>
                <a:cubicBezTo>
                  <a:pt x="18855486" y="1102509"/>
                  <a:pt x="18880966" y="1127988"/>
                  <a:pt x="18880966" y="1159583"/>
                </a:cubicBezTo>
                <a:cubicBezTo>
                  <a:pt x="18880966" y="1192196"/>
                  <a:pt x="18855486" y="1217676"/>
                  <a:pt x="18823890" y="1217676"/>
                </a:cubicBezTo>
                <a:cubicBezTo>
                  <a:pt x="18791278" y="1217676"/>
                  <a:pt x="18765798" y="1192196"/>
                  <a:pt x="18765798" y="1159583"/>
                </a:cubicBezTo>
                <a:cubicBezTo>
                  <a:pt x="18765798" y="1127988"/>
                  <a:pt x="18791278" y="1102509"/>
                  <a:pt x="18823890" y="1102509"/>
                </a:cubicBezTo>
                <a:close/>
                <a:moveTo>
                  <a:pt x="17947590" y="1102509"/>
                </a:moveTo>
                <a:cubicBezTo>
                  <a:pt x="17979186" y="1102509"/>
                  <a:pt x="18004666" y="1127988"/>
                  <a:pt x="18004666" y="1159583"/>
                </a:cubicBezTo>
                <a:cubicBezTo>
                  <a:pt x="18004666" y="1192196"/>
                  <a:pt x="17979186" y="1217676"/>
                  <a:pt x="17947590" y="1217676"/>
                </a:cubicBezTo>
                <a:cubicBezTo>
                  <a:pt x="17914978" y="1217676"/>
                  <a:pt x="17889498" y="1192196"/>
                  <a:pt x="17889498" y="1159583"/>
                </a:cubicBezTo>
                <a:cubicBezTo>
                  <a:pt x="17889498" y="1127988"/>
                  <a:pt x="17914978" y="1102509"/>
                  <a:pt x="17947590" y="1102509"/>
                </a:cubicBezTo>
                <a:close/>
                <a:moveTo>
                  <a:pt x="4507820" y="1102509"/>
                </a:moveTo>
                <a:cubicBezTo>
                  <a:pt x="4539414" y="1102509"/>
                  <a:pt x="4564894" y="1127988"/>
                  <a:pt x="4564894" y="1159583"/>
                </a:cubicBezTo>
                <a:cubicBezTo>
                  <a:pt x="4564894" y="1192196"/>
                  <a:pt x="4539414" y="1217676"/>
                  <a:pt x="4507820" y="1217676"/>
                </a:cubicBezTo>
                <a:cubicBezTo>
                  <a:pt x="4475206" y="1217676"/>
                  <a:pt x="4449726" y="1192196"/>
                  <a:pt x="4449726" y="1159583"/>
                </a:cubicBezTo>
                <a:cubicBezTo>
                  <a:pt x="4449726" y="1127988"/>
                  <a:pt x="4475206" y="1102509"/>
                  <a:pt x="4507820" y="1102509"/>
                </a:cubicBezTo>
                <a:close/>
                <a:moveTo>
                  <a:pt x="16589914" y="1098432"/>
                </a:moveTo>
                <a:lnTo>
                  <a:pt x="16805978" y="1714014"/>
                </a:lnTo>
                <a:cubicBezTo>
                  <a:pt x="16834518" y="1797586"/>
                  <a:pt x="16853882" y="1816951"/>
                  <a:pt x="16912994" y="1818989"/>
                </a:cubicBezTo>
                <a:lnTo>
                  <a:pt x="16912994" y="1844468"/>
                </a:lnTo>
                <a:lnTo>
                  <a:pt x="16650046" y="1844468"/>
                </a:lnTo>
                <a:lnTo>
                  <a:pt x="16650046" y="1818989"/>
                </a:lnTo>
                <a:cubicBezTo>
                  <a:pt x="16702022" y="1816951"/>
                  <a:pt x="16723426" y="1804721"/>
                  <a:pt x="16723426" y="1775164"/>
                </a:cubicBezTo>
                <a:cubicBezTo>
                  <a:pt x="16723426" y="1762934"/>
                  <a:pt x="16719350" y="1742551"/>
                  <a:pt x="16711198" y="1717072"/>
                </a:cubicBezTo>
                <a:lnTo>
                  <a:pt x="16668392" y="1588656"/>
                </a:lnTo>
                <a:lnTo>
                  <a:pt x="16384042" y="1588656"/>
                </a:lnTo>
                <a:lnTo>
                  <a:pt x="16351428" y="1680381"/>
                </a:lnTo>
                <a:cubicBezTo>
                  <a:pt x="16339198" y="1712995"/>
                  <a:pt x="16332062" y="1744589"/>
                  <a:pt x="16332062" y="1763954"/>
                </a:cubicBezTo>
                <a:cubicBezTo>
                  <a:pt x="16332062" y="1800644"/>
                  <a:pt x="16358562" y="1816951"/>
                  <a:pt x="16417674" y="1818989"/>
                </a:cubicBezTo>
                <a:lnTo>
                  <a:pt x="16417674" y="1844468"/>
                </a:lnTo>
                <a:lnTo>
                  <a:pt x="16179188" y="1844468"/>
                </a:lnTo>
                <a:lnTo>
                  <a:pt x="16179188" y="1818989"/>
                </a:lnTo>
                <a:cubicBezTo>
                  <a:pt x="16237282" y="1818989"/>
                  <a:pt x="16270914" y="1783318"/>
                  <a:pt x="16309642" y="1680381"/>
                </a:cubicBezTo>
                <a:lnTo>
                  <a:pt x="16526726" y="1105567"/>
                </a:lnTo>
                <a:close/>
                <a:moveTo>
                  <a:pt x="5474197" y="1097413"/>
                </a:moveTo>
                <a:cubicBezTo>
                  <a:pt x="5470121" y="1165698"/>
                  <a:pt x="5468082" y="1247232"/>
                  <a:pt x="5468082" y="1301248"/>
                </a:cubicBezTo>
                <a:lnTo>
                  <a:pt x="5468082" y="1717072"/>
                </a:lnTo>
                <a:cubicBezTo>
                  <a:pt x="5468082" y="1811855"/>
                  <a:pt x="5473178" y="1820008"/>
                  <a:pt x="5541464" y="1822046"/>
                </a:cubicBezTo>
                <a:lnTo>
                  <a:pt x="5541464" y="1844468"/>
                </a:lnTo>
                <a:lnTo>
                  <a:pt x="5311130" y="1844468"/>
                </a:lnTo>
                <a:lnTo>
                  <a:pt x="5311130" y="1822046"/>
                </a:lnTo>
                <a:cubicBezTo>
                  <a:pt x="5378395" y="1820008"/>
                  <a:pt x="5383490" y="1811855"/>
                  <a:pt x="5383490" y="1717072"/>
                </a:cubicBezTo>
                <a:lnTo>
                  <a:pt x="5383490" y="1220733"/>
                </a:lnTo>
                <a:cubicBezTo>
                  <a:pt x="5383490" y="1170794"/>
                  <a:pt x="5379414" y="1146334"/>
                  <a:pt x="5368203" y="1137161"/>
                </a:cubicBezTo>
                <a:cubicBezTo>
                  <a:pt x="5361068" y="1131046"/>
                  <a:pt x="5345782" y="1129008"/>
                  <a:pt x="5311130" y="1127988"/>
                </a:cubicBezTo>
                <a:lnTo>
                  <a:pt x="5311130" y="1105567"/>
                </a:lnTo>
                <a:close/>
                <a:moveTo>
                  <a:pt x="4848290" y="1097413"/>
                </a:moveTo>
                <a:cubicBezTo>
                  <a:pt x="4844214" y="1165698"/>
                  <a:pt x="4842176" y="1248251"/>
                  <a:pt x="4842176" y="1301248"/>
                </a:cubicBezTo>
                <a:lnTo>
                  <a:pt x="4842176" y="1415396"/>
                </a:lnTo>
                <a:cubicBezTo>
                  <a:pt x="4881922" y="1347111"/>
                  <a:pt x="4933902" y="1315517"/>
                  <a:pt x="5007282" y="1315517"/>
                </a:cubicBezTo>
                <a:cubicBezTo>
                  <a:pt x="5139774" y="1315517"/>
                  <a:pt x="5224366" y="1417434"/>
                  <a:pt x="5224366" y="1577445"/>
                </a:cubicBezTo>
                <a:cubicBezTo>
                  <a:pt x="5224366" y="1750704"/>
                  <a:pt x="5136717" y="1858737"/>
                  <a:pt x="4995052" y="1858737"/>
                </a:cubicBezTo>
                <a:cubicBezTo>
                  <a:pt x="4928806" y="1858737"/>
                  <a:pt x="4879884" y="1837334"/>
                  <a:pt x="4823830" y="1783318"/>
                </a:cubicBezTo>
                <a:lnTo>
                  <a:pt x="4783064" y="1846507"/>
                </a:lnTo>
                <a:lnTo>
                  <a:pt x="4755546" y="1846507"/>
                </a:lnTo>
                <a:cubicBezTo>
                  <a:pt x="4758604" y="1806759"/>
                  <a:pt x="4758604" y="1799625"/>
                  <a:pt x="4758604" y="1664074"/>
                </a:cubicBezTo>
                <a:lnTo>
                  <a:pt x="4758604" y="1220733"/>
                </a:lnTo>
                <a:cubicBezTo>
                  <a:pt x="4758604" y="1134103"/>
                  <a:pt x="4754526" y="1129008"/>
                  <a:pt x="4684204" y="1127988"/>
                </a:cubicBezTo>
                <a:lnTo>
                  <a:pt x="4684204" y="1105567"/>
                </a:lnTo>
                <a:close/>
                <a:moveTo>
                  <a:pt x="10900979" y="1095375"/>
                </a:moveTo>
                <a:cubicBezTo>
                  <a:pt x="10973340" y="1095375"/>
                  <a:pt x="11029395" y="1127988"/>
                  <a:pt x="11029395" y="1170794"/>
                </a:cubicBezTo>
                <a:cubicBezTo>
                  <a:pt x="11029395" y="1191177"/>
                  <a:pt x="11010031" y="1203407"/>
                  <a:pt x="10979455" y="1203407"/>
                </a:cubicBezTo>
                <a:cubicBezTo>
                  <a:pt x="10964168" y="1203407"/>
                  <a:pt x="10951938" y="1199331"/>
                  <a:pt x="10945822" y="1194235"/>
                </a:cubicBezTo>
                <a:cubicBezTo>
                  <a:pt x="10939708" y="1188120"/>
                  <a:pt x="10939708" y="1188120"/>
                  <a:pt x="10934611" y="1160602"/>
                </a:cubicBezTo>
                <a:cubicBezTo>
                  <a:pt x="10929516" y="1129008"/>
                  <a:pt x="10916267" y="1116777"/>
                  <a:pt x="10886711" y="1116777"/>
                </a:cubicBezTo>
                <a:cubicBezTo>
                  <a:pt x="10846963" y="1116777"/>
                  <a:pt x="10826580" y="1149391"/>
                  <a:pt x="10826580" y="1215637"/>
                </a:cubicBezTo>
                <a:cubicBezTo>
                  <a:pt x="10826580" y="1230925"/>
                  <a:pt x="10826580" y="1241117"/>
                  <a:pt x="10827598" y="1290037"/>
                </a:cubicBezTo>
                <a:cubicBezTo>
                  <a:pt x="10827598" y="1300229"/>
                  <a:pt x="10828618" y="1313478"/>
                  <a:pt x="10828618" y="1329785"/>
                </a:cubicBezTo>
                <a:lnTo>
                  <a:pt x="10964168" y="1329785"/>
                </a:lnTo>
                <a:lnTo>
                  <a:pt x="10964168" y="1357303"/>
                </a:lnTo>
                <a:lnTo>
                  <a:pt x="10828618" y="1357303"/>
                </a:lnTo>
                <a:lnTo>
                  <a:pt x="10828618" y="1717072"/>
                </a:lnTo>
                <a:cubicBezTo>
                  <a:pt x="10828618" y="1811855"/>
                  <a:pt x="10834733" y="1820008"/>
                  <a:pt x="10909133" y="1822046"/>
                </a:cubicBezTo>
                <a:lnTo>
                  <a:pt x="10909133" y="1844468"/>
                </a:lnTo>
                <a:lnTo>
                  <a:pt x="10671665" y="1844468"/>
                </a:lnTo>
                <a:lnTo>
                  <a:pt x="10671665" y="1822046"/>
                </a:lnTo>
                <a:cubicBezTo>
                  <a:pt x="10739949" y="1820008"/>
                  <a:pt x="10745045" y="1811855"/>
                  <a:pt x="10745045" y="1717072"/>
                </a:cubicBezTo>
                <a:lnTo>
                  <a:pt x="10745045" y="1357303"/>
                </a:lnTo>
                <a:lnTo>
                  <a:pt x="10666568" y="1357303"/>
                </a:lnTo>
                <a:lnTo>
                  <a:pt x="10666568" y="1329785"/>
                </a:lnTo>
                <a:lnTo>
                  <a:pt x="10745045" y="1329785"/>
                </a:lnTo>
                <a:cubicBezTo>
                  <a:pt x="10744027" y="1290037"/>
                  <a:pt x="10743007" y="1253347"/>
                  <a:pt x="10743007" y="1235002"/>
                </a:cubicBezTo>
                <a:cubicBezTo>
                  <a:pt x="10743007" y="1189139"/>
                  <a:pt x="10753199" y="1161621"/>
                  <a:pt x="10780716" y="1136142"/>
                </a:cubicBezTo>
                <a:cubicBezTo>
                  <a:pt x="10808234" y="1110662"/>
                  <a:pt x="10853078" y="1095375"/>
                  <a:pt x="10900979" y="1095375"/>
                </a:cubicBezTo>
                <a:close/>
                <a:moveTo>
                  <a:pt x="6716096" y="1093336"/>
                </a:moveTo>
                <a:cubicBezTo>
                  <a:pt x="6754824" y="1093336"/>
                  <a:pt x="6772150" y="1095375"/>
                  <a:pt x="6836358" y="1110662"/>
                </a:cubicBezTo>
                <a:cubicBezTo>
                  <a:pt x="6851646" y="1113720"/>
                  <a:pt x="6863876" y="1115758"/>
                  <a:pt x="6874068" y="1115758"/>
                </a:cubicBezTo>
                <a:cubicBezTo>
                  <a:pt x="6889355" y="1115758"/>
                  <a:pt x="6907700" y="1110662"/>
                  <a:pt x="6935218" y="1100471"/>
                </a:cubicBezTo>
                <a:lnTo>
                  <a:pt x="6929102" y="1301248"/>
                </a:lnTo>
                <a:lnTo>
                  <a:pt x="6895470" y="1301248"/>
                </a:lnTo>
                <a:cubicBezTo>
                  <a:pt x="6891394" y="1251309"/>
                  <a:pt x="6883240" y="1221752"/>
                  <a:pt x="6866933" y="1194235"/>
                </a:cubicBezTo>
                <a:cubicBezTo>
                  <a:pt x="6838396" y="1147353"/>
                  <a:pt x="6786418" y="1121873"/>
                  <a:pt x="6720172" y="1121873"/>
                </a:cubicBezTo>
                <a:cubicBezTo>
                  <a:pt x="6671252" y="1121873"/>
                  <a:pt x="6636600" y="1136142"/>
                  <a:pt x="6612140" y="1164679"/>
                </a:cubicBezTo>
                <a:cubicBezTo>
                  <a:pt x="6593794" y="1188120"/>
                  <a:pt x="6582584" y="1219714"/>
                  <a:pt x="6582584" y="1253347"/>
                </a:cubicBezTo>
                <a:cubicBezTo>
                  <a:pt x="6582584" y="1320613"/>
                  <a:pt x="6615196" y="1354245"/>
                  <a:pt x="6736480" y="1411319"/>
                </a:cubicBezTo>
                <a:cubicBezTo>
                  <a:pt x="6863876" y="1471450"/>
                  <a:pt x="6911778" y="1505083"/>
                  <a:pt x="6940314" y="1549927"/>
                </a:cubicBezTo>
                <a:cubicBezTo>
                  <a:pt x="6960698" y="1581521"/>
                  <a:pt x="6968851" y="1615154"/>
                  <a:pt x="6968851" y="1662036"/>
                </a:cubicBezTo>
                <a:cubicBezTo>
                  <a:pt x="6968851" y="1722167"/>
                  <a:pt x="6949486" y="1768030"/>
                  <a:pt x="6910758" y="1800644"/>
                </a:cubicBezTo>
                <a:cubicBezTo>
                  <a:pt x="6867953" y="1838353"/>
                  <a:pt x="6811898" y="1856698"/>
                  <a:pt x="6744632" y="1856698"/>
                </a:cubicBezTo>
                <a:cubicBezTo>
                  <a:pt x="6704884" y="1856698"/>
                  <a:pt x="6679406" y="1853641"/>
                  <a:pt x="6608062" y="1839372"/>
                </a:cubicBezTo>
                <a:cubicBezTo>
                  <a:pt x="6595833" y="1837334"/>
                  <a:pt x="6584622" y="1836315"/>
                  <a:pt x="6574430" y="1836315"/>
                </a:cubicBezTo>
                <a:cubicBezTo>
                  <a:pt x="6558122" y="1836315"/>
                  <a:pt x="6539778" y="1839372"/>
                  <a:pt x="6504108" y="1846507"/>
                </a:cubicBezTo>
                <a:lnTo>
                  <a:pt x="6511242" y="1640633"/>
                </a:lnTo>
                <a:lnTo>
                  <a:pt x="6544874" y="1640633"/>
                </a:lnTo>
                <a:cubicBezTo>
                  <a:pt x="6548951" y="1703822"/>
                  <a:pt x="6559142" y="1736436"/>
                  <a:pt x="6586660" y="1769049"/>
                </a:cubicBezTo>
                <a:cubicBezTo>
                  <a:pt x="6619274" y="1806759"/>
                  <a:pt x="6672271" y="1827142"/>
                  <a:pt x="6739536" y="1827142"/>
                </a:cubicBezTo>
                <a:cubicBezTo>
                  <a:pt x="6832281" y="1827142"/>
                  <a:pt x="6887316" y="1778222"/>
                  <a:pt x="6887316" y="1694650"/>
                </a:cubicBezTo>
                <a:cubicBezTo>
                  <a:pt x="6887316" y="1614135"/>
                  <a:pt x="6849608" y="1575406"/>
                  <a:pt x="6697750" y="1502026"/>
                </a:cubicBezTo>
                <a:cubicBezTo>
                  <a:pt x="6611120" y="1460240"/>
                  <a:pt x="6579526" y="1440875"/>
                  <a:pt x="6550989" y="1410300"/>
                </a:cubicBezTo>
                <a:cubicBezTo>
                  <a:pt x="6521433" y="1378706"/>
                  <a:pt x="6506146" y="1338958"/>
                  <a:pt x="6506146" y="1290037"/>
                </a:cubicBezTo>
                <a:cubicBezTo>
                  <a:pt x="6506146" y="1229906"/>
                  <a:pt x="6528567" y="1178947"/>
                  <a:pt x="6570354" y="1142257"/>
                </a:cubicBezTo>
                <a:cubicBezTo>
                  <a:pt x="6609082" y="1108624"/>
                  <a:pt x="6654944" y="1093336"/>
                  <a:pt x="6716096" y="1093336"/>
                </a:cubicBezTo>
                <a:close/>
                <a:moveTo>
                  <a:pt x="3324986" y="544982"/>
                </a:moveTo>
                <a:cubicBezTo>
                  <a:pt x="3257168" y="551078"/>
                  <a:pt x="3227450" y="557174"/>
                  <a:pt x="3196970" y="572414"/>
                </a:cubicBezTo>
                <a:cubicBezTo>
                  <a:pt x="3163442" y="588416"/>
                  <a:pt x="3145916" y="618896"/>
                  <a:pt x="3145916" y="659282"/>
                </a:cubicBezTo>
                <a:cubicBezTo>
                  <a:pt x="3145916" y="707288"/>
                  <a:pt x="3171824" y="740054"/>
                  <a:pt x="3209924" y="740054"/>
                </a:cubicBezTo>
                <a:cubicBezTo>
                  <a:pt x="3248786" y="740054"/>
                  <a:pt x="3288410" y="717194"/>
                  <a:pt x="3307460" y="684428"/>
                </a:cubicBezTo>
                <a:cubicBezTo>
                  <a:pt x="3319653" y="663092"/>
                  <a:pt x="3324986" y="631088"/>
                  <a:pt x="3324986" y="580796"/>
                </a:cubicBezTo>
                <a:close/>
                <a:moveTo>
                  <a:pt x="4405883" y="382676"/>
                </a:moveTo>
                <a:cubicBezTo>
                  <a:pt x="4332731" y="382676"/>
                  <a:pt x="4289297" y="452780"/>
                  <a:pt x="4289297" y="572414"/>
                </a:cubicBezTo>
                <a:cubicBezTo>
                  <a:pt x="4289297" y="627278"/>
                  <a:pt x="4296917" y="668426"/>
                  <a:pt x="4312919" y="698144"/>
                </a:cubicBezTo>
                <a:cubicBezTo>
                  <a:pt x="4329683" y="730910"/>
                  <a:pt x="4363211" y="750722"/>
                  <a:pt x="4401311" y="750722"/>
                </a:cubicBezTo>
                <a:cubicBezTo>
                  <a:pt x="4471415" y="750722"/>
                  <a:pt x="4507229" y="688238"/>
                  <a:pt x="4507229" y="567080"/>
                </a:cubicBezTo>
                <a:cubicBezTo>
                  <a:pt x="4507229" y="445160"/>
                  <a:pt x="4472939" y="382676"/>
                  <a:pt x="4405883" y="382676"/>
                </a:cubicBezTo>
                <a:close/>
                <a:moveTo>
                  <a:pt x="4832603" y="381152"/>
                </a:moveTo>
                <a:cubicBezTo>
                  <a:pt x="4796027" y="381152"/>
                  <a:pt x="4765547" y="401726"/>
                  <a:pt x="4744973" y="440588"/>
                </a:cubicBezTo>
                <a:cubicBezTo>
                  <a:pt x="4733543" y="462686"/>
                  <a:pt x="4728971" y="482498"/>
                  <a:pt x="4724399" y="522122"/>
                </a:cubicBezTo>
                <a:lnTo>
                  <a:pt x="4925566" y="522122"/>
                </a:lnTo>
                <a:cubicBezTo>
                  <a:pt x="4924805" y="481736"/>
                  <a:pt x="4920995" y="459638"/>
                  <a:pt x="4911090" y="437540"/>
                </a:cubicBezTo>
                <a:cubicBezTo>
                  <a:pt x="4894325" y="400202"/>
                  <a:pt x="4868416" y="381152"/>
                  <a:pt x="4832603" y="381152"/>
                </a:cubicBezTo>
                <a:close/>
                <a:moveTo>
                  <a:pt x="1184529" y="381152"/>
                </a:moveTo>
                <a:cubicBezTo>
                  <a:pt x="1147953" y="381152"/>
                  <a:pt x="1117473" y="401726"/>
                  <a:pt x="1096899" y="440588"/>
                </a:cubicBezTo>
                <a:cubicBezTo>
                  <a:pt x="1085469" y="462686"/>
                  <a:pt x="1080897" y="482498"/>
                  <a:pt x="1076325" y="522122"/>
                </a:cubicBezTo>
                <a:lnTo>
                  <a:pt x="1277493" y="522122"/>
                </a:lnTo>
                <a:cubicBezTo>
                  <a:pt x="1276731" y="481736"/>
                  <a:pt x="1272921" y="459638"/>
                  <a:pt x="1263015" y="437540"/>
                </a:cubicBezTo>
                <a:cubicBezTo>
                  <a:pt x="1246251" y="400202"/>
                  <a:pt x="1220343" y="381152"/>
                  <a:pt x="1184529" y="381152"/>
                </a:cubicBezTo>
                <a:close/>
                <a:moveTo>
                  <a:pt x="5665088" y="379628"/>
                </a:moveTo>
                <a:cubicBezTo>
                  <a:pt x="5591936" y="379628"/>
                  <a:pt x="5551550" y="444398"/>
                  <a:pt x="5551550" y="560984"/>
                </a:cubicBezTo>
                <a:cubicBezTo>
                  <a:pt x="5551550" y="680618"/>
                  <a:pt x="5593460" y="749198"/>
                  <a:pt x="5666612" y="749198"/>
                </a:cubicBezTo>
                <a:cubicBezTo>
                  <a:pt x="5741288" y="749198"/>
                  <a:pt x="5782436" y="684428"/>
                  <a:pt x="5782436" y="567080"/>
                </a:cubicBezTo>
                <a:cubicBezTo>
                  <a:pt x="5782436" y="448208"/>
                  <a:pt x="5739764" y="379628"/>
                  <a:pt x="5665088" y="379628"/>
                </a:cubicBezTo>
                <a:close/>
                <a:moveTo>
                  <a:pt x="5899403" y="372770"/>
                </a:moveTo>
                <a:lnTo>
                  <a:pt x="6070853" y="372770"/>
                </a:lnTo>
                <a:lnTo>
                  <a:pt x="6070853" y="389534"/>
                </a:lnTo>
                <a:cubicBezTo>
                  <a:pt x="6035800" y="390296"/>
                  <a:pt x="6020561" y="398678"/>
                  <a:pt x="6020561" y="415442"/>
                </a:cubicBezTo>
                <a:cubicBezTo>
                  <a:pt x="6020561" y="422300"/>
                  <a:pt x="6025132" y="440588"/>
                  <a:pt x="6031228" y="455828"/>
                </a:cubicBezTo>
                <a:lnTo>
                  <a:pt x="6120382" y="699668"/>
                </a:lnTo>
                <a:lnTo>
                  <a:pt x="6206489" y="460400"/>
                </a:lnTo>
                <a:cubicBezTo>
                  <a:pt x="6211823" y="445922"/>
                  <a:pt x="6215632" y="428396"/>
                  <a:pt x="6215632" y="420014"/>
                </a:cubicBezTo>
                <a:cubicBezTo>
                  <a:pt x="6215632" y="400202"/>
                  <a:pt x="6198107" y="391058"/>
                  <a:pt x="6156960" y="389534"/>
                </a:cubicBezTo>
                <a:lnTo>
                  <a:pt x="6156960" y="372770"/>
                </a:lnTo>
                <a:lnTo>
                  <a:pt x="6313169" y="372770"/>
                </a:lnTo>
                <a:lnTo>
                  <a:pt x="6313169" y="389534"/>
                </a:lnTo>
                <a:cubicBezTo>
                  <a:pt x="6272783" y="391058"/>
                  <a:pt x="6254495" y="408584"/>
                  <a:pt x="6233159" y="465734"/>
                </a:cubicBezTo>
                <a:lnTo>
                  <a:pt x="6123430" y="760628"/>
                </a:lnTo>
                <a:lnTo>
                  <a:pt x="6079996" y="760628"/>
                </a:lnTo>
                <a:lnTo>
                  <a:pt x="5959600" y="444398"/>
                </a:lnTo>
                <a:cubicBezTo>
                  <a:pt x="5943598" y="400202"/>
                  <a:pt x="5932169" y="390296"/>
                  <a:pt x="5899403" y="389534"/>
                </a:cubicBezTo>
                <a:close/>
                <a:moveTo>
                  <a:pt x="2253996" y="372770"/>
                </a:moveTo>
                <a:lnTo>
                  <a:pt x="2526792" y="372770"/>
                </a:lnTo>
                <a:lnTo>
                  <a:pt x="2526792" y="394868"/>
                </a:lnTo>
                <a:lnTo>
                  <a:pt x="2298953" y="738530"/>
                </a:lnTo>
                <a:lnTo>
                  <a:pt x="2369819" y="738530"/>
                </a:lnTo>
                <a:cubicBezTo>
                  <a:pt x="2464308" y="738530"/>
                  <a:pt x="2499360" y="711098"/>
                  <a:pt x="2518410" y="620420"/>
                </a:cubicBezTo>
                <a:lnTo>
                  <a:pt x="2539746" y="622706"/>
                </a:lnTo>
                <a:lnTo>
                  <a:pt x="2523744" y="757580"/>
                </a:lnTo>
                <a:lnTo>
                  <a:pt x="2227326" y="757580"/>
                </a:lnTo>
                <a:lnTo>
                  <a:pt x="2227326" y="738530"/>
                </a:lnTo>
                <a:lnTo>
                  <a:pt x="2456688" y="391820"/>
                </a:lnTo>
                <a:lnTo>
                  <a:pt x="2388870" y="391820"/>
                </a:lnTo>
                <a:cubicBezTo>
                  <a:pt x="2305812" y="391820"/>
                  <a:pt x="2279903" y="412394"/>
                  <a:pt x="2263140" y="491642"/>
                </a:cubicBezTo>
                <a:lnTo>
                  <a:pt x="2241804" y="489356"/>
                </a:lnTo>
                <a:close/>
                <a:moveTo>
                  <a:pt x="4079747" y="364388"/>
                </a:moveTo>
                <a:cubicBezTo>
                  <a:pt x="4077461" y="408584"/>
                  <a:pt x="4075176" y="474878"/>
                  <a:pt x="4075176" y="506882"/>
                </a:cubicBezTo>
                <a:lnTo>
                  <a:pt x="4075176" y="662330"/>
                </a:lnTo>
                <a:cubicBezTo>
                  <a:pt x="4075176" y="733196"/>
                  <a:pt x="4078985" y="739292"/>
                  <a:pt x="4130039" y="740816"/>
                </a:cubicBezTo>
                <a:lnTo>
                  <a:pt x="4130039" y="757580"/>
                </a:lnTo>
                <a:lnTo>
                  <a:pt x="3956303" y="757580"/>
                </a:lnTo>
                <a:lnTo>
                  <a:pt x="3956303" y="740816"/>
                </a:lnTo>
                <a:cubicBezTo>
                  <a:pt x="4008881" y="739292"/>
                  <a:pt x="4012691" y="733196"/>
                  <a:pt x="4012691" y="662330"/>
                </a:cubicBezTo>
                <a:lnTo>
                  <a:pt x="4012691" y="458876"/>
                </a:lnTo>
                <a:cubicBezTo>
                  <a:pt x="4012691" y="420776"/>
                  <a:pt x="4009643" y="403250"/>
                  <a:pt x="4001262" y="396392"/>
                </a:cubicBezTo>
                <a:cubicBezTo>
                  <a:pt x="3995165" y="391058"/>
                  <a:pt x="3982973" y="389534"/>
                  <a:pt x="3956303" y="389534"/>
                </a:cubicBezTo>
                <a:lnTo>
                  <a:pt x="3956303" y="372770"/>
                </a:lnTo>
                <a:close/>
                <a:moveTo>
                  <a:pt x="5668898" y="362102"/>
                </a:moveTo>
                <a:cubicBezTo>
                  <a:pt x="5780150" y="362102"/>
                  <a:pt x="5853302" y="440588"/>
                  <a:pt x="5853302" y="560222"/>
                </a:cubicBezTo>
                <a:cubicBezTo>
                  <a:pt x="5853302" y="687476"/>
                  <a:pt x="5780150" y="767486"/>
                  <a:pt x="5664326" y="767486"/>
                </a:cubicBezTo>
                <a:cubicBezTo>
                  <a:pt x="5553836" y="767486"/>
                  <a:pt x="5480684" y="689000"/>
                  <a:pt x="5480684" y="570890"/>
                </a:cubicBezTo>
                <a:cubicBezTo>
                  <a:pt x="5480684" y="507644"/>
                  <a:pt x="5501258" y="448970"/>
                  <a:pt x="5536310" y="413156"/>
                </a:cubicBezTo>
                <a:cubicBezTo>
                  <a:pt x="5568314" y="380390"/>
                  <a:pt x="5616320" y="362102"/>
                  <a:pt x="5668898" y="362102"/>
                </a:cubicBezTo>
                <a:close/>
                <a:moveTo>
                  <a:pt x="4834127" y="362102"/>
                </a:moveTo>
                <a:cubicBezTo>
                  <a:pt x="4903469" y="362102"/>
                  <a:pt x="4956046" y="397154"/>
                  <a:pt x="4979669" y="458876"/>
                </a:cubicBezTo>
                <a:cubicBezTo>
                  <a:pt x="4987289" y="479450"/>
                  <a:pt x="4990337" y="497738"/>
                  <a:pt x="4991861" y="542696"/>
                </a:cubicBezTo>
                <a:lnTo>
                  <a:pt x="4722875" y="542696"/>
                </a:lnTo>
                <a:cubicBezTo>
                  <a:pt x="4723637" y="595274"/>
                  <a:pt x="4728209" y="625754"/>
                  <a:pt x="4740401" y="656996"/>
                </a:cubicBezTo>
                <a:cubicBezTo>
                  <a:pt x="4762499" y="713384"/>
                  <a:pt x="4799837" y="740816"/>
                  <a:pt x="4854700" y="740816"/>
                </a:cubicBezTo>
                <a:cubicBezTo>
                  <a:pt x="4908803" y="740816"/>
                  <a:pt x="4949950" y="712622"/>
                  <a:pt x="4980430" y="654710"/>
                </a:cubicBezTo>
                <a:lnTo>
                  <a:pt x="4997957" y="664616"/>
                </a:lnTo>
                <a:cubicBezTo>
                  <a:pt x="4963666" y="734720"/>
                  <a:pt x="4911850" y="767486"/>
                  <a:pt x="4837176" y="767486"/>
                </a:cubicBezTo>
                <a:cubicBezTo>
                  <a:pt x="4728209" y="767486"/>
                  <a:pt x="4653533" y="686714"/>
                  <a:pt x="4653533" y="570128"/>
                </a:cubicBezTo>
                <a:cubicBezTo>
                  <a:pt x="4653533" y="446684"/>
                  <a:pt x="4726685" y="362102"/>
                  <a:pt x="4834127" y="362102"/>
                </a:cubicBezTo>
                <a:close/>
                <a:moveTo>
                  <a:pt x="3739514" y="362102"/>
                </a:moveTo>
                <a:cubicBezTo>
                  <a:pt x="3787520" y="362102"/>
                  <a:pt x="3818762" y="376580"/>
                  <a:pt x="3839336" y="409346"/>
                </a:cubicBezTo>
                <a:cubicBezTo>
                  <a:pt x="3853814" y="431444"/>
                  <a:pt x="3859148" y="458114"/>
                  <a:pt x="3859148" y="504596"/>
                </a:cubicBezTo>
                <a:lnTo>
                  <a:pt x="3859148" y="662330"/>
                </a:lnTo>
                <a:cubicBezTo>
                  <a:pt x="3859148" y="733958"/>
                  <a:pt x="3862958" y="739292"/>
                  <a:pt x="3914774" y="740816"/>
                </a:cubicBezTo>
                <a:lnTo>
                  <a:pt x="3914774" y="757580"/>
                </a:lnTo>
                <a:lnTo>
                  <a:pt x="3741800" y="757580"/>
                </a:lnTo>
                <a:lnTo>
                  <a:pt x="3741800" y="740816"/>
                </a:lnTo>
                <a:cubicBezTo>
                  <a:pt x="3766946" y="740054"/>
                  <a:pt x="3780662" y="737006"/>
                  <a:pt x="3786758" y="729386"/>
                </a:cubicBezTo>
                <a:cubicBezTo>
                  <a:pt x="3791330" y="723290"/>
                  <a:pt x="3793616" y="717194"/>
                  <a:pt x="3794378" y="704240"/>
                </a:cubicBezTo>
                <a:cubicBezTo>
                  <a:pt x="3795140" y="695858"/>
                  <a:pt x="3796664" y="667664"/>
                  <a:pt x="3796664" y="662330"/>
                </a:cubicBezTo>
                <a:lnTo>
                  <a:pt x="3796664" y="509168"/>
                </a:lnTo>
                <a:cubicBezTo>
                  <a:pt x="3796664" y="471068"/>
                  <a:pt x="3792854" y="444398"/>
                  <a:pt x="3784472" y="426872"/>
                </a:cubicBezTo>
                <a:cubicBezTo>
                  <a:pt x="3772280" y="400202"/>
                  <a:pt x="3749420" y="386486"/>
                  <a:pt x="3717416" y="386486"/>
                </a:cubicBezTo>
                <a:cubicBezTo>
                  <a:pt x="3681602" y="386486"/>
                  <a:pt x="3652646" y="403250"/>
                  <a:pt x="3631310" y="437540"/>
                </a:cubicBezTo>
                <a:cubicBezTo>
                  <a:pt x="3615308" y="462686"/>
                  <a:pt x="3605402" y="499262"/>
                  <a:pt x="3605402" y="530504"/>
                </a:cubicBezTo>
                <a:lnTo>
                  <a:pt x="3605402" y="662330"/>
                </a:lnTo>
                <a:cubicBezTo>
                  <a:pt x="3605402" y="733958"/>
                  <a:pt x="3609212" y="739292"/>
                  <a:pt x="3661028" y="740816"/>
                </a:cubicBezTo>
                <a:lnTo>
                  <a:pt x="3661028" y="757580"/>
                </a:lnTo>
                <a:lnTo>
                  <a:pt x="3487292" y="757580"/>
                </a:lnTo>
                <a:lnTo>
                  <a:pt x="3487292" y="740816"/>
                </a:lnTo>
                <a:cubicBezTo>
                  <a:pt x="3538346" y="739292"/>
                  <a:pt x="3542918" y="733196"/>
                  <a:pt x="3542918" y="662330"/>
                </a:cubicBezTo>
                <a:lnTo>
                  <a:pt x="3542918" y="458114"/>
                </a:lnTo>
                <a:cubicBezTo>
                  <a:pt x="3542918" y="400964"/>
                  <a:pt x="3533774" y="389534"/>
                  <a:pt x="3490340" y="389534"/>
                </a:cubicBezTo>
                <a:lnTo>
                  <a:pt x="3490340" y="372770"/>
                </a:lnTo>
                <a:lnTo>
                  <a:pt x="3605402" y="364388"/>
                </a:lnTo>
                <a:lnTo>
                  <a:pt x="3605402" y="442874"/>
                </a:lnTo>
                <a:cubicBezTo>
                  <a:pt x="3638930" y="384200"/>
                  <a:pt x="3676268" y="362102"/>
                  <a:pt x="3739514" y="362102"/>
                </a:cubicBezTo>
                <a:close/>
                <a:moveTo>
                  <a:pt x="3263264" y="362102"/>
                </a:moveTo>
                <a:cubicBezTo>
                  <a:pt x="3312032" y="362102"/>
                  <a:pt x="3347084" y="373532"/>
                  <a:pt x="3365372" y="395630"/>
                </a:cubicBezTo>
                <a:cubicBezTo>
                  <a:pt x="3380612" y="414680"/>
                  <a:pt x="3387470" y="439826"/>
                  <a:pt x="3387470" y="481736"/>
                </a:cubicBezTo>
                <a:cubicBezTo>
                  <a:pt x="3387470" y="484022"/>
                  <a:pt x="3387470" y="484022"/>
                  <a:pt x="3385946" y="558698"/>
                </a:cubicBezTo>
                <a:lnTo>
                  <a:pt x="3385184" y="631088"/>
                </a:lnTo>
                <a:lnTo>
                  <a:pt x="3384422" y="666140"/>
                </a:lnTo>
                <a:cubicBezTo>
                  <a:pt x="3384422" y="698144"/>
                  <a:pt x="3388232" y="725576"/>
                  <a:pt x="3392804" y="731672"/>
                </a:cubicBezTo>
                <a:cubicBezTo>
                  <a:pt x="3397376" y="737768"/>
                  <a:pt x="3406520" y="740054"/>
                  <a:pt x="3435476" y="740054"/>
                </a:cubicBezTo>
                <a:lnTo>
                  <a:pt x="3435476" y="756056"/>
                </a:lnTo>
                <a:cubicBezTo>
                  <a:pt x="3405758" y="760628"/>
                  <a:pt x="3372230" y="763676"/>
                  <a:pt x="3356990" y="763676"/>
                </a:cubicBezTo>
                <a:cubicBezTo>
                  <a:pt x="3334131" y="763676"/>
                  <a:pt x="3328034" y="751484"/>
                  <a:pt x="3324986" y="700430"/>
                </a:cubicBezTo>
                <a:cubicBezTo>
                  <a:pt x="3312794" y="714146"/>
                  <a:pt x="3302888" y="722528"/>
                  <a:pt x="3287648" y="733196"/>
                </a:cubicBezTo>
                <a:cubicBezTo>
                  <a:pt x="3254120" y="757580"/>
                  <a:pt x="3227450" y="765962"/>
                  <a:pt x="3188588" y="765962"/>
                </a:cubicBezTo>
                <a:cubicBezTo>
                  <a:pt x="3155060" y="765962"/>
                  <a:pt x="3129914" y="758342"/>
                  <a:pt x="3110864" y="742340"/>
                </a:cubicBezTo>
                <a:cubicBezTo>
                  <a:pt x="3090290" y="724052"/>
                  <a:pt x="3077337" y="693572"/>
                  <a:pt x="3077337" y="661568"/>
                </a:cubicBezTo>
                <a:cubicBezTo>
                  <a:pt x="3077337" y="601370"/>
                  <a:pt x="3115436" y="562508"/>
                  <a:pt x="3189350" y="545744"/>
                </a:cubicBezTo>
                <a:cubicBezTo>
                  <a:pt x="3228974" y="536600"/>
                  <a:pt x="3269360" y="531266"/>
                  <a:pt x="3324986" y="527456"/>
                </a:cubicBezTo>
                <a:lnTo>
                  <a:pt x="3324986" y="479450"/>
                </a:lnTo>
                <a:cubicBezTo>
                  <a:pt x="3324986" y="444398"/>
                  <a:pt x="3321938" y="426110"/>
                  <a:pt x="3314318" y="410108"/>
                </a:cubicBezTo>
                <a:cubicBezTo>
                  <a:pt x="3304412" y="390296"/>
                  <a:pt x="3283076" y="380390"/>
                  <a:pt x="3251834" y="380390"/>
                </a:cubicBezTo>
                <a:cubicBezTo>
                  <a:pt x="3201542" y="380390"/>
                  <a:pt x="3175634" y="403250"/>
                  <a:pt x="3172586" y="450494"/>
                </a:cubicBezTo>
                <a:cubicBezTo>
                  <a:pt x="3171824" y="466496"/>
                  <a:pt x="3170300" y="471830"/>
                  <a:pt x="3164204" y="476402"/>
                </a:cubicBezTo>
                <a:cubicBezTo>
                  <a:pt x="3158870" y="480212"/>
                  <a:pt x="3148964" y="482498"/>
                  <a:pt x="3137534" y="482498"/>
                </a:cubicBezTo>
                <a:cubicBezTo>
                  <a:pt x="3111626" y="482498"/>
                  <a:pt x="3100196" y="475640"/>
                  <a:pt x="3100196" y="459638"/>
                </a:cubicBezTo>
                <a:cubicBezTo>
                  <a:pt x="3100196" y="432206"/>
                  <a:pt x="3120008" y="404774"/>
                  <a:pt x="3152012" y="386486"/>
                </a:cubicBezTo>
                <a:cubicBezTo>
                  <a:pt x="3180968" y="370484"/>
                  <a:pt x="3218306" y="362102"/>
                  <a:pt x="3263264" y="362102"/>
                </a:cubicBezTo>
                <a:close/>
                <a:moveTo>
                  <a:pt x="1186053" y="362102"/>
                </a:moveTo>
                <a:cubicBezTo>
                  <a:pt x="1255395" y="362102"/>
                  <a:pt x="1307973" y="397154"/>
                  <a:pt x="1331595" y="458876"/>
                </a:cubicBezTo>
                <a:cubicBezTo>
                  <a:pt x="1339215" y="479450"/>
                  <a:pt x="1342263" y="497738"/>
                  <a:pt x="1343787" y="542696"/>
                </a:cubicBezTo>
                <a:lnTo>
                  <a:pt x="1074801" y="542696"/>
                </a:lnTo>
                <a:cubicBezTo>
                  <a:pt x="1075563" y="595274"/>
                  <a:pt x="1080135" y="625754"/>
                  <a:pt x="1092327" y="656996"/>
                </a:cubicBezTo>
                <a:cubicBezTo>
                  <a:pt x="1114425" y="713384"/>
                  <a:pt x="1151763" y="740816"/>
                  <a:pt x="1206627" y="740816"/>
                </a:cubicBezTo>
                <a:cubicBezTo>
                  <a:pt x="1260729" y="740816"/>
                  <a:pt x="1301877" y="712622"/>
                  <a:pt x="1332357" y="654710"/>
                </a:cubicBezTo>
                <a:lnTo>
                  <a:pt x="1349883" y="664616"/>
                </a:lnTo>
                <a:cubicBezTo>
                  <a:pt x="1315593" y="734720"/>
                  <a:pt x="1263777" y="767486"/>
                  <a:pt x="1189101" y="767486"/>
                </a:cubicBezTo>
                <a:cubicBezTo>
                  <a:pt x="1080135" y="767486"/>
                  <a:pt x="1005459" y="686714"/>
                  <a:pt x="1005459" y="570128"/>
                </a:cubicBezTo>
                <a:cubicBezTo>
                  <a:pt x="1005459" y="446684"/>
                  <a:pt x="1078611" y="362102"/>
                  <a:pt x="1186053" y="362102"/>
                </a:cubicBezTo>
                <a:close/>
                <a:moveTo>
                  <a:pt x="8172716" y="245621"/>
                </a:moveTo>
                <a:cubicBezTo>
                  <a:pt x="8123795" y="245621"/>
                  <a:pt x="8083028" y="273139"/>
                  <a:pt x="8055510" y="325117"/>
                </a:cubicBezTo>
                <a:cubicBezTo>
                  <a:pt x="8040223" y="354673"/>
                  <a:pt x="8034108" y="381171"/>
                  <a:pt x="8027993" y="434168"/>
                </a:cubicBezTo>
                <a:lnTo>
                  <a:pt x="8297055" y="434168"/>
                </a:lnTo>
                <a:cubicBezTo>
                  <a:pt x="8296036" y="380152"/>
                  <a:pt x="8290940" y="350596"/>
                  <a:pt x="8277690" y="321040"/>
                </a:cubicBezTo>
                <a:cubicBezTo>
                  <a:pt x="8255268" y="271100"/>
                  <a:pt x="8220616" y="245621"/>
                  <a:pt x="8172716" y="245621"/>
                </a:cubicBezTo>
                <a:close/>
                <a:moveTo>
                  <a:pt x="1772793" y="227990"/>
                </a:moveTo>
                <a:lnTo>
                  <a:pt x="1772793" y="734720"/>
                </a:lnTo>
                <a:lnTo>
                  <a:pt x="1850516" y="734720"/>
                </a:lnTo>
                <a:cubicBezTo>
                  <a:pt x="1925193" y="734720"/>
                  <a:pt x="1983867" y="713384"/>
                  <a:pt x="2018157" y="673760"/>
                </a:cubicBezTo>
                <a:cubicBezTo>
                  <a:pt x="2053208" y="633374"/>
                  <a:pt x="2072258" y="570128"/>
                  <a:pt x="2072258" y="490880"/>
                </a:cubicBezTo>
                <a:cubicBezTo>
                  <a:pt x="2072258" y="417728"/>
                  <a:pt x="2057781" y="354482"/>
                  <a:pt x="2031111" y="308762"/>
                </a:cubicBezTo>
                <a:cubicBezTo>
                  <a:pt x="1999107" y="255422"/>
                  <a:pt x="1936623" y="227990"/>
                  <a:pt x="1845183" y="227990"/>
                </a:cubicBezTo>
                <a:close/>
                <a:moveTo>
                  <a:pt x="8727871" y="220142"/>
                </a:moveTo>
                <a:cubicBezTo>
                  <a:pt x="8786983" y="220142"/>
                  <a:pt x="8842018" y="239506"/>
                  <a:pt x="8878708" y="272120"/>
                </a:cubicBezTo>
                <a:cubicBezTo>
                  <a:pt x="8905207" y="296580"/>
                  <a:pt x="8922533" y="327155"/>
                  <a:pt x="8922533" y="352634"/>
                </a:cubicBezTo>
                <a:cubicBezTo>
                  <a:pt x="8922533" y="371999"/>
                  <a:pt x="8903169" y="384229"/>
                  <a:pt x="8871575" y="384229"/>
                </a:cubicBezTo>
                <a:cubicBezTo>
                  <a:pt x="8857306" y="384229"/>
                  <a:pt x="8844056" y="380152"/>
                  <a:pt x="8836923" y="374037"/>
                </a:cubicBezTo>
                <a:cubicBezTo>
                  <a:pt x="8830807" y="367922"/>
                  <a:pt x="8830807" y="365884"/>
                  <a:pt x="8828769" y="339385"/>
                </a:cubicBezTo>
                <a:cubicBezTo>
                  <a:pt x="8822654" y="283331"/>
                  <a:pt x="8780868" y="245621"/>
                  <a:pt x="8721757" y="245621"/>
                </a:cubicBezTo>
                <a:cubicBezTo>
                  <a:pt x="8629011" y="245621"/>
                  <a:pt x="8573975" y="331232"/>
                  <a:pt x="8573975" y="477993"/>
                </a:cubicBezTo>
                <a:cubicBezTo>
                  <a:pt x="8573975" y="632907"/>
                  <a:pt x="8638184" y="727691"/>
                  <a:pt x="8744178" y="727691"/>
                </a:cubicBezTo>
                <a:cubicBezTo>
                  <a:pt x="8817558" y="727691"/>
                  <a:pt x="8873613" y="685905"/>
                  <a:pt x="8908265" y="604371"/>
                </a:cubicBezTo>
                <a:lnTo>
                  <a:pt x="8931706" y="618639"/>
                </a:lnTo>
                <a:cubicBezTo>
                  <a:pt x="8889919" y="713422"/>
                  <a:pt x="8819596" y="762343"/>
                  <a:pt x="8721757" y="762343"/>
                </a:cubicBezTo>
                <a:cubicBezTo>
                  <a:pt x="8578052" y="762343"/>
                  <a:pt x="8478173" y="654310"/>
                  <a:pt x="8478173" y="498376"/>
                </a:cubicBezTo>
                <a:cubicBezTo>
                  <a:pt x="8478173" y="332251"/>
                  <a:pt x="8579071" y="220142"/>
                  <a:pt x="8727871" y="220142"/>
                </a:cubicBezTo>
                <a:close/>
                <a:moveTo>
                  <a:pt x="8174754" y="220142"/>
                </a:moveTo>
                <a:cubicBezTo>
                  <a:pt x="8267498" y="220142"/>
                  <a:pt x="8337822" y="267024"/>
                  <a:pt x="8369416" y="349577"/>
                </a:cubicBezTo>
                <a:cubicBezTo>
                  <a:pt x="8379608" y="377095"/>
                  <a:pt x="8383685" y="401555"/>
                  <a:pt x="8385723" y="461686"/>
                </a:cubicBezTo>
                <a:lnTo>
                  <a:pt x="8025954" y="461686"/>
                </a:lnTo>
                <a:cubicBezTo>
                  <a:pt x="8026974" y="532009"/>
                  <a:pt x="8033089" y="572776"/>
                  <a:pt x="8049396" y="614562"/>
                </a:cubicBezTo>
                <a:cubicBezTo>
                  <a:pt x="8078952" y="689981"/>
                  <a:pt x="8128891" y="726672"/>
                  <a:pt x="8202272" y="726672"/>
                </a:cubicBezTo>
                <a:cubicBezTo>
                  <a:pt x="8274633" y="726672"/>
                  <a:pt x="8329669" y="688962"/>
                  <a:pt x="8370435" y="611505"/>
                </a:cubicBezTo>
                <a:lnTo>
                  <a:pt x="8393876" y="624754"/>
                </a:lnTo>
                <a:cubicBezTo>
                  <a:pt x="8348013" y="718518"/>
                  <a:pt x="8278710" y="762343"/>
                  <a:pt x="8178831" y="762343"/>
                </a:cubicBezTo>
                <a:cubicBezTo>
                  <a:pt x="8033089" y="762343"/>
                  <a:pt x="7933210" y="654310"/>
                  <a:pt x="7933210" y="498376"/>
                </a:cubicBezTo>
                <a:cubicBezTo>
                  <a:pt x="7933210" y="333270"/>
                  <a:pt x="8031050" y="220142"/>
                  <a:pt x="8174754" y="220142"/>
                </a:cubicBezTo>
                <a:close/>
                <a:moveTo>
                  <a:pt x="1645539" y="205130"/>
                </a:moveTo>
                <a:lnTo>
                  <a:pt x="1860423" y="205130"/>
                </a:lnTo>
                <a:cubicBezTo>
                  <a:pt x="1938909" y="205130"/>
                  <a:pt x="1993773" y="215036"/>
                  <a:pt x="2031111" y="236372"/>
                </a:cubicBezTo>
                <a:cubicBezTo>
                  <a:pt x="2108835" y="280568"/>
                  <a:pt x="2149221" y="363626"/>
                  <a:pt x="2149221" y="477926"/>
                </a:cubicBezTo>
                <a:cubicBezTo>
                  <a:pt x="2149221" y="586892"/>
                  <a:pt x="2111883" y="669950"/>
                  <a:pt x="2042541" y="714908"/>
                </a:cubicBezTo>
                <a:cubicBezTo>
                  <a:pt x="1996059" y="744626"/>
                  <a:pt x="1933575" y="757580"/>
                  <a:pt x="1841373" y="757580"/>
                </a:cubicBezTo>
                <a:lnTo>
                  <a:pt x="1645539" y="757580"/>
                </a:lnTo>
                <a:lnTo>
                  <a:pt x="1645539" y="739292"/>
                </a:lnTo>
                <a:cubicBezTo>
                  <a:pt x="1671447" y="739292"/>
                  <a:pt x="1686687" y="735482"/>
                  <a:pt x="1693545" y="727862"/>
                </a:cubicBezTo>
                <a:cubicBezTo>
                  <a:pt x="1701927" y="718718"/>
                  <a:pt x="1701927" y="717956"/>
                  <a:pt x="1703451" y="660806"/>
                </a:cubicBezTo>
                <a:lnTo>
                  <a:pt x="1703451" y="301904"/>
                </a:lnTo>
                <a:cubicBezTo>
                  <a:pt x="1701927" y="253136"/>
                  <a:pt x="1701927" y="252374"/>
                  <a:pt x="1699641" y="245516"/>
                </a:cubicBezTo>
                <a:cubicBezTo>
                  <a:pt x="1694307" y="229514"/>
                  <a:pt x="1680591" y="223418"/>
                  <a:pt x="1645539" y="223418"/>
                </a:cubicBezTo>
                <a:close/>
                <a:moveTo>
                  <a:pt x="13716" y="205130"/>
                </a:moveTo>
                <a:lnTo>
                  <a:pt x="461772" y="205130"/>
                </a:lnTo>
                <a:lnTo>
                  <a:pt x="475488" y="365150"/>
                </a:lnTo>
                <a:lnTo>
                  <a:pt x="451104" y="366674"/>
                </a:lnTo>
                <a:cubicBezTo>
                  <a:pt x="431291" y="242468"/>
                  <a:pt x="409956" y="224942"/>
                  <a:pt x="272796" y="223418"/>
                </a:cubicBezTo>
                <a:lnTo>
                  <a:pt x="272796" y="660806"/>
                </a:lnTo>
                <a:cubicBezTo>
                  <a:pt x="272796" y="705764"/>
                  <a:pt x="275844" y="720242"/>
                  <a:pt x="286512" y="728624"/>
                </a:cubicBezTo>
                <a:cubicBezTo>
                  <a:pt x="294132" y="735482"/>
                  <a:pt x="313944" y="738530"/>
                  <a:pt x="344424" y="738530"/>
                </a:cubicBezTo>
                <a:lnTo>
                  <a:pt x="344424" y="757580"/>
                </a:lnTo>
                <a:lnTo>
                  <a:pt x="131064" y="757580"/>
                </a:lnTo>
                <a:lnTo>
                  <a:pt x="131064" y="738530"/>
                </a:lnTo>
                <a:cubicBezTo>
                  <a:pt x="163830" y="738530"/>
                  <a:pt x="182118" y="734720"/>
                  <a:pt x="189738" y="727100"/>
                </a:cubicBezTo>
                <a:cubicBezTo>
                  <a:pt x="199644" y="718718"/>
                  <a:pt x="201930" y="703478"/>
                  <a:pt x="201930" y="660806"/>
                </a:cubicBezTo>
                <a:lnTo>
                  <a:pt x="201930" y="223418"/>
                </a:lnTo>
                <a:cubicBezTo>
                  <a:pt x="65532" y="224942"/>
                  <a:pt x="43434" y="242468"/>
                  <a:pt x="24384" y="366674"/>
                </a:cubicBezTo>
                <a:lnTo>
                  <a:pt x="0" y="365150"/>
                </a:lnTo>
                <a:close/>
                <a:moveTo>
                  <a:pt x="4041647" y="202844"/>
                </a:moveTo>
                <a:cubicBezTo>
                  <a:pt x="4065269" y="202844"/>
                  <a:pt x="4084319" y="221894"/>
                  <a:pt x="4084319" y="245516"/>
                </a:cubicBezTo>
                <a:cubicBezTo>
                  <a:pt x="4084319" y="269900"/>
                  <a:pt x="4065269" y="288950"/>
                  <a:pt x="4041647" y="288950"/>
                </a:cubicBezTo>
                <a:cubicBezTo>
                  <a:pt x="4017263" y="288950"/>
                  <a:pt x="3998213" y="269900"/>
                  <a:pt x="3998213" y="245516"/>
                </a:cubicBezTo>
                <a:cubicBezTo>
                  <a:pt x="3998213" y="221894"/>
                  <a:pt x="4017263" y="202844"/>
                  <a:pt x="4041647" y="202844"/>
                </a:cubicBezTo>
                <a:close/>
                <a:moveTo>
                  <a:pt x="5165978" y="199034"/>
                </a:moveTo>
                <a:cubicBezTo>
                  <a:pt x="5162930" y="250088"/>
                  <a:pt x="5161406" y="311810"/>
                  <a:pt x="5161406" y="351434"/>
                </a:cubicBezTo>
                <a:lnTo>
                  <a:pt x="5161406" y="592988"/>
                </a:lnTo>
                <a:lnTo>
                  <a:pt x="5281040" y="461924"/>
                </a:lnTo>
                <a:cubicBezTo>
                  <a:pt x="5298566" y="442874"/>
                  <a:pt x="5307710" y="426110"/>
                  <a:pt x="5307710" y="414680"/>
                </a:cubicBezTo>
                <a:cubicBezTo>
                  <a:pt x="5307710" y="398678"/>
                  <a:pt x="5293232" y="391058"/>
                  <a:pt x="5259704" y="389534"/>
                </a:cubicBezTo>
                <a:lnTo>
                  <a:pt x="5259704" y="372770"/>
                </a:lnTo>
                <a:lnTo>
                  <a:pt x="5428106" y="372770"/>
                </a:lnTo>
                <a:lnTo>
                  <a:pt x="5428106" y="389534"/>
                </a:lnTo>
                <a:cubicBezTo>
                  <a:pt x="5406008" y="391820"/>
                  <a:pt x="5393816" y="396392"/>
                  <a:pt x="5377052" y="406298"/>
                </a:cubicBezTo>
                <a:cubicBezTo>
                  <a:pt x="5351144" y="422300"/>
                  <a:pt x="5348096" y="424586"/>
                  <a:pt x="5302376" y="474116"/>
                </a:cubicBezTo>
                <a:lnTo>
                  <a:pt x="5262752" y="516788"/>
                </a:lnTo>
                <a:lnTo>
                  <a:pt x="5369432" y="684428"/>
                </a:lnTo>
                <a:cubicBezTo>
                  <a:pt x="5395340" y="725576"/>
                  <a:pt x="5408294" y="735482"/>
                  <a:pt x="5441822" y="740816"/>
                </a:cubicBezTo>
                <a:lnTo>
                  <a:pt x="5441822" y="757580"/>
                </a:lnTo>
                <a:lnTo>
                  <a:pt x="5338190" y="757580"/>
                </a:lnTo>
                <a:cubicBezTo>
                  <a:pt x="5330570" y="741578"/>
                  <a:pt x="5306186" y="698144"/>
                  <a:pt x="5298566" y="684428"/>
                </a:cubicBezTo>
                <a:lnTo>
                  <a:pt x="5220842" y="557936"/>
                </a:lnTo>
                <a:lnTo>
                  <a:pt x="5161406" y="624230"/>
                </a:lnTo>
                <a:lnTo>
                  <a:pt x="5161406" y="662330"/>
                </a:lnTo>
                <a:cubicBezTo>
                  <a:pt x="5161406" y="733196"/>
                  <a:pt x="5165216" y="739292"/>
                  <a:pt x="5216270" y="740816"/>
                </a:cubicBezTo>
                <a:lnTo>
                  <a:pt x="5216270" y="757580"/>
                </a:lnTo>
                <a:lnTo>
                  <a:pt x="5046344" y="757580"/>
                </a:lnTo>
                <a:lnTo>
                  <a:pt x="5046344" y="740816"/>
                </a:lnTo>
                <a:cubicBezTo>
                  <a:pt x="5096636" y="739292"/>
                  <a:pt x="5100446" y="733196"/>
                  <a:pt x="5100446" y="662330"/>
                </a:cubicBezTo>
                <a:lnTo>
                  <a:pt x="5100446" y="291236"/>
                </a:lnTo>
                <a:cubicBezTo>
                  <a:pt x="5100446" y="226466"/>
                  <a:pt x="5097398" y="222656"/>
                  <a:pt x="5046344" y="221894"/>
                </a:cubicBezTo>
                <a:lnTo>
                  <a:pt x="5046344" y="205130"/>
                </a:lnTo>
                <a:close/>
                <a:moveTo>
                  <a:pt x="4296917" y="199034"/>
                </a:moveTo>
                <a:cubicBezTo>
                  <a:pt x="4293869" y="250088"/>
                  <a:pt x="4292345" y="311810"/>
                  <a:pt x="4292345" y="351434"/>
                </a:cubicBezTo>
                <a:lnTo>
                  <a:pt x="4292345" y="436778"/>
                </a:lnTo>
                <a:cubicBezTo>
                  <a:pt x="4322063" y="385724"/>
                  <a:pt x="4360925" y="362102"/>
                  <a:pt x="4415789" y="362102"/>
                </a:cubicBezTo>
                <a:cubicBezTo>
                  <a:pt x="4514849" y="362102"/>
                  <a:pt x="4578095" y="438302"/>
                  <a:pt x="4578095" y="557936"/>
                </a:cubicBezTo>
                <a:cubicBezTo>
                  <a:pt x="4578095" y="687476"/>
                  <a:pt x="4512563" y="768248"/>
                  <a:pt x="4406645" y="768248"/>
                </a:cubicBezTo>
                <a:cubicBezTo>
                  <a:pt x="4357115" y="768248"/>
                  <a:pt x="4320539" y="752246"/>
                  <a:pt x="4278629" y="711860"/>
                </a:cubicBezTo>
                <a:lnTo>
                  <a:pt x="4248149" y="759104"/>
                </a:lnTo>
                <a:lnTo>
                  <a:pt x="4227575" y="759104"/>
                </a:lnTo>
                <a:cubicBezTo>
                  <a:pt x="4229861" y="729386"/>
                  <a:pt x="4229861" y="724052"/>
                  <a:pt x="4229861" y="622706"/>
                </a:cubicBezTo>
                <a:lnTo>
                  <a:pt x="4229861" y="291236"/>
                </a:lnTo>
                <a:cubicBezTo>
                  <a:pt x="4229861" y="226466"/>
                  <a:pt x="4226813" y="222656"/>
                  <a:pt x="4174235" y="221894"/>
                </a:cubicBezTo>
                <a:lnTo>
                  <a:pt x="4174235" y="205130"/>
                </a:lnTo>
                <a:close/>
                <a:moveTo>
                  <a:pt x="2709291" y="199034"/>
                </a:moveTo>
                <a:cubicBezTo>
                  <a:pt x="2706243" y="256946"/>
                  <a:pt x="2705481" y="285140"/>
                  <a:pt x="2705481" y="351434"/>
                </a:cubicBezTo>
                <a:lnTo>
                  <a:pt x="2705481" y="443636"/>
                </a:lnTo>
                <a:cubicBezTo>
                  <a:pt x="2741295" y="384962"/>
                  <a:pt x="2778633" y="362102"/>
                  <a:pt x="2841117" y="362102"/>
                </a:cubicBezTo>
                <a:cubicBezTo>
                  <a:pt x="2896743" y="362102"/>
                  <a:pt x="2934081" y="381152"/>
                  <a:pt x="2952369" y="416966"/>
                </a:cubicBezTo>
                <a:cubicBezTo>
                  <a:pt x="2961512" y="436016"/>
                  <a:pt x="2966085" y="468020"/>
                  <a:pt x="2966085" y="509930"/>
                </a:cubicBezTo>
                <a:lnTo>
                  <a:pt x="2966085" y="662330"/>
                </a:lnTo>
                <a:cubicBezTo>
                  <a:pt x="2966085" y="733196"/>
                  <a:pt x="2969895" y="739292"/>
                  <a:pt x="3020949" y="740816"/>
                </a:cubicBezTo>
                <a:lnTo>
                  <a:pt x="3020949" y="757580"/>
                </a:lnTo>
                <a:lnTo>
                  <a:pt x="2847975" y="757580"/>
                </a:lnTo>
                <a:lnTo>
                  <a:pt x="2847975" y="740816"/>
                </a:lnTo>
                <a:cubicBezTo>
                  <a:pt x="2899791" y="739292"/>
                  <a:pt x="2903601" y="733958"/>
                  <a:pt x="2903601" y="662330"/>
                </a:cubicBezTo>
                <a:lnTo>
                  <a:pt x="2903601" y="509168"/>
                </a:lnTo>
                <a:cubicBezTo>
                  <a:pt x="2903601" y="470306"/>
                  <a:pt x="2899791" y="442112"/>
                  <a:pt x="2891409" y="426872"/>
                </a:cubicBezTo>
                <a:cubicBezTo>
                  <a:pt x="2879217" y="402488"/>
                  <a:pt x="2857119" y="390296"/>
                  <a:pt x="2824353" y="390296"/>
                </a:cubicBezTo>
                <a:cubicBezTo>
                  <a:pt x="2793873" y="390296"/>
                  <a:pt x="2767203" y="400964"/>
                  <a:pt x="2748915" y="420014"/>
                </a:cubicBezTo>
                <a:cubicBezTo>
                  <a:pt x="2733675" y="436016"/>
                  <a:pt x="2720721" y="458876"/>
                  <a:pt x="2713101" y="482498"/>
                </a:cubicBezTo>
                <a:cubicBezTo>
                  <a:pt x="2707767" y="499262"/>
                  <a:pt x="2705481" y="514502"/>
                  <a:pt x="2705481" y="539648"/>
                </a:cubicBezTo>
                <a:lnTo>
                  <a:pt x="2705481" y="662330"/>
                </a:lnTo>
                <a:cubicBezTo>
                  <a:pt x="2705481" y="733958"/>
                  <a:pt x="2709291" y="739292"/>
                  <a:pt x="2760344" y="740816"/>
                </a:cubicBezTo>
                <a:lnTo>
                  <a:pt x="2760344" y="757580"/>
                </a:lnTo>
                <a:lnTo>
                  <a:pt x="2587371" y="757580"/>
                </a:lnTo>
                <a:lnTo>
                  <a:pt x="2587371" y="740816"/>
                </a:lnTo>
                <a:cubicBezTo>
                  <a:pt x="2639187" y="739292"/>
                  <a:pt x="2642997" y="733958"/>
                  <a:pt x="2642997" y="662330"/>
                </a:cubicBezTo>
                <a:lnTo>
                  <a:pt x="2642997" y="291236"/>
                </a:lnTo>
                <a:cubicBezTo>
                  <a:pt x="2642997" y="226466"/>
                  <a:pt x="2639949" y="222656"/>
                  <a:pt x="2587371" y="221894"/>
                </a:cubicBezTo>
                <a:lnTo>
                  <a:pt x="2587371" y="205130"/>
                </a:lnTo>
                <a:close/>
                <a:moveTo>
                  <a:pt x="632841" y="199034"/>
                </a:moveTo>
                <a:cubicBezTo>
                  <a:pt x="629793" y="256946"/>
                  <a:pt x="629031" y="285140"/>
                  <a:pt x="629031" y="351434"/>
                </a:cubicBezTo>
                <a:lnTo>
                  <a:pt x="629031" y="443636"/>
                </a:lnTo>
                <a:cubicBezTo>
                  <a:pt x="664845" y="384962"/>
                  <a:pt x="702183" y="362102"/>
                  <a:pt x="764667" y="362102"/>
                </a:cubicBezTo>
                <a:cubicBezTo>
                  <a:pt x="820292" y="362102"/>
                  <a:pt x="857631" y="381152"/>
                  <a:pt x="875919" y="416966"/>
                </a:cubicBezTo>
                <a:cubicBezTo>
                  <a:pt x="885063" y="436016"/>
                  <a:pt x="889635" y="468020"/>
                  <a:pt x="889635" y="509930"/>
                </a:cubicBezTo>
                <a:lnTo>
                  <a:pt x="889635" y="662330"/>
                </a:lnTo>
                <a:cubicBezTo>
                  <a:pt x="889635" y="733196"/>
                  <a:pt x="893445" y="739292"/>
                  <a:pt x="944499" y="740816"/>
                </a:cubicBezTo>
                <a:lnTo>
                  <a:pt x="944499" y="757580"/>
                </a:lnTo>
                <a:lnTo>
                  <a:pt x="771525" y="757580"/>
                </a:lnTo>
                <a:lnTo>
                  <a:pt x="771525" y="740816"/>
                </a:lnTo>
                <a:cubicBezTo>
                  <a:pt x="823341" y="739292"/>
                  <a:pt x="827151" y="733958"/>
                  <a:pt x="827151" y="662330"/>
                </a:cubicBezTo>
                <a:lnTo>
                  <a:pt x="827151" y="509168"/>
                </a:lnTo>
                <a:cubicBezTo>
                  <a:pt x="827151" y="470306"/>
                  <a:pt x="823341" y="442112"/>
                  <a:pt x="814959" y="426872"/>
                </a:cubicBezTo>
                <a:cubicBezTo>
                  <a:pt x="802767" y="402488"/>
                  <a:pt x="780669" y="390296"/>
                  <a:pt x="747902" y="390296"/>
                </a:cubicBezTo>
                <a:cubicBezTo>
                  <a:pt x="717423" y="390296"/>
                  <a:pt x="690753" y="400964"/>
                  <a:pt x="672465" y="420014"/>
                </a:cubicBezTo>
                <a:cubicBezTo>
                  <a:pt x="657225" y="436016"/>
                  <a:pt x="644271" y="458876"/>
                  <a:pt x="636651" y="482498"/>
                </a:cubicBezTo>
                <a:cubicBezTo>
                  <a:pt x="631317" y="499262"/>
                  <a:pt x="629031" y="514502"/>
                  <a:pt x="629031" y="539648"/>
                </a:cubicBezTo>
                <a:lnTo>
                  <a:pt x="629031" y="662330"/>
                </a:lnTo>
                <a:cubicBezTo>
                  <a:pt x="629031" y="733958"/>
                  <a:pt x="632841" y="739292"/>
                  <a:pt x="683895" y="740816"/>
                </a:cubicBezTo>
                <a:lnTo>
                  <a:pt x="683895" y="757580"/>
                </a:lnTo>
                <a:lnTo>
                  <a:pt x="510921" y="757580"/>
                </a:lnTo>
                <a:lnTo>
                  <a:pt x="510921" y="740816"/>
                </a:lnTo>
                <a:cubicBezTo>
                  <a:pt x="562737" y="739292"/>
                  <a:pt x="566547" y="733958"/>
                  <a:pt x="566547" y="662330"/>
                </a:cubicBezTo>
                <a:lnTo>
                  <a:pt x="566547" y="291236"/>
                </a:lnTo>
                <a:cubicBezTo>
                  <a:pt x="566547" y="226466"/>
                  <a:pt x="563499" y="222656"/>
                  <a:pt x="510921" y="221894"/>
                </a:cubicBezTo>
                <a:lnTo>
                  <a:pt x="510921" y="205130"/>
                </a:lnTo>
                <a:close/>
                <a:moveTo>
                  <a:pt x="9152219" y="84591"/>
                </a:moveTo>
                <a:cubicBezTo>
                  <a:pt x="9150181" y="128416"/>
                  <a:pt x="9149161" y="167145"/>
                  <a:pt x="9149161" y="234410"/>
                </a:cubicBezTo>
                <a:lnTo>
                  <a:pt x="9271462" y="234410"/>
                </a:lnTo>
                <a:lnTo>
                  <a:pt x="9271462" y="261928"/>
                </a:lnTo>
                <a:lnTo>
                  <a:pt x="9149161" y="261928"/>
                </a:lnTo>
                <a:lnTo>
                  <a:pt x="9149161" y="604371"/>
                </a:lnTo>
                <a:cubicBezTo>
                  <a:pt x="9149161" y="664502"/>
                  <a:pt x="9152219" y="691000"/>
                  <a:pt x="9162411" y="705269"/>
                </a:cubicBezTo>
                <a:cubicBezTo>
                  <a:pt x="9172602" y="719537"/>
                  <a:pt x="9188909" y="726672"/>
                  <a:pt x="9212350" y="726672"/>
                </a:cubicBezTo>
                <a:cubicBezTo>
                  <a:pt x="9234772" y="726672"/>
                  <a:pt x="9254136" y="721576"/>
                  <a:pt x="9276558" y="708326"/>
                </a:cubicBezTo>
                <a:lnTo>
                  <a:pt x="9285731" y="734825"/>
                </a:lnTo>
                <a:cubicBezTo>
                  <a:pt x="9252098" y="752151"/>
                  <a:pt x="9219484" y="760304"/>
                  <a:pt x="9182794" y="760304"/>
                </a:cubicBezTo>
                <a:cubicBezTo>
                  <a:pt x="9132855" y="760304"/>
                  <a:pt x="9095145" y="742978"/>
                  <a:pt x="9077819" y="710365"/>
                </a:cubicBezTo>
                <a:cubicBezTo>
                  <a:pt x="9066608" y="689981"/>
                  <a:pt x="9063551" y="667559"/>
                  <a:pt x="9063551" y="592140"/>
                </a:cubicBezTo>
                <a:lnTo>
                  <a:pt x="9063551" y="261928"/>
                </a:lnTo>
                <a:lnTo>
                  <a:pt x="8999343" y="261928"/>
                </a:lnTo>
                <a:lnTo>
                  <a:pt x="8999343" y="238487"/>
                </a:lnTo>
                <a:cubicBezTo>
                  <a:pt x="9059474" y="233391"/>
                  <a:pt x="9090049" y="193643"/>
                  <a:pt x="9105337" y="97841"/>
                </a:cubicBezTo>
                <a:close/>
                <a:moveTo>
                  <a:pt x="6608568" y="10192"/>
                </a:moveTo>
                <a:lnTo>
                  <a:pt x="7123251" y="10192"/>
                </a:lnTo>
                <a:lnTo>
                  <a:pt x="7139558" y="192624"/>
                </a:lnTo>
                <a:lnTo>
                  <a:pt x="7110002" y="194662"/>
                </a:lnTo>
                <a:cubicBezTo>
                  <a:pt x="7085542" y="71342"/>
                  <a:pt x="7047832" y="40767"/>
                  <a:pt x="6917378" y="40767"/>
                </a:cubicBezTo>
                <a:lnTo>
                  <a:pt x="6776732" y="40767"/>
                </a:lnTo>
                <a:lnTo>
                  <a:pt x="6776732" y="350596"/>
                </a:lnTo>
                <a:lnTo>
                  <a:pt x="6881706" y="350596"/>
                </a:lnTo>
                <a:cubicBezTo>
                  <a:pt x="6994835" y="350596"/>
                  <a:pt x="7014200" y="336328"/>
                  <a:pt x="7025410" y="246640"/>
                </a:cubicBezTo>
                <a:lnTo>
                  <a:pt x="7053947" y="246640"/>
                </a:lnTo>
                <a:lnTo>
                  <a:pt x="7053947" y="486146"/>
                </a:lnTo>
                <a:lnTo>
                  <a:pt x="7025410" y="486146"/>
                </a:lnTo>
                <a:cubicBezTo>
                  <a:pt x="7018276" y="439264"/>
                  <a:pt x="7011142" y="419900"/>
                  <a:pt x="6996874" y="404612"/>
                </a:cubicBezTo>
                <a:cubicBezTo>
                  <a:pt x="6981586" y="389325"/>
                  <a:pt x="6941838" y="381171"/>
                  <a:pt x="6881706" y="381171"/>
                </a:cubicBezTo>
                <a:lnTo>
                  <a:pt x="6776732" y="381171"/>
                </a:lnTo>
                <a:lnTo>
                  <a:pt x="6776732" y="718518"/>
                </a:lnTo>
                <a:lnTo>
                  <a:pt x="6937761" y="718518"/>
                </a:lnTo>
                <a:cubicBezTo>
                  <a:pt x="7066177" y="718518"/>
                  <a:pt x="7102868" y="684885"/>
                  <a:pt x="7131404" y="544239"/>
                </a:cubicBezTo>
                <a:lnTo>
                  <a:pt x="7159941" y="546278"/>
                </a:lnTo>
                <a:lnTo>
                  <a:pt x="7139558" y="749093"/>
                </a:lnTo>
                <a:lnTo>
                  <a:pt x="6608568" y="749093"/>
                </a:lnTo>
                <a:lnTo>
                  <a:pt x="6608568" y="724633"/>
                </a:lnTo>
                <a:cubicBezTo>
                  <a:pt x="6643220" y="724633"/>
                  <a:pt x="6663604" y="719537"/>
                  <a:pt x="6672776" y="709346"/>
                </a:cubicBezTo>
                <a:cubicBezTo>
                  <a:pt x="6683986" y="697116"/>
                  <a:pt x="6683986" y="696096"/>
                  <a:pt x="6686026" y="619658"/>
                </a:cubicBezTo>
                <a:lnTo>
                  <a:pt x="6686026" y="139627"/>
                </a:lnTo>
                <a:cubicBezTo>
                  <a:pt x="6683986" y="74400"/>
                  <a:pt x="6683986" y="73381"/>
                  <a:pt x="6680929" y="64208"/>
                </a:cubicBezTo>
                <a:cubicBezTo>
                  <a:pt x="6673796" y="42805"/>
                  <a:pt x="6655450" y="34652"/>
                  <a:pt x="6608568" y="34652"/>
                </a:cubicBezTo>
                <a:close/>
                <a:moveTo>
                  <a:pt x="7814880" y="0"/>
                </a:moveTo>
                <a:cubicBezTo>
                  <a:pt x="7887242" y="0"/>
                  <a:pt x="7943296" y="32613"/>
                  <a:pt x="7943296" y="75419"/>
                </a:cubicBezTo>
                <a:cubicBezTo>
                  <a:pt x="7943296" y="95802"/>
                  <a:pt x="7923932" y="108032"/>
                  <a:pt x="7893357" y="108032"/>
                </a:cubicBezTo>
                <a:cubicBezTo>
                  <a:pt x="7878070" y="108032"/>
                  <a:pt x="7865840" y="103956"/>
                  <a:pt x="7859724" y="98860"/>
                </a:cubicBezTo>
                <a:cubicBezTo>
                  <a:pt x="7853609" y="92745"/>
                  <a:pt x="7853609" y="92745"/>
                  <a:pt x="7848513" y="65227"/>
                </a:cubicBezTo>
                <a:cubicBezTo>
                  <a:pt x="7843418" y="33633"/>
                  <a:pt x="7830168" y="21403"/>
                  <a:pt x="7800612" y="21403"/>
                </a:cubicBezTo>
                <a:cubicBezTo>
                  <a:pt x="7760864" y="21403"/>
                  <a:pt x="7740481" y="54016"/>
                  <a:pt x="7740481" y="120263"/>
                </a:cubicBezTo>
                <a:cubicBezTo>
                  <a:pt x="7740481" y="135550"/>
                  <a:pt x="7740481" y="145742"/>
                  <a:pt x="7741500" y="194662"/>
                </a:cubicBezTo>
                <a:cubicBezTo>
                  <a:pt x="7741500" y="204854"/>
                  <a:pt x="7742519" y="218103"/>
                  <a:pt x="7742519" y="234410"/>
                </a:cubicBezTo>
                <a:lnTo>
                  <a:pt x="7878070" y="234410"/>
                </a:lnTo>
                <a:lnTo>
                  <a:pt x="7878070" y="261928"/>
                </a:lnTo>
                <a:lnTo>
                  <a:pt x="7742519" y="261928"/>
                </a:lnTo>
                <a:lnTo>
                  <a:pt x="7742519" y="621697"/>
                </a:lnTo>
                <a:cubicBezTo>
                  <a:pt x="7742519" y="716480"/>
                  <a:pt x="7748634" y="724633"/>
                  <a:pt x="7823034" y="726672"/>
                </a:cubicBezTo>
                <a:lnTo>
                  <a:pt x="7823034" y="749093"/>
                </a:lnTo>
                <a:lnTo>
                  <a:pt x="7585566" y="749093"/>
                </a:lnTo>
                <a:lnTo>
                  <a:pt x="7585566" y="726672"/>
                </a:lnTo>
                <a:cubicBezTo>
                  <a:pt x="7653850" y="724633"/>
                  <a:pt x="7658947" y="716480"/>
                  <a:pt x="7658947" y="621697"/>
                </a:cubicBezTo>
                <a:lnTo>
                  <a:pt x="7658947" y="261928"/>
                </a:lnTo>
                <a:lnTo>
                  <a:pt x="7580470" y="261928"/>
                </a:lnTo>
                <a:lnTo>
                  <a:pt x="7580470" y="234410"/>
                </a:lnTo>
                <a:lnTo>
                  <a:pt x="7658947" y="234410"/>
                </a:lnTo>
                <a:cubicBezTo>
                  <a:pt x="7657928" y="194662"/>
                  <a:pt x="7656908" y="157972"/>
                  <a:pt x="7656908" y="139627"/>
                </a:cubicBezTo>
                <a:cubicBezTo>
                  <a:pt x="7656908" y="93764"/>
                  <a:pt x="7667100" y="66246"/>
                  <a:pt x="7694618" y="40767"/>
                </a:cubicBezTo>
                <a:cubicBezTo>
                  <a:pt x="7722136" y="15288"/>
                  <a:pt x="7766979" y="0"/>
                  <a:pt x="7814880" y="0"/>
                </a:cubicBezTo>
                <a:close/>
                <a:moveTo>
                  <a:pt x="7481507" y="0"/>
                </a:moveTo>
                <a:cubicBezTo>
                  <a:pt x="7553867" y="0"/>
                  <a:pt x="7609922" y="32613"/>
                  <a:pt x="7609922" y="75419"/>
                </a:cubicBezTo>
                <a:cubicBezTo>
                  <a:pt x="7609922" y="95802"/>
                  <a:pt x="7590558" y="108032"/>
                  <a:pt x="7559982" y="108032"/>
                </a:cubicBezTo>
                <a:cubicBezTo>
                  <a:pt x="7544694" y="108032"/>
                  <a:pt x="7532464" y="103956"/>
                  <a:pt x="7526349" y="98860"/>
                </a:cubicBezTo>
                <a:cubicBezTo>
                  <a:pt x="7520234" y="92745"/>
                  <a:pt x="7520234" y="92745"/>
                  <a:pt x="7515138" y="65227"/>
                </a:cubicBezTo>
                <a:cubicBezTo>
                  <a:pt x="7510042" y="33633"/>
                  <a:pt x="7496794" y="21403"/>
                  <a:pt x="7467237" y="21403"/>
                </a:cubicBezTo>
                <a:cubicBezTo>
                  <a:pt x="7427490" y="21403"/>
                  <a:pt x="7407106" y="54016"/>
                  <a:pt x="7407106" y="120263"/>
                </a:cubicBezTo>
                <a:cubicBezTo>
                  <a:pt x="7407106" y="135550"/>
                  <a:pt x="7407106" y="145742"/>
                  <a:pt x="7408125" y="194662"/>
                </a:cubicBezTo>
                <a:cubicBezTo>
                  <a:pt x="7408125" y="204854"/>
                  <a:pt x="7409144" y="218103"/>
                  <a:pt x="7409144" y="234410"/>
                </a:cubicBezTo>
                <a:lnTo>
                  <a:pt x="7544694" y="234410"/>
                </a:lnTo>
                <a:lnTo>
                  <a:pt x="7544694" y="261928"/>
                </a:lnTo>
                <a:lnTo>
                  <a:pt x="7409144" y="261928"/>
                </a:lnTo>
                <a:lnTo>
                  <a:pt x="7409144" y="621697"/>
                </a:lnTo>
                <a:cubicBezTo>
                  <a:pt x="7409144" y="716480"/>
                  <a:pt x="7415260" y="724633"/>
                  <a:pt x="7489659" y="726672"/>
                </a:cubicBezTo>
                <a:lnTo>
                  <a:pt x="7489659" y="749093"/>
                </a:lnTo>
                <a:lnTo>
                  <a:pt x="7252191" y="749093"/>
                </a:lnTo>
                <a:lnTo>
                  <a:pt x="7252191" y="726672"/>
                </a:lnTo>
                <a:cubicBezTo>
                  <a:pt x="7320476" y="724633"/>
                  <a:pt x="7325572" y="716480"/>
                  <a:pt x="7325572" y="621697"/>
                </a:cubicBezTo>
                <a:lnTo>
                  <a:pt x="7325572" y="261928"/>
                </a:lnTo>
                <a:lnTo>
                  <a:pt x="7247095" y="261928"/>
                </a:lnTo>
                <a:lnTo>
                  <a:pt x="7247095" y="234410"/>
                </a:lnTo>
                <a:lnTo>
                  <a:pt x="7325572" y="234410"/>
                </a:lnTo>
                <a:cubicBezTo>
                  <a:pt x="7324552" y="194662"/>
                  <a:pt x="7323534" y="157972"/>
                  <a:pt x="7323534" y="139627"/>
                </a:cubicBezTo>
                <a:cubicBezTo>
                  <a:pt x="7323534" y="93764"/>
                  <a:pt x="7333726" y="66246"/>
                  <a:pt x="7361243" y="40767"/>
                </a:cubicBezTo>
                <a:cubicBezTo>
                  <a:pt x="7388760" y="15288"/>
                  <a:pt x="7433604" y="0"/>
                  <a:pt x="7481507" y="0"/>
                </a:cubicBezTo>
                <a:close/>
              </a:path>
            </a:pathLst>
          </a:custGeom>
        </p:spPr>
      </p:pic>
      <p:pic>
        <p:nvPicPr>
          <p:cNvPr id="54" name="図 53" descr="QR コード&#10;&#10;自動的に生成された説明">
            <a:extLst>
              <a:ext uri="{FF2B5EF4-FFF2-40B4-BE49-F238E27FC236}">
                <a16:creationId xmlns:a16="http://schemas.microsoft.com/office/drawing/2014/main" id="{752E644C-BD05-AE32-BAFB-279A1554FE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4" y="1493494"/>
            <a:ext cx="5364506" cy="5364506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09B904B3-9E8E-52E3-D5F0-ABA2F6A3848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1286"/>
          <a:stretch/>
        </p:blipFill>
        <p:spPr>
          <a:xfrm>
            <a:off x="-944057" y="4353361"/>
            <a:ext cx="582014" cy="228010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5F76443B-7C9F-3ED6-658E-3E4AC8F67E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811080" y="3663837"/>
            <a:ext cx="1245429" cy="165393"/>
          </a:xfrm>
          <a:prstGeom prst="rect">
            <a:avLst/>
          </a:prstGeom>
        </p:spPr>
      </p:pic>
      <p:pic>
        <p:nvPicPr>
          <p:cNvPr id="58" name="図 57">
            <a:extLst>
              <a:ext uri="{FF2B5EF4-FFF2-40B4-BE49-F238E27FC236}">
                <a16:creationId xmlns:a16="http://schemas.microsoft.com/office/drawing/2014/main" id="{B7DE7DFE-C040-F52C-515F-F4F9C980A5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749375" y="4691983"/>
            <a:ext cx="1245429" cy="216248"/>
          </a:xfrm>
          <a:prstGeom prst="rect">
            <a:avLst/>
          </a:prstGeom>
        </p:spPr>
      </p:pic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7E4E7853-4DE0-9CE1-69CC-76DB3880D444}"/>
              </a:ext>
            </a:extLst>
          </p:cNvPr>
          <p:cNvGrpSpPr/>
          <p:nvPr/>
        </p:nvGrpSpPr>
        <p:grpSpPr>
          <a:xfrm>
            <a:off x="2144105" y="6799822"/>
            <a:ext cx="5038869" cy="62535"/>
            <a:chOff x="-19811" y="42435924"/>
            <a:chExt cx="31446272" cy="390266"/>
          </a:xfrm>
        </p:grpSpPr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B15A1A5-126A-10A2-E902-D4108710506C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21988507" y="42446090"/>
              <a:ext cx="1057511" cy="380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B11077E-7822-15ED-5AAF-B215BE9CE674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23032845" y="42446090"/>
              <a:ext cx="1057511" cy="380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F8C3892-2B2C-5287-6BAD-A61A9F47C512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24087214" y="42446090"/>
              <a:ext cx="1057511" cy="380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B8BC7E6-1A12-FBAA-2306-A91FB9E9192A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25129373" y="42446090"/>
              <a:ext cx="1057511" cy="3800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EA2CEF9-CFDA-8E45-1AB1-A057353034E0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26173713" y="42446090"/>
              <a:ext cx="1057511" cy="3800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E53C51F-5E98-CB7D-637F-44DCB9187E20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27228082" y="42446090"/>
              <a:ext cx="1057511" cy="380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3716345-9806-C4EB-10CB-2AF3AD72FB86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28270242" y="42446090"/>
              <a:ext cx="1057511" cy="380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91151A3-6F5C-654E-6321-DF31550A08A6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29314581" y="42446090"/>
              <a:ext cx="1057511" cy="380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5FCA255-2D39-53E3-3A82-52F8312B23F7}"/>
                </a:ext>
              </a:extLst>
            </p:cNvPr>
            <p:cNvPicPr>
              <a:picLocks/>
            </p:cNvPicPr>
            <p:nvPr/>
          </p:nvPicPr>
          <p:blipFill>
            <a:blip r:embed="rId8">
              <a:alphaModFix amt="50000"/>
            </a:blip>
            <a:stretch>
              <a:fillRect/>
            </a:stretch>
          </p:blipFill>
          <p:spPr>
            <a:xfrm rot="10800000">
              <a:off x="30368950" y="42446090"/>
              <a:ext cx="1057511" cy="380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75" name="グループ">
              <a:extLst>
                <a:ext uri="{FF2B5EF4-FFF2-40B4-BE49-F238E27FC236}">
                  <a16:creationId xmlns:a16="http://schemas.microsoft.com/office/drawing/2014/main" id="{5EFE1607-FE31-A69D-19AB-A51650D1F627}"/>
                </a:ext>
              </a:extLst>
            </p:cNvPr>
            <p:cNvGrpSpPr/>
            <p:nvPr/>
          </p:nvGrpSpPr>
          <p:grpSpPr>
            <a:xfrm>
              <a:off x="-19811" y="42435924"/>
              <a:ext cx="22011453" cy="380098"/>
              <a:chOff x="0" y="0"/>
              <a:chExt cx="13238262" cy="228600"/>
            </a:xfrm>
          </p:grpSpPr>
          <p:pic>
            <p:nvPicPr>
              <p:cNvPr id="76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9F701107-4F1E-0E7C-5593-3CCB21308FC8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0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77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3E54793A-5CDF-5318-D931-A5F55EE24EA4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628092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78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226CD41D-90AC-36CB-6ED6-58E23DB0C6A1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1262217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79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C7382D9E-C277-BE34-3F86-2FCCC1EC1E13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1888999" y="0"/>
                <a:ext cx="636015" cy="2286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0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79171BFD-302D-8FA9-926F-A7C6EBF15690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2517092" y="0"/>
                <a:ext cx="636015" cy="2286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1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A0166768-3E72-D7F1-6D36-86EEED50023E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3151217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2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0080878F-D353-A528-19BF-BDB09917A0B7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3777999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3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AE9A9E68-4F2A-E8D3-74D7-5D50916195A4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4406092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4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7817F077-10F7-1212-C18D-BC1993A18F09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5040217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5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A7F7E8EF-29E2-AC77-EA44-DFE86A89E1FA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5666999" y="0"/>
                <a:ext cx="636015" cy="2286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6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47B1E12F-E6AE-9A96-B4CC-69B8F496CCC7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6295092" y="0"/>
                <a:ext cx="636015" cy="2286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7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990D662B-8FB5-6825-2780-5F97B834346A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6929217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8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917F02F4-E523-CC95-72BB-5ABF0175EEEF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7563342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89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88E13406-7C6A-7946-749E-ED1499C600EB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8197466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90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42A55A05-8F96-0642-83F8-595872F93135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8824248" y="0"/>
                <a:ext cx="636016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91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505ED8BA-06A3-1859-6B34-D05D72113034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9452341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92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ECFF5525-6DA9-BB00-454C-1C5E69430D54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10086466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93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421584EF-9328-ED38-C362-45783E57C217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10713248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94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FA34B167-BF71-66CE-3322-CD00FC17B123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11341341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95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2972D462-4136-8647-5367-2D8DE3C5E153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11975465" y="0"/>
                <a:ext cx="636016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96" name="スクリーンショット 2019-01-14 16.07.03.png" descr="スクリーンショット 2019-01-14 16.07.03.png">
                <a:extLst>
                  <a:ext uri="{FF2B5EF4-FFF2-40B4-BE49-F238E27FC236}">
                    <a16:creationId xmlns:a16="http://schemas.microsoft.com/office/drawing/2014/main" id="{898FFF65-B74A-24BB-67A5-32232B3E09C7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alphaModFix amt="50000"/>
              </a:blip>
              <a:stretch>
                <a:fillRect/>
              </a:stretch>
            </p:blipFill>
            <p:spPr>
              <a:xfrm rot="10800000">
                <a:off x="12602248" y="0"/>
                <a:ext cx="636015" cy="228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pic>
        <p:nvPicPr>
          <p:cNvPr id="168" name="図 167">
            <a:extLst>
              <a:ext uri="{FF2B5EF4-FFF2-40B4-BE49-F238E27FC236}">
                <a16:creationId xmlns:a16="http://schemas.microsoft.com/office/drawing/2014/main" id="{6D88E37D-F903-DCE1-0BEF-2BA7FBA3E2F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" b="49722"/>
          <a:stretch/>
        </p:blipFill>
        <p:spPr>
          <a:xfrm>
            <a:off x="-955950" y="4131447"/>
            <a:ext cx="582014" cy="235324"/>
          </a:xfrm>
          <a:prstGeom prst="rect">
            <a:avLst/>
          </a:prstGeom>
        </p:spPr>
      </p:pic>
      <p:sp>
        <p:nvSpPr>
          <p:cNvPr id="1710" name="A FRB associated with X-ray burst of…">
            <a:extLst>
              <a:ext uri="{FF2B5EF4-FFF2-40B4-BE49-F238E27FC236}">
                <a16:creationId xmlns:a16="http://schemas.microsoft.com/office/drawing/2014/main" id="{BD0F5A73-0B15-217B-61AC-50277A02FC7E}"/>
              </a:ext>
            </a:extLst>
          </p:cNvPr>
          <p:cNvSpPr txBox="1"/>
          <p:nvPr/>
        </p:nvSpPr>
        <p:spPr>
          <a:xfrm>
            <a:off x="-2433284" y="1350395"/>
            <a:ext cx="11624" cy="60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724" tIns="5724" rIns="5724" bIns="5724">
            <a:spAutoFit/>
          </a:bodyPr>
          <a:lstStyle/>
          <a:p>
            <a:pPr algn="l">
              <a:defRPr sz="28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endParaRPr sz="315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083F34D4-A2FD-EDF3-E486-29A857DADA79}"/>
              </a:ext>
            </a:extLst>
          </p:cNvPr>
          <p:cNvSpPr txBox="1">
            <a:spLocks/>
          </p:cNvSpPr>
          <p:nvPr/>
        </p:nvSpPr>
        <p:spPr>
          <a:xfrm>
            <a:off x="5617900" y="1410430"/>
            <a:ext cx="3503898" cy="5246293"/>
          </a:xfrm>
          <a:prstGeom prst="rect">
            <a:avLst/>
          </a:prstGeom>
          <a:noFill/>
          <a:ln w="63500">
            <a:solidFill>
              <a:srgbClr val="E47C99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800" dirty="0">
                <a:highlight>
                  <a:srgbClr val="E47C99"/>
                </a:highlight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Try with your smartphone</a:t>
            </a:r>
            <a:endParaRPr lang="en-US" altLang="ja-JP" sz="2800" dirty="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  <a:p>
            <a:pPr algn="l"/>
            <a:endParaRPr lang="en-US" altLang="ja-JP" sz="3200" dirty="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  <a:p>
            <a:pPr algn="l"/>
            <a:endParaRPr lang="en-US" altLang="ja-JP" sz="3200" dirty="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  <a:p>
            <a:pPr algn="l"/>
            <a:endParaRPr lang="en-US" altLang="ja-JP" sz="3200" dirty="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  <a:p>
            <a:pPr algn="l"/>
            <a:endParaRPr lang="en-US" altLang="ja-JP" sz="3200" dirty="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  <a:p>
            <a:pPr algn="l"/>
            <a:br>
              <a:rPr lang="en-US" altLang="ja-JP" sz="3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</a:br>
            <a:endParaRPr lang="en-US" altLang="ja-JP" sz="3200" dirty="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  <a:p>
            <a:pPr algn="l"/>
            <a:endParaRPr lang="en-US" altLang="ja-JP" sz="3200" dirty="0">
              <a:latin typeface="Cambria Math" panose="02040503050406030204" pitchFamily="18" charset="0"/>
              <a:ea typeface="Hiragino Mincho Pro W3" panose="02020300000000000000" pitchFamily="18" charset="-128"/>
            </a:endParaRPr>
          </a:p>
          <a:p>
            <a:pPr algn="l"/>
            <a:r>
              <a:rPr lang="en-US" altLang="ja-JP" sz="24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Throwing smartphone just around x_2 axis is difficult. Rotation around x_1, x_3 arise.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D54DA39-7DC9-3F3E-C936-8DE89852B2C4}"/>
              </a:ext>
            </a:extLst>
          </p:cNvPr>
          <p:cNvGrpSpPr/>
          <p:nvPr/>
        </p:nvGrpSpPr>
        <p:grpSpPr>
          <a:xfrm>
            <a:off x="5865945" y="2276842"/>
            <a:ext cx="2295149" cy="2939381"/>
            <a:chOff x="9798824" y="15649211"/>
            <a:chExt cx="3343176" cy="3588237"/>
          </a:xfrm>
        </p:grpSpPr>
        <p:cxnSp>
          <p:nvCxnSpPr>
            <p:cNvPr id="5" name="直線矢印コネクタ 4">
              <a:extLst>
                <a:ext uri="{FF2B5EF4-FFF2-40B4-BE49-F238E27FC236}">
                  <a16:creationId xmlns:a16="http://schemas.microsoft.com/office/drawing/2014/main" id="{EF8E1917-A349-E713-1504-A40EF0E1DC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55830" y="16685818"/>
              <a:ext cx="902835" cy="850655"/>
            </a:xfrm>
            <a:prstGeom prst="straightConnector1">
              <a:avLst/>
            </a:prstGeom>
            <a:noFill/>
            <a:ln w="76200" cap="flat">
              <a:solidFill>
                <a:srgbClr val="000000"/>
              </a:solidFill>
              <a:prstDash val="sysDot"/>
              <a:miter lim="400000"/>
              <a:headEnd type="none" w="lg" len="lg"/>
              <a:tailEnd type="triangle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B71159B-28BD-1035-DFAA-8B61A745ACCE}"/>
                </a:ext>
              </a:extLst>
            </p:cNvPr>
            <p:cNvGrpSpPr/>
            <p:nvPr/>
          </p:nvGrpSpPr>
          <p:grpSpPr>
            <a:xfrm>
              <a:off x="10261164" y="16353058"/>
              <a:ext cx="1965903" cy="2870662"/>
              <a:chOff x="-13238915" y="17142011"/>
              <a:chExt cx="5946947" cy="8683888"/>
            </a:xfrm>
          </p:grpSpPr>
          <p:sp>
            <p:nvSpPr>
              <p:cNvPr id="16" name="フリーフォーム 15">
                <a:extLst>
                  <a:ext uri="{FF2B5EF4-FFF2-40B4-BE49-F238E27FC236}">
                    <a16:creationId xmlns:a16="http://schemas.microsoft.com/office/drawing/2014/main" id="{14FBD7BA-9174-F53D-3912-D323D50DE13A}"/>
                  </a:ext>
                </a:extLst>
              </p:cNvPr>
              <p:cNvSpPr/>
              <p:nvPr/>
            </p:nvSpPr>
            <p:spPr>
              <a:xfrm>
                <a:off x="-11544472" y="23928102"/>
                <a:ext cx="4252504" cy="1897797"/>
              </a:xfrm>
              <a:custGeom>
                <a:avLst/>
                <a:gdLst>
                  <a:gd name="connsiteX0" fmla="*/ 276097 w 2059177"/>
                  <a:gd name="connsiteY0" fmla="*/ 0 h 2724912"/>
                  <a:gd name="connsiteX1" fmla="*/ 102361 w 2059177"/>
                  <a:gd name="connsiteY1" fmla="*/ 1801368 h 2724912"/>
                  <a:gd name="connsiteX2" fmla="*/ 1656841 w 2059177"/>
                  <a:gd name="connsiteY2" fmla="*/ 2560320 h 2724912"/>
                  <a:gd name="connsiteX3" fmla="*/ 2059177 w 2059177"/>
                  <a:gd name="connsiteY3" fmla="*/ 2724912 h 2724912"/>
                  <a:gd name="connsiteX0" fmla="*/ 244706 w 2027786"/>
                  <a:gd name="connsiteY0" fmla="*/ 0 h 2724912"/>
                  <a:gd name="connsiteX1" fmla="*/ 70970 w 2027786"/>
                  <a:gd name="connsiteY1" fmla="*/ 1801368 h 2724912"/>
                  <a:gd name="connsiteX2" fmla="*/ 1625450 w 2027786"/>
                  <a:gd name="connsiteY2" fmla="*/ 2560320 h 2724912"/>
                  <a:gd name="connsiteX3" fmla="*/ 2027786 w 2027786"/>
                  <a:gd name="connsiteY3" fmla="*/ 2724912 h 2724912"/>
                  <a:gd name="connsiteX0" fmla="*/ 677 w 1783757"/>
                  <a:gd name="connsiteY0" fmla="*/ 0 h 2724912"/>
                  <a:gd name="connsiteX1" fmla="*/ 210989 w 1783757"/>
                  <a:gd name="connsiteY1" fmla="*/ 1682496 h 2724912"/>
                  <a:gd name="connsiteX2" fmla="*/ 1381421 w 1783757"/>
                  <a:gd name="connsiteY2" fmla="*/ 2560320 h 2724912"/>
                  <a:gd name="connsiteX3" fmla="*/ 1783757 w 1783757"/>
                  <a:gd name="connsiteY3" fmla="*/ 2724912 h 2724912"/>
                  <a:gd name="connsiteX0" fmla="*/ 677 w 1381421"/>
                  <a:gd name="connsiteY0" fmla="*/ 0 h 2560320"/>
                  <a:gd name="connsiteX1" fmla="*/ 210989 w 1381421"/>
                  <a:gd name="connsiteY1" fmla="*/ 1682496 h 2560320"/>
                  <a:gd name="connsiteX2" fmla="*/ 1381421 w 1381421"/>
                  <a:gd name="connsiteY2" fmla="*/ 2560320 h 2560320"/>
                  <a:gd name="connsiteX0" fmla="*/ 128664 w 3786382"/>
                  <a:gd name="connsiteY0" fmla="*/ 0 h 1686348"/>
                  <a:gd name="connsiteX1" fmla="*/ 338976 w 3786382"/>
                  <a:gd name="connsiteY1" fmla="*/ 1682496 h 1686348"/>
                  <a:gd name="connsiteX2" fmla="*/ 3786382 w 3786382"/>
                  <a:gd name="connsiteY2" fmla="*/ 519476 h 1686348"/>
                  <a:gd name="connsiteX0" fmla="*/ 0 w 3657718"/>
                  <a:gd name="connsiteY0" fmla="*/ 0 h 1333389"/>
                  <a:gd name="connsiteX1" fmla="*/ 1947559 w 3657718"/>
                  <a:gd name="connsiteY1" fmla="*/ 1328301 h 1333389"/>
                  <a:gd name="connsiteX2" fmla="*/ 3657718 w 3657718"/>
                  <a:gd name="connsiteY2" fmla="*/ 519476 h 1333389"/>
                  <a:gd name="connsiteX0" fmla="*/ 0 w 3657718"/>
                  <a:gd name="connsiteY0" fmla="*/ 0 h 1467765"/>
                  <a:gd name="connsiteX1" fmla="*/ 1053636 w 3657718"/>
                  <a:gd name="connsiteY1" fmla="*/ 1463233 h 1467765"/>
                  <a:gd name="connsiteX2" fmla="*/ 3657718 w 3657718"/>
                  <a:gd name="connsiteY2" fmla="*/ 519476 h 1467765"/>
                  <a:gd name="connsiteX0" fmla="*/ 9027 w 3666745"/>
                  <a:gd name="connsiteY0" fmla="*/ 0 h 1471549"/>
                  <a:gd name="connsiteX1" fmla="*/ 1062663 w 3666745"/>
                  <a:gd name="connsiteY1" fmla="*/ 1463233 h 1471549"/>
                  <a:gd name="connsiteX2" fmla="*/ 3666745 w 3666745"/>
                  <a:gd name="connsiteY2" fmla="*/ 519476 h 1471549"/>
                  <a:gd name="connsiteX0" fmla="*/ 9281 w 3666999"/>
                  <a:gd name="connsiteY0" fmla="*/ 0 h 1410071"/>
                  <a:gd name="connsiteX1" fmla="*/ 1046049 w 3666999"/>
                  <a:gd name="connsiteY1" fmla="*/ 1378901 h 1410071"/>
                  <a:gd name="connsiteX2" fmla="*/ 3666999 w 3666999"/>
                  <a:gd name="connsiteY2" fmla="*/ 519476 h 1410071"/>
                  <a:gd name="connsiteX0" fmla="*/ 5560 w 3663278"/>
                  <a:gd name="connsiteY0" fmla="*/ 0 h 1462283"/>
                  <a:gd name="connsiteX1" fmla="*/ 1042328 w 3663278"/>
                  <a:gd name="connsiteY1" fmla="*/ 1378901 h 1462283"/>
                  <a:gd name="connsiteX2" fmla="*/ 3663278 w 3663278"/>
                  <a:gd name="connsiteY2" fmla="*/ 519476 h 1462283"/>
                  <a:gd name="connsiteX0" fmla="*/ 8915 w 3514833"/>
                  <a:gd name="connsiteY0" fmla="*/ 265989 h 1733251"/>
                  <a:gd name="connsiteX1" fmla="*/ 1045683 w 3514833"/>
                  <a:gd name="connsiteY1" fmla="*/ 1644890 h 1733251"/>
                  <a:gd name="connsiteX2" fmla="*/ 3514833 w 3514833"/>
                  <a:gd name="connsiteY2" fmla="*/ 9604 h 1733251"/>
                  <a:gd name="connsiteX0" fmla="*/ 8915 w 3591270"/>
                  <a:gd name="connsiteY0" fmla="*/ 289693 h 1756955"/>
                  <a:gd name="connsiteX1" fmla="*/ 1045683 w 3591270"/>
                  <a:gd name="connsiteY1" fmla="*/ 1668594 h 1756955"/>
                  <a:gd name="connsiteX2" fmla="*/ 3514833 w 3591270"/>
                  <a:gd name="connsiteY2" fmla="*/ 33308 h 1756955"/>
                  <a:gd name="connsiteX0" fmla="*/ 11014 w 4321683"/>
                  <a:gd name="connsiteY0" fmla="*/ 472938 h 1953891"/>
                  <a:gd name="connsiteX1" fmla="*/ 1047782 w 4321683"/>
                  <a:gd name="connsiteY1" fmla="*/ 1851839 h 1953891"/>
                  <a:gd name="connsiteX2" fmla="*/ 4259058 w 4321683"/>
                  <a:gd name="connsiteY2" fmla="*/ 31022 h 1953891"/>
                  <a:gd name="connsiteX0" fmla="*/ 11014 w 4259058"/>
                  <a:gd name="connsiteY0" fmla="*/ 441916 h 1922869"/>
                  <a:gd name="connsiteX1" fmla="*/ 1047782 w 4259058"/>
                  <a:gd name="connsiteY1" fmla="*/ 1820817 h 1922869"/>
                  <a:gd name="connsiteX2" fmla="*/ 4259058 w 4259058"/>
                  <a:gd name="connsiteY2" fmla="*/ 0 h 1922869"/>
                  <a:gd name="connsiteX0" fmla="*/ 6008 w 4254052"/>
                  <a:gd name="connsiteY0" fmla="*/ 441916 h 1853732"/>
                  <a:gd name="connsiteX1" fmla="*/ 1464438 w 4254052"/>
                  <a:gd name="connsiteY1" fmla="*/ 1719616 h 1853732"/>
                  <a:gd name="connsiteX2" fmla="*/ 4254052 w 4254052"/>
                  <a:gd name="connsiteY2" fmla="*/ 0 h 1853732"/>
                  <a:gd name="connsiteX0" fmla="*/ 4650 w 4252694"/>
                  <a:gd name="connsiteY0" fmla="*/ 441916 h 1853732"/>
                  <a:gd name="connsiteX1" fmla="*/ 1463080 w 4252694"/>
                  <a:gd name="connsiteY1" fmla="*/ 1719616 h 1853732"/>
                  <a:gd name="connsiteX2" fmla="*/ 4252694 w 4252694"/>
                  <a:gd name="connsiteY2" fmla="*/ 0 h 1853732"/>
                  <a:gd name="connsiteX0" fmla="*/ 4650 w 4252694"/>
                  <a:gd name="connsiteY0" fmla="*/ 441916 h 1853732"/>
                  <a:gd name="connsiteX1" fmla="*/ 1463080 w 4252694"/>
                  <a:gd name="connsiteY1" fmla="*/ 1719616 h 1853732"/>
                  <a:gd name="connsiteX2" fmla="*/ 4252694 w 4252694"/>
                  <a:gd name="connsiteY2" fmla="*/ 0 h 1853732"/>
                  <a:gd name="connsiteX0" fmla="*/ 4462 w 4252506"/>
                  <a:gd name="connsiteY0" fmla="*/ 441916 h 1897795"/>
                  <a:gd name="connsiteX1" fmla="*/ 1462892 w 4252506"/>
                  <a:gd name="connsiteY1" fmla="*/ 1719616 h 1897795"/>
                  <a:gd name="connsiteX2" fmla="*/ 4252506 w 4252506"/>
                  <a:gd name="connsiteY2" fmla="*/ 0 h 1897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52506" h="1897795">
                    <a:moveTo>
                      <a:pt x="4462" y="441916"/>
                    </a:moveTo>
                    <a:cubicBezTo>
                      <a:pt x="-80636" y="2358456"/>
                      <a:pt x="1075348" y="1894469"/>
                      <a:pt x="1462892" y="1719616"/>
                    </a:cubicBezTo>
                    <a:cubicBezTo>
                      <a:pt x="1850436" y="1544763"/>
                      <a:pt x="3622776" y="419534"/>
                      <a:pt x="4252506" y="0"/>
                    </a:cubicBezTo>
                  </a:path>
                </a:pathLst>
              </a:custGeom>
              <a:noFill/>
              <a:ln w="63500" cap="flat">
                <a:solidFill>
                  <a:srgbClr val="F97A5E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17" name="角丸四角形 16">
                <a:extLst>
                  <a:ext uri="{FF2B5EF4-FFF2-40B4-BE49-F238E27FC236}">
                    <a16:creationId xmlns:a16="http://schemas.microsoft.com/office/drawing/2014/main" id="{9A866006-28F0-B46F-6B8D-07044618F781}"/>
                  </a:ext>
                </a:extLst>
              </p:cNvPr>
              <p:cNvSpPr/>
              <p:nvPr/>
            </p:nvSpPr>
            <p:spPr>
              <a:xfrm>
                <a:off x="-11839093" y="23677332"/>
                <a:ext cx="620712" cy="1027811"/>
              </a:xfrm>
              <a:prstGeom prst="roundRect">
                <a:avLst>
                  <a:gd name="adj" fmla="val 6621"/>
                </a:avLst>
              </a:prstGeom>
              <a:solidFill>
                <a:srgbClr val="F97A5E"/>
              </a:solidFill>
              <a:ln w="254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118219" tIns="118219" rIns="118219" bIns="118219" numCol="1" spcCol="38100" rtlCol="0" anchor="ctr">
                <a:spAutoFit/>
              </a:bodyPr>
              <a:lstStyle/>
              <a:p>
                <a:pPr marL="0" marR="0" indent="0" algn="ctr" defTabSz="2563481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9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ヒラギノ角ゴ ProN W3"/>
                </a:endParaRPr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2AED067B-6241-60EF-4AF2-D37D9EF953E8}"/>
                  </a:ext>
                </a:extLst>
              </p:cNvPr>
              <p:cNvGrpSpPr/>
              <p:nvPr/>
            </p:nvGrpSpPr>
            <p:grpSpPr>
              <a:xfrm>
                <a:off x="-9896009" y="18512221"/>
                <a:ext cx="382171" cy="1694234"/>
                <a:chOff x="-9909456" y="18512221"/>
                <a:chExt cx="382171" cy="1694234"/>
              </a:xfrm>
            </p:grpSpPr>
            <p:sp>
              <p:nvSpPr>
                <p:cNvPr id="29" name="角丸四角形 28">
                  <a:extLst>
                    <a:ext uri="{FF2B5EF4-FFF2-40B4-BE49-F238E27FC236}">
                      <a16:creationId xmlns:a16="http://schemas.microsoft.com/office/drawing/2014/main" id="{B73927A6-8A11-9D62-3A5F-E6FCB1CC7C35}"/>
                    </a:ext>
                  </a:extLst>
                </p:cNvPr>
                <p:cNvSpPr/>
                <p:nvPr/>
              </p:nvSpPr>
              <p:spPr>
                <a:xfrm>
                  <a:off x="-9909456" y="18512221"/>
                  <a:ext cx="382171" cy="758436"/>
                </a:xfrm>
                <a:prstGeom prst="roundRect">
                  <a:avLst>
                    <a:gd name="adj" fmla="val 6621"/>
                  </a:avLst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118219" tIns="118219" rIns="118219" bIns="118219" numCol="1" spcCol="38100" rtlCol="0" anchor="ctr">
                  <a:spAutoFit/>
                </a:bodyPr>
                <a:lstStyle/>
                <a:p>
                  <a:pPr marL="0" marR="0" indent="0" algn="ctr" defTabSz="2563481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96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ヒラギノ角ゴ ProN W3"/>
                  </a:endParaRPr>
                </a:p>
              </p:txBody>
            </p:sp>
            <p:sp>
              <p:nvSpPr>
                <p:cNvPr id="32" name="角丸四角形 31">
                  <a:extLst>
                    <a:ext uri="{FF2B5EF4-FFF2-40B4-BE49-F238E27FC236}">
                      <a16:creationId xmlns:a16="http://schemas.microsoft.com/office/drawing/2014/main" id="{99F2DC55-E6FF-DFCA-0361-B4F05E631F12}"/>
                    </a:ext>
                  </a:extLst>
                </p:cNvPr>
                <p:cNvSpPr/>
                <p:nvPr/>
              </p:nvSpPr>
              <p:spPr>
                <a:xfrm>
                  <a:off x="-9909456" y="19448019"/>
                  <a:ext cx="382171" cy="758436"/>
                </a:xfrm>
                <a:prstGeom prst="roundRect">
                  <a:avLst>
                    <a:gd name="adj" fmla="val 6621"/>
                  </a:avLst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118219" tIns="118219" rIns="118219" bIns="118219" numCol="1" spcCol="38100" rtlCol="0" anchor="ctr">
                  <a:spAutoFit/>
                </a:bodyPr>
                <a:lstStyle/>
                <a:p>
                  <a:pPr marL="0" marR="0" indent="0" algn="ctr" defTabSz="2563481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96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ヒラギノ角ゴ ProN W3"/>
                  </a:endParaRPr>
                </a:p>
              </p:txBody>
            </p:sp>
          </p:grpSp>
          <p:sp>
            <p:nvSpPr>
              <p:cNvPr id="19" name="角丸四角形 18">
                <a:extLst>
                  <a:ext uri="{FF2B5EF4-FFF2-40B4-BE49-F238E27FC236}">
                    <a16:creationId xmlns:a16="http://schemas.microsoft.com/office/drawing/2014/main" id="{F7AB4105-F999-6C4D-6566-AFC7A7B7A58A}"/>
                  </a:ext>
                </a:extLst>
              </p:cNvPr>
              <p:cNvSpPr/>
              <p:nvPr/>
            </p:nvSpPr>
            <p:spPr>
              <a:xfrm>
                <a:off x="-13238915" y="17142011"/>
                <a:ext cx="3640674" cy="6822000"/>
              </a:xfrm>
              <a:prstGeom prst="roundRect">
                <a:avLst>
                  <a:gd name="adj" fmla="val 6621"/>
                </a:avLst>
              </a:prstGeom>
              <a:solidFill>
                <a:srgbClr val="FFFFFF"/>
              </a:solidFill>
              <a:ln w="254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118219" tIns="118219" rIns="118219" bIns="118219" numCol="1" spcCol="38100" rtlCol="0" anchor="ctr">
                <a:spAutoFit/>
              </a:bodyPr>
              <a:lstStyle/>
              <a:p>
                <a:pPr marL="0" marR="0" indent="0" algn="ctr" defTabSz="2563481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9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ヒラギノ角ゴ ProN W3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55F36C62-0F02-3926-A35C-F8045FE12BA4}"/>
                  </a:ext>
                </a:extLst>
              </p:cNvPr>
              <p:cNvGrpSpPr/>
              <p:nvPr/>
            </p:nvGrpSpPr>
            <p:grpSpPr>
              <a:xfrm>
                <a:off x="-13025725" y="17401564"/>
                <a:ext cx="1318243" cy="1415324"/>
                <a:chOff x="-13025725" y="17401564"/>
                <a:chExt cx="1318243" cy="1415324"/>
              </a:xfrm>
            </p:grpSpPr>
            <p:sp>
              <p:nvSpPr>
                <p:cNvPr id="21" name="角丸四角形 20">
                  <a:extLst>
                    <a:ext uri="{FF2B5EF4-FFF2-40B4-BE49-F238E27FC236}">
                      <a16:creationId xmlns:a16="http://schemas.microsoft.com/office/drawing/2014/main" id="{5A140434-0170-D041-7BCC-71768744AB9D}"/>
                    </a:ext>
                  </a:extLst>
                </p:cNvPr>
                <p:cNvSpPr/>
                <p:nvPr/>
              </p:nvSpPr>
              <p:spPr>
                <a:xfrm>
                  <a:off x="-13025725" y="17401564"/>
                  <a:ext cx="1318243" cy="1415324"/>
                </a:xfrm>
                <a:prstGeom prst="roundRect">
                  <a:avLst/>
                </a:prstGeom>
                <a:solidFill>
                  <a:srgbClr val="83838D"/>
                </a:solidFill>
                <a:ln w="25400" cap="flat">
                  <a:solidFill>
                    <a:schemeClr val="tx1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118219" tIns="118219" rIns="118219" bIns="118219" numCol="1" spcCol="38100" rtlCol="0" anchor="ctr">
                  <a:spAutoFit/>
                </a:bodyPr>
                <a:lstStyle/>
                <a:p>
                  <a:pPr marL="0" marR="0" indent="0" algn="ctr" defTabSz="2563481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96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ヒラギノ角ゴ ProN W3"/>
                  </a:endParaRPr>
                </a:p>
              </p:txBody>
            </p:sp>
            <p:sp>
              <p:nvSpPr>
                <p:cNvPr id="23" name="円/楕円 22">
                  <a:extLst>
                    <a:ext uri="{FF2B5EF4-FFF2-40B4-BE49-F238E27FC236}">
                      <a16:creationId xmlns:a16="http://schemas.microsoft.com/office/drawing/2014/main" id="{188087E5-5325-00E8-A553-EE88273BEA33}"/>
                    </a:ext>
                  </a:extLst>
                </p:cNvPr>
                <p:cNvSpPr/>
                <p:nvPr/>
              </p:nvSpPr>
              <p:spPr>
                <a:xfrm>
                  <a:off x="-12920254" y="17526879"/>
                  <a:ext cx="580524" cy="580525"/>
                </a:xfrm>
                <a:prstGeom prst="ellipse">
                  <a:avLst/>
                </a:prstGeom>
                <a:solidFill>
                  <a:srgbClr val="504F5C"/>
                </a:solidFill>
                <a:ln w="25400" cap="flat">
                  <a:solidFill>
                    <a:srgbClr val="F4F5FE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118219" tIns="118219" rIns="118219" bIns="118219" numCol="1" spcCol="38100" rtlCol="0" anchor="ctr">
                  <a:spAutoFit/>
                </a:bodyPr>
                <a:lstStyle/>
                <a:p>
                  <a:pPr marL="0" marR="0" indent="0" algn="ctr" defTabSz="2563481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96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ヒラギノ角ゴ ProN W3"/>
                  </a:endParaRPr>
                </a:p>
              </p:txBody>
            </p:sp>
            <p:sp>
              <p:nvSpPr>
                <p:cNvPr id="25" name="円/楕円 24">
                  <a:extLst>
                    <a:ext uri="{FF2B5EF4-FFF2-40B4-BE49-F238E27FC236}">
                      <a16:creationId xmlns:a16="http://schemas.microsoft.com/office/drawing/2014/main" id="{CCD11F62-2344-24D6-3119-F0F16E166551}"/>
                    </a:ext>
                  </a:extLst>
                </p:cNvPr>
                <p:cNvSpPr/>
                <p:nvPr/>
              </p:nvSpPr>
              <p:spPr>
                <a:xfrm>
                  <a:off x="-12188384" y="17639178"/>
                  <a:ext cx="275432" cy="275432"/>
                </a:xfrm>
                <a:prstGeom prst="ellipse">
                  <a:avLst/>
                </a:prstGeom>
                <a:solidFill>
                  <a:srgbClr val="FDFCFA"/>
                </a:solidFill>
                <a:ln w="381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118219" tIns="118219" rIns="118219" bIns="118219" numCol="1" spcCol="38100" rtlCol="0" anchor="ctr">
                  <a:spAutoFit/>
                </a:bodyPr>
                <a:lstStyle/>
                <a:p>
                  <a:pPr marL="0" marR="0" indent="0" algn="ctr" defTabSz="2563481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96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ヒラギノ角ゴ ProN W3"/>
                  </a:endParaRPr>
                </a:p>
              </p:txBody>
            </p:sp>
            <p:sp>
              <p:nvSpPr>
                <p:cNvPr id="26" name="円/楕円 25">
                  <a:extLst>
                    <a:ext uri="{FF2B5EF4-FFF2-40B4-BE49-F238E27FC236}">
                      <a16:creationId xmlns:a16="http://schemas.microsoft.com/office/drawing/2014/main" id="{B5F18933-C181-C3B3-768D-03BC89B0CBFC}"/>
                    </a:ext>
                  </a:extLst>
                </p:cNvPr>
                <p:cNvSpPr/>
                <p:nvPr/>
              </p:nvSpPr>
              <p:spPr>
                <a:xfrm>
                  <a:off x="-12415416" y="18131513"/>
                  <a:ext cx="580524" cy="580525"/>
                </a:xfrm>
                <a:prstGeom prst="ellipse">
                  <a:avLst/>
                </a:prstGeom>
                <a:solidFill>
                  <a:srgbClr val="504F5C"/>
                </a:solidFill>
                <a:ln w="25400" cap="flat">
                  <a:solidFill>
                    <a:srgbClr val="F4F5FE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118219" tIns="118219" rIns="118219" bIns="118219" numCol="1" spcCol="38100" rtlCol="0" anchor="ctr">
                  <a:spAutoFit/>
                </a:bodyPr>
                <a:lstStyle/>
                <a:p>
                  <a:pPr marL="0" marR="0" indent="0" algn="ctr" defTabSz="2563481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96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ヒラギノ角ゴ ProN W3"/>
                  </a:endParaRPr>
                </a:p>
              </p:txBody>
            </p:sp>
            <p:sp>
              <p:nvSpPr>
                <p:cNvPr id="28" name="円/楕円 27">
                  <a:extLst>
                    <a:ext uri="{FF2B5EF4-FFF2-40B4-BE49-F238E27FC236}">
                      <a16:creationId xmlns:a16="http://schemas.microsoft.com/office/drawing/2014/main" id="{95C9E43C-3E29-866A-12E9-47E19AD1DA7A}"/>
                    </a:ext>
                  </a:extLst>
                </p:cNvPr>
                <p:cNvSpPr/>
                <p:nvPr/>
              </p:nvSpPr>
              <p:spPr>
                <a:xfrm>
                  <a:off x="-12784968" y="18424745"/>
                  <a:ext cx="137861" cy="137861"/>
                </a:xfrm>
                <a:prstGeom prst="ellipse">
                  <a:avLst/>
                </a:prstGeom>
                <a:solidFill>
                  <a:schemeClr val="tx1"/>
                </a:solidFill>
                <a:ln w="381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118219" tIns="118219" rIns="118219" bIns="118219" numCol="1" spcCol="38100" rtlCol="0" anchor="ctr">
                  <a:spAutoFit/>
                </a:bodyPr>
                <a:lstStyle/>
                <a:p>
                  <a:pPr marL="0" marR="0" indent="0" algn="ctr" defTabSz="2563481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96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ヒラギノ角ゴ ProN W3"/>
                  </a:endParaRPr>
                </a:p>
              </p:txBody>
            </p:sp>
          </p:grpSp>
        </p:grpSp>
        <p:cxnSp>
          <p:nvCxnSpPr>
            <p:cNvPr id="7" name="直線矢印コネクタ 6">
              <a:extLst>
                <a:ext uri="{FF2B5EF4-FFF2-40B4-BE49-F238E27FC236}">
                  <a16:creationId xmlns:a16="http://schemas.microsoft.com/office/drawing/2014/main" id="{F346F625-A2E4-B308-0ABE-EBFD2956A0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30401" y="15649211"/>
              <a:ext cx="0" cy="3588237"/>
            </a:xfrm>
            <a:prstGeom prst="straightConnector1">
              <a:avLst/>
            </a:prstGeom>
            <a:noFill/>
            <a:ln w="76200" cap="flat">
              <a:solidFill>
                <a:srgbClr val="000000"/>
              </a:solidFill>
              <a:prstDash val="sysDot"/>
              <a:miter lim="400000"/>
              <a:headEnd type="none" w="lg" len="lg"/>
              <a:tailEnd type="triangle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D22D6C41-0C55-2AFD-CA71-E4AC6C918F4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r="68701"/>
            <a:stretch/>
          </p:blipFill>
          <p:spPr>
            <a:xfrm>
              <a:off x="10251416" y="16015691"/>
              <a:ext cx="411193" cy="219977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A02A2D16-6BB1-A63A-A0E1-D6EAA48F1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1804" r="29608"/>
            <a:stretch/>
          </p:blipFill>
          <p:spPr>
            <a:xfrm>
              <a:off x="12635053" y="17105878"/>
              <a:ext cx="506947" cy="232436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4EC86969-9092-1630-9CC5-02E408864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73288" r="-3921"/>
            <a:stretch/>
          </p:blipFill>
          <p:spPr>
            <a:xfrm>
              <a:off x="9866847" y="18525379"/>
              <a:ext cx="402442" cy="232436"/>
            </a:xfrm>
            <a:prstGeom prst="rect">
              <a:avLst/>
            </a:prstGeom>
          </p:spPr>
        </p:pic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8D7E858D-82CC-8F93-83C2-0EA609F3C3F3}"/>
                </a:ext>
              </a:extLst>
            </p:cNvPr>
            <p:cNvCxnSpPr>
              <a:cxnSpLocks/>
            </p:cNvCxnSpPr>
            <p:nvPr/>
          </p:nvCxnSpPr>
          <p:spPr>
            <a:xfrm>
              <a:off x="9798824" y="17520302"/>
              <a:ext cx="3157602" cy="0"/>
            </a:xfrm>
            <a:prstGeom prst="straightConnector1">
              <a:avLst/>
            </a:prstGeom>
            <a:noFill/>
            <a:ln w="76200" cap="flat">
              <a:solidFill>
                <a:srgbClr val="000000"/>
              </a:solidFill>
              <a:prstDash val="sysDot"/>
              <a:miter lim="400000"/>
              <a:headEnd type="none" w="lg" len="lg"/>
              <a:tailEnd type="triangle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811AB36A-30C4-668F-7B9C-E339C0BC31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62753" y="17520302"/>
              <a:ext cx="787686" cy="926524"/>
            </a:xfrm>
            <a:prstGeom prst="straightConnector1">
              <a:avLst/>
            </a:prstGeom>
            <a:noFill/>
            <a:ln w="76200" cap="flat">
              <a:solidFill>
                <a:srgbClr val="000000"/>
              </a:solidFill>
              <a:prstDash val="sysDot"/>
              <a:miter lim="400000"/>
              <a:headEnd type="none" w="lg" len="lg"/>
              <a:tailEnd type="triangle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" name="下カーブ矢印 14">
              <a:extLst>
                <a:ext uri="{FF2B5EF4-FFF2-40B4-BE49-F238E27FC236}">
                  <a16:creationId xmlns:a16="http://schemas.microsoft.com/office/drawing/2014/main" id="{7CFBAE07-DE59-2DFD-E793-7110F2AC38F7}"/>
                </a:ext>
              </a:extLst>
            </p:cNvPr>
            <p:cNvSpPr/>
            <p:nvPr/>
          </p:nvSpPr>
          <p:spPr>
            <a:xfrm>
              <a:off x="11825984" y="16912326"/>
              <a:ext cx="615078" cy="1149737"/>
            </a:xfrm>
            <a:prstGeom prst="curvedDownArrow">
              <a:avLst>
                <a:gd name="adj1" fmla="val 13777"/>
                <a:gd name="adj2" fmla="val 30650"/>
                <a:gd name="adj3" fmla="val 40445"/>
              </a:avLst>
            </a:prstGeom>
            <a:solidFill>
              <a:srgbClr val="9BE3F6"/>
            </a:solidFill>
            <a:ln w="254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18219" tIns="118219" rIns="118219" bIns="118219" numCol="1" spcCol="38100" rtlCol="0" anchor="ctr">
              <a:spAutoFit/>
            </a:bodyPr>
            <a:lstStyle/>
            <a:p>
              <a:pPr marL="0" marR="0" indent="0" algn="ctr" defTabSz="2563481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ja-JP" altLang="en-US" sz="9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ヒラギノ角ゴ ProN W3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61350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D850C-2AFC-05FF-9697-252473E4E5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0204D7A-DAAF-FD22-6520-B49230EEF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7394" y="8008688"/>
            <a:ext cx="2057400" cy="365125"/>
          </a:xfrm>
        </p:spPr>
        <p:txBody>
          <a:bodyPr/>
          <a:lstStyle/>
          <a:p>
            <a:fld id="{B4865671-CBBD-064D-99CE-500A8EC48525}" type="slidenum">
              <a:rPr kumimoji="1" lang="ja-JP" altLang="en-US" smtClean="0"/>
              <a:t>25</a:t>
            </a:fld>
            <a:endParaRPr kumimoji="1" lang="ja-JP" altLang="en-US"/>
          </a:p>
        </p:txBody>
      </p:sp>
      <p:grpSp>
        <p:nvGrpSpPr>
          <p:cNvPr id="2" name="グループ">
            <a:extLst>
              <a:ext uri="{FF2B5EF4-FFF2-40B4-BE49-F238E27FC236}">
                <a16:creationId xmlns:a16="http://schemas.microsoft.com/office/drawing/2014/main" id="{85D5D8F7-C609-3D98-0DE3-FE785580B82B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F94C21A-22D8-30C6-FFF4-48D20DE4379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F414343-B74E-39E7-A5C0-AFDD2D1497B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C4D9AE4-9EF2-5FE2-C8F5-58D1E76A193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2FE61C5-D6BE-6D0E-9C0C-07E1C9D5D6D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6CBAD4E-E557-CF68-8335-874B9C288D5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4985381-B19C-8E0F-71DA-E95149D7DF5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F89C985-4416-4536-1AB8-FBC3560FC75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FA267F7-AEA3-3E61-89B8-E37581A73C2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28FF10E-E3BB-CBFB-1839-F4BD4D6E777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5A70F39-621C-F65B-7AE4-D81766FE7F3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AE5527A-55D4-EE99-EAE1-905F1D1B2E9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4D2D9C0-6332-4CA0-B5FE-5B5F1581F64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8749935-92E2-36FC-0865-5D6B1F17857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01C1F03-DC3E-CEAF-A647-BEE2E279EFF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4E4AD01-2E43-9FB5-CEC1-22B9B8EDE57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4A3E0DD-C9C8-E1E3-2475-81BDB636BFE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CA70000-543C-1864-34AE-4CF6521206C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F656EE1-B48C-85B5-C6AC-9004036EC06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64324D4-D0C6-16F1-3F30-0C18B956D62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66A662B-BD68-6E30-B3B8-F2E04D5885A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AB68B5F-EC3D-3ED8-459C-6FBEA76C90A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3" name="グループ">
            <a:extLst>
              <a:ext uri="{FF2B5EF4-FFF2-40B4-BE49-F238E27FC236}">
                <a16:creationId xmlns:a16="http://schemas.microsoft.com/office/drawing/2014/main" id="{4E6A19DB-4DBB-4FA8-EE25-DAF43480559A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A38B1D9-4816-EEF5-B928-12860FE69B7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D014814-A707-674A-111D-F014E9E2CE6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5EED6DF-8C18-AF87-1E16-6B112878A47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62E9EF7-FD18-E40A-67F2-E53AF6D1614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7395061-C16A-3251-1C3B-E00C9E08751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C2FB56A-4966-DC3D-5170-7BF5ED541D5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AA6CBE1-2FC1-64AF-5326-45DA1F43D8E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4B80CE4-2993-BA94-96BB-AB206842246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AC34F6A-B2AD-FB95-8759-E9272631179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F800C90-0E6D-CDC5-39B0-71A9CFB6EC5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CB57605-5AB3-9871-F5E7-B27D1EA671F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543DEA1-A154-E8DE-12E0-DF7DFB18558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BDAFC68-9A9A-2781-881D-64C05D64409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278B037-BBD6-F4F5-E06E-894A4DE7E81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AED42F8-1111-FF9F-C67A-00DAF0A026D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121DA18-1570-2648-35DF-9C3257DDCF1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0ACEB01-EF7E-3CAB-B818-3222E6BE28B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BA1E83D-B0FB-D6A9-1C29-617308A6978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411A93E-241F-DF19-EED4-5F082230E20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4E033B7-8586-417E-598E-30B2364C38D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C8704D1-0CE2-A506-414C-1F245E24A3F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7" name="図 6">
            <a:extLst>
              <a:ext uri="{FF2B5EF4-FFF2-40B4-BE49-F238E27FC236}">
                <a16:creationId xmlns:a16="http://schemas.microsoft.com/office/drawing/2014/main" id="{E240802C-C1A7-13E1-44A0-D02457854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096" y="719637"/>
            <a:ext cx="3360721" cy="157412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EA962A2-1BBD-5B1F-4A3F-3F547B1B6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2893" y="2468242"/>
            <a:ext cx="2240676" cy="381145"/>
          </a:xfrm>
          <a:prstGeom prst="rect">
            <a:avLst/>
          </a:prstGeom>
        </p:spPr>
      </p:pic>
      <p:sp>
        <p:nvSpPr>
          <p:cNvPr id="12" name="X-ray burst :…">
            <a:extLst>
              <a:ext uri="{FF2B5EF4-FFF2-40B4-BE49-F238E27FC236}">
                <a16:creationId xmlns:a16="http://schemas.microsoft.com/office/drawing/2014/main" id="{0C924B1C-FC38-DA7C-552C-B7868836FBC7}"/>
              </a:ext>
            </a:extLst>
          </p:cNvPr>
          <p:cNvSpPr txBox="1"/>
          <p:nvPr/>
        </p:nvSpPr>
        <p:spPr>
          <a:xfrm>
            <a:off x="-27870" y="146153"/>
            <a:ext cx="3574698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3200" dirty="0">
                <a:solidFill>
                  <a:srgbClr val="FF0000"/>
                </a:solidFill>
              </a:rPr>
              <a:t>Analytic solution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17" name="図 16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E7EF9CF-BFAB-A0B2-C06C-ED36F413E3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4670" y="2477326"/>
            <a:ext cx="4517341" cy="1136949"/>
          </a:xfrm>
          <a:prstGeom prst="rect">
            <a:avLst/>
          </a:prstGeom>
        </p:spPr>
      </p:pic>
      <p:pic>
        <p:nvPicPr>
          <p:cNvPr id="58" name="図 57" descr="テーブル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33780B7-B7F8-D0E4-F567-7301CF189C0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2906" t="3210" r="7341" b="45289"/>
          <a:stretch/>
        </p:blipFill>
        <p:spPr>
          <a:xfrm>
            <a:off x="-67248" y="3319999"/>
            <a:ext cx="4129697" cy="3194812"/>
          </a:xfrm>
          <a:prstGeom prst="rect">
            <a:avLst/>
          </a:prstGeom>
        </p:spPr>
      </p:pic>
      <p:pic>
        <p:nvPicPr>
          <p:cNvPr id="62" name="図 61" descr="時計と文字の加工写真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6D6837A-2015-969A-E03E-965C900FB6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8118" y="4703037"/>
            <a:ext cx="2626168" cy="761491"/>
          </a:xfrm>
          <a:prstGeom prst="rect">
            <a:avLst/>
          </a:prstGeom>
        </p:spPr>
      </p:pic>
      <p:pic>
        <p:nvPicPr>
          <p:cNvPr id="64" name="図 63" descr="グラフィカル ユーザー インターフェイス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CB2BF04-C711-C964-31B9-D9322224F6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24799" y="314629"/>
            <a:ext cx="2184105" cy="2164889"/>
          </a:xfrm>
          <a:prstGeom prst="rect">
            <a:avLst/>
          </a:prstGeom>
        </p:spPr>
      </p:pic>
      <p:pic>
        <p:nvPicPr>
          <p:cNvPr id="65" name="図 64" descr="テーブル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1294FF8-73AA-A059-5FC5-1AE82243359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2906" t="68577" r="4712" b="-675"/>
          <a:stretch/>
        </p:blipFill>
        <p:spPr>
          <a:xfrm>
            <a:off x="5005909" y="3626955"/>
            <a:ext cx="2426751" cy="1132729"/>
          </a:xfrm>
          <a:prstGeom prst="rect">
            <a:avLst/>
          </a:prstGeom>
        </p:spPr>
      </p:pic>
      <p:pic>
        <p:nvPicPr>
          <p:cNvPr id="67" name="図 66" descr="ダイアグラム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32D7C4B-F488-7ADE-734C-8342D4C1D6EC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890" r="6220" b="4795"/>
          <a:stretch/>
        </p:blipFill>
        <p:spPr>
          <a:xfrm>
            <a:off x="3856686" y="217437"/>
            <a:ext cx="3188356" cy="2262081"/>
          </a:xfrm>
          <a:prstGeom prst="rect">
            <a:avLst/>
          </a:prstGeom>
        </p:spPr>
      </p:pic>
      <p:pic>
        <p:nvPicPr>
          <p:cNvPr id="56" name="図 55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E70F5BF-4E4D-2761-161D-B43E9A30373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97755" y="6354220"/>
            <a:ext cx="3797300" cy="558800"/>
          </a:xfrm>
          <a:prstGeom prst="rect">
            <a:avLst/>
          </a:prstGeom>
        </p:spPr>
      </p:pic>
      <p:pic>
        <p:nvPicPr>
          <p:cNvPr id="60" name="図 59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5F56231-CC03-76FD-DDCF-52345D9CFE1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12610" r="13952" b="17994"/>
          <a:stretch/>
        </p:blipFill>
        <p:spPr>
          <a:xfrm>
            <a:off x="3923853" y="5323752"/>
            <a:ext cx="4949019" cy="103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2423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54F9C8-1CCB-6880-3435-66AC8AF24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図 72" descr="ダイアグラム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F9351E6-B63F-F5A4-4E7A-3CEB9B171E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5000" contrast="100000"/>
                    </a14:imgEffect>
                  </a14:imgLayer>
                </a14:imgProps>
              </a:ext>
            </a:extLst>
          </a:blip>
          <a:srcRect r="48561" b="10868"/>
          <a:stretch/>
        </p:blipFill>
        <p:spPr>
          <a:xfrm>
            <a:off x="4412712" y="107814"/>
            <a:ext cx="4068441" cy="6616496"/>
          </a:xfrm>
          <a:prstGeom prst="rect">
            <a:avLst/>
          </a:prstGeom>
        </p:spPr>
      </p:pic>
      <p:grpSp>
        <p:nvGrpSpPr>
          <p:cNvPr id="4" name="グループ">
            <a:extLst>
              <a:ext uri="{FF2B5EF4-FFF2-40B4-BE49-F238E27FC236}">
                <a16:creationId xmlns:a16="http://schemas.microsoft.com/office/drawing/2014/main" id="{446E0347-FBFF-A0BD-8137-9C585E63DA0E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1BE9C23-A9F0-49A6-2D0D-4826877183B9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341470A-98CA-6C4B-6AF9-B285BC80E459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1DCFF97-EDBD-07F3-FFE1-99FB3C339E9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A9DA837-7D07-D562-77A1-23BFE756C09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1E03879-9F64-43ED-1E58-9C7E90041F95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CF05E6B-1F62-44D5-E855-A42654A6733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0810E8D-68DD-35E3-CC1D-5FF982705F5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458B5DF-9B07-7BEA-87E6-2D46271C9FF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58F5062-B967-5C27-3925-85214EACF273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DA733E2-BB52-ED0B-C272-E36BDFB6491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FDD4D41-976F-C9E0-6F3C-5F15D1D53382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8DF1BBD-22FF-19BD-D403-AF687AC6D962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8D36548-178F-B679-56B3-3C94F613D62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89A560B-E357-998E-C832-B4883EC0C9FB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9EDC999-CF47-0932-5DFC-B73AFAAA6A74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EFDA51F-D6E1-F9B1-14D8-AE7F2CE5D4A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4C358DF-414A-DB66-156E-062AD09D4EA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6F75A44-318F-7FCD-6798-3A19B3AA6B2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76FF20A-93E4-41AA-4251-96345A579E48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E2224DC-8FA6-EAD6-9F2E-A133E4C4ABE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CA89CAB-4346-72E3-CC48-B9AD582B39BB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" name="グループ">
            <a:extLst>
              <a:ext uri="{FF2B5EF4-FFF2-40B4-BE49-F238E27FC236}">
                <a16:creationId xmlns:a16="http://schemas.microsoft.com/office/drawing/2014/main" id="{A5357B31-84DB-012E-5115-F80D2520154D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5C8DDEE-436A-1F73-14D8-81F8F538A6FB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3C0F1B2-EE2D-49FF-29AA-D957A4A25AAB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EFA93B1-BEB0-21A0-B7AA-884B30229CC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DC212A6-0F6B-0EE1-B831-25DCE0758247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E7C9059-830A-96F1-4AA7-09B5851F7BB4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7F560BD-DAA4-0DAF-E32F-49C1F04B31A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6A3A37C-DD22-21A9-C2D6-575A00EC1BB7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D0AF984-9F20-6B96-C489-460CA16B00C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4F480EC-B529-1CA1-E5B8-E83D7B599642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67569FB-CAE6-98DC-F943-006C2D70A0E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E6070D8-67EC-37EC-776A-DCD81E211D7E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53C04A4-0169-F755-214E-0F3CF24E5F88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81C48AE-D376-2A97-8948-003AAE6D5F27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2C272B4-3A4A-DD7C-AA95-2197712E25C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7C7E97B-F030-718C-9DF6-A62D55360085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83F758C-4E23-0849-4AAC-9033BD7E6893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8FD8D8E-0557-5555-3D03-5B8EDDCE3748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43C8057-0B5D-A22A-20B6-38C50C74E578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9DE61B2-3E71-BEEF-28C2-68C42C336A3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30513A7-33D8-6C66-C8A0-665A2991EF9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D0E2AB7-700F-9CEA-FCE8-4B006F464CF5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7" name="X-ray burst :…">
            <a:extLst>
              <a:ext uri="{FF2B5EF4-FFF2-40B4-BE49-F238E27FC236}">
                <a16:creationId xmlns:a16="http://schemas.microsoft.com/office/drawing/2014/main" id="{5469A7D0-E6B6-FEBA-D01D-CCE3BAE8D13E}"/>
              </a:ext>
            </a:extLst>
          </p:cNvPr>
          <p:cNvSpPr txBox="1"/>
          <p:nvPr/>
        </p:nvSpPr>
        <p:spPr>
          <a:xfrm>
            <a:off x="-27870" y="146153"/>
            <a:ext cx="3730188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Triaxial magnetar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D45B41C5-6D8F-B276-F944-DFC56F169D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882175" y="4280592"/>
            <a:ext cx="3360721" cy="1574128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61339E44-5C27-529E-2A0D-EE702667CA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436992" y="1578411"/>
            <a:ext cx="787551" cy="77331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A85D55DB-EB25-FB7B-E3B7-9CD9AF11E1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2436991" y="1248927"/>
            <a:ext cx="822146" cy="172976"/>
          </a:xfrm>
          <a:prstGeom prst="rect">
            <a:avLst/>
          </a:prstGeom>
        </p:spPr>
      </p:pic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3096475-2777-C28C-B404-2FC8C3141722}"/>
              </a:ext>
            </a:extLst>
          </p:cNvPr>
          <p:cNvGrpSpPr/>
          <p:nvPr/>
        </p:nvGrpSpPr>
        <p:grpSpPr>
          <a:xfrm>
            <a:off x="457769" y="7036065"/>
            <a:ext cx="3220434" cy="743815"/>
            <a:chOff x="1702995" y="39108880"/>
            <a:chExt cx="4437743" cy="1024975"/>
          </a:xfrm>
        </p:grpSpPr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AC8F7DAE-188C-08BC-149F-0C5A14F4F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r="51836"/>
            <a:stretch/>
          </p:blipFill>
          <p:spPr>
            <a:xfrm>
              <a:off x="1702995" y="39108880"/>
              <a:ext cx="3743478" cy="519771"/>
            </a:xfrm>
            <a:prstGeom prst="rect">
              <a:avLst/>
            </a:prstGeom>
          </p:spPr>
        </p:pic>
        <p:pic>
          <p:nvPicPr>
            <p:cNvPr id="63" name="図 62">
              <a:extLst>
                <a:ext uri="{FF2B5EF4-FFF2-40B4-BE49-F238E27FC236}">
                  <a16:creationId xmlns:a16="http://schemas.microsoft.com/office/drawing/2014/main" id="{5FC61E1E-FB81-F935-3B4F-E1013B9EAE9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46168"/>
            <a:stretch/>
          </p:blipFill>
          <p:spPr>
            <a:xfrm>
              <a:off x="1956659" y="39614084"/>
              <a:ext cx="4184079" cy="519771"/>
            </a:xfrm>
            <a:prstGeom prst="rect">
              <a:avLst/>
            </a:prstGeom>
            <a:noFill/>
          </p:spPr>
        </p:pic>
      </p:grpSp>
      <p:sp>
        <p:nvSpPr>
          <p:cNvPr id="69" name="タイトル 1">
            <a:extLst>
              <a:ext uri="{FF2B5EF4-FFF2-40B4-BE49-F238E27FC236}">
                <a16:creationId xmlns:a16="http://schemas.microsoft.com/office/drawing/2014/main" id="{2561C7F1-8DE6-E85D-5341-F3F1DA06C4B8}"/>
              </a:ext>
            </a:extLst>
          </p:cNvPr>
          <p:cNvSpPr txBox="1">
            <a:spLocks/>
          </p:cNvSpPr>
          <p:nvPr/>
        </p:nvSpPr>
        <p:spPr>
          <a:xfrm>
            <a:off x="-1230006" y="4216108"/>
            <a:ext cx="743217" cy="64484"/>
          </a:xfrm>
          <a:prstGeom prst="rect">
            <a:avLst/>
          </a:prstGeom>
          <a:noFill/>
          <a:ln>
            <a:noFill/>
          </a:ln>
        </p:spPr>
        <p:txBody>
          <a:bodyPr vert="horz" lIns="14652" tIns="7326" rIns="14652" bIns="7326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84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図</a:t>
            </a:r>
            <a:r>
              <a:rPr lang="en-US" altLang="ja-JP" sz="384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5</a:t>
            </a:r>
            <a:r>
              <a:rPr lang="ja-JP" altLang="en-US" sz="384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：オイラー角の解析解</a:t>
            </a: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1D2BBE31-66FD-79D2-CCD7-7D9A99A923CA}"/>
              </a:ext>
            </a:extLst>
          </p:cNvPr>
          <p:cNvGrpSpPr/>
          <p:nvPr/>
        </p:nvGrpSpPr>
        <p:grpSpPr>
          <a:xfrm>
            <a:off x="15483" y="1689431"/>
            <a:ext cx="4766827" cy="2977921"/>
            <a:chOff x="15483" y="1689431"/>
            <a:chExt cx="4766827" cy="29779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X-ray burst :…">
                  <a:extLst>
                    <a:ext uri="{FF2B5EF4-FFF2-40B4-BE49-F238E27FC236}">
                      <a16:creationId xmlns:a16="http://schemas.microsoft.com/office/drawing/2014/main" id="{AAA80BF6-86FC-2FBB-90A2-BBC2586EC737}"/>
                    </a:ext>
                  </a:extLst>
                </p:cNvPr>
                <p:cNvSpPr txBox="1"/>
                <p:nvPr/>
              </p:nvSpPr>
              <p:spPr>
                <a:xfrm>
                  <a:off x="15483" y="1689431"/>
                  <a:ext cx="4766827" cy="2657459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35719" tIns="35719" rIns="35719" bIns="35719">
                  <a:spAutoFit/>
                </a:bodyPr>
                <a:lstStyle/>
                <a:p>
                  <a:pPr algn="l">
                    <a:defRPr sz="3200">
                      <a:latin typeface="ヒラギノ明朝 Pro W6"/>
                      <a:ea typeface="ヒラギノ明朝 Pro W6"/>
                      <a:cs typeface="ヒラギノ明朝 Pro W6"/>
                      <a:sym typeface="ヒラギノ明朝 Pro W6"/>
                    </a:defRPr>
                  </a:pPr>
                  <a:r>
                    <a:rPr lang="en-US" sz="2800" dirty="0"/>
                    <a:t>Assumption:</a:t>
                  </a:r>
                </a:p>
                <a:p>
                  <a:pPr marL="342900" indent="-342900">
                    <a:buFontTx/>
                    <a:buChar char="-"/>
                    <a:defRPr sz="3200">
                      <a:latin typeface="ヒラギノ明朝 Pro W6"/>
                      <a:ea typeface="ヒラギノ明朝 Pro W6"/>
                      <a:cs typeface="ヒラギノ明朝 Pro W6"/>
                      <a:sym typeface="ヒラギノ明朝 Pro W6"/>
                    </a:defRPr>
                  </a:pPr>
                  <a:r>
                    <a:rPr lang="en-US" sz="2800" dirty="0"/>
                    <a:t>Triaxial Magnetar</a:t>
                  </a:r>
                  <a:br>
                    <a:rPr lang="en-US" sz="2800" dirty="0"/>
                  </a:br>
                  <a:r>
                    <a:rPr lang="en-US" sz="2800" dirty="0"/>
                    <a:t> (w/ </a:t>
                  </a:r>
                  <a:r>
                    <a:rPr lang="en-US" altLang="ja-JP" sz="2800" dirty="0"/>
                    <a:t>inner </a:t>
                  </a:r>
                  <a14:m>
                    <m:oMath xmlns:m="http://schemas.openxmlformats.org/officeDocument/2006/math">
                      <m:r>
                        <a:rPr lang="en-US" altLang="ja-JP" sz="2800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altLang="ja-JP" sz="2800" i="1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altLang="ja-JP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16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altLang="ja-JP" sz="2800">
                          <a:latin typeface="Cambria Math" panose="02040503050406030204" pitchFamily="18" charset="0"/>
                        </a:rPr>
                        <m:t>G</m:t>
                      </m:r>
                    </m:oMath>
                  </a14:m>
                  <a:r>
                    <a:rPr lang="en-US" altLang="ja-JP" sz="2800" dirty="0"/>
                    <a:t> </a:t>
                  </a:r>
                  <a:br>
                    <a:rPr lang="en-US" altLang="ja-JP" sz="2800" dirty="0"/>
                  </a:br>
                  <a:r>
                    <a:rPr lang="en-US" altLang="ja-JP" sz="2800" dirty="0"/>
                    <a:t>  or </a:t>
                  </a:r>
                  <a:r>
                    <a:rPr lang="en-US" sz="2800" dirty="0"/>
                    <a:t>mountains</a:t>
                  </a:r>
                  <a14:m>
                    <m:oMath xmlns:m="http://schemas.openxmlformats.org/officeDocument/2006/math"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∼1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cm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800" dirty="0"/>
                    <a:t>)</a:t>
                  </a:r>
                  <a:br>
                    <a:rPr lang="en-US" sz="2800" dirty="0"/>
                  </a:br>
                  <a:endParaRPr lang="en-US" sz="2800" dirty="0"/>
                </a:p>
                <a:p>
                  <a:pPr marL="342900" indent="-342900" algn="l">
                    <a:buFontTx/>
                    <a:buChar char="-"/>
                    <a:defRPr sz="3200">
                      <a:latin typeface="ヒラギノ明朝 Pro W6"/>
                      <a:ea typeface="ヒラギノ明朝 Pro W6"/>
                      <a:cs typeface="ヒラギノ明朝 Pro W6"/>
                      <a:sym typeface="ヒラギノ明朝 Pro W6"/>
                    </a:defRPr>
                  </a:pPr>
                  <a:r>
                    <a:rPr lang="en-US" sz="2800" dirty="0"/>
                    <a:t>Initial spin direction</a:t>
                  </a:r>
                </a:p>
              </p:txBody>
            </p:sp>
          </mc:Choice>
          <mc:Fallback xmlns="">
            <p:sp>
              <p:nvSpPr>
                <p:cNvPr id="70" name="X-ray burst :…">
                  <a:extLst>
                    <a:ext uri="{FF2B5EF4-FFF2-40B4-BE49-F238E27FC236}">
                      <a16:creationId xmlns:a16="http://schemas.microsoft.com/office/drawing/2014/main" id="{4E2CDF5B-11E1-B833-8BD9-DF7CEFB12E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83" y="1689431"/>
                  <a:ext cx="4766827" cy="2657459"/>
                </a:xfrm>
                <a:prstGeom prst="rect">
                  <a:avLst/>
                </a:prstGeom>
                <a:blipFill>
                  <a:blip r:embed="rId9"/>
                  <a:stretch>
                    <a:fillRect l="-3989" t="-2370" b="-6161"/>
                  </a:stretch>
                </a:blipFill>
                <a:ln w="12700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0" name="図 49">
              <a:extLst>
                <a:ext uri="{FF2B5EF4-FFF2-40B4-BE49-F238E27FC236}">
                  <a16:creationId xmlns:a16="http://schemas.microsoft.com/office/drawing/2014/main" id="{802CC99C-22AF-6DC2-9229-281437E29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92538" y="4286207"/>
              <a:ext cx="2240676" cy="381145"/>
            </a:xfrm>
            <a:prstGeom prst="rect">
              <a:avLst/>
            </a:prstGeom>
          </p:spPr>
        </p:pic>
      </p:grpSp>
      <p:sp>
        <p:nvSpPr>
          <p:cNvPr id="51" name="X-ray burst :…">
            <a:extLst>
              <a:ext uri="{FF2B5EF4-FFF2-40B4-BE49-F238E27FC236}">
                <a16:creationId xmlns:a16="http://schemas.microsoft.com/office/drawing/2014/main" id="{AE26D1A3-AA58-F857-D69B-109996AC908C}"/>
              </a:ext>
            </a:extLst>
          </p:cNvPr>
          <p:cNvSpPr txBox="1"/>
          <p:nvPr/>
        </p:nvSpPr>
        <p:spPr>
          <a:xfrm>
            <a:off x="8142782" y="-638044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Wada &amp; Shimoda 2024</a:t>
            </a:r>
          </a:p>
        </p:txBody>
      </p:sp>
      <p:sp>
        <p:nvSpPr>
          <p:cNvPr id="54" name="X-ray burst :…">
            <a:extLst>
              <a:ext uri="{FF2B5EF4-FFF2-40B4-BE49-F238E27FC236}">
                <a16:creationId xmlns:a16="http://schemas.microsoft.com/office/drawing/2014/main" id="{FE66F020-FD1E-0F0F-4CF6-EE1E7F88932A}"/>
              </a:ext>
            </a:extLst>
          </p:cNvPr>
          <p:cNvSpPr txBox="1"/>
          <p:nvPr/>
        </p:nvSpPr>
        <p:spPr>
          <a:xfrm>
            <a:off x="6712244" y="-68534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Wada &amp; Shimoda 2024</a:t>
            </a:r>
          </a:p>
        </p:txBody>
      </p:sp>
    </p:spTree>
    <p:extLst>
      <p:ext uri="{BB962C8B-B14F-4D97-AF65-F5344CB8AC3E}">
        <p14:creationId xmlns:p14="http://schemas.microsoft.com/office/powerpoint/2010/main" val="13469795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4F0125-BA14-971B-79C3-9B95F0DFF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317D23C-AD62-4600-B89D-F0255228B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65671-CBBD-064D-99CE-500A8EC48525}" type="slidenum">
              <a:rPr kumimoji="1" lang="ja-JP" altLang="en-US" smtClean="0"/>
              <a:t>27</a:t>
            </a:fld>
            <a:endParaRPr kumimoji="1" lang="ja-JP" altLang="en-US"/>
          </a:p>
        </p:txBody>
      </p:sp>
      <p:grpSp>
        <p:nvGrpSpPr>
          <p:cNvPr id="2" name="グループ">
            <a:extLst>
              <a:ext uri="{FF2B5EF4-FFF2-40B4-BE49-F238E27FC236}">
                <a16:creationId xmlns:a16="http://schemas.microsoft.com/office/drawing/2014/main" id="{CD6E6B2C-F710-93D0-AFB0-FE662182C6DC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13F17AA-3A27-5365-64FF-F2409CB9D44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52D4F6C-EE9D-D564-414E-44AB5ADA491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08D51A1-B1BD-EDDD-716E-A0AC6F84E73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23831C3-B063-5175-E655-04B3AFE0113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7EA99A3-8E37-50C4-BE07-9410992D29E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3F2EEBC-0F37-211B-FD88-CEB2174C328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4952974-8A89-66E9-8AF0-F5D870C7446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879C7E4-3A67-B039-6F8E-2E5F3B6C8F6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04430A2-C40B-79BD-BCEF-97B59428A75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2180AD1-1F11-DF25-3B18-00BCE87AD7C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57A27D7-5BDC-6D1F-C2F1-68B6AC3B26D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BD94BE7-FC7C-D41F-E506-C975ED87160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3539D06-9FE0-8267-2BE3-8C4E9E7BA63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F85DA9B-A40C-3480-04FB-6A09AF19477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65A35F5-64A4-33B3-41FE-3E8906B22B3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911A2D2-A001-43F4-44D7-F3E99A91A35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BBA5036-E31E-B117-A1C0-6F91BD80556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33DBCB7-9736-4296-543C-CCEEE3F4680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8368D42-8683-DE5D-BCC7-8C5B3FD8C98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86B9A01-3840-A0B1-9971-054895D9415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883388D-38F4-9790-66D5-11E04C5F679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3" name="グループ">
            <a:extLst>
              <a:ext uri="{FF2B5EF4-FFF2-40B4-BE49-F238E27FC236}">
                <a16:creationId xmlns:a16="http://schemas.microsoft.com/office/drawing/2014/main" id="{3C3573F9-2F96-4CB5-184E-24FE7A1A6DEF}"/>
              </a:ext>
            </a:extLst>
          </p:cNvPr>
          <p:cNvGrpSpPr/>
          <p:nvPr/>
        </p:nvGrpSpPr>
        <p:grpSpPr>
          <a:xfrm rot="10800000">
            <a:off x="-94037" y="6668375"/>
            <a:ext cx="9308154" cy="178594"/>
            <a:chOff x="0" y="0"/>
            <a:chExt cx="13238262" cy="254000"/>
          </a:xfrm>
        </p:grpSpPr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74CCD1C-67E7-038A-D5E6-43D2C209F2B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FC870E2-59DF-BBC5-2876-D05B28CE6AA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65A10F3-C5A3-1AF8-C054-1A7718294A6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1C8D5B3-BB3E-98A1-9CDD-7E0D879FB15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1FBFE5E-2429-ABC5-3801-4A86F84E58A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6826236-D525-24D5-6437-8B36832D59C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6560477-070D-3BD7-F6C3-0805DD17940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054E656-D7B9-316F-2545-5885FDD1A9F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6402526-644D-7F34-57A6-D0E91E8C127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F91A1AB-29BE-3361-6F89-B9A74C1014E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C86CF72-90C6-BEC7-0AD0-E0F2676F8BB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E400BB8-CB88-1F38-3E23-BD84CF0C4D4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4C1FEF7-1832-4771-9AC4-4A26A708308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A026AE7-3FB5-CE96-95A0-3A495E86C28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3DC9047-6E68-4F75-4359-486FCA73BCE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4A08D95-E2BD-E52F-1197-7EF677ED0D9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1A361B4-AD83-9455-FCB0-262E503FBB7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066D591-4B82-D7C4-3094-FFF0DABBD39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552DEF7-5B88-36AA-73C8-117B120F447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B3EB489-E996-633A-5842-B5EB8AC78B5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7BBB4A2-896E-6A58-9729-2821D07369B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317109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31023-EDB4-0F51-3AE2-DCEF47064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">
            <a:extLst>
              <a:ext uri="{FF2B5EF4-FFF2-40B4-BE49-F238E27FC236}">
                <a16:creationId xmlns:a16="http://schemas.microsoft.com/office/drawing/2014/main" id="{AC0CECDB-E591-C5CF-1D88-66EB413AFBC8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C789C20-0760-2709-B525-470FB691F98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411118F-AA52-4185-2171-EDF24F0DA34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2A32186-6DFC-F449-77A5-E4DBFAEA017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7F3E525-B5DB-0136-3F28-8C7B90C6DAF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3F3D6A5-E7E6-4E38-E3E4-C1C94CCCA7F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6A18592-0037-7900-E4D0-9C25BBEE7A2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E5191A4-D7C5-CBDB-1C0C-AF407DBE124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3B7837F-F1D6-C85F-6B7D-D91E8282F92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9F4E521-B409-4AFB-0B9F-35DDC419838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6A11B0C-7897-4F3C-A502-1468F91E412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3C34454-8E7D-E126-FEED-98B90958C3F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465AF28-AE81-937A-714C-D852B1DAAEB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3CC5B04-4B50-3EED-CDC2-58237A4A5BE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7ECB4EE-DFA9-AAFB-4B05-3D78B138720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8CC0AFE-B406-955C-189C-0E2EE40060A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30EC224-FDDA-34C9-DE6B-9B73F56505A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7D1558C-50A6-92BD-173B-707FAD455FB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336DCDF-E012-9A36-56B5-63E85B1DEDC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7DDBA9B-FE35-53CE-A291-C3F2750483E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C4D746D-1C76-C661-D664-855CA3E289D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683B15C-5B3A-29FA-EB8B-8C13E49D21E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X-ray burst :…">
                <a:extLst>
                  <a:ext uri="{FF2B5EF4-FFF2-40B4-BE49-F238E27FC236}">
                    <a16:creationId xmlns:a16="http://schemas.microsoft.com/office/drawing/2014/main" id="{A5AF7B0F-5FD4-E8B0-FF05-3B78E5382E7A}"/>
                  </a:ext>
                </a:extLst>
              </p:cNvPr>
              <p:cNvSpPr txBox="1"/>
              <p:nvPr/>
            </p:nvSpPr>
            <p:spPr>
              <a:xfrm>
                <a:off x="-27870" y="146153"/>
                <a:ext cx="7881389" cy="56457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35719" tIns="35719" rIns="35719" bIns="35719">
                <a:spAutoFit/>
              </a:bodyPr>
              <a:lstStyle/>
              <a:p>
                <a:pPr algn="l">
                  <a:defRPr sz="3200">
                    <a:latin typeface="ヒラギノ明朝 Pro W6"/>
                    <a:ea typeface="ヒラギノ明朝 Pro W6"/>
                    <a:cs typeface="ヒラギノ明朝 Pro W6"/>
                    <a:sym typeface="ヒラギノ明朝 Pro W6"/>
                  </a:defRPr>
                </a:pPr>
                <a:r>
                  <a:rPr lang="en" altLang="ja-JP" sz="32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Observations of ~</a:t>
                </a:r>
                <a14:m>
                  <m:oMath xmlns:m="http://schemas.openxmlformats.org/officeDocument/2006/math">
                    <m:r>
                      <a:rPr lang="en-US" altLang="ja-JP" sz="3200" b="0" i="1" dirty="0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1</m:t>
                    </m:r>
                    <m:sSup>
                      <m:sSupPr>
                        <m:ctrlPr>
                          <a:rPr lang="en-US" altLang="ja-JP" sz="3200" i="1" dirty="0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</m:ctrlPr>
                      </m:sSupPr>
                      <m:e>
                        <m:r>
                          <a:rPr lang="en-US" altLang="ja-JP" sz="3200" b="0" i="1" dirty="0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0</m:t>
                        </m:r>
                      </m:e>
                      <m:sup>
                        <m:r>
                          <a:rPr lang="en-US" altLang="ja-JP" sz="3200" b="0" i="1" dirty="0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" altLang="ja-JP" sz="32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 eV Cosmic Rays</a:t>
                </a:r>
                <a:endParaRPr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2" name="X-ray burst :…">
                <a:extLst>
                  <a:ext uri="{FF2B5EF4-FFF2-40B4-BE49-F238E27FC236}">
                    <a16:creationId xmlns:a16="http://schemas.microsoft.com/office/drawing/2014/main" id="{A5AF7B0F-5FD4-E8B0-FF05-3B78E5382E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870" y="146153"/>
                <a:ext cx="7881389" cy="564578"/>
              </a:xfrm>
              <a:prstGeom prst="rect">
                <a:avLst/>
              </a:prstGeom>
              <a:blipFill>
                <a:blip r:embed="rId3"/>
                <a:stretch>
                  <a:fillRect l="-2572" t="-17391" r="-1608" b="-3043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" name="図 50">
            <a:extLst>
              <a:ext uri="{FF2B5EF4-FFF2-40B4-BE49-F238E27FC236}">
                <a16:creationId xmlns:a16="http://schemas.microsoft.com/office/drawing/2014/main" id="{691DCEAE-7CEE-38A5-4ECA-C617679B7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103" y="589221"/>
            <a:ext cx="8863793" cy="48875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CBF45091-CC77-4484-7B8B-87D7330DEB71}"/>
                  </a:ext>
                </a:extLst>
              </p:cNvPr>
              <p:cNvSpPr txBox="1"/>
              <p:nvPr/>
            </p:nvSpPr>
            <p:spPr>
              <a:xfrm>
                <a:off x="289367" y="5676791"/>
                <a:ext cx="880677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Tx/>
                  <a:buChar char="-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Direction       </a:t>
                </a:r>
                <a:r>
                  <a:rPr kumimoji="1" lang="ja-JP" altLang="en-US" sz="2800" b="1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→</a:t>
                </a: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 Looks no hot spot </a:t>
                </a:r>
              </a:p>
              <a:p>
                <a:pPr marL="342900" indent="-342900">
                  <a:buFontTx/>
                  <a:buChar char="-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Composition  </a:t>
                </a:r>
                <a:r>
                  <a:rPr kumimoji="1" lang="ja-JP" altLang="en-US" sz="2800" b="1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→</a:t>
                </a: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 Likely heavy elements (not 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𝑝</m:t>
                    </m:r>
                  </m:oMath>
                </a14:m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)</a:t>
                </a:r>
              </a:p>
            </p:txBody>
          </p:sp>
        </mc:Choice>
        <mc:Fallback xmlns=""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CBF45091-CC77-4484-7B8B-87D7330DEB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367" y="5676791"/>
                <a:ext cx="8806770" cy="954107"/>
              </a:xfrm>
              <a:prstGeom prst="rect">
                <a:avLst/>
              </a:prstGeom>
              <a:blipFill>
                <a:blip r:embed="rId5"/>
                <a:stretch>
                  <a:fillRect l="-1439" t="-5195" r="-432" b="-1558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グループ">
            <a:extLst>
              <a:ext uri="{FF2B5EF4-FFF2-40B4-BE49-F238E27FC236}">
                <a16:creationId xmlns:a16="http://schemas.microsoft.com/office/drawing/2014/main" id="{C9909D88-D578-7A5F-628A-5386502684CC}"/>
              </a:ext>
            </a:extLst>
          </p:cNvPr>
          <p:cNvGrpSpPr/>
          <p:nvPr/>
        </p:nvGrpSpPr>
        <p:grpSpPr>
          <a:xfrm rot="10800000">
            <a:off x="-100735" y="6676128"/>
            <a:ext cx="9308154" cy="178594"/>
            <a:chOff x="0" y="0"/>
            <a:chExt cx="13238262" cy="254000"/>
          </a:xfrm>
        </p:grpSpPr>
        <p:pic>
          <p:nvPicPr>
            <p:cNvPr id="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754ABA0-F3B2-6527-0EC8-F26C0503354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20AD07C-5613-7F0D-EA21-AF58FC46D2D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4EADFCF-2F14-CDC6-A4A9-BAD99251392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2AB14A5-D790-2A34-4915-7DD9BBDC4D5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F4ACEA5-7AA8-5C57-FC23-373471431A8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729F73B-82C1-F80A-BC66-CC95813CAEE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1A9C8E1-7C31-F828-CBCF-D42825AB656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84C9244-2F8A-DD77-40F4-784DCDC7090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F960CB6-287E-CA8D-6357-51A6253AA4A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79850F7-5D51-32C9-E8B2-CA3994B58BC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E288EB0-FC61-6C46-7C9C-BF3F6AE39AF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F89BEF6-ACCD-9C5D-74BA-719B9D5C630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E25018C-5A6B-FBA8-4F79-A7074554631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357AB6D-4A56-7FD0-2D34-BCC283C7797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1BE82DD-0887-F0AC-DE9C-4D5D3135A4C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C977164-06B4-0B9D-1411-85D07CD3F07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A5AD8D7-0F88-55DE-F49B-2B505C6D48B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CDA56D3-4779-8E34-9812-0602EA3A600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8B0E4C1-E62E-8E1B-0966-519E84DF675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78EF9EE-6A3E-EDFC-5E6E-09032331044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8A947BF-A5ED-756B-88B9-39D51DA7161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4022828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82DBEC-C239-1DF3-0699-053A5D67D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">
            <a:extLst>
              <a:ext uri="{FF2B5EF4-FFF2-40B4-BE49-F238E27FC236}">
                <a16:creationId xmlns:a16="http://schemas.microsoft.com/office/drawing/2014/main" id="{4EE6CDA4-FECC-E964-B7C2-A93ADFB7FA84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A32D0A5-DB3A-7908-02CE-81752FB5280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323F3A2-58CE-1D8B-DDE6-35EE531946C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2916691-1BE3-B609-F424-4784CD3A836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2D5CC1D-0531-0093-F399-64F0588FEEB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C57122E-7B4C-EDB3-2806-466810C6151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B66CA87-9C45-F489-0B4A-E4B44BC473C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731AD50-F6C4-99DA-1386-06A8F9C401A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25C0631-0B76-917B-BEB2-8B76A96AA8E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CDC87BB-A34B-160D-C21F-8D8ADB638BA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6FF856A-18E2-98D9-FA8A-F540BDD6A48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7440F99-9C4B-EF20-407B-8C06D57B655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1DE6360-A593-7A65-A4B0-FAC8019F3BF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F1D426B-3AAC-C27F-5DA6-F1BD5B5FB5E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99430B6-0BBE-F09D-9138-4F92976CDCA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9E5BC46-25C0-48A3-88D0-AE0B15A734B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86C77FD-59B3-8A00-1584-8A311BC2E59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F8628FC-3064-826C-23CC-BC0EC75287D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EDB51E2-1C18-6891-74DE-3BC4165A18F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6614C0D-AB0F-F8F7-6FA9-3F2A8319D54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380F649-4098-4800-4F90-77F07138FE7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5D6D844-20FE-1AAC-3B94-2CA39A67911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2" name="X-ray burst :…">
            <a:extLst>
              <a:ext uri="{FF2B5EF4-FFF2-40B4-BE49-F238E27FC236}">
                <a16:creationId xmlns:a16="http://schemas.microsoft.com/office/drawing/2014/main" id="{6C320664-A291-DB80-C34F-E59C2387D34E}"/>
              </a:ext>
            </a:extLst>
          </p:cNvPr>
          <p:cNvSpPr txBox="1"/>
          <p:nvPr/>
        </p:nvSpPr>
        <p:spPr>
          <a:xfrm>
            <a:off x="-27870" y="146153"/>
            <a:ext cx="6444073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KM3Net: Too bright neutrino?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E212B0D5-646C-3CC4-8F25-5929267B6D79}"/>
              </a:ext>
            </a:extLst>
          </p:cNvPr>
          <p:cNvSpPr txBox="1"/>
          <p:nvPr/>
        </p:nvSpPr>
        <p:spPr>
          <a:xfrm>
            <a:off x="1970967" y="5363851"/>
            <a:ext cx="52020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100 </a:t>
            </a:r>
            <a:r>
              <a:rPr kumimoji="1" lang="en-US" altLang="ja-JP" sz="2800" b="1" dirty="0" err="1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PeV</a:t>
            </a:r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neutrino</a:t>
            </a:r>
          </a:p>
          <a:p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Special TRANSIENT origin?</a:t>
            </a:r>
          </a:p>
        </p:txBody>
      </p:sp>
      <p:grpSp>
        <p:nvGrpSpPr>
          <p:cNvPr id="3" name="グループ">
            <a:extLst>
              <a:ext uri="{FF2B5EF4-FFF2-40B4-BE49-F238E27FC236}">
                <a16:creationId xmlns:a16="http://schemas.microsoft.com/office/drawing/2014/main" id="{64B2F2B8-B7BB-ECC4-BD3D-06096FEF920C}"/>
              </a:ext>
            </a:extLst>
          </p:cNvPr>
          <p:cNvGrpSpPr/>
          <p:nvPr/>
        </p:nvGrpSpPr>
        <p:grpSpPr>
          <a:xfrm rot="10800000">
            <a:off x="-100735" y="6676128"/>
            <a:ext cx="9308154" cy="178594"/>
            <a:chOff x="0" y="0"/>
            <a:chExt cx="13238262" cy="254000"/>
          </a:xfrm>
        </p:grpSpPr>
        <p:pic>
          <p:nvPicPr>
            <p:cNvPr id="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74BCA9E-5A19-3DB6-A7ED-538ED9E7B3E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28B45DB-871E-B283-024A-9BF28F23BD6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ECBB068-6628-D2E8-62CA-98039CC2B11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0CD48E5-92C9-418F-4B88-D66F4D223B3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6838710-69D1-5623-1A9C-D6614CBD2C6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B1779E1-78D5-657C-AAB4-C3B8873ABFD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BB3C432-9566-CCF3-B0A3-572608E8073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572B27C-27CB-C6F9-F781-BB8D4A50197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D553867-CBC9-7075-415A-BAF2DDD9EE8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DBD8BF8-C23D-FAEF-32C9-029D1F5D5EC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3EAB286-FCBA-D87A-0E25-C5C88536477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FF49EE2-4F85-7486-84C3-2F947378F97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48598DA-B1D5-822A-BFF1-29D612C241C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223C2D6-45E2-3F08-3589-2152FCBED8D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4584ADE-BC8C-74BF-4067-35B222FFC54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94521E9-C767-BC69-84EB-89B971D1D5D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B8BADA2-C504-4F65-9345-6A3841CC073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6D08528-9FD9-45D0-5BD4-5B20B608F65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670B5D5-B4AA-14C3-A152-B5BE8619ED7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5C698A0-AADC-0AFF-9B2C-9BAF7F2EE53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DDF50D0-4A25-E80B-A7AA-C976BCE138B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" name="図 1">
            <a:extLst>
              <a:ext uri="{FF2B5EF4-FFF2-40B4-BE49-F238E27FC236}">
                <a16:creationId xmlns:a16="http://schemas.microsoft.com/office/drawing/2014/main" id="{C9140F0C-10F3-E15E-B562-140DB1DCE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5331"/>
            <a:ext cx="9242880" cy="384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57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BFAEAE-6FF4-39C7-BB0A-F1A413575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図 55" descr="デスクトップコンピューターの画面&#10;&#10;AI 生成コンテンツは誤りを含む可能性があります。">
            <a:extLst>
              <a:ext uri="{FF2B5EF4-FFF2-40B4-BE49-F238E27FC236}">
                <a16:creationId xmlns:a16="http://schemas.microsoft.com/office/drawing/2014/main" id="{9609C481-7D7F-666B-7C22-3A34A3CF43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12000" contrast="41000"/>
                    </a14:imgEffect>
                  </a14:imgLayer>
                </a14:imgProps>
              </a:ext>
            </a:extLst>
          </a:blip>
          <a:srcRect l="16224" t="13394" r="32886" b="29038"/>
          <a:stretch>
            <a:fillRect/>
          </a:stretch>
        </p:blipFill>
        <p:spPr>
          <a:xfrm>
            <a:off x="87645" y="2816340"/>
            <a:ext cx="2993127" cy="2539517"/>
          </a:xfrm>
          <a:prstGeom prst="rect">
            <a:avLst/>
          </a:prstGeom>
        </p:spPr>
      </p:pic>
      <p:grpSp>
        <p:nvGrpSpPr>
          <p:cNvPr id="7" name="グループ">
            <a:extLst>
              <a:ext uri="{FF2B5EF4-FFF2-40B4-BE49-F238E27FC236}">
                <a16:creationId xmlns:a16="http://schemas.microsoft.com/office/drawing/2014/main" id="{74E0DD56-C3B1-EC8D-153E-B1C3344E7011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F55BC50-0211-1FA5-5337-0E78349F5A54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8F56963-C2FE-1856-2ED8-08CEDF4E9EE8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F170223-905B-20A6-FBAB-1DF80053C53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2E1D727-357D-C169-2CEE-4A59AE0F32D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7754C0B-9EA9-6928-21A6-CC251A863FFE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3BE3E55-702F-8AFF-5A94-C99E2E247E78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D329C86-20F1-180E-34F6-D20346848EF9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78F64EF-B601-3CD1-6334-F43D5C4FA81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A01E046-03BA-3AFC-C542-8B3108F5B3C3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EB40B6C-8B28-76A1-C7D9-CD1BC8F7F688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0B3EDB8-1B71-6A01-DF20-A40E9F1DD2A7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EBD6AB4-4FF0-D3B8-120E-34F0DE4F045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09C0DB6-12F6-A37F-52F2-A545A9DFA183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5540142-55BA-070A-00B9-E4D170608D93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0972371-62DB-2A4F-7406-89237E7DF7DE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72456D7-7B43-5416-A9D8-50AF03D26B99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8CE8C6E-582D-1214-8280-8699B18C69A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2B9B49E-BE1C-8268-D619-68A08700FB3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B1C3ED9-E361-878F-3A82-27A1B0E73E0E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4B63B43-9287-B4FC-4A48-DD5B9D03BA64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0F530F6-76D9-43DC-2A0A-024B74D79BD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9" name="グループ">
            <a:extLst>
              <a:ext uri="{FF2B5EF4-FFF2-40B4-BE49-F238E27FC236}">
                <a16:creationId xmlns:a16="http://schemas.microsoft.com/office/drawing/2014/main" id="{8E231F57-3845-A464-C35C-14CCFA2A7518}"/>
              </a:ext>
            </a:extLst>
          </p:cNvPr>
          <p:cNvGrpSpPr/>
          <p:nvPr/>
        </p:nvGrpSpPr>
        <p:grpSpPr>
          <a:xfrm rot="10800000">
            <a:off x="-100735" y="6676128"/>
            <a:ext cx="9308154" cy="178594"/>
            <a:chOff x="0" y="0"/>
            <a:chExt cx="13238262" cy="254000"/>
          </a:xfrm>
        </p:grpSpPr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7F90D19-3A5E-2CA1-C778-E87BB33AEE5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64A32D6-11BE-F2B5-4FDE-26416B67464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E0333D8-2902-F97B-D7B9-78A1B71DEF4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C65C009-923B-43E4-BB77-18E3DF3DFF92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50A6ACC-5029-B5D0-1C6E-04DA0B05DE7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BA8904E-A930-895D-FAFD-2ED078821EB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B59F17C-F4E3-609F-1D9B-AE522DBD7B19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ECE6110-1215-B99A-213B-5D82DA1348B4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4794AE1-BE82-600B-36B2-34125CD5663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006537A-9251-7C71-82DF-8A0BAAC7CCF5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E5BBFA7-8B27-4BCB-D535-C40CF88B6BA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BBFB4AB-3B15-03C8-9748-2FA1414C4C0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EE5A17E-A662-6708-64B9-AD21F6E5C9E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FF85641-7B0B-CC8F-0C8F-8542329D8AB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820D59A-073A-FD31-A912-3B20453E23E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3B3DF18-CC36-140B-E8CE-A6FB4E496E3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3B61975-B8C0-7777-A58B-FC9AE1A6AAF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96C0FC5-6EB0-45A2-D46E-BB77199C8B4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5AA22F1-61A0-0883-35E8-B71A4C2074E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5039FC9-F007-F456-A006-8CC7486322C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29434A6-BD56-A412-81EE-62F16538ABFB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23681B5-CF49-71D3-BE5B-E8E5427FCD02}"/>
              </a:ext>
            </a:extLst>
          </p:cNvPr>
          <p:cNvSpPr txBox="1"/>
          <p:nvPr/>
        </p:nvSpPr>
        <p:spPr>
          <a:xfrm>
            <a:off x="72517" y="1887502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→</a:t>
            </a: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Confine the CRs</a:t>
            </a:r>
          </a:p>
        </p:txBody>
      </p:sp>
      <p:sp>
        <p:nvSpPr>
          <p:cNvPr id="53" name="X-ray burst :…">
            <a:extLst>
              <a:ext uri="{FF2B5EF4-FFF2-40B4-BE49-F238E27FC236}">
                <a16:creationId xmlns:a16="http://schemas.microsoft.com/office/drawing/2014/main" id="{840CD9B6-0E2B-5467-3740-AF0BBA656F8E}"/>
              </a:ext>
            </a:extLst>
          </p:cNvPr>
          <p:cNvSpPr txBox="1"/>
          <p:nvPr/>
        </p:nvSpPr>
        <p:spPr>
          <a:xfrm>
            <a:off x="28754" y="145139"/>
            <a:ext cx="6073779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Hillas condition &amp; Magnetars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55" name="図 54">
            <a:extLst>
              <a:ext uri="{FF2B5EF4-FFF2-40B4-BE49-F238E27FC236}">
                <a16:creationId xmlns:a16="http://schemas.microsoft.com/office/drawing/2014/main" id="{9D29C2F6-75EA-DB34-3D7F-85E7504231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17" y="1218294"/>
            <a:ext cx="2617697" cy="64991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8046CCF-F99A-ACAE-D075-0634DB71819B}"/>
              </a:ext>
            </a:extLst>
          </p:cNvPr>
          <p:cNvSpPr txBox="1"/>
          <p:nvPr/>
        </p:nvSpPr>
        <p:spPr>
          <a:xfrm>
            <a:off x="6460052" y="-67509"/>
            <a:ext cx="292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sz="1400" i="0" dirty="0">
                <a:effectLst/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Credit: Maximilien Brice/CERN</a:t>
            </a:r>
            <a:endParaRPr kumimoji="1" lang="en-US" altLang="ja-JP" sz="1400" dirty="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76827CE-5590-CE28-1B88-FDDD4635B5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7386" y="531950"/>
            <a:ext cx="6222014" cy="5567005"/>
          </a:xfrm>
          <a:prstGeom prst="rect">
            <a:avLst/>
          </a:prstGeom>
        </p:spPr>
      </p:pic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1ED5314D-D6ED-D5B2-9FC9-7F6740D6BE18}"/>
              </a:ext>
            </a:extLst>
          </p:cNvPr>
          <p:cNvSpPr txBox="1"/>
          <p:nvPr/>
        </p:nvSpPr>
        <p:spPr>
          <a:xfrm>
            <a:off x="2246938" y="6575103"/>
            <a:ext cx="6993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(Hillas 1984, Kotera+2011)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A5C29E-629D-8673-9869-39D8885C459E}"/>
              </a:ext>
            </a:extLst>
          </p:cNvPr>
          <p:cNvSpPr txBox="1"/>
          <p:nvPr/>
        </p:nvSpPr>
        <p:spPr>
          <a:xfrm>
            <a:off x="2207717" y="4979467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LHC</a:t>
            </a:r>
          </a:p>
        </p:txBody>
      </p:sp>
      <p:pic>
        <p:nvPicPr>
          <p:cNvPr id="51" name="図 50" descr="おもちゃ, 人形, テーブル, 持つ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B3588F5A-42F3-A930-0B97-CEFCC9C8B3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6801" y="3091094"/>
            <a:ext cx="743301" cy="726576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D1B88AA-7C4B-E322-3AAF-51663B8628C8}"/>
              </a:ext>
            </a:extLst>
          </p:cNvPr>
          <p:cNvSpPr txBox="1"/>
          <p:nvPr/>
        </p:nvSpPr>
        <p:spPr>
          <a:xfrm>
            <a:off x="783222" y="2726810"/>
            <a:ext cx="2167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We are here!</a:t>
            </a:r>
          </a:p>
        </p:txBody>
      </p:sp>
    </p:spTree>
    <p:extLst>
      <p:ext uri="{BB962C8B-B14F-4D97-AF65-F5344CB8AC3E}">
        <p14:creationId xmlns:p14="http://schemas.microsoft.com/office/powerpoint/2010/main" val="900331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07FE86-7E8B-BE8A-1141-793A027DE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">
            <a:extLst>
              <a:ext uri="{FF2B5EF4-FFF2-40B4-BE49-F238E27FC236}">
                <a16:creationId xmlns:a16="http://schemas.microsoft.com/office/drawing/2014/main" id="{6E4BE789-3268-E8FD-40C9-CC8FD251B2E6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14B4554-BEC0-6944-28A8-B7187F1BB8F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7571AAA-7A2B-5105-D121-800E496595A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F5D39B4-1CD9-411A-3377-581C2613145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A6B7A05-2246-4B7E-9EFD-C96F404FE64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D448F88-F1D3-C901-0B78-4F2509BD58F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461F5E3-A4E7-8464-A6AD-293D2F6E226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6A63D69-34B8-3C08-8191-B8A4C48D8BB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2293625-D19B-F953-6EBF-BF14D66437E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87A80B9-8D45-BB29-3A36-D9DCE8C7107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1179376-2BBE-CCA0-4024-0D77E59C9A5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23DFB57-792D-CF52-A598-BDF2BF3DFED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5E3BD09-EF29-685F-2A05-4573F41710C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448F515-F3D8-1A24-94C4-B701F8FA320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F44DB97-FDE0-A023-FD39-B6BFF339707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B2A5C38-602D-EAF4-7471-06B3F7D9973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D01420F-D601-1C41-663C-934BFD124FE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0BB874D-7836-F81C-6CA3-8203DB876B8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40D42E5-E8A2-D87F-784C-504F3429E59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92DCA07-6E06-6C37-96E8-A83165541D0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D9595C3-0B60-CD94-6891-BC1F15A1635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2E08B72-B2A9-BBF4-6DD7-1A1581CECAE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9" name="グループ">
            <a:extLst>
              <a:ext uri="{FF2B5EF4-FFF2-40B4-BE49-F238E27FC236}">
                <a16:creationId xmlns:a16="http://schemas.microsoft.com/office/drawing/2014/main" id="{AB1A682F-C724-CD27-B8C5-C04EC2B1D8CA}"/>
              </a:ext>
            </a:extLst>
          </p:cNvPr>
          <p:cNvGrpSpPr/>
          <p:nvPr/>
        </p:nvGrpSpPr>
        <p:grpSpPr>
          <a:xfrm rot="10800000">
            <a:off x="-100735" y="6676128"/>
            <a:ext cx="9308154" cy="178594"/>
            <a:chOff x="0" y="0"/>
            <a:chExt cx="13238262" cy="254000"/>
          </a:xfrm>
        </p:grpSpPr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F854FAF-F835-3C06-D69B-B3C73838514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AC15E62-812C-8B1C-9168-60EC5584D1A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2EA5E2E-9BA5-3509-D9E2-545123E8FCE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C44E7A1-CC7D-35C9-70B3-F422944C51E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D4F377E-2C06-6BB0-54EA-54F165059D0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BD66F65-F1E0-CAF8-A3AA-F7D900C5F41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54A961D-A231-292F-F923-1A472349A2D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BA4D078-92B2-03F0-FEC7-583834F5AD1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C73DD47-2985-69AC-6EED-E1AD1CC56AA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FAC56EA-D6FD-88A0-179B-27822A6BDDB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6BB076D-ABD5-8E41-2044-FDAFC44ED6E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C5B915F-2EE5-33BC-4FD9-F70DB0FF936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08D184F-AD89-742F-BBD4-0AF4DA8EDEC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BD98610-7454-EC43-0FEA-56655F9E735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0AA9D74-461A-3950-F779-EA07588886B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C6D806C-8303-6D8E-F81C-2312A7E775D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43423E5-32C5-37EA-8BF7-5221BBBC3B5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E6C4C47-5CE7-1B7D-E13A-2D6D4CD4347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619E2FC-4A08-C0A3-6BD8-E82E2CAD191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1DDA072-197E-348F-BC98-9C149A0A2F9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0E2FF3F-D438-3B87-FA30-4B1BEEB97BB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4AE83F-AAB2-920F-1FA7-6C5B2141FC96}"/>
              </a:ext>
            </a:extLst>
          </p:cNvPr>
          <p:cNvSpPr txBox="1"/>
          <p:nvPr/>
        </p:nvSpPr>
        <p:spPr>
          <a:xfrm>
            <a:off x="72517" y="1887502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→</a:t>
            </a: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Confine the CRs</a:t>
            </a:r>
          </a:p>
        </p:txBody>
      </p:sp>
      <p:sp>
        <p:nvSpPr>
          <p:cNvPr id="53" name="X-ray burst :…">
            <a:extLst>
              <a:ext uri="{FF2B5EF4-FFF2-40B4-BE49-F238E27FC236}">
                <a16:creationId xmlns:a16="http://schemas.microsoft.com/office/drawing/2014/main" id="{E2137356-E608-D0BE-CDF2-CB30BD6A1AB4}"/>
              </a:ext>
            </a:extLst>
          </p:cNvPr>
          <p:cNvSpPr txBox="1"/>
          <p:nvPr/>
        </p:nvSpPr>
        <p:spPr>
          <a:xfrm>
            <a:off x="-27870" y="146153"/>
            <a:ext cx="6073779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Hillas condition &amp; Magnetars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55" name="図 54">
            <a:extLst>
              <a:ext uri="{FF2B5EF4-FFF2-40B4-BE49-F238E27FC236}">
                <a16:creationId xmlns:a16="http://schemas.microsoft.com/office/drawing/2014/main" id="{01E596AF-E7A0-F4B6-68E0-5933838C45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17" y="1218294"/>
            <a:ext cx="2617697" cy="64991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7D0F127-BAA8-82B0-8D47-EF9673BE5F5E}"/>
              </a:ext>
            </a:extLst>
          </p:cNvPr>
          <p:cNvSpPr txBox="1"/>
          <p:nvPr/>
        </p:nvSpPr>
        <p:spPr>
          <a:xfrm>
            <a:off x="6460052" y="-67509"/>
            <a:ext cx="292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sz="1400" i="0" dirty="0">
                <a:effectLst/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Credit: Maximilien Brice/CERN</a:t>
            </a:r>
            <a:endParaRPr kumimoji="1" lang="en-US" altLang="ja-JP" sz="1400" dirty="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8C233B5-0BCF-48EF-7B80-25D09B9DCB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7386" y="531950"/>
            <a:ext cx="6222014" cy="5567005"/>
          </a:xfrm>
          <a:prstGeom prst="rect">
            <a:avLst/>
          </a:prstGeom>
        </p:spPr>
      </p:pic>
      <p:pic>
        <p:nvPicPr>
          <p:cNvPr id="60" name="図 59" descr="黒いシャツを着ている人の絵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0F43E3B-734C-BAA0-329D-D5BB76DD2F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0832" y="1192191"/>
            <a:ext cx="1539369" cy="1546984"/>
          </a:xfrm>
          <a:prstGeom prst="rect">
            <a:avLst/>
          </a:prstGeom>
        </p:spPr>
      </p:pic>
      <p:sp>
        <p:nvSpPr>
          <p:cNvPr id="66" name="円/楕円 65">
            <a:extLst>
              <a:ext uri="{FF2B5EF4-FFF2-40B4-BE49-F238E27FC236}">
                <a16:creationId xmlns:a16="http://schemas.microsoft.com/office/drawing/2014/main" id="{714847A5-7F3A-060D-C2D5-FDF2C814D420}"/>
              </a:ext>
            </a:extLst>
          </p:cNvPr>
          <p:cNvSpPr/>
          <p:nvPr/>
        </p:nvSpPr>
        <p:spPr>
          <a:xfrm rot="2035001">
            <a:off x="5688769" y="2660457"/>
            <a:ext cx="3324721" cy="1926889"/>
          </a:xfrm>
          <a:prstGeom prst="ellipse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DBCC9745-7972-B3E3-A00C-6701ED6148A7}"/>
              </a:ext>
            </a:extLst>
          </p:cNvPr>
          <p:cNvSpPr txBox="1"/>
          <p:nvPr/>
        </p:nvSpPr>
        <p:spPr>
          <a:xfrm>
            <a:off x="2246938" y="6575103"/>
            <a:ext cx="6993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(Hillas 1984, Kotera+2011)</a:t>
            </a:r>
          </a:p>
        </p:txBody>
      </p:sp>
      <p:sp>
        <p:nvSpPr>
          <p:cNvPr id="2" name="雲 1">
            <a:extLst>
              <a:ext uri="{FF2B5EF4-FFF2-40B4-BE49-F238E27FC236}">
                <a16:creationId xmlns:a16="http://schemas.microsoft.com/office/drawing/2014/main" id="{7CBF7992-7727-E214-6C31-FFED665503C6}"/>
              </a:ext>
            </a:extLst>
          </p:cNvPr>
          <p:cNvSpPr/>
          <p:nvPr/>
        </p:nvSpPr>
        <p:spPr>
          <a:xfrm>
            <a:off x="4008353" y="-35886"/>
            <a:ext cx="3463644" cy="160257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6D8B030-5062-A8B9-3BC3-8C4CA2012985}"/>
              </a:ext>
            </a:extLst>
          </p:cNvPr>
          <p:cNvSpPr txBox="1"/>
          <p:nvPr/>
        </p:nvSpPr>
        <p:spPr>
          <a:xfrm>
            <a:off x="4548661" y="344705"/>
            <a:ext cx="2883357" cy="830997"/>
          </a:xfrm>
          <a:prstGeom prst="rect">
            <a:avLst/>
          </a:prstGeom>
          <a:noFill/>
          <a:ln w="317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Amaterasu from local void</a:t>
            </a:r>
            <a:endParaRPr kumimoji="1" lang="en-US" altLang="ja-JP" sz="2400" b="1" dirty="0">
              <a:latin typeface="Hiragino Mincho Pro W6" panose="02020300000000000000" pitchFamily="18" charset="-128"/>
              <a:ea typeface="Hiragino Mincho Pro W6" panose="020203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51" name="図 50" descr="デスクトップコンピューターの画面&#10;&#10;AI 生成コンテンツは誤りを含む可能性があります。">
            <a:extLst>
              <a:ext uri="{FF2B5EF4-FFF2-40B4-BE49-F238E27FC236}">
                <a16:creationId xmlns:a16="http://schemas.microsoft.com/office/drawing/2014/main" id="{A788632A-C72A-2C0B-F022-CA36508843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100000"/>
                    </a14:imgEffect>
                    <a14:imgEffect>
                      <a14:brightnessContrast bright="-12000" contrast="41000"/>
                    </a14:imgEffect>
                  </a14:imgLayer>
                </a14:imgProps>
              </a:ext>
            </a:extLst>
          </a:blip>
          <a:srcRect l="16224" t="13394" r="32886" b="29038"/>
          <a:stretch>
            <a:fillRect/>
          </a:stretch>
        </p:blipFill>
        <p:spPr>
          <a:xfrm>
            <a:off x="87645" y="2816340"/>
            <a:ext cx="2993127" cy="2539517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F9B319E-269B-3AB0-9488-F6D886423F27}"/>
              </a:ext>
            </a:extLst>
          </p:cNvPr>
          <p:cNvSpPr txBox="1"/>
          <p:nvPr/>
        </p:nvSpPr>
        <p:spPr>
          <a:xfrm>
            <a:off x="2207717" y="4979467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3462727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44540-903B-2BC5-B191-B83D63082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">
            <a:extLst>
              <a:ext uri="{FF2B5EF4-FFF2-40B4-BE49-F238E27FC236}">
                <a16:creationId xmlns:a16="http://schemas.microsoft.com/office/drawing/2014/main" id="{D6FDC5FC-90B1-923A-708C-3EEF9639927C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9F709DE-DA2B-88D5-3565-A422FA6415D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DC6E34F-34EE-984A-8680-E35575084A2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4044C0A-912D-C31F-9B53-E0C3877B25A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C4D62C0-360C-A232-63EA-7AC97C900A5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7DC1109-AC78-8176-EEEA-E721CE30267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2F49D32-AA65-795D-FEC6-CF7D95E5F09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FCC83FA-DA4B-2B72-30F0-FE244470334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784F49C-E5A8-57FA-4943-C99A814488C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BE0C8D8-8423-13C4-210B-DAE4C3496C9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1D3D2C7-158D-B30C-9140-B5322962602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6BE4CA9-9D21-54F4-C3BD-C983165F8C4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E7C2002-C985-5FDC-C4D8-7DC9136A0A9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BB79F0C-EF89-A7AF-7489-8408ABE3021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D53B943-B7D1-85B3-B31B-3E8F23A2360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BAD8026-186A-9C0C-5C49-E5336E57B9B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5A297E6-15CD-0BF9-869C-68957A9CC4D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8A8849B-637C-17F6-0EC3-C470A176CB6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427CCE8-DE34-2989-2AE1-356E6E14600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D3ECA1B-74B6-BC7B-3BF9-DC0A85DB765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5FC3E93-A4BC-28BC-9C8D-36CE96CB2CA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717316C-65AD-14B2-5E0E-A3DC0C6DA37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9" name="グループ">
            <a:extLst>
              <a:ext uri="{FF2B5EF4-FFF2-40B4-BE49-F238E27FC236}">
                <a16:creationId xmlns:a16="http://schemas.microsoft.com/office/drawing/2014/main" id="{59F58C59-AEFE-E606-5877-4051ED68EB70}"/>
              </a:ext>
            </a:extLst>
          </p:cNvPr>
          <p:cNvGrpSpPr/>
          <p:nvPr/>
        </p:nvGrpSpPr>
        <p:grpSpPr>
          <a:xfrm rot="10800000">
            <a:off x="-100735" y="6676128"/>
            <a:ext cx="9308154" cy="178594"/>
            <a:chOff x="0" y="0"/>
            <a:chExt cx="13238262" cy="254000"/>
          </a:xfrm>
        </p:grpSpPr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C084994-54DF-2D85-0370-574061D7533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F22C441-5929-CF2F-DB28-DE4961F3E53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7EF0390-D298-D5AC-25D4-C2B2318D161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D9ED74C-DA83-7C26-39EA-7175BFEE735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4BBCBD8-A3D8-9DD6-5804-53C231EDA05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5C8D006-2F27-FF66-81F2-8565DC4A377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2358516-2B5E-20A8-88C8-5C77974A2B7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B002702-34F6-7AC3-244B-C9A42A18369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4601DE9-08E7-0F03-2B30-3051CE4EF50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B51D306-1E70-3B37-5A03-01B360DDFA0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A750BF8-D486-08A4-A0B6-5A0427B4189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EA52719-0022-BBDF-14FE-C97695DAEA6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790652F-C194-1C0A-F40A-BEBD15ACE6C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A44C8E9-CEBB-6142-763F-D7FCB069A38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58061CF-996A-EEFC-B641-E96336349C2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21908AE-42B6-8F2E-0A90-797801CC77D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E18EE12-6F0E-7A93-72C3-490B7BD2C0C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ADA76BC-C39D-66BD-4A76-A712075B711D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83FA482-2247-BB01-087B-0AC4EC7E2C0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88EFAEA-F61C-FE18-4DBB-DF22E48444D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A07A956-3CBD-B263-40C0-4E7DD46D208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F95D556-1DD0-30CB-060D-EB5850CE5DA5}"/>
              </a:ext>
            </a:extLst>
          </p:cNvPr>
          <p:cNvSpPr txBox="1"/>
          <p:nvPr/>
        </p:nvSpPr>
        <p:spPr>
          <a:xfrm>
            <a:off x="72517" y="1887502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→</a:t>
            </a:r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Confine the CRs</a:t>
            </a:r>
          </a:p>
        </p:txBody>
      </p:sp>
      <p:sp>
        <p:nvSpPr>
          <p:cNvPr id="53" name="X-ray burst :…">
            <a:extLst>
              <a:ext uri="{FF2B5EF4-FFF2-40B4-BE49-F238E27FC236}">
                <a16:creationId xmlns:a16="http://schemas.microsoft.com/office/drawing/2014/main" id="{175DEBBE-7E01-1E58-9888-61ED9B538746}"/>
              </a:ext>
            </a:extLst>
          </p:cNvPr>
          <p:cNvSpPr txBox="1"/>
          <p:nvPr/>
        </p:nvSpPr>
        <p:spPr>
          <a:xfrm>
            <a:off x="-27870" y="146153"/>
            <a:ext cx="6073779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Hillas condition &amp; Magnetars</a:t>
            </a:r>
            <a:endParaRPr sz="3200" dirty="0">
              <a:solidFill>
                <a:srgbClr val="FF0000"/>
              </a:solidFill>
            </a:endParaRPr>
          </a:p>
        </p:txBody>
      </p:sp>
      <p:pic>
        <p:nvPicPr>
          <p:cNvPr id="55" name="図 54">
            <a:extLst>
              <a:ext uri="{FF2B5EF4-FFF2-40B4-BE49-F238E27FC236}">
                <a16:creationId xmlns:a16="http://schemas.microsoft.com/office/drawing/2014/main" id="{FF20EF9F-5697-363E-0BFB-5D2092F55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17" y="1218294"/>
            <a:ext cx="2617697" cy="649911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7417A93-03EA-9F4B-A5B3-EB6B81649AB2}"/>
              </a:ext>
            </a:extLst>
          </p:cNvPr>
          <p:cNvSpPr txBox="1"/>
          <p:nvPr/>
        </p:nvSpPr>
        <p:spPr>
          <a:xfrm>
            <a:off x="11982" y="5722018"/>
            <a:ext cx="92074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Neutron star -&gt; CR Accelerator</a:t>
            </a:r>
          </a:p>
          <a:p>
            <a:r>
              <a:rPr kumimoji="1" lang="en-US" altLang="ja-JP" sz="2800" dirty="0">
                <a:solidFill>
                  <a:srgbClr val="FF000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</a:rPr>
              <a:t>How to accelerate *nuclei* in Magnetar?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840C70F-551D-C2D3-51AF-CDA82299C5B2}"/>
              </a:ext>
            </a:extLst>
          </p:cNvPr>
          <p:cNvSpPr txBox="1"/>
          <p:nvPr/>
        </p:nvSpPr>
        <p:spPr>
          <a:xfrm>
            <a:off x="6460052" y="-67509"/>
            <a:ext cx="292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sz="1400" i="0" dirty="0">
                <a:effectLst/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Credit: Maximilien Brice/CERN</a:t>
            </a:r>
            <a:endParaRPr kumimoji="1" lang="en-US" altLang="ja-JP" sz="1400" dirty="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349CB64C-69FC-406F-BE20-02D001B45EFC}"/>
              </a:ext>
            </a:extLst>
          </p:cNvPr>
          <p:cNvGrpSpPr/>
          <p:nvPr/>
        </p:nvGrpSpPr>
        <p:grpSpPr>
          <a:xfrm>
            <a:off x="2997386" y="531950"/>
            <a:ext cx="6222014" cy="5567005"/>
            <a:chOff x="-16398" y="609743"/>
            <a:chExt cx="5961989" cy="5308094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50796932-278F-CAFE-F238-6B9EB80E8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6398" y="609743"/>
              <a:ext cx="5961989" cy="5308094"/>
            </a:xfrm>
            <a:prstGeom prst="rect">
              <a:avLst/>
            </a:prstGeom>
          </p:spPr>
        </p:pic>
        <p:sp>
          <p:nvSpPr>
            <p:cNvPr id="51" name="右矢印 50">
              <a:extLst>
                <a:ext uri="{FF2B5EF4-FFF2-40B4-BE49-F238E27FC236}">
                  <a16:creationId xmlns:a16="http://schemas.microsoft.com/office/drawing/2014/main" id="{3C1A4AAA-D7AD-C4B5-4A9F-0ECF2520135F}"/>
                </a:ext>
              </a:extLst>
            </p:cNvPr>
            <p:cNvSpPr/>
            <p:nvPr/>
          </p:nvSpPr>
          <p:spPr>
            <a:xfrm rot="11597216">
              <a:off x="2238389" y="1049324"/>
              <a:ext cx="1238391" cy="65182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266F30D7-840B-74D8-C303-F3E2109FAFC9}"/>
              </a:ext>
            </a:extLst>
          </p:cNvPr>
          <p:cNvSpPr txBox="1"/>
          <p:nvPr/>
        </p:nvSpPr>
        <p:spPr>
          <a:xfrm>
            <a:off x="2246938" y="6575103"/>
            <a:ext cx="6993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(Hillas 1984, Kotera+2011)</a:t>
            </a:r>
          </a:p>
        </p:txBody>
      </p:sp>
      <p:pic>
        <p:nvPicPr>
          <p:cNvPr id="52" name="図 51" descr="部屋, 時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4AA4C20-0A37-DB61-2287-D1C91AF2AA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145" y="649011"/>
            <a:ext cx="2093050" cy="2476982"/>
          </a:xfrm>
          <a:prstGeom prst="rect">
            <a:avLst/>
          </a:prstGeom>
        </p:spPr>
      </p:pic>
      <p:pic>
        <p:nvPicPr>
          <p:cNvPr id="6" name="図 5" descr="デスクトップコンピューターの画面&#10;&#10;AI 生成コンテンツは誤りを含む可能性があります。">
            <a:extLst>
              <a:ext uri="{FF2B5EF4-FFF2-40B4-BE49-F238E27FC236}">
                <a16:creationId xmlns:a16="http://schemas.microsoft.com/office/drawing/2014/main" id="{8FA645AC-2C77-77B3-37A8-D55FD7334E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100000"/>
                    </a14:imgEffect>
                    <a14:imgEffect>
                      <a14:brightnessContrast bright="-12000" contrast="41000"/>
                    </a14:imgEffect>
                  </a14:imgLayer>
                </a14:imgProps>
              </a:ext>
            </a:extLst>
          </a:blip>
          <a:srcRect l="16224" t="13394" r="32886" b="29038"/>
          <a:stretch>
            <a:fillRect/>
          </a:stretch>
        </p:blipFill>
        <p:spPr>
          <a:xfrm>
            <a:off x="87645" y="2816340"/>
            <a:ext cx="2993127" cy="2539517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B4B01AD-FAF5-ACCF-F46F-884AE9981271}"/>
              </a:ext>
            </a:extLst>
          </p:cNvPr>
          <p:cNvSpPr txBox="1"/>
          <p:nvPr/>
        </p:nvSpPr>
        <p:spPr>
          <a:xfrm>
            <a:off x="2207717" y="4979467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323834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FF503-9A22-4E6F-71C6-CB4EA256B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">
            <a:extLst>
              <a:ext uri="{FF2B5EF4-FFF2-40B4-BE49-F238E27FC236}">
                <a16:creationId xmlns:a16="http://schemas.microsoft.com/office/drawing/2014/main" id="{B864491B-9774-7BD5-73ED-E14148A9428C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C19854F-4227-0E27-7526-A6DF8772E03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11E4411-F15A-B06F-B7DC-68CDFFAA8CB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FA3C8AB-A055-3687-F063-25817A47F35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AE185A7-CDCC-F792-A504-A3BEB24D840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9F93D06-0489-3B51-DB1A-873916C55B6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69DB8B4-E5BF-8D5B-F900-137CC06BB1B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6462F5E-6A81-C24C-197B-5068ED7C910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E76BB9D-E9AA-6176-BCC9-B4B6690DCC7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8727803-C13B-75AE-D142-B44F8619993F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6183AB5-44CE-9EE6-3235-A5209E55B97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1958C69-2330-D84A-9009-2E9A017D8E4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82BD81D-A60D-4EF2-75D6-2EE1C9D4520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A5F3F21-C9A6-B20A-6510-F0138C5F703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FD24280-67C1-22A6-1663-060A8E1F373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DAADF03-8C7C-6F2C-A84F-FDEEEE5462E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F74582C-AF0E-3B2E-00F2-17B4524E710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21A4058-EFB2-11AE-4828-2326D8A1732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CB17964-5C97-1B8C-A8A3-32AC53D28CB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D7FAE3E-4512-C703-C7CB-85E3B22AD4B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9AEE9F9-DF15-9EDE-8CD7-C94B59D6FF3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AE354E8-BF2E-E942-5679-AE5F633E6ED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9" name="グループ">
            <a:extLst>
              <a:ext uri="{FF2B5EF4-FFF2-40B4-BE49-F238E27FC236}">
                <a16:creationId xmlns:a16="http://schemas.microsoft.com/office/drawing/2014/main" id="{3A38536A-5814-10A2-CC73-A60FD460DAC1}"/>
              </a:ext>
            </a:extLst>
          </p:cNvPr>
          <p:cNvGrpSpPr/>
          <p:nvPr/>
        </p:nvGrpSpPr>
        <p:grpSpPr>
          <a:xfrm rot="10800000">
            <a:off x="-100735" y="6676128"/>
            <a:ext cx="9308154" cy="178594"/>
            <a:chOff x="0" y="0"/>
            <a:chExt cx="13238262" cy="254000"/>
          </a:xfrm>
        </p:grpSpPr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E98C50D-E957-3140-DD10-6776FDFF986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75A5529-B7DB-B534-9E5E-DD245F008E2A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B1EC1D5-F530-B011-3E8A-4CFA5CD878C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F2C63DB-A9A4-25CC-0CCE-EFCC57B9AFE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B89F8A1-6891-4BDF-3CF0-F894D32DE3FB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7B3DFB5-C968-F369-0676-8FB9DAC8707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7863609-FA71-342C-C7B0-320F264B34F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EB07F74-74DC-9102-9E03-3C403049177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4B1F3A4-8183-2959-36B4-E83F30C1C22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EEFA34C-9101-10E4-0E83-D1DD1173CBF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ADAC929-5128-17B5-6BFF-AECCA1E5898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9FAC60F-188D-F87F-9B82-BAF1240AD3FE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960F9EB-C8D3-2E20-2F2E-4E481E5F19B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7B762C6-00EF-619D-C978-45C67D7C4320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578497D-75AD-7B6F-EF12-0AA5321825A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ABE0136-5FC2-0633-D5E1-C1233AFFB17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DE1ADA74-B71A-69AE-A66D-0BC0F1EB2E78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EE2B022-3D20-3AEF-551C-EE77C588548C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CE442E6-131D-61FE-B495-B077181A2FD7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CDFD579-FCDC-31DB-66BB-F58642B7917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835B55F-8B07-D809-7023-D436E509C2B4}"/>
                </a:ext>
              </a:extLst>
            </p:cNvPr>
            <p:cNvPicPr>
              <a:picLocks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3" name="X-ray burst :…">
            <a:extLst>
              <a:ext uri="{FF2B5EF4-FFF2-40B4-BE49-F238E27FC236}">
                <a16:creationId xmlns:a16="http://schemas.microsoft.com/office/drawing/2014/main" id="{7FB07472-48B1-B3F6-C967-C16DAC284CC8}"/>
              </a:ext>
            </a:extLst>
          </p:cNvPr>
          <p:cNvSpPr txBox="1"/>
          <p:nvPr/>
        </p:nvSpPr>
        <p:spPr>
          <a:xfrm>
            <a:off x="-27870" y="146153"/>
            <a:ext cx="7099700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Magnetars as a cosmic accelerator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585E22-4641-FA6C-C495-389C88C4CA47}"/>
              </a:ext>
            </a:extLst>
          </p:cNvPr>
          <p:cNvSpPr txBox="1"/>
          <p:nvPr/>
        </p:nvSpPr>
        <p:spPr>
          <a:xfrm>
            <a:off x="207635" y="913757"/>
            <a:ext cx="9194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Hiragino Kaku Gothic StdN W8" panose="020B0800000000000000" pitchFamily="34" charset="-128"/>
                <a:ea typeface="Hiragino Kaku Gothic StdN W8" panose="020B0800000000000000" pitchFamily="34" charset="-128"/>
              </a:rPr>
              <a:t>How to accelerate *nuclei* in magnetars?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401F171-8475-95C0-3CCD-BA57248823A5}"/>
              </a:ext>
            </a:extLst>
          </p:cNvPr>
          <p:cNvSpPr txBox="1"/>
          <p:nvPr/>
        </p:nvSpPr>
        <p:spPr>
          <a:xfrm>
            <a:off x="2246938" y="6575103"/>
            <a:ext cx="6993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(Arons 04, Kotera 11, Asano+06)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7FBB0104-9927-DEDD-BA76-7AEC898F1709}"/>
                  </a:ext>
                </a:extLst>
              </p:cNvPr>
              <p:cNvSpPr txBox="1"/>
              <p:nvPr/>
            </p:nvSpPr>
            <p:spPr>
              <a:xfrm>
                <a:off x="4104522" y="1645305"/>
                <a:ext cx="5041246" cy="5315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Previous works</a:t>
                </a:r>
              </a:p>
              <a:p>
                <a:endParaRPr kumimoji="1" lang="en-US" altLang="ja-JP" sz="2800" b="1" dirty="0"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  <a:p>
                <a:pPr marL="457200" indent="-457200">
                  <a:buFontTx/>
                  <a:buChar char="-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1. Shock in outflow</a:t>
                </a:r>
                <a:b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</a:b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-&gt; Uncertainty in </a:t>
                </a:r>
                <a:b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</a:b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   amount of nuclei</a:t>
                </a:r>
                <a:endParaRPr kumimoji="1" lang="en-US" altLang="ja-JP" sz="2800" b="1" dirty="0">
                  <a:solidFill>
                    <a:srgbClr val="FF0000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  <a:p>
                <a:endParaRPr kumimoji="1" lang="en-US" altLang="ja-JP" sz="2800" b="1" dirty="0"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  <a:p>
                <a:pPr marL="457200" indent="-457200">
                  <a:buFontTx/>
                  <a:buChar char="-"/>
                </a:pP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2. Magnetospheric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</m:ctrlPr>
                      </m:acc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𝐸</m:t>
                        </m:r>
                      </m:e>
                    </m:acc>
                  </m:oMath>
                </a14:m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 </a:t>
                </a:r>
                <a:b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</a:b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-&gt; Require very fast spin</a:t>
                </a:r>
                <a:b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</a:br>
                <a:r>
                  <a:rPr kumimoji="1" lang="en-US" altLang="ja-JP" sz="2800" b="1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    </a:t>
                </a:r>
                <a14:m>
                  <m:oMath xmlns:m="http://schemas.openxmlformats.org/officeDocument/2006/math">
                    <m:r>
                      <a:rPr kumimoji="1" lang="en-US" altLang="ja-JP" sz="2800" i="1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𝑃</m:t>
                    </m:r>
                    <m:r>
                      <a:rPr kumimoji="1" lang="en-US" altLang="ja-JP" sz="2800" i="1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∼1</m:t>
                    </m:r>
                    <m:r>
                      <a:rPr kumimoji="1" lang="en-US" altLang="ja-JP" sz="2800" b="0" i="0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ja-JP" sz="280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ms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≪10 </m:t>
                    </m:r>
                    <m:r>
                      <a:rPr kumimoji="1" lang="en-US" altLang="ja-JP" sz="2800" b="0" i="1" smtClean="0">
                        <a:latin typeface="Cambria Math" panose="02040503050406030204" pitchFamily="18" charset="0"/>
                        <a:ea typeface="Hiragino Mincho Pro W6" panose="02020300000000000000" pitchFamily="18" charset="-128"/>
                      </a:rPr>
                      <m:t>𝑠</m:t>
                    </m:r>
                  </m:oMath>
                </a14:m>
                <a:endParaRPr kumimoji="1" lang="en-US" altLang="ja-JP" sz="2800" dirty="0"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  <a:p>
                <a:endParaRPr kumimoji="1" lang="en-US" altLang="ja-JP" sz="2800" dirty="0"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  <a:p>
                <a:pPr marL="457200" indent="-457200">
                  <a:buFont typeface="Wingdings" pitchFamily="2" charset="2"/>
                  <a:buChar char="è"/>
                </a:pPr>
                <a:r>
                  <a:rPr kumimoji="1" lang="en-US" altLang="ja-JP" sz="2800" dirty="0">
                    <a:solidFill>
                      <a:srgbClr val="FF0000"/>
                    </a:solidFill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3. This work </a:t>
                </a:r>
              </a:p>
              <a:p>
                <a:endParaRPr kumimoji="1" lang="en-US" altLang="ja-JP" sz="2800" dirty="0">
                  <a:solidFill>
                    <a:srgbClr val="FF0000"/>
                  </a:solidFill>
                  <a:latin typeface="Hiragino Mincho Pro W6" panose="02020300000000000000" pitchFamily="18" charset="-128"/>
                  <a:ea typeface="Hiragino Mincho Pro W6" panose="02020300000000000000" pitchFamily="18" charset="-128"/>
                </a:endParaRPr>
              </a:p>
            </p:txBody>
          </p:sp>
        </mc:Choice>
        <mc:Fallback xmlns=""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7FBB0104-9927-DEDD-BA76-7AEC898F1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22" y="1645305"/>
                <a:ext cx="5041246" cy="5315238"/>
              </a:xfrm>
              <a:prstGeom prst="rect">
                <a:avLst/>
              </a:prstGeom>
              <a:blipFill>
                <a:blip r:embed="rId3"/>
                <a:stretch>
                  <a:fillRect l="-2771" t="-1190" r="-10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BD9EAC2D-A36A-FC08-19F5-93321405B6F3}"/>
              </a:ext>
            </a:extLst>
          </p:cNvPr>
          <p:cNvGrpSpPr/>
          <p:nvPr/>
        </p:nvGrpSpPr>
        <p:grpSpPr>
          <a:xfrm>
            <a:off x="-144418" y="1636471"/>
            <a:ext cx="4777084" cy="4745149"/>
            <a:chOff x="-144418" y="1636471"/>
            <a:chExt cx="4777084" cy="4745149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386F5DAB-02A4-D950-207C-5876A868ABD2}"/>
                </a:ext>
              </a:extLst>
            </p:cNvPr>
            <p:cNvGrpSpPr/>
            <p:nvPr/>
          </p:nvGrpSpPr>
          <p:grpSpPr>
            <a:xfrm>
              <a:off x="-144418" y="1636471"/>
              <a:ext cx="4777084" cy="4745149"/>
              <a:chOff x="-204011" y="1930976"/>
              <a:chExt cx="4777084" cy="4745149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E8D71E77-6B64-1567-746D-9EC22A451B8B}"/>
                  </a:ext>
                </a:extLst>
              </p:cNvPr>
              <p:cNvGrpSpPr/>
              <p:nvPr/>
            </p:nvGrpSpPr>
            <p:grpSpPr>
              <a:xfrm>
                <a:off x="-204011" y="3104735"/>
                <a:ext cx="3654852" cy="3571390"/>
                <a:chOff x="424496" y="1554204"/>
                <a:chExt cx="3654852" cy="3571390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2EA8524B-0CC9-F4B5-508F-F2FE23AFB4A0}"/>
                    </a:ext>
                  </a:extLst>
                </p:cNvPr>
                <p:cNvGrpSpPr/>
                <p:nvPr/>
              </p:nvGrpSpPr>
              <p:grpSpPr>
                <a:xfrm>
                  <a:off x="424496" y="2151171"/>
                  <a:ext cx="1708254" cy="2458833"/>
                  <a:chOff x="424496" y="2151171"/>
                  <a:chExt cx="1708254" cy="2458833"/>
                </a:xfrm>
              </p:grpSpPr>
              <p:sp>
                <p:nvSpPr>
                  <p:cNvPr id="77" name="フリーフォーム 76">
                    <a:extLst>
                      <a:ext uri="{FF2B5EF4-FFF2-40B4-BE49-F238E27FC236}">
                        <a16:creationId xmlns:a16="http://schemas.microsoft.com/office/drawing/2014/main" id="{D47C8395-6F73-DAB9-EF31-EBD4E460CB9C}"/>
                      </a:ext>
                    </a:extLst>
                  </p:cNvPr>
                  <p:cNvSpPr/>
                  <p:nvPr/>
                </p:nvSpPr>
                <p:spPr>
                  <a:xfrm flipH="1">
                    <a:off x="424496" y="2151171"/>
                    <a:ext cx="1708254" cy="2458833"/>
                  </a:xfrm>
                  <a:custGeom>
                    <a:avLst/>
                    <a:gdLst>
                      <a:gd name="connsiteX0" fmla="*/ 0 w 1568011"/>
                      <a:gd name="connsiteY0" fmla="*/ 3776856 h 3776856"/>
                      <a:gd name="connsiteX1" fmla="*/ 200417 w 1568011"/>
                      <a:gd name="connsiteY1" fmla="*/ 1634906 h 3776856"/>
                      <a:gd name="connsiteX2" fmla="*/ 1002082 w 1568011"/>
                      <a:gd name="connsiteY2" fmla="*/ 288358 h 3776856"/>
                      <a:gd name="connsiteX3" fmla="*/ 1521912 w 1568011"/>
                      <a:gd name="connsiteY3" fmla="*/ 25311 h 3776856"/>
                      <a:gd name="connsiteX4" fmla="*/ 1509386 w 1568011"/>
                      <a:gd name="connsiteY4" fmla="*/ 25311 h 3776856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975705 w 1541634"/>
                      <a:gd name="connsiteY2" fmla="*/ 288358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839424 w 1541634"/>
                      <a:gd name="connsiteY2" fmla="*/ 191643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19022"/>
                      <a:gd name="connsiteY0" fmla="*/ 3916642 h 3916642"/>
                      <a:gd name="connsiteX1" fmla="*/ 174040 w 1519022"/>
                      <a:gd name="connsiteY1" fmla="*/ 1765899 h 3916642"/>
                      <a:gd name="connsiteX2" fmla="*/ 839424 w 1519022"/>
                      <a:gd name="connsiteY2" fmla="*/ 322636 h 3916642"/>
                      <a:gd name="connsiteX3" fmla="*/ 1495535 w 1519022"/>
                      <a:gd name="connsiteY3" fmla="*/ 156304 h 3916642"/>
                      <a:gd name="connsiteX4" fmla="*/ 1364313 w 1519022"/>
                      <a:gd name="connsiteY4" fmla="*/ 2438 h 3916642"/>
                      <a:gd name="connsiteX0" fmla="*/ 0 w 1381473"/>
                      <a:gd name="connsiteY0" fmla="*/ 3958367 h 3958367"/>
                      <a:gd name="connsiteX1" fmla="*/ 174040 w 1381473"/>
                      <a:gd name="connsiteY1" fmla="*/ 1807624 h 3958367"/>
                      <a:gd name="connsiteX2" fmla="*/ 839424 w 1381473"/>
                      <a:gd name="connsiteY2" fmla="*/ 364361 h 3958367"/>
                      <a:gd name="connsiteX3" fmla="*/ 1266935 w 1381473"/>
                      <a:gd name="connsiteY3" fmla="*/ 17787 h 3958367"/>
                      <a:gd name="connsiteX4" fmla="*/ 1364313 w 1381473"/>
                      <a:gd name="connsiteY4" fmla="*/ 44163 h 3958367"/>
                      <a:gd name="connsiteX0" fmla="*/ 0 w 1533778"/>
                      <a:gd name="connsiteY0" fmla="*/ 3958367 h 3958367"/>
                      <a:gd name="connsiteX1" fmla="*/ 174040 w 1533778"/>
                      <a:gd name="connsiteY1" fmla="*/ 1807624 h 3958367"/>
                      <a:gd name="connsiteX2" fmla="*/ 839424 w 1533778"/>
                      <a:gd name="connsiteY2" fmla="*/ 364361 h 3958367"/>
                      <a:gd name="connsiteX3" fmla="*/ 1266935 w 1533778"/>
                      <a:gd name="connsiteY3" fmla="*/ 17787 h 3958367"/>
                      <a:gd name="connsiteX4" fmla="*/ 1526971 w 1533778"/>
                      <a:gd name="connsiteY4" fmla="*/ 44163 h 3958367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839424 w 1266935"/>
                      <a:gd name="connsiteY2" fmla="*/ 346574 h 3940580"/>
                      <a:gd name="connsiteX3" fmla="*/ 1266935 w 1266935"/>
                      <a:gd name="connsiteY3" fmla="*/ 0 h 3940580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505316 w 1266935"/>
                      <a:gd name="connsiteY2" fmla="*/ 755417 h 3940580"/>
                      <a:gd name="connsiteX3" fmla="*/ 1266935 w 1266935"/>
                      <a:gd name="connsiteY3" fmla="*/ 0 h 3940580"/>
                      <a:gd name="connsiteX0" fmla="*/ 0 w 1196597"/>
                      <a:gd name="connsiteY0" fmla="*/ 4015314 h 4015314"/>
                      <a:gd name="connsiteX1" fmla="*/ 174040 w 1196597"/>
                      <a:gd name="connsiteY1" fmla="*/ 1864571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713134 w 1196597"/>
                      <a:gd name="connsiteY2" fmla="*/ 862478 h 4015314"/>
                      <a:gd name="connsiteX3" fmla="*/ 1196597 w 1196597"/>
                      <a:gd name="connsiteY3" fmla="*/ 0 h 40153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13134 w 1566052"/>
                      <a:gd name="connsiteY2" fmla="*/ 506878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98379"/>
                      <a:gd name="connsiteY0" fmla="*/ 3659714 h 3659714"/>
                      <a:gd name="connsiteX1" fmla="*/ 257166 w 1598379"/>
                      <a:gd name="connsiteY1" fmla="*/ 1689079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598379"/>
                      <a:gd name="connsiteY0" fmla="*/ 3659714 h 3659714"/>
                      <a:gd name="connsiteX1" fmla="*/ 210984 w 1598379"/>
                      <a:gd name="connsiteY1" fmla="*/ 2252498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653797"/>
                      <a:gd name="connsiteY0" fmla="*/ 3067293 h 3067293"/>
                      <a:gd name="connsiteX1" fmla="*/ 210984 w 1653797"/>
                      <a:gd name="connsiteY1" fmla="*/ 1660077 h 3067293"/>
                      <a:gd name="connsiteX2" fmla="*/ 787024 w 1653797"/>
                      <a:gd name="connsiteY2" fmla="*/ 2202 h 3067293"/>
                      <a:gd name="connsiteX3" fmla="*/ 1653797 w 1653797"/>
                      <a:gd name="connsiteY3" fmla="*/ 1277943 h 3067293"/>
                      <a:gd name="connsiteX0" fmla="*/ 0 w 1653797"/>
                      <a:gd name="connsiteY0" fmla="*/ 2441053 h 2441053"/>
                      <a:gd name="connsiteX1" fmla="*/ 210984 w 1653797"/>
                      <a:gd name="connsiteY1" fmla="*/ 1033837 h 2441053"/>
                      <a:gd name="connsiteX2" fmla="*/ 814733 w 1653797"/>
                      <a:gd name="connsiteY2" fmla="*/ 4035 h 2441053"/>
                      <a:gd name="connsiteX3" fmla="*/ 1653797 w 1653797"/>
                      <a:gd name="connsiteY3" fmla="*/ 651703 h 2441053"/>
                      <a:gd name="connsiteX0" fmla="*/ 0 w 1653797"/>
                      <a:gd name="connsiteY0" fmla="*/ 2447910 h 2447910"/>
                      <a:gd name="connsiteX1" fmla="*/ 210984 w 1653797"/>
                      <a:gd name="connsiteY1" fmla="*/ 1040694 h 2447910"/>
                      <a:gd name="connsiteX2" fmla="*/ 814733 w 1653797"/>
                      <a:gd name="connsiteY2" fmla="*/ 10892 h 2447910"/>
                      <a:gd name="connsiteX3" fmla="*/ 1653797 w 1653797"/>
                      <a:gd name="connsiteY3" fmla="*/ 658560 h 2447910"/>
                      <a:gd name="connsiteX0" fmla="*/ 0 w 1824669"/>
                      <a:gd name="connsiteY0" fmla="*/ 2543009 h 2543009"/>
                      <a:gd name="connsiteX1" fmla="*/ 210984 w 1824669"/>
                      <a:gd name="connsiteY1" fmla="*/ 1135793 h 2543009"/>
                      <a:gd name="connsiteX2" fmla="*/ 814733 w 1824669"/>
                      <a:gd name="connsiteY2" fmla="*/ 105991 h 2543009"/>
                      <a:gd name="connsiteX3" fmla="*/ 1824669 w 1824669"/>
                      <a:gd name="connsiteY3" fmla="*/ 33223 h 2543009"/>
                      <a:gd name="connsiteX0" fmla="*/ 0 w 1746160"/>
                      <a:gd name="connsiteY0" fmla="*/ 2538390 h 2538390"/>
                      <a:gd name="connsiteX1" fmla="*/ 132475 w 1746160"/>
                      <a:gd name="connsiteY1" fmla="*/ 1135793 h 2538390"/>
                      <a:gd name="connsiteX2" fmla="*/ 736224 w 1746160"/>
                      <a:gd name="connsiteY2" fmla="*/ 105991 h 2538390"/>
                      <a:gd name="connsiteX3" fmla="*/ 1746160 w 1746160"/>
                      <a:gd name="connsiteY3" fmla="*/ 33223 h 2538390"/>
                      <a:gd name="connsiteX0" fmla="*/ 0 w 1746160"/>
                      <a:gd name="connsiteY0" fmla="*/ 2539958 h 2539958"/>
                      <a:gd name="connsiteX1" fmla="*/ 169420 w 1746160"/>
                      <a:gd name="connsiteY1" fmla="*/ 1160452 h 2539958"/>
                      <a:gd name="connsiteX2" fmla="*/ 736224 w 1746160"/>
                      <a:gd name="connsiteY2" fmla="*/ 107559 h 2539958"/>
                      <a:gd name="connsiteX3" fmla="*/ 1746160 w 1746160"/>
                      <a:gd name="connsiteY3" fmla="*/ 34791 h 2539958"/>
                      <a:gd name="connsiteX0" fmla="*/ 0 w 1746160"/>
                      <a:gd name="connsiteY0" fmla="*/ 2505167 h 2505167"/>
                      <a:gd name="connsiteX1" fmla="*/ 169420 w 1746160"/>
                      <a:gd name="connsiteY1" fmla="*/ 1125661 h 2505167"/>
                      <a:gd name="connsiteX2" fmla="*/ 680806 w 1746160"/>
                      <a:gd name="connsiteY2" fmla="*/ 243640 h 2505167"/>
                      <a:gd name="connsiteX3" fmla="*/ 1746160 w 1746160"/>
                      <a:gd name="connsiteY3" fmla="*/ 0 h 2505167"/>
                      <a:gd name="connsiteX0" fmla="*/ 0 w 1672269"/>
                      <a:gd name="connsiteY0" fmla="*/ 2611385 h 2611385"/>
                      <a:gd name="connsiteX1" fmla="*/ 169420 w 1672269"/>
                      <a:gd name="connsiteY1" fmla="*/ 1231879 h 2611385"/>
                      <a:gd name="connsiteX2" fmla="*/ 680806 w 1672269"/>
                      <a:gd name="connsiteY2" fmla="*/ 349858 h 2611385"/>
                      <a:gd name="connsiteX3" fmla="*/ 1672269 w 1672269"/>
                      <a:gd name="connsiteY3" fmla="*/ 0 h 2611385"/>
                      <a:gd name="connsiteX0" fmla="*/ 0 w 1745995"/>
                      <a:gd name="connsiteY0" fmla="*/ 2636281 h 2636281"/>
                      <a:gd name="connsiteX1" fmla="*/ 169420 w 1745995"/>
                      <a:gd name="connsiteY1" fmla="*/ 1256775 h 2636281"/>
                      <a:gd name="connsiteX2" fmla="*/ 680806 w 1745995"/>
                      <a:gd name="connsiteY2" fmla="*/ 374754 h 2636281"/>
                      <a:gd name="connsiteX3" fmla="*/ 1672269 w 1745995"/>
                      <a:gd name="connsiteY3" fmla="*/ 24896 h 2636281"/>
                      <a:gd name="connsiteX4" fmla="*/ 1673260 w 1745995"/>
                      <a:gd name="connsiteY4" fmla="*/ 28527 h 2636281"/>
                      <a:gd name="connsiteX0" fmla="*/ 0 w 1704431"/>
                      <a:gd name="connsiteY0" fmla="*/ 2650135 h 2650135"/>
                      <a:gd name="connsiteX1" fmla="*/ 127856 w 1704431"/>
                      <a:gd name="connsiteY1" fmla="*/ 1256775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160184 w 1704431"/>
                      <a:gd name="connsiteY1" fmla="*/ 1261393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34719"/>
                      <a:gd name="connsiteY0" fmla="*/ 2686335 h 2686335"/>
                      <a:gd name="connsiteX1" fmla="*/ 160184 w 1734719"/>
                      <a:gd name="connsiteY1" fmla="*/ 1297593 h 2686335"/>
                      <a:gd name="connsiteX2" fmla="*/ 731606 w 1734719"/>
                      <a:gd name="connsiteY2" fmla="*/ 452517 h 2686335"/>
                      <a:gd name="connsiteX3" fmla="*/ 1630705 w 1734719"/>
                      <a:gd name="connsiteY3" fmla="*/ 61096 h 2686335"/>
                      <a:gd name="connsiteX4" fmla="*/ 1714823 w 1734719"/>
                      <a:gd name="connsiteY4" fmla="*/ 73 h 2686335"/>
                      <a:gd name="connsiteX0" fmla="*/ 0 w 1714823"/>
                      <a:gd name="connsiteY0" fmla="*/ 2698928 h 2698928"/>
                      <a:gd name="connsiteX1" fmla="*/ 160184 w 1714823"/>
                      <a:gd name="connsiteY1" fmla="*/ 1310186 h 2698928"/>
                      <a:gd name="connsiteX2" fmla="*/ 731606 w 1714823"/>
                      <a:gd name="connsiteY2" fmla="*/ 465110 h 2698928"/>
                      <a:gd name="connsiteX3" fmla="*/ 1501396 w 1714823"/>
                      <a:gd name="connsiteY3" fmla="*/ 32125 h 2698928"/>
                      <a:gd name="connsiteX4" fmla="*/ 1714823 w 1714823"/>
                      <a:gd name="connsiteY4" fmla="*/ 12666 h 2698928"/>
                      <a:gd name="connsiteX0" fmla="*/ 7759 w 1520647"/>
                      <a:gd name="connsiteY0" fmla="*/ 2667583 h 3107830"/>
                      <a:gd name="connsiteX1" fmla="*/ 167943 w 1520647"/>
                      <a:gd name="connsiteY1" fmla="*/ 1278841 h 3107830"/>
                      <a:gd name="connsiteX2" fmla="*/ 739365 w 1520647"/>
                      <a:gd name="connsiteY2" fmla="*/ 433765 h 3107830"/>
                      <a:gd name="connsiteX3" fmla="*/ 1509155 w 1520647"/>
                      <a:gd name="connsiteY3" fmla="*/ 780 h 3107830"/>
                      <a:gd name="connsiteX4" fmla="*/ 0 w 1520647"/>
                      <a:gd name="connsiteY4" fmla="*/ 3107830 h 3107830"/>
                      <a:gd name="connsiteX0" fmla="*/ 7759 w 1204488"/>
                      <a:gd name="connsiteY0" fmla="*/ 2290014 h 2730261"/>
                      <a:gd name="connsiteX1" fmla="*/ 167943 w 1204488"/>
                      <a:gd name="connsiteY1" fmla="*/ 901272 h 2730261"/>
                      <a:gd name="connsiteX2" fmla="*/ 739365 w 1204488"/>
                      <a:gd name="connsiteY2" fmla="*/ 56196 h 2730261"/>
                      <a:gd name="connsiteX3" fmla="*/ 1190500 w 1204488"/>
                      <a:gd name="connsiteY3" fmla="*/ 2491102 h 2730261"/>
                      <a:gd name="connsiteX4" fmla="*/ 0 w 1204488"/>
                      <a:gd name="connsiteY4" fmla="*/ 2730261 h 2730261"/>
                      <a:gd name="connsiteX0" fmla="*/ 7759 w 1204488"/>
                      <a:gd name="connsiteY0" fmla="*/ 1408954 h 1849201"/>
                      <a:gd name="connsiteX1" fmla="*/ 167943 w 1204488"/>
                      <a:gd name="connsiteY1" fmla="*/ 20212 h 1849201"/>
                      <a:gd name="connsiteX2" fmla="*/ 1048784 w 1204488"/>
                      <a:gd name="connsiteY2" fmla="*/ 652954 h 1849201"/>
                      <a:gd name="connsiteX3" fmla="*/ 1190500 w 1204488"/>
                      <a:gd name="connsiteY3" fmla="*/ 1610042 h 1849201"/>
                      <a:gd name="connsiteX4" fmla="*/ 0 w 1204488"/>
                      <a:gd name="connsiteY4" fmla="*/ 1849201 h 1849201"/>
                      <a:gd name="connsiteX0" fmla="*/ 7759 w 1204488"/>
                      <a:gd name="connsiteY0" fmla="*/ 904825 h 1345072"/>
                      <a:gd name="connsiteX1" fmla="*/ 454270 w 1204488"/>
                      <a:gd name="connsiteY1" fmla="*/ 79501 h 1345072"/>
                      <a:gd name="connsiteX2" fmla="*/ 1048784 w 1204488"/>
                      <a:gd name="connsiteY2" fmla="*/ 148825 h 1345072"/>
                      <a:gd name="connsiteX3" fmla="*/ 1190500 w 1204488"/>
                      <a:gd name="connsiteY3" fmla="*/ 1105913 h 1345072"/>
                      <a:gd name="connsiteX4" fmla="*/ 0 w 1204488"/>
                      <a:gd name="connsiteY4" fmla="*/ 1345072 h 1345072"/>
                      <a:gd name="connsiteX0" fmla="*/ 7759 w 1204488"/>
                      <a:gd name="connsiteY0" fmla="*/ 863994 h 1304241"/>
                      <a:gd name="connsiteX1" fmla="*/ 454270 w 1204488"/>
                      <a:gd name="connsiteY1" fmla="*/ 38670 h 1304241"/>
                      <a:gd name="connsiteX2" fmla="*/ 1048784 w 1204488"/>
                      <a:gd name="connsiteY2" fmla="*/ 107994 h 1304241"/>
                      <a:gd name="connsiteX3" fmla="*/ 1190500 w 1204488"/>
                      <a:gd name="connsiteY3" fmla="*/ 1065082 h 1304241"/>
                      <a:gd name="connsiteX4" fmla="*/ 0 w 1204488"/>
                      <a:gd name="connsiteY4" fmla="*/ 1304241 h 1304241"/>
                      <a:gd name="connsiteX0" fmla="*/ 7759 w 1204488"/>
                      <a:gd name="connsiteY0" fmla="*/ 892886 h 1333133"/>
                      <a:gd name="connsiteX1" fmla="*/ 634380 w 1204488"/>
                      <a:gd name="connsiteY1" fmla="*/ 21380 h 1333133"/>
                      <a:gd name="connsiteX2" fmla="*/ 1048784 w 1204488"/>
                      <a:gd name="connsiteY2" fmla="*/ 136886 h 1333133"/>
                      <a:gd name="connsiteX3" fmla="*/ 1190500 w 1204488"/>
                      <a:gd name="connsiteY3" fmla="*/ 1093974 h 1333133"/>
                      <a:gd name="connsiteX4" fmla="*/ 0 w 1204488"/>
                      <a:gd name="connsiteY4" fmla="*/ 1333133 h 1333133"/>
                      <a:gd name="connsiteX0" fmla="*/ 7759 w 1204488"/>
                      <a:gd name="connsiteY0" fmla="*/ 871877 h 1312124"/>
                      <a:gd name="connsiteX1" fmla="*/ 634380 w 1204488"/>
                      <a:gd name="connsiteY1" fmla="*/ 371 h 1312124"/>
                      <a:gd name="connsiteX2" fmla="*/ 1085730 w 1204488"/>
                      <a:gd name="connsiteY2" fmla="*/ 767040 h 1312124"/>
                      <a:gd name="connsiteX3" fmla="*/ 1190500 w 1204488"/>
                      <a:gd name="connsiteY3" fmla="*/ 1072965 h 1312124"/>
                      <a:gd name="connsiteX4" fmla="*/ 0 w 1204488"/>
                      <a:gd name="connsiteY4" fmla="*/ 1312124 h 1312124"/>
                      <a:gd name="connsiteX0" fmla="*/ 7759 w 1204488"/>
                      <a:gd name="connsiteY0" fmla="*/ 871923 h 1312170"/>
                      <a:gd name="connsiteX1" fmla="*/ 634380 w 1204488"/>
                      <a:gd name="connsiteY1" fmla="*/ 417 h 1312170"/>
                      <a:gd name="connsiteX2" fmla="*/ 1085730 w 1204488"/>
                      <a:gd name="connsiteY2" fmla="*/ 767086 h 1312170"/>
                      <a:gd name="connsiteX3" fmla="*/ 1190500 w 1204488"/>
                      <a:gd name="connsiteY3" fmla="*/ 1073011 h 1312170"/>
                      <a:gd name="connsiteX4" fmla="*/ 0 w 1204488"/>
                      <a:gd name="connsiteY4" fmla="*/ 1312170 h 1312170"/>
                      <a:gd name="connsiteX0" fmla="*/ 7759 w 1086818"/>
                      <a:gd name="connsiteY0" fmla="*/ 871936 h 1590260"/>
                      <a:gd name="connsiteX1" fmla="*/ 634380 w 1086818"/>
                      <a:gd name="connsiteY1" fmla="*/ 430 h 1590260"/>
                      <a:gd name="connsiteX2" fmla="*/ 1085730 w 1086818"/>
                      <a:gd name="connsiteY2" fmla="*/ 767099 h 1590260"/>
                      <a:gd name="connsiteX3" fmla="*/ 770245 w 1086818"/>
                      <a:gd name="connsiteY3" fmla="*/ 1590260 h 1590260"/>
                      <a:gd name="connsiteX4" fmla="*/ 0 w 1086818"/>
                      <a:gd name="connsiteY4" fmla="*/ 1312183 h 1590260"/>
                      <a:gd name="connsiteX0" fmla="*/ 7759 w 1086818"/>
                      <a:gd name="connsiteY0" fmla="*/ 871936 h 1595165"/>
                      <a:gd name="connsiteX1" fmla="*/ 634380 w 1086818"/>
                      <a:gd name="connsiteY1" fmla="*/ 430 h 1595165"/>
                      <a:gd name="connsiteX2" fmla="*/ 1085730 w 1086818"/>
                      <a:gd name="connsiteY2" fmla="*/ 767099 h 1595165"/>
                      <a:gd name="connsiteX3" fmla="*/ 770245 w 1086818"/>
                      <a:gd name="connsiteY3" fmla="*/ 1590260 h 1595165"/>
                      <a:gd name="connsiteX4" fmla="*/ 0 w 1086818"/>
                      <a:gd name="connsiteY4" fmla="*/ 1312183 h 1595165"/>
                      <a:gd name="connsiteX0" fmla="*/ 7759 w 1085772"/>
                      <a:gd name="connsiteY0" fmla="*/ 871935 h 1586057"/>
                      <a:gd name="connsiteX1" fmla="*/ 634380 w 1085772"/>
                      <a:gd name="connsiteY1" fmla="*/ 429 h 1586057"/>
                      <a:gd name="connsiteX2" fmla="*/ 1085730 w 1085772"/>
                      <a:gd name="connsiteY2" fmla="*/ 767098 h 1586057"/>
                      <a:gd name="connsiteX3" fmla="*/ 664026 w 1085772"/>
                      <a:gd name="connsiteY3" fmla="*/ 1581023 h 1586057"/>
                      <a:gd name="connsiteX4" fmla="*/ 0 w 1085772"/>
                      <a:gd name="connsiteY4" fmla="*/ 1312182 h 1586057"/>
                      <a:gd name="connsiteX0" fmla="*/ 0 w 1078013"/>
                      <a:gd name="connsiteY0" fmla="*/ 871935 h 1585136"/>
                      <a:gd name="connsiteX1" fmla="*/ 626621 w 1078013"/>
                      <a:gd name="connsiteY1" fmla="*/ 429 h 1585136"/>
                      <a:gd name="connsiteX2" fmla="*/ 1077971 w 1078013"/>
                      <a:gd name="connsiteY2" fmla="*/ 767098 h 1585136"/>
                      <a:gd name="connsiteX3" fmla="*/ 656267 w 1078013"/>
                      <a:gd name="connsiteY3" fmla="*/ 1581023 h 1585136"/>
                      <a:gd name="connsiteX4" fmla="*/ 38423 w 1078013"/>
                      <a:gd name="connsiteY4" fmla="*/ 1233673 h 1585136"/>
                      <a:gd name="connsiteX0" fmla="*/ 0 w 1079145"/>
                      <a:gd name="connsiteY0" fmla="*/ 871934 h 1571418"/>
                      <a:gd name="connsiteX1" fmla="*/ 626621 w 1079145"/>
                      <a:gd name="connsiteY1" fmla="*/ 428 h 1571418"/>
                      <a:gd name="connsiteX2" fmla="*/ 1077971 w 1079145"/>
                      <a:gd name="connsiteY2" fmla="*/ 767097 h 1571418"/>
                      <a:gd name="connsiteX3" fmla="*/ 767104 w 1079145"/>
                      <a:gd name="connsiteY3" fmla="*/ 1567168 h 1571418"/>
                      <a:gd name="connsiteX4" fmla="*/ 38423 w 1079145"/>
                      <a:gd name="connsiteY4" fmla="*/ 1233672 h 1571418"/>
                      <a:gd name="connsiteX0" fmla="*/ 0 w 1078064"/>
                      <a:gd name="connsiteY0" fmla="*/ 871933 h 1566847"/>
                      <a:gd name="connsiteX1" fmla="*/ 626621 w 1078064"/>
                      <a:gd name="connsiteY1" fmla="*/ 427 h 1566847"/>
                      <a:gd name="connsiteX2" fmla="*/ 1077971 w 1078064"/>
                      <a:gd name="connsiteY2" fmla="*/ 767096 h 1566847"/>
                      <a:gd name="connsiteX3" fmla="*/ 670122 w 1078064"/>
                      <a:gd name="connsiteY3" fmla="*/ 1562549 h 1566847"/>
                      <a:gd name="connsiteX4" fmla="*/ 38423 w 1078064"/>
                      <a:gd name="connsiteY4" fmla="*/ 1233671 h 1566847"/>
                      <a:gd name="connsiteX0" fmla="*/ 0 w 1078064"/>
                      <a:gd name="connsiteY0" fmla="*/ 871933 h 1562549"/>
                      <a:gd name="connsiteX1" fmla="*/ 626621 w 1078064"/>
                      <a:gd name="connsiteY1" fmla="*/ 427 h 1562549"/>
                      <a:gd name="connsiteX2" fmla="*/ 1077971 w 1078064"/>
                      <a:gd name="connsiteY2" fmla="*/ 767096 h 1562549"/>
                      <a:gd name="connsiteX3" fmla="*/ 670122 w 1078064"/>
                      <a:gd name="connsiteY3" fmla="*/ 1562549 h 1562549"/>
                      <a:gd name="connsiteX4" fmla="*/ 38423 w 1078064"/>
                      <a:gd name="connsiteY4" fmla="*/ 1233671 h 1562549"/>
                      <a:gd name="connsiteX0" fmla="*/ 0 w 1085548"/>
                      <a:gd name="connsiteY0" fmla="*/ 871896 h 1562549"/>
                      <a:gd name="connsiteX1" fmla="*/ 626621 w 1085548"/>
                      <a:gd name="connsiteY1" fmla="*/ 390 h 1562549"/>
                      <a:gd name="connsiteX2" fmla="*/ 1077971 w 1085548"/>
                      <a:gd name="connsiteY2" fmla="*/ 767059 h 1562549"/>
                      <a:gd name="connsiteX3" fmla="*/ 892589 w 1085548"/>
                      <a:gd name="connsiteY3" fmla="*/ 1251851 h 1562549"/>
                      <a:gd name="connsiteX4" fmla="*/ 670122 w 1085548"/>
                      <a:gd name="connsiteY4" fmla="*/ 1562512 h 1562549"/>
                      <a:gd name="connsiteX5" fmla="*/ 38423 w 1085548"/>
                      <a:gd name="connsiteY5" fmla="*/ 1233634 h 1562549"/>
                      <a:gd name="connsiteX0" fmla="*/ 0 w 1092428"/>
                      <a:gd name="connsiteY0" fmla="*/ 871896 h 1282933"/>
                      <a:gd name="connsiteX1" fmla="*/ 626621 w 1092428"/>
                      <a:gd name="connsiteY1" fmla="*/ 390 h 1282933"/>
                      <a:gd name="connsiteX2" fmla="*/ 1077971 w 1092428"/>
                      <a:gd name="connsiteY2" fmla="*/ 767059 h 1282933"/>
                      <a:gd name="connsiteX3" fmla="*/ 892589 w 1092428"/>
                      <a:gd name="connsiteY3" fmla="*/ 1251851 h 1282933"/>
                      <a:gd name="connsiteX4" fmla="*/ 38423 w 1092428"/>
                      <a:gd name="connsiteY4" fmla="*/ 1233634 h 1282933"/>
                      <a:gd name="connsiteX0" fmla="*/ 0 w 1078764"/>
                      <a:gd name="connsiteY0" fmla="*/ 871938 h 1616561"/>
                      <a:gd name="connsiteX1" fmla="*/ 626621 w 1078764"/>
                      <a:gd name="connsiteY1" fmla="*/ 432 h 1616561"/>
                      <a:gd name="connsiteX2" fmla="*/ 1077971 w 1078764"/>
                      <a:gd name="connsiteY2" fmla="*/ 767101 h 1616561"/>
                      <a:gd name="connsiteX3" fmla="*/ 717099 w 1078764"/>
                      <a:gd name="connsiteY3" fmla="*/ 1607493 h 1616561"/>
                      <a:gd name="connsiteX4" fmla="*/ 38423 w 1078764"/>
                      <a:gd name="connsiteY4" fmla="*/ 1233676 h 1616561"/>
                      <a:gd name="connsiteX0" fmla="*/ 0 w 1078764"/>
                      <a:gd name="connsiteY0" fmla="*/ 871938 h 1628723"/>
                      <a:gd name="connsiteX1" fmla="*/ 626621 w 1078764"/>
                      <a:gd name="connsiteY1" fmla="*/ 432 h 1628723"/>
                      <a:gd name="connsiteX2" fmla="*/ 1077971 w 1078764"/>
                      <a:gd name="connsiteY2" fmla="*/ 767101 h 1628723"/>
                      <a:gd name="connsiteX3" fmla="*/ 717099 w 1078764"/>
                      <a:gd name="connsiteY3" fmla="*/ 1607493 h 1628723"/>
                      <a:gd name="connsiteX4" fmla="*/ 38423 w 1078764"/>
                      <a:gd name="connsiteY4" fmla="*/ 1233676 h 1628723"/>
                      <a:gd name="connsiteX0" fmla="*/ 0 w 1078764"/>
                      <a:gd name="connsiteY0" fmla="*/ 874352 h 1631137"/>
                      <a:gd name="connsiteX1" fmla="*/ 626621 w 1078764"/>
                      <a:gd name="connsiteY1" fmla="*/ 2846 h 1631137"/>
                      <a:gd name="connsiteX2" fmla="*/ 1077971 w 1078764"/>
                      <a:gd name="connsiteY2" fmla="*/ 769515 h 1631137"/>
                      <a:gd name="connsiteX3" fmla="*/ 717099 w 1078764"/>
                      <a:gd name="connsiteY3" fmla="*/ 1609907 h 1631137"/>
                      <a:gd name="connsiteX4" fmla="*/ 38423 w 1078764"/>
                      <a:gd name="connsiteY4" fmla="*/ 1236090 h 1631137"/>
                      <a:gd name="connsiteX0" fmla="*/ 0 w 1078764"/>
                      <a:gd name="connsiteY0" fmla="*/ 911505 h 1668290"/>
                      <a:gd name="connsiteX1" fmla="*/ 626621 w 1078764"/>
                      <a:gd name="connsiteY1" fmla="*/ 39999 h 1668290"/>
                      <a:gd name="connsiteX2" fmla="*/ 1077971 w 1078764"/>
                      <a:gd name="connsiteY2" fmla="*/ 806668 h 1668290"/>
                      <a:gd name="connsiteX3" fmla="*/ 717099 w 1078764"/>
                      <a:gd name="connsiteY3" fmla="*/ 1647060 h 1668290"/>
                      <a:gd name="connsiteX4" fmla="*/ 38423 w 1078764"/>
                      <a:gd name="connsiteY4" fmla="*/ 1273243 h 1668290"/>
                      <a:gd name="connsiteX0" fmla="*/ 0 w 932568"/>
                      <a:gd name="connsiteY0" fmla="*/ 872078 h 1628863"/>
                      <a:gd name="connsiteX1" fmla="*/ 626621 w 932568"/>
                      <a:gd name="connsiteY1" fmla="*/ 572 h 1628863"/>
                      <a:gd name="connsiteX2" fmla="*/ 930189 w 932568"/>
                      <a:gd name="connsiteY2" fmla="*/ 928877 h 1628863"/>
                      <a:gd name="connsiteX3" fmla="*/ 717099 w 932568"/>
                      <a:gd name="connsiteY3" fmla="*/ 1607633 h 1628863"/>
                      <a:gd name="connsiteX4" fmla="*/ 38423 w 932568"/>
                      <a:gd name="connsiteY4" fmla="*/ 1233816 h 1628863"/>
                      <a:gd name="connsiteX0" fmla="*/ 0 w 936347"/>
                      <a:gd name="connsiteY0" fmla="*/ 681733 h 1438518"/>
                      <a:gd name="connsiteX1" fmla="*/ 548112 w 936347"/>
                      <a:gd name="connsiteY1" fmla="*/ 8808 h 1438518"/>
                      <a:gd name="connsiteX2" fmla="*/ 930189 w 936347"/>
                      <a:gd name="connsiteY2" fmla="*/ 738532 h 1438518"/>
                      <a:gd name="connsiteX3" fmla="*/ 717099 w 936347"/>
                      <a:gd name="connsiteY3" fmla="*/ 1417288 h 1438518"/>
                      <a:gd name="connsiteX4" fmla="*/ 38423 w 936347"/>
                      <a:gd name="connsiteY4" fmla="*/ 1043471 h 1438518"/>
                      <a:gd name="connsiteX0" fmla="*/ 0 w 936347"/>
                      <a:gd name="connsiteY0" fmla="*/ 706892 h 1463677"/>
                      <a:gd name="connsiteX1" fmla="*/ 548112 w 936347"/>
                      <a:gd name="connsiteY1" fmla="*/ 33967 h 1463677"/>
                      <a:gd name="connsiteX2" fmla="*/ 930189 w 936347"/>
                      <a:gd name="connsiteY2" fmla="*/ 763691 h 1463677"/>
                      <a:gd name="connsiteX3" fmla="*/ 717099 w 936347"/>
                      <a:gd name="connsiteY3" fmla="*/ 1442447 h 1463677"/>
                      <a:gd name="connsiteX4" fmla="*/ 38423 w 936347"/>
                      <a:gd name="connsiteY4" fmla="*/ 1068630 h 1463677"/>
                      <a:gd name="connsiteX0" fmla="*/ 0 w 848422"/>
                      <a:gd name="connsiteY0" fmla="*/ 679865 h 1436650"/>
                      <a:gd name="connsiteX1" fmla="*/ 548112 w 848422"/>
                      <a:gd name="connsiteY1" fmla="*/ 6940 h 1436650"/>
                      <a:gd name="connsiteX2" fmla="*/ 823971 w 848422"/>
                      <a:gd name="connsiteY2" fmla="*/ 708955 h 1436650"/>
                      <a:gd name="connsiteX3" fmla="*/ 717099 w 848422"/>
                      <a:gd name="connsiteY3" fmla="*/ 1415420 h 1436650"/>
                      <a:gd name="connsiteX4" fmla="*/ 38423 w 848422"/>
                      <a:gd name="connsiteY4" fmla="*/ 1041603 h 1436650"/>
                      <a:gd name="connsiteX0" fmla="*/ 0 w 825552"/>
                      <a:gd name="connsiteY0" fmla="*/ 679865 h 1419926"/>
                      <a:gd name="connsiteX1" fmla="*/ 548112 w 825552"/>
                      <a:gd name="connsiteY1" fmla="*/ 6940 h 1419926"/>
                      <a:gd name="connsiteX2" fmla="*/ 823971 w 825552"/>
                      <a:gd name="connsiteY2" fmla="*/ 708955 h 1419926"/>
                      <a:gd name="connsiteX3" fmla="*/ 615499 w 825552"/>
                      <a:gd name="connsiteY3" fmla="*/ 1396948 h 1419926"/>
                      <a:gd name="connsiteX4" fmla="*/ 38423 w 825552"/>
                      <a:gd name="connsiteY4" fmla="*/ 1041603 h 1419926"/>
                      <a:gd name="connsiteX0" fmla="*/ 0 w 828932"/>
                      <a:gd name="connsiteY0" fmla="*/ 619419 h 1359480"/>
                      <a:gd name="connsiteX1" fmla="*/ 474222 w 828932"/>
                      <a:gd name="connsiteY1" fmla="*/ 20385 h 1359480"/>
                      <a:gd name="connsiteX2" fmla="*/ 823971 w 828932"/>
                      <a:gd name="connsiteY2" fmla="*/ 648509 h 1359480"/>
                      <a:gd name="connsiteX3" fmla="*/ 615499 w 828932"/>
                      <a:gd name="connsiteY3" fmla="*/ 1336502 h 1359480"/>
                      <a:gd name="connsiteX4" fmla="*/ 38423 w 828932"/>
                      <a:gd name="connsiteY4" fmla="*/ 981157 h 1359480"/>
                      <a:gd name="connsiteX0" fmla="*/ 0 w 828932"/>
                      <a:gd name="connsiteY0" fmla="*/ 631715 h 1371776"/>
                      <a:gd name="connsiteX1" fmla="*/ 474222 w 828932"/>
                      <a:gd name="connsiteY1" fmla="*/ 32681 h 1371776"/>
                      <a:gd name="connsiteX2" fmla="*/ 823971 w 828932"/>
                      <a:gd name="connsiteY2" fmla="*/ 660805 h 1371776"/>
                      <a:gd name="connsiteX3" fmla="*/ 615499 w 828932"/>
                      <a:gd name="connsiteY3" fmla="*/ 1348798 h 1371776"/>
                      <a:gd name="connsiteX4" fmla="*/ 38423 w 828932"/>
                      <a:gd name="connsiteY4" fmla="*/ 993453 h 1371776"/>
                      <a:gd name="connsiteX0" fmla="*/ 0 w 827969"/>
                      <a:gd name="connsiteY0" fmla="*/ 631715 h 1371776"/>
                      <a:gd name="connsiteX1" fmla="*/ 474222 w 827969"/>
                      <a:gd name="connsiteY1" fmla="*/ 32681 h 1371776"/>
                      <a:gd name="connsiteX2" fmla="*/ 823971 w 827969"/>
                      <a:gd name="connsiteY2" fmla="*/ 660805 h 1371776"/>
                      <a:gd name="connsiteX3" fmla="*/ 615499 w 827969"/>
                      <a:gd name="connsiteY3" fmla="*/ 1348798 h 1371776"/>
                      <a:gd name="connsiteX4" fmla="*/ 38423 w 827969"/>
                      <a:gd name="connsiteY4" fmla="*/ 993453 h 1371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7969" h="1371776">
                        <a:moveTo>
                          <a:pt x="0" y="631715"/>
                        </a:moveTo>
                        <a:cubicBezTo>
                          <a:pt x="16701" y="-148552"/>
                          <a:pt x="350748" y="124"/>
                          <a:pt x="474222" y="32681"/>
                        </a:cubicBezTo>
                        <a:cubicBezTo>
                          <a:pt x="597696" y="65238"/>
                          <a:pt x="800425" y="441452"/>
                          <a:pt x="823971" y="660805"/>
                        </a:cubicBezTo>
                        <a:cubicBezTo>
                          <a:pt x="847517" y="880158"/>
                          <a:pt x="765666" y="1238709"/>
                          <a:pt x="615499" y="1348798"/>
                        </a:cubicBezTo>
                        <a:cubicBezTo>
                          <a:pt x="442241" y="1426560"/>
                          <a:pt x="128629" y="1306666"/>
                          <a:pt x="38423" y="993453"/>
                        </a:cubicBezTo>
                      </a:path>
                    </a:pathLst>
                  </a:custGeom>
                  <a:solidFill>
                    <a:srgbClr val="FF0000">
                      <a:alpha val="0"/>
                    </a:srgb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 78">
                    <a:extLst>
                      <a:ext uri="{FF2B5EF4-FFF2-40B4-BE49-F238E27FC236}">
                        <a16:creationId xmlns:a16="http://schemas.microsoft.com/office/drawing/2014/main" id="{F4697DD7-3ABB-13E4-5722-DD05A4057673}"/>
                      </a:ext>
                    </a:extLst>
                  </p:cNvPr>
                  <p:cNvSpPr/>
                  <p:nvPr/>
                </p:nvSpPr>
                <p:spPr>
                  <a:xfrm>
                    <a:off x="1552186" y="3114547"/>
                    <a:ext cx="0" cy="0"/>
                  </a:xfrm>
                  <a:custGeom>
                    <a:avLst/>
                    <a:gdLst>
                      <a:gd name="connsiteX0" fmla="*/ 0 w 0"/>
                      <a:gd name="connsiteY0" fmla="*/ 0 h 0"/>
                      <a:gd name="connsiteX1" fmla="*/ 0 w 0"/>
                      <a:gd name="connsiteY1" fmla="*/ 0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>
                        <a:moveTo>
                          <a:pt x="0" y="0"/>
                        </a:moveTo>
                        <a:lnTo>
                          <a:pt x="0" y="0"/>
                        </a:ln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フリーフォーム 79">
                    <a:extLst>
                      <a:ext uri="{FF2B5EF4-FFF2-40B4-BE49-F238E27FC236}">
                        <a16:creationId xmlns:a16="http://schemas.microsoft.com/office/drawing/2014/main" id="{2892E19E-E671-DFC0-E399-B0CF09576D16}"/>
                      </a:ext>
                    </a:extLst>
                  </p:cNvPr>
                  <p:cNvSpPr/>
                  <p:nvPr/>
                </p:nvSpPr>
                <p:spPr>
                  <a:xfrm flipH="1">
                    <a:off x="684623" y="2319591"/>
                    <a:ext cx="1295727" cy="2138013"/>
                  </a:xfrm>
                  <a:custGeom>
                    <a:avLst/>
                    <a:gdLst>
                      <a:gd name="connsiteX0" fmla="*/ 0 w 1568011"/>
                      <a:gd name="connsiteY0" fmla="*/ 3776856 h 3776856"/>
                      <a:gd name="connsiteX1" fmla="*/ 200417 w 1568011"/>
                      <a:gd name="connsiteY1" fmla="*/ 1634906 h 3776856"/>
                      <a:gd name="connsiteX2" fmla="*/ 1002082 w 1568011"/>
                      <a:gd name="connsiteY2" fmla="*/ 288358 h 3776856"/>
                      <a:gd name="connsiteX3" fmla="*/ 1521912 w 1568011"/>
                      <a:gd name="connsiteY3" fmla="*/ 25311 h 3776856"/>
                      <a:gd name="connsiteX4" fmla="*/ 1509386 w 1568011"/>
                      <a:gd name="connsiteY4" fmla="*/ 25311 h 3776856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975705 w 1541634"/>
                      <a:gd name="connsiteY2" fmla="*/ 288358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839424 w 1541634"/>
                      <a:gd name="connsiteY2" fmla="*/ 191643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19022"/>
                      <a:gd name="connsiteY0" fmla="*/ 3916642 h 3916642"/>
                      <a:gd name="connsiteX1" fmla="*/ 174040 w 1519022"/>
                      <a:gd name="connsiteY1" fmla="*/ 1765899 h 3916642"/>
                      <a:gd name="connsiteX2" fmla="*/ 839424 w 1519022"/>
                      <a:gd name="connsiteY2" fmla="*/ 322636 h 3916642"/>
                      <a:gd name="connsiteX3" fmla="*/ 1495535 w 1519022"/>
                      <a:gd name="connsiteY3" fmla="*/ 156304 h 3916642"/>
                      <a:gd name="connsiteX4" fmla="*/ 1364313 w 1519022"/>
                      <a:gd name="connsiteY4" fmla="*/ 2438 h 3916642"/>
                      <a:gd name="connsiteX0" fmla="*/ 0 w 1381473"/>
                      <a:gd name="connsiteY0" fmla="*/ 3958367 h 3958367"/>
                      <a:gd name="connsiteX1" fmla="*/ 174040 w 1381473"/>
                      <a:gd name="connsiteY1" fmla="*/ 1807624 h 3958367"/>
                      <a:gd name="connsiteX2" fmla="*/ 839424 w 1381473"/>
                      <a:gd name="connsiteY2" fmla="*/ 364361 h 3958367"/>
                      <a:gd name="connsiteX3" fmla="*/ 1266935 w 1381473"/>
                      <a:gd name="connsiteY3" fmla="*/ 17787 h 3958367"/>
                      <a:gd name="connsiteX4" fmla="*/ 1364313 w 1381473"/>
                      <a:gd name="connsiteY4" fmla="*/ 44163 h 3958367"/>
                      <a:gd name="connsiteX0" fmla="*/ 0 w 1533778"/>
                      <a:gd name="connsiteY0" fmla="*/ 3958367 h 3958367"/>
                      <a:gd name="connsiteX1" fmla="*/ 174040 w 1533778"/>
                      <a:gd name="connsiteY1" fmla="*/ 1807624 h 3958367"/>
                      <a:gd name="connsiteX2" fmla="*/ 839424 w 1533778"/>
                      <a:gd name="connsiteY2" fmla="*/ 364361 h 3958367"/>
                      <a:gd name="connsiteX3" fmla="*/ 1266935 w 1533778"/>
                      <a:gd name="connsiteY3" fmla="*/ 17787 h 3958367"/>
                      <a:gd name="connsiteX4" fmla="*/ 1526971 w 1533778"/>
                      <a:gd name="connsiteY4" fmla="*/ 44163 h 3958367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839424 w 1266935"/>
                      <a:gd name="connsiteY2" fmla="*/ 346574 h 3940580"/>
                      <a:gd name="connsiteX3" fmla="*/ 1266935 w 1266935"/>
                      <a:gd name="connsiteY3" fmla="*/ 0 h 3940580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505316 w 1266935"/>
                      <a:gd name="connsiteY2" fmla="*/ 755417 h 3940580"/>
                      <a:gd name="connsiteX3" fmla="*/ 1266935 w 1266935"/>
                      <a:gd name="connsiteY3" fmla="*/ 0 h 3940580"/>
                      <a:gd name="connsiteX0" fmla="*/ 0 w 1196597"/>
                      <a:gd name="connsiteY0" fmla="*/ 4015314 h 4015314"/>
                      <a:gd name="connsiteX1" fmla="*/ 174040 w 1196597"/>
                      <a:gd name="connsiteY1" fmla="*/ 1864571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713134 w 1196597"/>
                      <a:gd name="connsiteY2" fmla="*/ 862478 h 4015314"/>
                      <a:gd name="connsiteX3" fmla="*/ 1196597 w 1196597"/>
                      <a:gd name="connsiteY3" fmla="*/ 0 h 40153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13134 w 1566052"/>
                      <a:gd name="connsiteY2" fmla="*/ 506878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98379"/>
                      <a:gd name="connsiteY0" fmla="*/ 3659714 h 3659714"/>
                      <a:gd name="connsiteX1" fmla="*/ 257166 w 1598379"/>
                      <a:gd name="connsiteY1" fmla="*/ 1689079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598379"/>
                      <a:gd name="connsiteY0" fmla="*/ 3659714 h 3659714"/>
                      <a:gd name="connsiteX1" fmla="*/ 210984 w 1598379"/>
                      <a:gd name="connsiteY1" fmla="*/ 2252498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653797"/>
                      <a:gd name="connsiteY0" fmla="*/ 3067293 h 3067293"/>
                      <a:gd name="connsiteX1" fmla="*/ 210984 w 1653797"/>
                      <a:gd name="connsiteY1" fmla="*/ 1660077 h 3067293"/>
                      <a:gd name="connsiteX2" fmla="*/ 787024 w 1653797"/>
                      <a:gd name="connsiteY2" fmla="*/ 2202 h 3067293"/>
                      <a:gd name="connsiteX3" fmla="*/ 1653797 w 1653797"/>
                      <a:gd name="connsiteY3" fmla="*/ 1277943 h 3067293"/>
                      <a:gd name="connsiteX0" fmla="*/ 0 w 1653797"/>
                      <a:gd name="connsiteY0" fmla="*/ 2441053 h 2441053"/>
                      <a:gd name="connsiteX1" fmla="*/ 210984 w 1653797"/>
                      <a:gd name="connsiteY1" fmla="*/ 1033837 h 2441053"/>
                      <a:gd name="connsiteX2" fmla="*/ 814733 w 1653797"/>
                      <a:gd name="connsiteY2" fmla="*/ 4035 h 2441053"/>
                      <a:gd name="connsiteX3" fmla="*/ 1653797 w 1653797"/>
                      <a:gd name="connsiteY3" fmla="*/ 651703 h 2441053"/>
                      <a:gd name="connsiteX0" fmla="*/ 0 w 1653797"/>
                      <a:gd name="connsiteY0" fmla="*/ 2447910 h 2447910"/>
                      <a:gd name="connsiteX1" fmla="*/ 210984 w 1653797"/>
                      <a:gd name="connsiteY1" fmla="*/ 1040694 h 2447910"/>
                      <a:gd name="connsiteX2" fmla="*/ 814733 w 1653797"/>
                      <a:gd name="connsiteY2" fmla="*/ 10892 h 2447910"/>
                      <a:gd name="connsiteX3" fmla="*/ 1653797 w 1653797"/>
                      <a:gd name="connsiteY3" fmla="*/ 658560 h 2447910"/>
                      <a:gd name="connsiteX0" fmla="*/ 0 w 1824669"/>
                      <a:gd name="connsiteY0" fmla="*/ 2543009 h 2543009"/>
                      <a:gd name="connsiteX1" fmla="*/ 210984 w 1824669"/>
                      <a:gd name="connsiteY1" fmla="*/ 1135793 h 2543009"/>
                      <a:gd name="connsiteX2" fmla="*/ 814733 w 1824669"/>
                      <a:gd name="connsiteY2" fmla="*/ 105991 h 2543009"/>
                      <a:gd name="connsiteX3" fmla="*/ 1824669 w 1824669"/>
                      <a:gd name="connsiteY3" fmla="*/ 33223 h 2543009"/>
                      <a:gd name="connsiteX0" fmla="*/ 0 w 1746160"/>
                      <a:gd name="connsiteY0" fmla="*/ 2538390 h 2538390"/>
                      <a:gd name="connsiteX1" fmla="*/ 132475 w 1746160"/>
                      <a:gd name="connsiteY1" fmla="*/ 1135793 h 2538390"/>
                      <a:gd name="connsiteX2" fmla="*/ 736224 w 1746160"/>
                      <a:gd name="connsiteY2" fmla="*/ 105991 h 2538390"/>
                      <a:gd name="connsiteX3" fmla="*/ 1746160 w 1746160"/>
                      <a:gd name="connsiteY3" fmla="*/ 33223 h 2538390"/>
                      <a:gd name="connsiteX0" fmla="*/ 0 w 1746160"/>
                      <a:gd name="connsiteY0" fmla="*/ 2539958 h 2539958"/>
                      <a:gd name="connsiteX1" fmla="*/ 169420 w 1746160"/>
                      <a:gd name="connsiteY1" fmla="*/ 1160452 h 2539958"/>
                      <a:gd name="connsiteX2" fmla="*/ 736224 w 1746160"/>
                      <a:gd name="connsiteY2" fmla="*/ 107559 h 2539958"/>
                      <a:gd name="connsiteX3" fmla="*/ 1746160 w 1746160"/>
                      <a:gd name="connsiteY3" fmla="*/ 34791 h 2539958"/>
                      <a:gd name="connsiteX0" fmla="*/ 0 w 1746160"/>
                      <a:gd name="connsiteY0" fmla="*/ 2505167 h 2505167"/>
                      <a:gd name="connsiteX1" fmla="*/ 169420 w 1746160"/>
                      <a:gd name="connsiteY1" fmla="*/ 1125661 h 2505167"/>
                      <a:gd name="connsiteX2" fmla="*/ 680806 w 1746160"/>
                      <a:gd name="connsiteY2" fmla="*/ 243640 h 2505167"/>
                      <a:gd name="connsiteX3" fmla="*/ 1746160 w 1746160"/>
                      <a:gd name="connsiteY3" fmla="*/ 0 h 2505167"/>
                      <a:gd name="connsiteX0" fmla="*/ 0 w 1672269"/>
                      <a:gd name="connsiteY0" fmla="*/ 2611385 h 2611385"/>
                      <a:gd name="connsiteX1" fmla="*/ 169420 w 1672269"/>
                      <a:gd name="connsiteY1" fmla="*/ 1231879 h 2611385"/>
                      <a:gd name="connsiteX2" fmla="*/ 680806 w 1672269"/>
                      <a:gd name="connsiteY2" fmla="*/ 349858 h 2611385"/>
                      <a:gd name="connsiteX3" fmla="*/ 1672269 w 1672269"/>
                      <a:gd name="connsiteY3" fmla="*/ 0 h 2611385"/>
                      <a:gd name="connsiteX0" fmla="*/ 0 w 1745995"/>
                      <a:gd name="connsiteY0" fmla="*/ 2636281 h 2636281"/>
                      <a:gd name="connsiteX1" fmla="*/ 169420 w 1745995"/>
                      <a:gd name="connsiteY1" fmla="*/ 1256775 h 2636281"/>
                      <a:gd name="connsiteX2" fmla="*/ 680806 w 1745995"/>
                      <a:gd name="connsiteY2" fmla="*/ 374754 h 2636281"/>
                      <a:gd name="connsiteX3" fmla="*/ 1672269 w 1745995"/>
                      <a:gd name="connsiteY3" fmla="*/ 24896 h 2636281"/>
                      <a:gd name="connsiteX4" fmla="*/ 1673260 w 1745995"/>
                      <a:gd name="connsiteY4" fmla="*/ 28527 h 2636281"/>
                      <a:gd name="connsiteX0" fmla="*/ 0 w 1704431"/>
                      <a:gd name="connsiteY0" fmla="*/ 2650135 h 2650135"/>
                      <a:gd name="connsiteX1" fmla="*/ 127856 w 1704431"/>
                      <a:gd name="connsiteY1" fmla="*/ 1256775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160184 w 1704431"/>
                      <a:gd name="connsiteY1" fmla="*/ 1261393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34719"/>
                      <a:gd name="connsiteY0" fmla="*/ 2686335 h 2686335"/>
                      <a:gd name="connsiteX1" fmla="*/ 160184 w 1734719"/>
                      <a:gd name="connsiteY1" fmla="*/ 1297593 h 2686335"/>
                      <a:gd name="connsiteX2" fmla="*/ 731606 w 1734719"/>
                      <a:gd name="connsiteY2" fmla="*/ 452517 h 2686335"/>
                      <a:gd name="connsiteX3" fmla="*/ 1630705 w 1734719"/>
                      <a:gd name="connsiteY3" fmla="*/ 61096 h 2686335"/>
                      <a:gd name="connsiteX4" fmla="*/ 1714823 w 1734719"/>
                      <a:gd name="connsiteY4" fmla="*/ 73 h 2686335"/>
                      <a:gd name="connsiteX0" fmla="*/ 0 w 1714823"/>
                      <a:gd name="connsiteY0" fmla="*/ 2698928 h 2698928"/>
                      <a:gd name="connsiteX1" fmla="*/ 160184 w 1714823"/>
                      <a:gd name="connsiteY1" fmla="*/ 1310186 h 2698928"/>
                      <a:gd name="connsiteX2" fmla="*/ 731606 w 1714823"/>
                      <a:gd name="connsiteY2" fmla="*/ 465110 h 2698928"/>
                      <a:gd name="connsiteX3" fmla="*/ 1501396 w 1714823"/>
                      <a:gd name="connsiteY3" fmla="*/ 32125 h 2698928"/>
                      <a:gd name="connsiteX4" fmla="*/ 1714823 w 1714823"/>
                      <a:gd name="connsiteY4" fmla="*/ 12666 h 2698928"/>
                      <a:gd name="connsiteX0" fmla="*/ 7759 w 1520647"/>
                      <a:gd name="connsiteY0" fmla="*/ 2667583 h 3107830"/>
                      <a:gd name="connsiteX1" fmla="*/ 167943 w 1520647"/>
                      <a:gd name="connsiteY1" fmla="*/ 1278841 h 3107830"/>
                      <a:gd name="connsiteX2" fmla="*/ 739365 w 1520647"/>
                      <a:gd name="connsiteY2" fmla="*/ 433765 h 3107830"/>
                      <a:gd name="connsiteX3" fmla="*/ 1509155 w 1520647"/>
                      <a:gd name="connsiteY3" fmla="*/ 780 h 3107830"/>
                      <a:gd name="connsiteX4" fmla="*/ 0 w 1520647"/>
                      <a:gd name="connsiteY4" fmla="*/ 3107830 h 3107830"/>
                      <a:gd name="connsiteX0" fmla="*/ 7759 w 1204488"/>
                      <a:gd name="connsiteY0" fmla="*/ 2290014 h 2730261"/>
                      <a:gd name="connsiteX1" fmla="*/ 167943 w 1204488"/>
                      <a:gd name="connsiteY1" fmla="*/ 901272 h 2730261"/>
                      <a:gd name="connsiteX2" fmla="*/ 739365 w 1204488"/>
                      <a:gd name="connsiteY2" fmla="*/ 56196 h 2730261"/>
                      <a:gd name="connsiteX3" fmla="*/ 1190500 w 1204488"/>
                      <a:gd name="connsiteY3" fmla="*/ 2491102 h 2730261"/>
                      <a:gd name="connsiteX4" fmla="*/ 0 w 1204488"/>
                      <a:gd name="connsiteY4" fmla="*/ 2730261 h 2730261"/>
                      <a:gd name="connsiteX0" fmla="*/ 7759 w 1204488"/>
                      <a:gd name="connsiteY0" fmla="*/ 1408954 h 1849201"/>
                      <a:gd name="connsiteX1" fmla="*/ 167943 w 1204488"/>
                      <a:gd name="connsiteY1" fmla="*/ 20212 h 1849201"/>
                      <a:gd name="connsiteX2" fmla="*/ 1048784 w 1204488"/>
                      <a:gd name="connsiteY2" fmla="*/ 652954 h 1849201"/>
                      <a:gd name="connsiteX3" fmla="*/ 1190500 w 1204488"/>
                      <a:gd name="connsiteY3" fmla="*/ 1610042 h 1849201"/>
                      <a:gd name="connsiteX4" fmla="*/ 0 w 1204488"/>
                      <a:gd name="connsiteY4" fmla="*/ 1849201 h 1849201"/>
                      <a:gd name="connsiteX0" fmla="*/ 7759 w 1204488"/>
                      <a:gd name="connsiteY0" fmla="*/ 904825 h 1345072"/>
                      <a:gd name="connsiteX1" fmla="*/ 454270 w 1204488"/>
                      <a:gd name="connsiteY1" fmla="*/ 79501 h 1345072"/>
                      <a:gd name="connsiteX2" fmla="*/ 1048784 w 1204488"/>
                      <a:gd name="connsiteY2" fmla="*/ 148825 h 1345072"/>
                      <a:gd name="connsiteX3" fmla="*/ 1190500 w 1204488"/>
                      <a:gd name="connsiteY3" fmla="*/ 1105913 h 1345072"/>
                      <a:gd name="connsiteX4" fmla="*/ 0 w 1204488"/>
                      <a:gd name="connsiteY4" fmla="*/ 1345072 h 1345072"/>
                      <a:gd name="connsiteX0" fmla="*/ 7759 w 1204488"/>
                      <a:gd name="connsiteY0" fmla="*/ 863994 h 1304241"/>
                      <a:gd name="connsiteX1" fmla="*/ 454270 w 1204488"/>
                      <a:gd name="connsiteY1" fmla="*/ 38670 h 1304241"/>
                      <a:gd name="connsiteX2" fmla="*/ 1048784 w 1204488"/>
                      <a:gd name="connsiteY2" fmla="*/ 107994 h 1304241"/>
                      <a:gd name="connsiteX3" fmla="*/ 1190500 w 1204488"/>
                      <a:gd name="connsiteY3" fmla="*/ 1065082 h 1304241"/>
                      <a:gd name="connsiteX4" fmla="*/ 0 w 1204488"/>
                      <a:gd name="connsiteY4" fmla="*/ 1304241 h 1304241"/>
                      <a:gd name="connsiteX0" fmla="*/ 7759 w 1204488"/>
                      <a:gd name="connsiteY0" fmla="*/ 892886 h 1333133"/>
                      <a:gd name="connsiteX1" fmla="*/ 634380 w 1204488"/>
                      <a:gd name="connsiteY1" fmla="*/ 21380 h 1333133"/>
                      <a:gd name="connsiteX2" fmla="*/ 1048784 w 1204488"/>
                      <a:gd name="connsiteY2" fmla="*/ 136886 h 1333133"/>
                      <a:gd name="connsiteX3" fmla="*/ 1190500 w 1204488"/>
                      <a:gd name="connsiteY3" fmla="*/ 1093974 h 1333133"/>
                      <a:gd name="connsiteX4" fmla="*/ 0 w 1204488"/>
                      <a:gd name="connsiteY4" fmla="*/ 1333133 h 1333133"/>
                      <a:gd name="connsiteX0" fmla="*/ 7759 w 1204488"/>
                      <a:gd name="connsiteY0" fmla="*/ 871877 h 1312124"/>
                      <a:gd name="connsiteX1" fmla="*/ 634380 w 1204488"/>
                      <a:gd name="connsiteY1" fmla="*/ 371 h 1312124"/>
                      <a:gd name="connsiteX2" fmla="*/ 1085730 w 1204488"/>
                      <a:gd name="connsiteY2" fmla="*/ 767040 h 1312124"/>
                      <a:gd name="connsiteX3" fmla="*/ 1190500 w 1204488"/>
                      <a:gd name="connsiteY3" fmla="*/ 1072965 h 1312124"/>
                      <a:gd name="connsiteX4" fmla="*/ 0 w 1204488"/>
                      <a:gd name="connsiteY4" fmla="*/ 1312124 h 1312124"/>
                      <a:gd name="connsiteX0" fmla="*/ 7759 w 1204488"/>
                      <a:gd name="connsiteY0" fmla="*/ 871923 h 1312170"/>
                      <a:gd name="connsiteX1" fmla="*/ 634380 w 1204488"/>
                      <a:gd name="connsiteY1" fmla="*/ 417 h 1312170"/>
                      <a:gd name="connsiteX2" fmla="*/ 1085730 w 1204488"/>
                      <a:gd name="connsiteY2" fmla="*/ 767086 h 1312170"/>
                      <a:gd name="connsiteX3" fmla="*/ 1190500 w 1204488"/>
                      <a:gd name="connsiteY3" fmla="*/ 1073011 h 1312170"/>
                      <a:gd name="connsiteX4" fmla="*/ 0 w 1204488"/>
                      <a:gd name="connsiteY4" fmla="*/ 1312170 h 1312170"/>
                      <a:gd name="connsiteX0" fmla="*/ 7759 w 1086818"/>
                      <a:gd name="connsiteY0" fmla="*/ 871936 h 1590260"/>
                      <a:gd name="connsiteX1" fmla="*/ 634380 w 1086818"/>
                      <a:gd name="connsiteY1" fmla="*/ 430 h 1590260"/>
                      <a:gd name="connsiteX2" fmla="*/ 1085730 w 1086818"/>
                      <a:gd name="connsiteY2" fmla="*/ 767099 h 1590260"/>
                      <a:gd name="connsiteX3" fmla="*/ 770245 w 1086818"/>
                      <a:gd name="connsiteY3" fmla="*/ 1590260 h 1590260"/>
                      <a:gd name="connsiteX4" fmla="*/ 0 w 1086818"/>
                      <a:gd name="connsiteY4" fmla="*/ 1312183 h 1590260"/>
                      <a:gd name="connsiteX0" fmla="*/ 7759 w 1086818"/>
                      <a:gd name="connsiteY0" fmla="*/ 871936 h 1595165"/>
                      <a:gd name="connsiteX1" fmla="*/ 634380 w 1086818"/>
                      <a:gd name="connsiteY1" fmla="*/ 430 h 1595165"/>
                      <a:gd name="connsiteX2" fmla="*/ 1085730 w 1086818"/>
                      <a:gd name="connsiteY2" fmla="*/ 767099 h 1595165"/>
                      <a:gd name="connsiteX3" fmla="*/ 770245 w 1086818"/>
                      <a:gd name="connsiteY3" fmla="*/ 1590260 h 1595165"/>
                      <a:gd name="connsiteX4" fmla="*/ 0 w 1086818"/>
                      <a:gd name="connsiteY4" fmla="*/ 1312183 h 1595165"/>
                      <a:gd name="connsiteX0" fmla="*/ 7759 w 1085772"/>
                      <a:gd name="connsiteY0" fmla="*/ 871935 h 1586057"/>
                      <a:gd name="connsiteX1" fmla="*/ 634380 w 1085772"/>
                      <a:gd name="connsiteY1" fmla="*/ 429 h 1586057"/>
                      <a:gd name="connsiteX2" fmla="*/ 1085730 w 1085772"/>
                      <a:gd name="connsiteY2" fmla="*/ 767098 h 1586057"/>
                      <a:gd name="connsiteX3" fmla="*/ 664026 w 1085772"/>
                      <a:gd name="connsiteY3" fmla="*/ 1581023 h 1586057"/>
                      <a:gd name="connsiteX4" fmla="*/ 0 w 1085772"/>
                      <a:gd name="connsiteY4" fmla="*/ 1312182 h 1586057"/>
                      <a:gd name="connsiteX0" fmla="*/ 0 w 1078013"/>
                      <a:gd name="connsiteY0" fmla="*/ 871935 h 1585136"/>
                      <a:gd name="connsiteX1" fmla="*/ 626621 w 1078013"/>
                      <a:gd name="connsiteY1" fmla="*/ 429 h 1585136"/>
                      <a:gd name="connsiteX2" fmla="*/ 1077971 w 1078013"/>
                      <a:gd name="connsiteY2" fmla="*/ 767098 h 1585136"/>
                      <a:gd name="connsiteX3" fmla="*/ 656267 w 1078013"/>
                      <a:gd name="connsiteY3" fmla="*/ 1581023 h 1585136"/>
                      <a:gd name="connsiteX4" fmla="*/ 38423 w 1078013"/>
                      <a:gd name="connsiteY4" fmla="*/ 1233673 h 1585136"/>
                      <a:gd name="connsiteX0" fmla="*/ 0 w 1079145"/>
                      <a:gd name="connsiteY0" fmla="*/ 871934 h 1571418"/>
                      <a:gd name="connsiteX1" fmla="*/ 626621 w 1079145"/>
                      <a:gd name="connsiteY1" fmla="*/ 428 h 1571418"/>
                      <a:gd name="connsiteX2" fmla="*/ 1077971 w 1079145"/>
                      <a:gd name="connsiteY2" fmla="*/ 767097 h 1571418"/>
                      <a:gd name="connsiteX3" fmla="*/ 767104 w 1079145"/>
                      <a:gd name="connsiteY3" fmla="*/ 1567168 h 1571418"/>
                      <a:gd name="connsiteX4" fmla="*/ 38423 w 1079145"/>
                      <a:gd name="connsiteY4" fmla="*/ 1233672 h 1571418"/>
                      <a:gd name="connsiteX0" fmla="*/ 0 w 1078064"/>
                      <a:gd name="connsiteY0" fmla="*/ 871933 h 1566847"/>
                      <a:gd name="connsiteX1" fmla="*/ 626621 w 1078064"/>
                      <a:gd name="connsiteY1" fmla="*/ 427 h 1566847"/>
                      <a:gd name="connsiteX2" fmla="*/ 1077971 w 1078064"/>
                      <a:gd name="connsiteY2" fmla="*/ 767096 h 1566847"/>
                      <a:gd name="connsiteX3" fmla="*/ 670122 w 1078064"/>
                      <a:gd name="connsiteY3" fmla="*/ 1562549 h 1566847"/>
                      <a:gd name="connsiteX4" fmla="*/ 38423 w 1078064"/>
                      <a:gd name="connsiteY4" fmla="*/ 1233671 h 1566847"/>
                      <a:gd name="connsiteX0" fmla="*/ 0 w 1078064"/>
                      <a:gd name="connsiteY0" fmla="*/ 871933 h 1562549"/>
                      <a:gd name="connsiteX1" fmla="*/ 626621 w 1078064"/>
                      <a:gd name="connsiteY1" fmla="*/ 427 h 1562549"/>
                      <a:gd name="connsiteX2" fmla="*/ 1077971 w 1078064"/>
                      <a:gd name="connsiteY2" fmla="*/ 767096 h 1562549"/>
                      <a:gd name="connsiteX3" fmla="*/ 670122 w 1078064"/>
                      <a:gd name="connsiteY3" fmla="*/ 1562549 h 1562549"/>
                      <a:gd name="connsiteX4" fmla="*/ 38423 w 1078064"/>
                      <a:gd name="connsiteY4" fmla="*/ 1233671 h 1562549"/>
                      <a:gd name="connsiteX0" fmla="*/ 0 w 1085548"/>
                      <a:gd name="connsiteY0" fmla="*/ 871896 h 1562549"/>
                      <a:gd name="connsiteX1" fmla="*/ 626621 w 1085548"/>
                      <a:gd name="connsiteY1" fmla="*/ 390 h 1562549"/>
                      <a:gd name="connsiteX2" fmla="*/ 1077971 w 1085548"/>
                      <a:gd name="connsiteY2" fmla="*/ 767059 h 1562549"/>
                      <a:gd name="connsiteX3" fmla="*/ 892589 w 1085548"/>
                      <a:gd name="connsiteY3" fmla="*/ 1251851 h 1562549"/>
                      <a:gd name="connsiteX4" fmla="*/ 670122 w 1085548"/>
                      <a:gd name="connsiteY4" fmla="*/ 1562512 h 1562549"/>
                      <a:gd name="connsiteX5" fmla="*/ 38423 w 1085548"/>
                      <a:gd name="connsiteY5" fmla="*/ 1233634 h 1562549"/>
                      <a:gd name="connsiteX0" fmla="*/ 0 w 1092428"/>
                      <a:gd name="connsiteY0" fmla="*/ 871896 h 1282933"/>
                      <a:gd name="connsiteX1" fmla="*/ 626621 w 1092428"/>
                      <a:gd name="connsiteY1" fmla="*/ 390 h 1282933"/>
                      <a:gd name="connsiteX2" fmla="*/ 1077971 w 1092428"/>
                      <a:gd name="connsiteY2" fmla="*/ 767059 h 1282933"/>
                      <a:gd name="connsiteX3" fmla="*/ 892589 w 1092428"/>
                      <a:gd name="connsiteY3" fmla="*/ 1251851 h 1282933"/>
                      <a:gd name="connsiteX4" fmla="*/ 38423 w 1092428"/>
                      <a:gd name="connsiteY4" fmla="*/ 1233634 h 1282933"/>
                      <a:gd name="connsiteX0" fmla="*/ 0 w 1078764"/>
                      <a:gd name="connsiteY0" fmla="*/ 871938 h 1616561"/>
                      <a:gd name="connsiteX1" fmla="*/ 626621 w 1078764"/>
                      <a:gd name="connsiteY1" fmla="*/ 432 h 1616561"/>
                      <a:gd name="connsiteX2" fmla="*/ 1077971 w 1078764"/>
                      <a:gd name="connsiteY2" fmla="*/ 767101 h 1616561"/>
                      <a:gd name="connsiteX3" fmla="*/ 717099 w 1078764"/>
                      <a:gd name="connsiteY3" fmla="*/ 1607493 h 1616561"/>
                      <a:gd name="connsiteX4" fmla="*/ 38423 w 1078764"/>
                      <a:gd name="connsiteY4" fmla="*/ 1233676 h 1616561"/>
                      <a:gd name="connsiteX0" fmla="*/ 0 w 1078764"/>
                      <a:gd name="connsiteY0" fmla="*/ 871938 h 1628723"/>
                      <a:gd name="connsiteX1" fmla="*/ 626621 w 1078764"/>
                      <a:gd name="connsiteY1" fmla="*/ 432 h 1628723"/>
                      <a:gd name="connsiteX2" fmla="*/ 1077971 w 1078764"/>
                      <a:gd name="connsiteY2" fmla="*/ 767101 h 1628723"/>
                      <a:gd name="connsiteX3" fmla="*/ 717099 w 1078764"/>
                      <a:gd name="connsiteY3" fmla="*/ 1607493 h 1628723"/>
                      <a:gd name="connsiteX4" fmla="*/ 38423 w 1078764"/>
                      <a:gd name="connsiteY4" fmla="*/ 1233676 h 1628723"/>
                      <a:gd name="connsiteX0" fmla="*/ 0 w 1078764"/>
                      <a:gd name="connsiteY0" fmla="*/ 874352 h 1631137"/>
                      <a:gd name="connsiteX1" fmla="*/ 626621 w 1078764"/>
                      <a:gd name="connsiteY1" fmla="*/ 2846 h 1631137"/>
                      <a:gd name="connsiteX2" fmla="*/ 1077971 w 1078764"/>
                      <a:gd name="connsiteY2" fmla="*/ 769515 h 1631137"/>
                      <a:gd name="connsiteX3" fmla="*/ 717099 w 1078764"/>
                      <a:gd name="connsiteY3" fmla="*/ 1609907 h 1631137"/>
                      <a:gd name="connsiteX4" fmla="*/ 38423 w 1078764"/>
                      <a:gd name="connsiteY4" fmla="*/ 1236090 h 1631137"/>
                      <a:gd name="connsiteX0" fmla="*/ 0 w 1078764"/>
                      <a:gd name="connsiteY0" fmla="*/ 911505 h 1668290"/>
                      <a:gd name="connsiteX1" fmla="*/ 626621 w 1078764"/>
                      <a:gd name="connsiteY1" fmla="*/ 39999 h 1668290"/>
                      <a:gd name="connsiteX2" fmla="*/ 1077971 w 1078764"/>
                      <a:gd name="connsiteY2" fmla="*/ 806668 h 1668290"/>
                      <a:gd name="connsiteX3" fmla="*/ 717099 w 1078764"/>
                      <a:gd name="connsiteY3" fmla="*/ 1647060 h 1668290"/>
                      <a:gd name="connsiteX4" fmla="*/ 38423 w 1078764"/>
                      <a:gd name="connsiteY4" fmla="*/ 1273243 h 1668290"/>
                      <a:gd name="connsiteX0" fmla="*/ 0 w 932568"/>
                      <a:gd name="connsiteY0" fmla="*/ 872078 h 1628863"/>
                      <a:gd name="connsiteX1" fmla="*/ 626621 w 932568"/>
                      <a:gd name="connsiteY1" fmla="*/ 572 h 1628863"/>
                      <a:gd name="connsiteX2" fmla="*/ 930189 w 932568"/>
                      <a:gd name="connsiteY2" fmla="*/ 928877 h 1628863"/>
                      <a:gd name="connsiteX3" fmla="*/ 717099 w 932568"/>
                      <a:gd name="connsiteY3" fmla="*/ 1607633 h 1628863"/>
                      <a:gd name="connsiteX4" fmla="*/ 38423 w 932568"/>
                      <a:gd name="connsiteY4" fmla="*/ 1233816 h 1628863"/>
                      <a:gd name="connsiteX0" fmla="*/ 0 w 936347"/>
                      <a:gd name="connsiteY0" fmla="*/ 681733 h 1438518"/>
                      <a:gd name="connsiteX1" fmla="*/ 548112 w 936347"/>
                      <a:gd name="connsiteY1" fmla="*/ 8808 h 1438518"/>
                      <a:gd name="connsiteX2" fmla="*/ 930189 w 936347"/>
                      <a:gd name="connsiteY2" fmla="*/ 738532 h 1438518"/>
                      <a:gd name="connsiteX3" fmla="*/ 717099 w 936347"/>
                      <a:gd name="connsiteY3" fmla="*/ 1417288 h 1438518"/>
                      <a:gd name="connsiteX4" fmla="*/ 38423 w 936347"/>
                      <a:gd name="connsiteY4" fmla="*/ 1043471 h 1438518"/>
                      <a:gd name="connsiteX0" fmla="*/ 0 w 936347"/>
                      <a:gd name="connsiteY0" fmla="*/ 706892 h 1463677"/>
                      <a:gd name="connsiteX1" fmla="*/ 548112 w 936347"/>
                      <a:gd name="connsiteY1" fmla="*/ 33967 h 1463677"/>
                      <a:gd name="connsiteX2" fmla="*/ 930189 w 936347"/>
                      <a:gd name="connsiteY2" fmla="*/ 763691 h 1463677"/>
                      <a:gd name="connsiteX3" fmla="*/ 717099 w 936347"/>
                      <a:gd name="connsiteY3" fmla="*/ 1442447 h 1463677"/>
                      <a:gd name="connsiteX4" fmla="*/ 38423 w 936347"/>
                      <a:gd name="connsiteY4" fmla="*/ 1068630 h 1463677"/>
                      <a:gd name="connsiteX0" fmla="*/ 0 w 848422"/>
                      <a:gd name="connsiteY0" fmla="*/ 679865 h 1436650"/>
                      <a:gd name="connsiteX1" fmla="*/ 548112 w 848422"/>
                      <a:gd name="connsiteY1" fmla="*/ 6940 h 1436650"/>
                      <a:gd name="connsiteX2" fmla="*/ 823971 w 848422"/>
                      <a:gd name="connsiteY2" fmla="*/ 708955 h 1436650"/>
                      <a:gd name="connsiteX3" fmla="*/ 717099 w 848422"/>
                      <a:gd name="connsiteY3" fmla="*/ 1415420 h 1436650"/>
                      <a:gd name="connsiteX4" fmla="*/ 38423 w 848422"/>
                      <a:gd name="connsiteY4" fmla="*/ 1041603 h 1436650"/>
                      <a:gd name="connsiteX0" fmla="*/ 0 w 825552"/>
                      <a:gd name="connsiteY0" fmla="*/ 679865 h 1419926"/>
                      <a:gd name="connsiteX1" fmla="*/ 548112 w 825552"/>
                      <a:gd name="connsiteY1" fmla="*/ 6940 h 1419926"/>
                      <a:gd name="connsiteX2" fmla="*/ 823971 w 825552"/>
                      <a:gd name="connsiteY2" fmla="*/ 708955 h 1419926"/>
                      <a:gd name="connsiteX3" fmla="*/ 615499 w 825552"/>
                      <a:gd name="connsiteY3" fmla="*/ 1396948 h 1419926"/>
                      <a:gd name="connsiteX4" fmla="*/ 38423 w 825552"/>
                      <a:gd name="connsiteY4" fmla="*/ 1041603 h 1419926"/>
                      <a:gd name="connsiteX0" fmla="*/ 0 w 828932"/>
                      <a:gd name="connsiteY0" fmla="*/ 619419 h 1359480"/>
                      <a:gd name="connsiteX1" fmla="*/ 474222 w 828932"/>
                      <a:gd name="connsiteY1" fmla="*/ 20385 h 1359480"/>
                      <a:gd name="connsiteX2" fmla="*/ 823971 w 828932"/>
                      <a:gd name="connsiteY2" fmla="*/ 648509 h 1359480"/>
                      <a:gd name="connsiteX3" fmla="*/ 615499 w 828932"/>
                      <a:gd name="connsiteY3" fmla="*/ 1336502 h 1359480"/>
                      <a:gd name="connsiteX4" fmla="*/ 38423 w 828932"/>
                      <a:gd name="connsiteY4" fmla="*/ 981157 h 1359480"/>
                      <a:gd name="connsiteX0" fmla="*/ 0 w 828932"/>
                      <a:gd name="connsiteY0" fmla="*/ 631715 h 1371776"/>
                      <a:gd name="connsiteX1" fmla="*/ 474222 w 828932"/>
                      <a:gd name="connsiteY1" fmla="*/ 32681 h 1371776"/>
                      <a:gd name="connsiteX2" fmla="*/ 823971 w 828932"/>
                      <a:gd name="connsiteY2" fmla="*/ 660805 h 1371776"/>
                      <a:gd name="connsiteX3" fmla="*/ 615499 w 828932"/>
                      <a:gd name="connsiteY3" fmla="*/ 1348798 h 1371776"/>
                      <a:gd name="connsiteX4" fmla="*/ 38423 w 828932"/>
                      <a:gd name="connsiteY4" fmla="*/ 993453 h 1371776"/>
                      <a:gd name="connsiteX0" fmla="*/ 0 w 827969"/>
                      <a:gd name="connsiteY0" fmla="*/ 631715 h 1371776"/>
                      <a:gd name="connsiteX1" fmla="*/ 474222 w 827969"/>
                      <a:gd name="connsiteY1" fmla="*/ 32681 h 1371776"/>
                      <a:gd name="connsiteX2" fmla="*/ 823971 w 827969"/>
                      <a:gd name="connsiteY2" fmla="*/ 660805 h 1371776"/>
                      <a:gd name="connsiteX3" fmla="*/ 615499 w 827969"/>
                      <a:gd name="connsiteY3" fmla="*/ 1348798 h 1371776"/>
                      <a:gd name="connsiteX4" fmla="*/ 38423 w 827969"/>
                      <a:gd name="connsiteY4" fmla="*/ 993453 h 1371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7969" h="1371776">
                        <a:moveTo>
                          <a:pt x="0" y="631715"/>
                        </a:moveTo>
                        <a:cubicBezTo>
                          <a:pt x="16701" y="-148552"/>
                          <a:pt x="350748" y="124"/>
                          <a:pt x="474222" y="32681"/>
                        </a:cubicBezTo>
                        <a:cubicBezTo>
                          <a:pt x="597696" y="65238"/>
                          <a:pt x="800425" y="441452"/>
                          <a:pt x="823971" y="660805"/>
                        </a:cubicBezTo>
                        <a:cubicBezTo>
                          <a:pt x="847517" y="880158"/>
                          <a:pt x="765666" y="1238709"/>
                          <a:pt x="615499" y="1348798"/>
                        </a:cubicBezTo>
                        <a:cubicBezTo>
                          <a:pt x="442241" y="1426560"/>
                          <a:pt x="128629" y="1306666"/>
                          <a:pt x="38423" y="993453"/>
                        </a:cubicBezTo>
                      </a:path>
                    </a:pathLst>
                  </a:custGeom>
                  <a:solidFill>
                    <a:srgbClr val="FF0000">
                      <a:alpha val="48000"/>
                    </a:srgb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 81">
                    <a:extLst>
                      <a:ext uri="{FF2B5EF4-FFF2-40B4-BE49-F238E27FC236}">
                        <a16:creationId xmlns:a16="http://schemas.microsoft.com/office/drawing/2014/main" id="{0C41FCBA-81E2-E001-F97D-3CA7DFC144D3}"/>
                      </a:ext>
                    </a:extLst>
                  </p:cNvPr>
                  <p:cNvSpPr/>
                  <p:nvPr/>
                </p:nvSpPr>
                <p:spPr>
                  <a:xfrm flipH="1">
                    <a:off x="873789" y="2543520"/>
                    <a:ext cx="1015109" cy="1733102"/>
                  </a:xfrm>
                  <a:custGeom>
                    <a:avLst/>
                    <a:gdLst>
                      <a:gd name="connsiteX0" fmla="*/ 0 w 1568011"/>
                      <a:gd name="connsiteY0" fmla="*/ 3776856 h 3776856"/>
                      <a:gd name="connsiteX1" fmla="*/ 200417 w 1568011"/>
                      <a:gd name="connsiteY1" fmla="*/ 1634906 h 3776856"/>
                      <a:gd name="connsiteX2" fmla="*/ 1002082 w 1568011"/>
                      <a:gd name="connsiteY2" fmla="*/ 288358 h 3776856"/>
                      <a:gd name="connsiteX3" fmla="*/ 1521912 w 1568011"/>
                      <a:gd name="connsiteY3" fmla="*/ 25311 h 3776856"/>
                      <a:gd name="connsiteX4" fmla="*/ 1509386 w 1568011"/>
                      <a:gd name="connsiteY4" fmla="*/ 25311 h 3776856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975705 w 1541634"/>
                      <a:gd name="connsiteY2" fmla="*/ 288358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839424 w 1541634"/>
                      <a:gd name="connsiteY2" fmla="*/ 191643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19022"/>
                      <a:gd name="connsiteY0" fmla="*/ 3916642 h 3916642"/>
                      <a:gd name="connsiteX1" fmla="*/ 174040 w 1519022"/>
                      <a:gd name="connsiteY1" fmla="*/ 1765899 h 3916642"/>
                      <a:gd name="connsiteX2" fmla="*/ 839424 w 1519022"/>
                      <a:gd name="connsiteY2" fmla="*/ 322636 h 3916642"/>
                      <a:gd name="connsiteX3" fmla="*/ 1495535 w 1519022"/>
                      <a:gd name="connsiteY3" fmla="*/ 156304 h 3916642"/>
                      <a:gd name="connsiteX4" fmla="*/ 1364313 w 1519022"/>
                      <a:gd name="connsiteY4" fmla="*/ 2438 h 3916642"/>
                      <a:gd name="connsiteX0" fmla="*/ 0 w 1381473"/>
                      <a:gd name="connsiteY0" fmla="*/ 3958367 h 3958367"/>
                      <a:gd name="connsiteX1" fmla="*/ 174040 w 1381473"/>
                      <a:gd name="connsiteY1" fmla="*/ 1807624 h 3958367"/>
                      <a:gd name="connsiteX2" fmla="*/ 839424 w 1381473"/>
                      <a:gd name="connsiteY2" fmla="*/ 364361 h 3958367"/>
                      <a:gd name="connsiteX3" fmla="*/ 1266935 w 1381473"/>
                      <a:gd name="connsiteY3" fmla="*/ 17787 h 3958367"/>
                      <a:gd name="connsiteX4" fmla="*/ 1364313 w 1381473"/>
                      <a:gd name="connsiteY4" fmla="*/ 44163 h 3958367"/>
                      <a:gd name="connsiteX0" fmla="*/ 0 w 1533778"/>
                      <a:gd name="connsiteY0" fmla="*/ 3958367 h 3958367"/>
                      <a:gd name="connsiteX1" fmla="*/ 174040 w 1533778"/>
                      <a:gd name="connsiteY1" fmla="*/ 1807624 h 3958367"/>
                      <a:gd name="connsiteX2" fmla="*/ 839424 w 1533778"/>
                      <a:gd name="connsiteY2" fmla="*/ 364361 h 3958367"/>
                      <a:gd name="connsiteX3" fmla="*/ 1266935 w 1533778"/>
                      <a:gd name="connsiteY3" fmla="*/ 17787 h 3958367"/>
                      <a:gd name="connsiteX4" fmla="*/ 1526971 w 1533778"/>
                      <a:gd name="connsiteY4" fmla="*/ 44163 h 3958367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839424 w 1266935"/>
                      <a:gd name="connsiteY2" fmla="*/ 346574 h 3940580"/>
                      <a:gd name="connsiteX3" fmla="*/ 1266935 w 1266935"/>
                      <a:gd name="connsiteY3" fmla="*/ 0 h 3940580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505316 w 1266935"/>
                      <a:gd name="connsiteY2" fmla="*/ 755417 h 3940580"/>
                      <a:gd name="connsiteX3" fmla="*/ 1266935 w 1266935"/>
                      <a:gd name="connsiteY3" fmla="*/ 0 h 3940580"/>
                      <a:gd name="connsiteX0" fmla="*/ 0 w 1196597"/>
                      <a:gd name="connsiteY0" fmla="*/ 4015314 h 4015314"/>
                      <a:gd name="connsiteX1" fmla="*/ 174040 w 1196597"/>
                      <a:gd name="connsiteY1" fmla="*/ 1864571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713134 w 1196597"/>
                      <a:gd name="connsiteY2" fmla="*/ 862478 h 4015314"/>
                      <a:gd name="connsiteX3" fmla="*/ 1196597 w 1196597"/>
                      <a:gd name="connsiteY3" fmla="*/ 0 h 40153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13134 w 1566052"/>
                      <a:gd name="connsiteY2" fmla="*/ 506878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98379"/>
                      <a:gd name="connsiteY0" fmla="*/ 3659714 h 3659714"/>
                      <a:gd name="connsiteX1" fmla="*/ 257166 w 1598379"/>
                      <a:gd name="connsiteY1" fmla="*/ 1689079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598379"/>
                      <a:gd name="connsiteY0" fmla="*/ 3659714 h 3659714"/>
                      <a:gd name="connsiteX1" fmla="*/ 210984 w 1598379"/>
                      <a:gd name="connsiteY1" fmla="*/ 2252498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653797"/>
                      <a:gd name="connsiteY0" fmla="*/ 3067293 h 3067293"/>
                      <a:gd name="connsiteX1" fmla="*/ 210984 w 1653797"/>
                      <a:gd name="connsiteY1" fmla="*/ 1660077 h 3067293"/>
                      <a:gd name="connsiteX2" fmla="*/ 787024 w 1653797"/>
                      <a:gd name="connsiteY2" fmla="*/ 2202 h 3067293"/>
                      <a:gd name="connsiteX3" fmla="*/ 1653797 w 1653797"/>
                      <a:gd name="connsiteY3" fmla="*/ 1277943 h 3067293"/>
                      <a:gd name="connsiteX0" fmla="*/ 0 w 1653797"/>
                      <a:gd name="connsiteY0" fmla="*/ 2441053 h 2441053"/>
                      <a:gd name="connsiteX1" fmla="*/ 210984 w 1653797"/>
                      <a:gd name="connsiteY1" fmla="*/ 1033837 h 2441053"/>
                      <a:gd name="connsiteX2" fmla="*/ 814733 w 1653797"/>
                      <a:gd name="connsiteY2" fmla="*/ 4035 h 2441053"/>
                      <a:gd name="connsiteX3" fmla="*/ 1653797 w 1653797"/>
                      <a:gd name="connsiteY3" fmla="*/ 651703 h 2441053"/>
                      <a:gd name="connsiteX0" fmla="*/ 0 w 1653797"/>
                      <a:gd name="connsiteY0" fmla="*/ 2447910 h 2447910"/>
                      <a:gd name="connsiteX1" fmla="*/ 210984 w 1653797"/>
                      <a:gd name="connsiteY1" fmla="*/ 1040694 h 2447910"/>
                      <a:gd name="connsiteX2" fmla="*/ 814733 w 1653797"/>
                      <a:gd name="connsiteY2" fmla="*/ 10892 h 2447910"/>
                      <a:gd name="connsiteX3" fmla="*/ 1653797 w 1653797"/>
                      <a:gd name="connsiteY3" fmla="*/ 658560 h 2447910"/>
                      <a:gd name="connsiteX0" fmla="*/ 0 w 1824669"/>
                      <a:gd name="connsiteY0" fmla="*/ 2543009 h 2543009"/>
                      <a:gd name="connsiteX1" fmla="*/ 210984 w 1824669"/>
                      <a:gd name="connsiteY1" fmla="*/ 1135793 h 2543009"/>
                      <a:gd name="connsiteX2" fmla="*/ 814733 w 1824669"/>
                      <a:gd name="connsiteY2" fmla="*/ 105991 h 2543009"/>
                      <a:gd name="connsiteX3" fmla="*/ 1824669 w 1824669"/>
                      <a:gd name="connsiteY3" fmla="*/ 33223 h 2543009"/>
                      <a:gd name="connsiteX0" fmla="*/ 0 w 1746160"/>
                      <a:gd name="connsiteY0" fmla="*/ 2538390 h 2538390"/>
                      <a:gd name="connsiteX1" fmla="*/ 132475 w 1746160"/>
                      <a:gd name="connsiteY1" fmla="*/ 1135793 h 2538390"/>
                      <a:gd name="connsiteX2" fmla="*/ 736224 w 1746160"/>
                      <a:gd name="connsiteY2" fmla="*/ 105991 h 2538390"/>
                      <a:gd name="connsiteX3" fmla="*/ 1746160 w 1746160"/>
                      <a:gd name="connsiteY3" fmla="*/ 33223 h 2538390"/>
                      <a:gd name="connsiteX0" fmla="*/ 0 w 1746160"/>
                      <a:gd name="connsiteY0" fmla="*/ 2539958 h 2539958"/>
                      <a:gd name="connsiteX1" fmla="*/ 169420 w 1746160"/>
                      <a:gd name="connsiteY1" fmla="*/ 1160452 h 2539958"/>
                      <a:gd name="connsiteX2" fmla="*/ 736224 w 1746160"/>
                      <a:gd name="connsiteY2" fmla="*/ 107559 h 2539958"/>
                      <a:gd name="connsiteX3" fmla="*/ 1746160 w 1746160"/>
                      <a:gd name="connsiteY3" fmla="*/ 34791 h 2539958"/>
                      <a:gd name="connsiteX0" fmla="*/ 0 w 1746160"/>
                      <a:gd name="connsiteY0" fmla="*/ 2505167 h 2505167"/>
                      <a:gd name="connsiteX1" fmla="*/ 169420 w 1746160"/>
                      <a:gd name="connsiteY1" fmla="*/ 1125661 h 2505167"/>
                      <a:gd name="connsiteX2" fmla="*/ 680806 w 1746160"/>
                      <a:gd name="connsiteY2" fmla="*/ 243640 h 2505167"/>
                      <a:gd name="connsiteX3" fmla="*/ 1746160 w 1746160"/>
                      <a:gd name="connsiteY3" fmla="*/ 0 h 2505167"/>
                      <a:gd name="connsiteX0" fmla="*/ 0 w 1672269"/>
                      <a:gd name="connsiteY0" fmla="*/ 2611385 h 2611385"/>
                      <a:gd name="connsiteX1" fmla="*/ 169420 w 1672269"/>
                      <a:gd name="connsiteY1" fmla="*/ 1231879 h 2611385"/>
                      <a:gd name="connsiteX2" fmla="*/ 680806 w 1672269"/>
                      <a:gd name="connsiteY2" fmla="*/ 349858 h 2611385"/>
                      <a:gd name="connsiteX3" fmla="*/ 1672269 w 1672269"/>
                      <a:gd name="connsiteY3" fmla="*/ 0 h 2611385"/>
                      <a:gd name="connsiteX0" fmla="*/ 0 w 1745995"/>
                      <a:gd name="connsiteY0" fmla="*/ 2636281 h 2636281"/>
                      <a:gd name="connsiteX1" fmla="*/ 169420 w 1745995"/>
                      <a:gd name="connsiteY1" fmla="*/ 1256775 h 2636281"/>
                      <a:gd name="connsiteX2" fmla="*/ 680806 w 1745995"/>
                      <a:gd name="connsiteY2" fmla="*/ 374754 h 2636281"/>
                      <a:gd name="connsiteX3" fmla="*/ 1672269 w 1745995"/>
                      <a:gd name="connsiteY3" fmla="*/ 24896 h 2636281"/>
                      <a:gd name="connsiteX4" fmla="*/ 1673260 w 1745995"/>
                      <a:gd name="connsiteY4" fmla="*/ 28527 h 2636281"/>
                      <a:gd name="connsiteX0" fmla="*/ 0 w 1704431"/>
                      <a:gd name="connsiteY0" fmla="*/ 2650135 h 2650135"/>
                      <a:gd name="connsiteX1" fmla="*/ 127856 w 1704431"/>
                      <a:gd name="connsiteY1" fmla="*/ 1256775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160184 w 1704431"/>
                      <a:gd name="connsiteY1" fmla="*/ 1261393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34719"/>
                      <a:gd name="connsiteY0" fmla="*/ 2686335 h 2686335"/>
                      <a:gd name="connsiteX1" fmla="*/ 160184 w 1734719"/>
                      <a:gd name="connsiteY1" fmla="*/ 1297593 h 2686335"/>
                      <a:gd name="connsiteX2" fmla="*/ 731606 w 1734719"/>
                      <a:gd name="connsiteY2" fmla="*/ 452517 h 2686335"/>
                      <a:gd name="connsiteX3" fmla="*/ 1630705 w 1734719"/>
                      <a:gd name="connsiteY3" fmla="*/ 61096 h 2686335"/>
                      <a:gd name="connsiteX4" fmla="*/ 1714823 w 1734719"/>
                      <a:gd name="connsiteY4" fmla="*/ 73 h 2686335"/>
                      <a:gd name="connsiteX0" fmla="*/ 0 w 1714823"/>
                      <a:gd name="connsiteY0" fmla="*/ 2698928 h 2698928"/>
                      <a:gd name="connsiteX1" fmla="*/ 160184 w 1714823"/>
                      <a:gd name="connsiteY1" fmla="*/ 1310186 h 2698928"/>
                      <a:gd name="connsiteX2" fmla="*/ 731606 w 1714823"/>
                      <a:gd name="connsiteY2" fmla="*/ 465110 h 2698928"/>
                      <a:gd name="connsiteX3" fmla="*/ 1501396 w 1714823"/>
                      <a:gd name="connsiteY3" fmla="*/ 32125 h 2698928"/>
                      <a:gd name="connsiteX4" fmla="*/ 1714823 w 1714823"/>
                      <a:gd name="connsiteY4" fmla="*/ 12666 h 2698928"/>
                      <a:gd name="connsiteX0" fmla="*/ 7759 w 1520647"/>
                      <a:gd name="connsiteY0" fmla="*/ 2667583 h 3107830"/>
                      <a:gd name="connsiteX1" fmla="*/ 167943 w 1520647"/>
                      <a:gd name="connsiteY1" fmla="*/ 1278841 h 3107830"/>
                      <a:gd name="connsiteX2" fmla="*/ 739365 w 1520647"/>
                      <a:gd name="connsiteY2" fmla="*/ 433765 h 3107830"/>
                      <a:gd name="connsiteX3" fmla="*/ 1509155 w 1520647"/>
                      <a:gd name="connsiteY3" fmla="*/ 780 h 3107830"/>
                      <a:gd name="connsiteX4" fmla="*/ 0 w 1520647"/>
                      <a:gd name="connsiteY4" fmla="*/ 3107830 h 3107830"/>
                      <a:gd name="connsiteX0" fmla="*/ 7759 w 1204488"/>
                      <a:gd name="connsiteY0" fmla="*/ 2290014 h 2730261"/>
                      <a:gd name="connsiteX1" fmla="*/ 167943 w 1204488"/>
                      <a:gd name="connsiteY1" fmla="*/ 901272 h 2730261"/>
                      <a:gd name="connsiteX2" fmla="*/ 739365 w 1204488"/>
                      <a:gd name="connsiteY2" fmla="*/ 56196 h 2730261"/>
                      <a:gd name="connsiteX3" fmla="*/ 1190500 w 1204488"/>
                      <a:gd name="connsiteY3" fmla="*/ 2491102 h 2730261"/>
                      <a:gd name="connsiteX4" fmla="*/ 0 w 1204488"/>
                      <a:gd name="connsiteY4" fmla="*/ 2730261 h 2730261"/>
                      <a:gd name="connsiteX0" fmla="*/ 7759 w 1204488"/>
                      <a:gd name="connsiteY0" fmla="*/ 1408954 h 1849201"/>
                      <a:gd name="connsiteX1" fmla="*/ 167943 w 1204488"/>
                      <a:gd name="connsiteY1" fmla="*/ 20212 h 1849201"/>
                      <a:gd name="connsiteX2" fmla="*/ 1048784 w 1204488"/>
                      <a:gd name="connsiteY2" fmla="*/ 652954 h 1849201"/>
                      <a:gd name="connsiteX3" fmla="*/ 1190500 w 1204488"/>
                      <a:gd name="connsiteY3" fmla="*/ 1610042 h 1849201"/>
                      <a:gd name="connsiteX4" fmla="*/ 0 w 1204488"/>
                      <a:gd name="connsiteY4" fmla="*/ 1849201 h 1849201"/>
                      <a:gd name="connsiteX0" fmla="*/ 7759 w 1204488"/>
                      <a:gd name="connsiteY0" fmla="*/ 904825 h 1345072"/>
                      <a:gd name="connsiteX1" fmla="*/ 454270 w 1204488"/>
                      <a:gd name="connsiteY1" fmla="*/ 79501 h 1345072"/>
                      <a:gd name="connsiteX2" fmla="*/ 1048784 w 1204488"/>
                      <a:gd name="connsiteY2" fmla="*/ 148825 h 1345072"/>
                      <a:gd name="connsiteX3" fmla="*/ 1190500 w 1204488"/>
                      <a:gd name="connsiteY3" fmla="*/ 1105913 h 1345072"/>
                      <a:gd name="connsiteX4" fmla="*/ 0 w 1204488"/>
                      <a:gd name="connsiteY4" fmla="*/ 1345072 h 1345072"/>
                      <a:gd name="connsiteX0" fmla="*/ 7759 w 1204488"/>
                      <a:gd name="connsiteY0" fmla="*/ 863994 h 1304241"/>
                      <a:gd name="connsiteX1" fmla="*/ 454270 w 1204488"/>
                      <a:gd name="connsiteY1" fmla="*/ 38670 h 1304241"/>
                      <a:gd name="connsiteX2" fmla="*/ 1048784 w 1204488"/>
                      <a:gd name="connsiteY2" fmla="*/ 107994 h 1304241"/>
                      <a:gd name="connsiteX3" fmla="*/ 1190500 w 1204488"/>
                      <a:gd name="connsiteY3" fmla="*/ 1065082 h 1304241"/>
                      <a:gd name="connsiteX4" fmla="*/ 0 w 1204488"/>
                      <a:gd name="connsiteY4" fmla="*/ 1304241 h 1304241"/>
                      <a:gd name="connsiteX0" fmla="*/ 7759 w 1204488"/>
                      <a:gd name="connsiteY0" fmla="*/ 892886 h 1333133"/>
                      <a:gd name="connsiteX1" fmla="*/ 634380 w 1204488"/>
                      <a:gd name="connsiteY1" fmla="*/ 21380 h 1333133"/>
                      <a:gd name="connsiteX2" fmla="*/ 1048784 w 1204488"/>
                      <a:gd name="connsiteY2" fmla="*/ 136886 h 1333133"/>
                      <a:gd name="connsiteX3" fmla="*/ 1190500 w 1204488"/>
                      <a:gd name="connsiteY3" fmla="*/ 1093974 h 1333133"/>
                      <a:gd name="connsiteX4" fmla="*/ 0 w 1204488"/>
                      <a:gd name="connsiteY4" fmla="*/ 1333133 h 1333133"/>
                      <a:gd name="connsiteX0" fmla="*/ 7759 w 1204488"/>
                      <a:gd name="connsiteY0" fmla="*/ 871877 h 1312124"/>
                      <a:gd name="connsiteX1" fmla="*/ 634380 w 1204488"/>
                      <a:gd name="connsiteY1" fmla="*/ 371 h 1312124"/>
                      <a:gd name="connsiteX2" fmla="*/ 1085730 w 1204488"/>
                      <a:gd name="connsiteY2" fmla="*/ 767040 h 1312124"/>
                      <a:gd name="connsiteX3" fmla="*/ 1190500 w 1204488"/>
                      <a:gd name="connsiteY3" fmla="*/ 1072965 h 1312124"/>
                      <a:gd name="connsiteX4" fmla="*/ 0 w 1204488"/>
                      <a:gd name="connsiteY4" fmla="*/ 1312124 h 1312124"/>
                      <a:gd name="connsiteX0" fmla="*/ 7759 w 1204488"/>
                      <a:gd name="connsiteY0" fmla="*/ 871923 h 1312170"/>
                      <a:gd name="connsiteX1" fmla="*/ 634380 w 1204488"/>
                      <a:gd name="connsiteY1" fmla="*/ 417 h 1312170"/>
                      <a:gd name="connsiteX2" fmla="*/ 1085730 w 1204488"/>
                      <a:gd name="connsiteY2" fmla="*/ 767086 h 1312170"/>
                      <a:gd name="connsiteX3" fmla="*/ 1190500 w 1204488"/>
                      <a:gd name="connsiteY3" fmla="*/ 1073011 h 1312170"/>
                      <a:gd name="connsiteX4" fmla="*/ 0 w 1204488"/>
                      <a:gd name="connsiteY4" fmla="*/ 1312170 h 1312170"/>
                      <a:gd name="connsiteX0" fmla="*/ 7759 w 1086818"/>
                      <a:gd name="connsiteY0" fmla="*/ 871936 h 1590260"/>
                      <a:gd name="connsiteX1" fmla="*/ 634380 w 1086818"/>
                      <a:gd name="connsiteY1" fmla="*/ 430 h 1590260"/>
                      <a:gd name="connsiteX2" fmla="*/ 1085730 w 1086818"/>
                      <a:gd name="connsiteY2" fmla="*/ 767099 h 1590260"/>
                      <a:gd name="connsiteX3" fmla="*/ 770245 w 1086818"/>
                      <a:gd name="connsiteY3" fmla="*/ 1590260 h 1590260"/>
                      <a:gd name="connsiteX4" fmla="*/ 0 w 1086818"/>
                      <a:gd name="connsiteY4" fmla="*/ 1312183 h 1590260"/>
                      <a:gd name="connsiteX0" fmla="*/ 7759 w 1086818"/>
                      <a:gd name="connsiteY0" fmla="*/ 871936 h 1595165"/>
                      <a:gd name="connsiteX1" fmla="*/ 634380 w 1086818"/>
                      <a:gd name="connsiteY1" fmla="*/ 430 h 1595165"/>
                      <a:gd name="connsiteX2" fmla="*/ 1085730 w 1086818"/>
                      <a:gd name="connsiteY2" fmla="*/ 767099 h 1595165"/>
                      <a:gd name="connsiteX3" fmla="*/ 770245 w 1086818"/>
                      <a:gd name="connsiteY3" fmla="*/ 1590260 h 1595165"/>
                      <a:gd name="connsiteX4" fmla="*/ 0 w 1086818"/>
                      <a:gd name="connsiteY4" fmla="*/ 1312183 h 1595165"/>
                      <a:gd name="connsiteX0" fmla="*/ 7759 w 1085772"/>
                      <a:gd name="connsiteY0" fmla="*/ 871935 h 1586057"/>
                      <a:gd name="connsiteX1" fmla="*/ 634380 w 1085772"/>
                      <a:gd name="connsiteY1" fmla="*/ 429 h 1586057"/>
                      <a:gd name="connsiteX2" fmla="*/ 1085730 w 1085772"/>
                      <a:gd name="connsiteY2" fmla="*/ 767098 h 1586057"/>
                      <a:gd name="connsiteX3" fmla="*/ 664026 w 1085772"/>
                      <a:gd name="connsiteY3" fmla="*/ 1581023 h 1586057"/>
                      <a:gd name="connsiteX4" fmla="*/ 0 w 1085772"/>
                      <a:gd name="connsiteY4" fmla="*/ 1312182 h 1586057"/>
                      <a:gd name="connsiteX0" fmla="*/ 0 w 1078013"/>
                      <a:gd name="connsiteY0" fmla="*/ 871935 h 1585136"/>
                      <a:gd name="connsiteX1" fmla="*/ 626621 w 1078013"/>
                      <a:gd name="connsiteY1" fmla="*/ 429 h 1585136"/>
                      <a:gd name="connsiteX2" fmla="*/ 1077971 w 1078013"/>
                      <a:gd name="connsiteY2" fmla="*/ 767098 h 1585136"/>
                      <a:gd name="connsiteX3" fmla="*/ 656267 w 1078013"/>
                      <a:gd name="connsiteY3" fmla="*/ 1581023 h 1585136"/>
                      <a:gd name="connsiteX4" fmla="*/ 38423 w 1078013"/>
                      <a:gd name="connsiteY4" fmla="*/ 1233673 h 1585136"/>
                      <a:gd name="connsiteX0" fmla="*/ 0 w 1079145"/>
                      <a:gd name="connsiteY0" fmla="*/ 871934 h 1571418"/>
                      <a:gd name="connsiteX1" fmla="*/ 626621 w 1079145"/>
                      <a:gd name="connsiteY1" fmla="*/ 428 h 1571418"/>
                      <a:gd name="connsiteX2" fmla="*/ 1077971 w 1079145"/>
                      <a:gd name="connsiteY2" fmla="*/ 767097 h 1571418"/>
                      <a:gd name="connsiteX3" fmla="*/ 767104 w 1079145"/>
                      <a:gd name="connsiteY3" fmla="*/ 1567168 h 1571418"/>
                      <a:gd name="connsiteX4" fmla="*/ 38423 w 1079145"/>
                      <a:gd name="connsiteY4" fmla="*/ 1233672 h 1571418"/>
                      <a:gd name="connsiteX0" fmla="*/ 0 w 1078064"/>
                      <a:gd name="connsiteY0" fmla="*/ 871933 h 1566847"/>
                      <a:gd name="connsiteX1" fmla="*/ 626621 w 1078064"/>
                      <a:gd name="connsiteY1" fmla="*/ 427 h 1566847"/>
                      <a:gd name="connsiteX2" fmla="*/ 1077971 w 1078064"/>
                      <a:gd name="connsiteY2" fmla="*/ 767096 h 1566847"/>
                      <a:gd name="connsiteX3" fmla="*/ 670122 w 1078064"/>
                      <a:gd name="connsiteY3" fmla="*/ 1562549 h 1566847"/>
                      <a:gd name="connsiteX4" fmla="*/ 38423 w 1078064"/>
                      <a:gd name="connsiteY4" fmla="*/ 1233671 h 1566847"/>
                      <a:gd name="connsiteX0" fmla="*/ 0 w 1078064"/>
                      <a:gd name="connsiteY0" fmla="*/ 871933 h 1562549"/>
                      <a:gd name="connsiteX1" fmla="*/ 626621 w 1078064"/>
                      <a:gd name="connsiteY1" fmla="*/ 427 h 1562549"/>
                      <a:gd name="connsiteX2" fmla="*/ 1077971 w 1078064"/>
                      <a:gd name="connsiteY2" fmla="*/ 767096 h 1562549"/>
                      <a:gd name="connsiteX3" fmla="*/ 670122 w 1078064"/>
                      <a:gd name="connsiteY3" fmla="*/ 1562549 h 1562549"/>
                      <a:gd name="connsiteX4" fmla="*/ 38423 w 1078064"/>
                      <a:gd name="connsiteY4" fmla="*/ 1233671 h 1562549"/>
                      <a:gd name="connsiteX0" fmla="*/ 0 w 1085548"/>
                      <a:gd name="connsiteY0" fmla="*/ 871896 h 1562549"/>
                      <a:gd name="connsiteX1" fmla="*/ 626621 w 1085548"/>
                      <a:gd name="connsiteY1" fmla="*/ 390 h 1562549"/>
                      <a:gd name="connsiteX2" fmla="*/ 1077971 w 1085548"/>
                      <a:gd name="connsiteY2" fmla="*/ 767059 h 1562549"/>
                      <a:gd name="connsiteX3" fmla="*/ 892589 w 1085548"/>
                      <a:gd name="connsiteY3" fmla="*/ 1251851 h 1562549"/>
                      <a:gd name="connsiteX4" fmla="*/ 670122 w 1085548"/>
                      <a:gd name="connsiteY4" fmla="*/ 1562512 h 1562549"/>
                      <a:gd name="connsiteX5" fmla="*/ 38423 w 1085548"/>
                      <a:gd name="connsiteY5" fmla="*/ 1233634 h 1562549"/>
                      <a:gd name="connsiteX0" fmla="*/ 0 w 1092428"/>
                      <a:gd name="connsiteY0" fmla="*/ 871896 h 1282933"/>
                      <a:gd name="connsiteX1" fmla="*/ 626621 w 1092428"/>
                      <a:gd name="connsiteY1" fmla="*/ 390 h 1282933"/>
                      <a:gd name="connsiteX2" fmla="*/ 1077971 w 1092428"/>
                      <a:gd name="connsiteY2" fmla="*/ 767059 h 1282933"/>
                      <a:gd name="connsiteX3" fmla="*/ 892589 w 1092428"/>
                      <a:gd name="connsiteY3" fmla="*/ 1251851 h 1282933"/>
                      <a:gd name="connsiteX4" fmla="*/ 38423 w 1092428"/>
                      <a:gd name="connsiteY4" fmla="*/ 1233634 h 1282933"/>
                      <a:gd name="connsiteX0" fmla="*/ 0 w 1078764"/>
                      <a:gd name="connsiteY0" fmla="*/ 871938 h 1616561"/>
                      <a:gd name="connsiteX1" fmla="*/ 626621 w 1078764"/>
                      <a:gd name="connsiteY1" fmla="*/ 432 h 1616561"/>
                      <a:gd name="connsiteX2" fmla="*/ 1077971 w 1078764"/>
                      <a:gd name="connsiteY2" fmla="*/ 767101 h 1616561"/>
                      <a:gd name="connsiteX3" fmla="*/ 717099 w 1078764"/>
                      <a:gd name="connsiteY3" fmla="*/ 1607493 h 1616561"/>
                      <a:gd name="connsiteX4" fmla="*/ 38423 w 1078764"/>
                      <a:gd name="connsiteY4" fmla="*/ 1233676 h 1616561"/>
                      <a:gd name="connsiteX0" fmla="*/ 0 w 1078764"/>
                      <a:gd name="connsiteY0" fmla="*/ 871938 h 1628723"/>
                      <a:gd name="connsiteX1" fmla="*/ 626621 w 1078764"/>
                      <a:gd name="connsiteY1" fmla="*/ 432 h 1628723"/>
                      <a:gd name="connsiteX2" fmla="*/ 1077971 w 1078764"/>
                      <a:gd name="connsiteY2" fmla="*/ 767101 h 1628723"/>
                      <a:gd name="connsiteX3" fmla="*/ 717099 w 1078764"/>
                      <a:gd name="connsiteY3" fmla="*/ 1607493 h 1628723"/>
                      <a:gd name="connsiteX4" fmla="*/ 38423 w 1078764"/>
                      <a:gd name="connsiteY4" fmla="*/ 1233676 h 1628723"/>
                      <a:gd name="connsiteX0" fmla="*/ 0 w 1078764"/>
                      <a:gd name="connsiteY0" fmla="*/ 874352 h 1631137"/>
                      <a:gd name="connsiteX1" fmla="*/ 626621 w 1078764"/>
                      <a:gd name="connsiteY1" fmla="*/ 2846 h 1631137"/>
                      <a:gd name="connsiteX2" fmla="*/ 1077971 w 1078764"/>
                      <a:gd name="connsiteY2" fmla="*/ 769515 h 1631137"/>
                      <a:gd name="connsiteX3" fmla="*/ 717099 w 1078764"/>
                      <a:gd name="connsiteY3" fmla="*/ 1609907 h 1631137"/>
                      <a:gd name="connsiteX4" fmla="*/ 38423 w 1078764"/>
                      <a:gd name="connsiteY4" fmla="*/ 1236090 h 1631137"/>
                      <a:gd name="connsiteX0" fmla="*/ 0 w 1078764"/>
                      <a:gd name="connsiteY0" fmla="*/ 911505 h 1668290"/>
                      <a:gd name="connsiteX1" fmla="*/ 626621 w 1078764"/>
                      <a:gd name="connsiteY1" fmla="*/ 39999 h 1668290"/>
                      <a:gd name="connsiteX2" fmla="*/ 1077971 w 1078764"/>
                      <a:gd name="connsiteY2" fmla="*/ 806668 h 1668290"/>
                      <a:gd name="connsiteX3" fmla="*/ 717099 w 1078764"/>
                      <a:gd name="connsiteY3" fmla="*/ 1647060 h 1668290"/>
                      <a:gd name="connsiteX4" fmla="*/ 38423 w 1078764"/>
                      <a:gd name="connsiteY4" fmla="*/ 1273243 h 1668290"/>
                      <a:gd name="connsiteX0" fmla="*/ 0 w 932568"/>
                      <a:gd name="connsiteY0" fmla="*/ 872078 h 1628863"/>
                      <a:gd name="connsiteX1" fmla="*/ 626621 w 932568"/>
                      <a:gd name="connsiteY1" fmla="*/ 572 h 1628863"/>
                      <a:gd name="connsiteX2" fmla="*/ 930189 w 932568"/>
                      <a:gd name="connsiteY2" fmla="*/ 928877 h 1628863"/>
                      <a:gd name="connsiteX3" fmla="*/ 717099 w 932568"/>
                      <a:gd name="connsiteY3" fmla="*/ 1607633 h 1628863"/>
                      <a:gd name="connsiteX4" fmla="*/ 38423 w 932568"/>
                      <a:gd name="connsiteY4" fmla="*/ 1233816 h 1628863"/>
                      <a:gd name="connsiteX0" fmla="*/ 0 w 936347"/>
                      <a:gd name="connsiteY0" fmla="*/ 681733 h 1438518"/>
                      <a:gd name="connsiteX1" fmla="*/ 548112 w 936347"/>
                      <a:gd name="connsiteY1" fmla="*/ 8808 h 1438518"/>
                      <a:gd name="connsiteX2" fmla="*/ 930189 w 936347"/>
                      <a:gd name="connsiteY2" fmla="*/ 738532 h 1438518"/>
                      <a:gd name="connsiteX3" fmla="*/ 717099 w 936347"/>
                      <a:gd name="connsiteY3" fmla="*/ 1417288 h 1438518"/>
                      <a:gd name="connsiteX4" fmla="*/ 38423 w 936347"/>
                      <a:gd name="connsiteY4" fmla="*/ 1043471 h 1438518"/>
                      <a:gd name="connsiteX0" fmla="*/ 0 w 936347"/>
                      <a:gd name="connsiteY0" fmla="*/ 706892 h 1463677"/>
                      <a:gd name="connsiteX1" fmla="*/ 548112 w 936347"/>
                      <a:gd name="connsiteY1" fmla="*/ 33967 h 1463677"/>
                      <a:gd name="connsiteX2" fmla="*/ 930189 w 936347"/>
                      <a:gd name="connsiteY2" fmla="*/ 763691 h 1463677"/>
                      <a:gd name="connsiteX3" fmla="*/ 717099 w 936347"/>
                      <a:gd name="connsiteY3" fmla="*/ 1442447 h 1463677"/>
                      <a:gd name="connsiteX4" fmla="*/ 38423 w 936347"/>
                      <a:gd name="connsiteY4" fmla="*/ 1068630 h 1463677"/>
                      <a:gd name="connsiteX0" fmla="*/ 0 w 848422"/>
                      <a:gd name="connsiteY0" fmla="*/ 679865 h 1436650"/>
                      <a:gd name="connsiteX1" fmla="*/ 548112 w 848422"/>
                      <a:gd name="connsiteY1" fmla="*/ 6940 h 1436650"/>
                      <a:gd name="connsiteX2" fmla="*/ 823971 w 848422"/>
                      <a:gd name="connsiteY2" fmla="*/ 708955 h 1436650"/>
                      <a:gd name="connsiteX3" fmla="*/ 717099 w 848422"/>
                      <a:gd name="connsiteY3" fmla="*/ 1415420 h 1436650"/>
                      <a:gd name="connsiteX4" fmla="*/ 38423 w 848422"/>
                      <a:gd name="connsiteY4" fmla="*/ 1041603 h 1436650"/>
                      <a:gd name="connsiteX0" fmla="*/ 0 w 825552"/>
                      <a:gd name="connsiteY0" fmla="*/ 679865 h 1419926"/>
                      <a:gd name="connsiteX1" fmla="*/ 548112 w 825552"/>
                      <a:gd name="connsiteY1" fmla="*/ 6940 h 1419926"/>
                      <a:gd name="connsiteX2" fmla="*/ 823971 w 825552"/>
                      <a:gd name="connsiteY2" fmla="*/ 708955 h 1419926"/>
                      <a:gd name="connsiteX3" fmla="*/ 615499 w 825552"/>
                      <a:gd name="connsiteY3" fmla="*/ 1396948 h 1419926"/>
                      <a:gd name="connsiteX4" fmla="*/ 38423 w 825552"/>
                      <a:gd name="connsiteY4" fmla="*/ 1041603 h 1419926"/>
                      <a:gd name="connsiteX0" fmla="*/ 0 w 828932"/>
                      <a:gd name="connsiteY0" fmla="*/ 619419 h 1359480"/>
                      <a:gd name="connsiteX1" fmla="*/ 474222 w 828932"/>
                      <a:gd name="connsiteY1" fmla="*/ 20385 h 1359480"/>
                      <a:gd name="connsiteX2" fmla="*/ 823971 w 828932"/>
                      <a:gd name="connsiteY2" fmla="*/ 648509 h 1359480"/>
                      <a:gd name="connsiteX3" fmla="*/ 615499 w 828932"/>
                      <a:gd name="connsiteY3" fmla="*/ 1336502 h 1359480"/>
                      <a:gd name="connsiteX4" fmla="*/ 38423 w 828932"/>
                      <a:gd name="connsiteY4" fmla="*/ 981157 h 1359480"/>
                      <a:gd name="connsiteX0" fmla="*/ 0 w 828932"/>
                      <a:gd name="connsiteY0" fmla="*/ 631715 h 1371776"/>
                      <a:gd name="connsiteX1" fmla="*/ 474222 w 828932"/>
                      <a:gd name="connsiteY1" fmla="*/ 32681 h 1371776"/>
                      <a:gd name="connsiteX2" fmla="*/ 823971 w 828932"/>
                      <a:gd name="connsiteY2" fmla="*/ 660805 h 1371776"/>
                      <a:gd name="connsiteX3" fmla="*/ 615499 w 828932"/>
                      <a:gd name="connsiteY3" fmla="*/ 1348798 h 1371776"/>
                      <a:gd name="connsiteX4" fmla="*/ 38423 w 828932"/>
                      <a:gd name="connsiteY4" fmla="*/ 993453 h 1371776"/>
                      <a:gd name="connsiteX0" fmla="*/ 0 w 827969"/>
                      <a:gd name="connsiteY0" fmla="*/ 631715 h 1371776"/>
                      <a:gd name="connsiteX1" fmla="*/ 474222 w 827969"/>
                      <a:gd name="connsiteY1" fmla="*/ 32681 h 1371776"/>
                      <a:gd name="connsiteX2" fmla="*/ 823971 w 827969"/>
                      <a:gd name="connsiteY2" fmla="*/ 660805 h 1371776"/>
                      <a:gd name="connsiteX3" fmla="*/ 615499 w 827969"/>
                      <a:gd name="connsiteY3" fmla="*/ 1348798 h 1371776"/>
                      <a:gd name="connsiteX4" fmla="*/ 38423 w 827969"/>
                      <a:gd name="connsiteY4" fmla="*/ 993453 h 1371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7969" h="1371776">
                        <a:moveTo>
                          <a:pt x="0" y="631715"/>
                        </a:moveTo>
                        <a:cubicBezTo>
                          <a:pt x="16701" y="-148552"/>
                          <a:pt x="350748" y="124"/>
                          <a:pt x="474222" y="32681"/>
                        </a:cubicBezTo>
                        <a:cubicBezTo>
                          <a:pt x="597696" y="65238"/>
                          <a:pt x="800425" y="441452"/>
                          <a:pt x="823971" y="660805"/>
                        </a:cubicBezTo>
                        <a:cubicBezTo>
                          <a:pt x="847517" y="880158"/>
                          <a:pt x="765666" y="1238709"/>
                          <a:pt x="615499" y="1348798"/>
                        </a:cubicBezTo>
                        <a:cubicBezTo>
                          <a:pt x="442241" y="1426560"/>
                          <a:pt x="128629" y="1306666"/>
                          <a:pt x="38423" y="993453"/>
                        </a:cubicBezTo>
                      </a:path>
                    </a:pathLst>
                  </a:custGeom>
                  <a:solidFill>
                    <a:srgbClr val="FF0000">
                      <a:alpha val="48000"/>
                    </a:srgb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 82">
                    <a:extLst>
                      <a:ext uri="{FF2B5EF4-FFF2-40B4-BE49-F238E27FC236}">
                        <a16:creationId xmlns:a16="http://schemas.microsoft.com/office/drawing/2014/main" id="{5A32DBA8-36B6-D17F-1EFC-A241E7B217FA}"/>
                      </a:ext>
                    </a:extLst>
                  </p:cNvPr>
                  <p:cNvSpPr/>
                  <p:nvPr/>
                </p:nvSpPr>
                <p:spPr>
                  <a:xfrm flipH="1">
                    <a:off x="1099537" y="2831454"/>
                    <a:ext cx="713409" cy="1218008"/>
                  </a:xfrm>
                  <a:custGeom>
                    <a:avLst/>
                    <a:gdLst>
                      <a:gd name="connsiteX0" fmla="*/ 0 w 1568011"/>
                      <a:gd name="connsiteY0" fmla="*/ 3776856 h 3776856"/>
                      <a:gd name="connsiteX1" fmla="*/ 200417 w 1568011"/>
                      <a:gd name="connsiteY1" fmla="*/ 1634906 h 3776856"/>
                      <a:gd name="connsiteX2" fmla="*/ 1002082 w 1568011"/>
                      <a:gd name="connsiteY2" fmla="*/ 288358 h 3776856"/>
                      <a:gd name="connsiteX3" fmla="*/ 1521912 w 1568011"/>
                      <a:gd name="connsiteY3" fmla="*/ 25311 h 3776856"/>
                      <a:gd name="connsiteX4" fmla="*/ 1509386 w 1568011"/>
                      <a:gd name="connsiteY4" fmla="*/ 25311 h 3776856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975705 w 1541634"/>
                      <a:gd name="connsiteY2" fmla="*/ 288358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839424 w 1541634"/>
                      <a:gd name="connsiteY2" fmla="*/ 191643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19022"/>
                      <a:gd name="connsiteY0" fmla="*/ 3916642 h 3916642"/>
                      <a:gd name="connsiteX1" fmla="*/ 174040 w 1519022"/>
                      <a:gd name="connsiteY1" fmla="*/ 1765899 h 3916642"/>
                      <a:gd name="connsiteX2" fmla="*/ 839424 w 1519022"/>
                      <a:gd name="connsiteY2" fmla="*/ 322636 h 3916642"/>
                      <a:gd name="connsiteX3" fmla="*/ 1495535 w 1519022"/>
                      <a:gd name="connsiteY3" fmla="*/ 156304 h 3916642"/>
                      <a:gd name="connsiteX4" fmla="*/ 1364313 w 1519022"/>
                      <a:gd name="connsiteY4" fmla="*/ 2438 h 3916642"/>
                      <a:gd name="connsiteX0" fmla="*/ 0 w 1381473"/>
                      <a:gd name="connsiteY0" fmla="*/ 3958367 h 3958367"/>
                      <a:gd name="connsiteX1" fmla="*/ 174040 w 1381473"/>
                      <a:gd name="connsiteY1" fmla="*/ 1807624 h 3958367"/>
                      <a:gd name="connsiteX2" fmla="*/ 839424 w 1381473"/>
                      <a:gd name="connsiteY2" fmla="*/ 364361 h 3958367"/>
                      <a:gd name="connsiteX3" fmla="*/ 1266935 w 1381473"/>
                      <a:gd name="connsiteY3" fmla="*/ 17787 h 3958367"/>
                      <a:gd name="connsiteX4" fmla="*/ 1364313 w 1381473"/>
                      <a:gd name="connsiteY4" fmla="*/ 44163 h 3958367"/>
                      <a:gd name="connsiteX0" fmla="*/ 0 w 1533778"/>
                      <a:gd name="connsiteY0" fmla="*/ 3958367 h 3958367"/>
                      <a:gd name="connsiteX1" fmla="*/ 174040 w 1533778"/>
                      <a:gd name="connsiteY1" fmla="*/ 1807624 h 3958367"/>
                      <a:gd name="connsiteX2" fmla="*/ 839424 w 1533778"/>
                      <a:gd name="connsiteY2" fmla="*/ 364361 h 3958367"/>
                      <a:gd name="connsiteX3" fmla="*/ 1266935 w 1533778"/>
                      <a:gd name="connsiteY3" fmla="*/ 17787 h 3958367"/>
                      <a:gd name="connsiteX4" fmla="*/ 1526971 w 1533778"/>
                      <a:gd name="connsiteY4" fmla="*/ 44163 h 3958367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839424 w 1266935"/>
                      <a:gd name="connsiteY2" fmla="*/ 346574 h 3940580"/>
                      <a:gd name="connsiteX3" fmla="*/ 1266935 w 1266935"/>
                      <a:gd name="connsiteY3" fmla="*/ 0 h 3940580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505316 w 1266935"/>
                      <a:gd name="connsiteY2" fmla="*/ 755417 h 3940580"/>
                      <a:gd name="connsiteX3" fmla="*/ 1266935 w 1266935"/>
                      <a:gd name="connsiteY3" fmla="*/ 0 h 3940580"/>
                      <a:gd name="connsiteX0" fmla="*/ 0 w 1196597"/>
                      <a:gd name="connsiteY0" fmla="*/ 4015314 h 4015314"/>
                      <a:gd name="connsiteX1" fmla="*/ 174040 w 1196597"/>
                      <a:gd name="connsiteY1" fmla="*/ 1864571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713134 w 1196597"/>
                      <a:gd name="connsiteY2" fmla="*/ 862478 h 4015314"/>
                      <a:gd name="connsiteX3" fmla="*/ 1196597 w 1196597"/>
                      <a:gd name="connsiteY3" fmla="*/ 0 h 40153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13134 w 1566052"/>
                      <a:gd name="connsiteY2" fmla="*/ 506878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98379"/>
                      <a:gd name="connsiteY0" fmla="*/ 3659714 h 3659714"/>
                      <a:gd name="connsiteX1" fmla="*/ 257166 w 1598379"/>
                      <a:gd name="connsiteY1" fmla="*/ 1689079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598379"/>
                      <a:gd name="connsiteY0" fmla="*/ 3659714 h 3659714"/>
                      <a:gd name="connsiteX1" fmla="*/ 210984 w 1598379"/>
                      <a:gd name="connsiteY1" fmla="*/ 2252498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653797"/>
                      <a:gd name="connsiteY0" fmla="*/ 3067293 h 3067293"/>
                      <a:gd name="connsiteX1" fmla="*/ 210984 w 1653797"/>
                      <a:gd name="connsiteY1" fmla="*/ 1660077 h 3067293"/>
                      <a:gd name="connsiteX2" fmla="*/ 787024 w 1653797"/>
                      <a:gd name="connsiteY2" fmla="*/ 2202 h 3067293"/>
                      <a:gd name="connsiteX3" fmla="*/ 1653797 w 1653797"/>
                      <a:gd name="connsiteY3" fmla="*/ 1277943 h 3067293"/>
                      <a:gd name="connsiteX0" fmla="*/ 0 w 1653797"/>
                      <a:gd name="connsiteY0" fmla="*/ 2441053 h 2441053"/>
                      <a:gd name="connsiteX1" fmla="*/ 210984 w 1653797"/>
                      <a:gd name="connsiteY1" fmla="*/ 1033837 h 2441053"/>
                      <a:gd name="connsiteX2" fmla="*/ 814733 w 1653797"/>
                      <a:gd name="connsiteY2" fmla="*/ 4035 h 2441053"/>
                      <a:gd name="connsiteX3" fmla="*/ 1653797 w 1653797"/>
                      <a:gd name="connsiteY3" fmla="*/ 651703 h 2441053"/>
                      <a:gd name="connsiteX0" fmla="*/ 0 w 1653797"/>
                      <a:gd name="connsiteY0" fmla="*/ 2447910 h 2447910"/>
                      <a:gd name="connsiteX1" fmla="*/ 210984 w 1653797"/>
                      <a:gd name="connsiteY1" fmla="*/ 1040694 h 2447910"/>
                      <a:gd name="connsiteX2" fmla="*/ 814733 w 1653797"/>
                      <a:gd name="connsiteY2" fmla="*/ 10892 h 2447910"/>
                      <a:gd name="connsiteX3" fmla="*/ 1653797 w 1653797"/>
                      <a:gd name="connsiteY3" fmla="*/ 658560 h 2447910"/>
                      <a:gd name="connsiteX0" fmla="*/ 0 w 1824669"/>
                      <a:gd name="connsiteY0" fmla="*/ 2543009 h 2543009"/>
                      <a:gd name="connsiteX1" fmla="*/ 210984 w 1824669"/>
                      <a:gd name="connsiteY1" fmla="*/ 1135793 h 2543009"/>
                      <a:gd name="connsiteX2" fmla="*/ 814733 w 1824669"/>
                      <a:gd name="connsiteY2" fmla="*/ 105991 h 2543009"/>
                      <a:gd name="connsiteX3" fmla="*/ 1824669 w 1824669"/>
                      <a:gd name="connsiteY3" fmla="*/ 33223 h 2543009"/>
                      <a:gd name="connsiteX0" fmla="*/ 0 w 1746160"/>
                      <a:gd name="connsiteY0" fmla="*/ 2538390 h 2538390"/>
                      <a:gd name="connsiteX1" fmla="*/ 132475 w 1746160"/>
                      <a:gd name="connsiteY1" fmla="*/ 1135793 h 2538390"/>
                      <a:gd name="connsiteX2" fmla="*/ 736224 w 1746160"/>
                      <a:gd name="connsiteY2" fmla="*/ 105991 h 2538390"/>
                      <a:gd name="connsiteX3" fmla="*/ 1746160 w 1746160"/>
                      <a:gd name="connsiteY3" fmla="*/ 33223 h 2538390"/>
                      <a:gd name="connsiteX0" fmla="*/ 0 w 1746160"/>
                      <a:gd name="connsiteY0" fmla="*/ 2539958 h 2539958"/>
                      <a:gd name="connsiteX1" fmla="*/ 169420 w 1746160"/>
                      <a:gd name="connsiteY1" fmla="*/ 1160452 h 2539958"/>
                      <a:gd name="connsiteX2" fmla="*/ 736224 w 1746160"/>
                      <a:gd name="connsiteY2" fmla="*/ 107559 h 2539958"/>
                      <a:gd name="connsiteX3" fmla="*/ 1746160 w 1746160"/>
                      <a:gd name="connsiteY3" fmla="*/ 34791 h 2539958"/>
                      <a:gd name="connsiteX0" fmla="*/ 0 w 1746160"/>
                      <a:gd name="connsiteY0" fmla="*/ 2505167 h 2505167"/>
                      <a:gd name="connsiteX1" fmla="*/ 169420 w 1746160"/>
                      <a:gd name="connsiteY1" fmla="*/ 1125661 h 2505167"/>
                      <a:gd name="connsiteX2" fmla="*/ 680806 w 1746160"/>
                      <a:gd name="connsiteY2" fmla="*/ 243640 h 2505167"/>
                      <a:gd name="connsiteX3" fmla="*/ 1746160 w 1746160"/>
                      <a:gd name="connsiteY3" fmla="*/ 0 h 2505167"/>
                      <a:gd name="connsiteX0" fmla="*/ 0 w 1672269"/>
                      <a:gd name="connsiteY0" fmla="*/ 2611385 h 2611385"/>
                      <a:gd name="connsiteX1" fmla="*/ 169420 w 1672269"/>
                      <a:gd name="connsiteY1" fmla="*/ 1231879 h 2611385"/>
                      <a:gd name="connsiteX2" fmla="*/ 680806 w 1672269"/>
                      <a:gd name="connsiteY2" fmla="*/ 349858 h 2611385"/>
                      <a:gd name="connsiteX3" fmla="*/ 1672269 w 1672269"/>
                      <a:gd name="connsiteY3" fmla="*/ 0 h 2611385"/>
                      <a:gd name="connsiteX0" fmla="*/ 0 w 1745995"/>
                      <a:gd name="connsiteY0" fmla="*/ 2636281 h 2636281"/>
                      <a:gd name="connsiteX1" fmla="*/ 169420 w 1745995"/>
                      <a:gd name="connsiteY1" fmla="*/ 1256775 h 2636281"/>
                      <a:gd name="connsiteX2" fmla="*/ 680806 w 1745995"/>
                      <a:gd name="connsiteY2" fmla="*/ 374754 h 2636281"/>
                      <a:gd name="connsiteX3" fmla="*/ 1672269 w 1745995"/>
                      <a:gd name="connsiteY3" fmla="*/ 24896 h 2636281"/>
                      <a:gd name="connsiteX4" fmla="*/ 1673260 w 1745995"/>
                      <a:gd name="connsiteY4" fmla="*/ 28527 h 2636281"/>
                      <a:gd name="connsiteX0" fmla="*/ 0 w 1704431"/>
                      <a:gd name="connsiteY0" fmla="*/ 2650135 h 2650135"/>
                      <a:gd name="connsiteX1" fmla="*/ 127856 w 1704431"/>
                      <a:gd name="connsiteY1" fmla="*/ 1256775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160184 w 1704431"/>
                      <a:gd name="connsiteY1" fmla="*/ 1261393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34719"/>
                      <a:gd name="connsiteY0" fmla="*/ 2686335 h 2686335"/>
                      <a:gd name="connsiteX1" fmla="*/ 160184 w 1734719"/>
                      <a:gd name="connsiteY1" fmla="*/ 1297593 h 2686335"/>
                      <a:gd name="connsiteX2" fmla="*/ 731606 w 1734719"/>
                      <a:gd name="connsiteY2" fmla="*/ 452517 h 2686335"/>
                      <a:gd name="connsiteX3" fmla="*/ 1630705 w 1734719"/>
                      <a:gd name="connsiteY3" fmla="*/ 61096 h 2686335"/>
                      <a:gd name="connsiteX4" fmla="*/ 1714823 w 1734719"/>
                      <a:gd name="connsiteY4" fmla="*/ 73 h 2686335"/>
                      <a:gd name="connsiteX0" fmla="*/ 0 w 1714823"/>
                      <a:gd name="connsiteY0" fmla="*/ 2698928 h 2698928"/>
                      <a:gd name="connsiteX1" fmla="*/ 160184 w 1714823"/>
                      <a:gd name="connsiteY1" fmla="*/ 1310186 h 2698928"/>
                      <a:gd name="connsiteX2" fmla="*/ 731606 w 1714823"/>
                      <a:gd name="connsiteY2" fmla="*/ 465110 h 2698928"/>
                      <a:gd name="connsiteX3" fmla="*/ 1501396 w 1714823"/>
                      <a:gd name="connsiteY3" fmla="*/ 32125 h 2698928"/>
                      <a:gd name="connsiteX4" fmla="*/ 1714823 w 1714823"/>
                      <a:gd name="connsiteY4" fmla="*/ 12666 h 2698928"/>
                      <a:gd name="connsiteX0" fmla="*/ 7759 w 1520647"/>
                      <a:gd name="connsiteY0" fmla="*/ 2667583 h 3107830"/>
                      <a:gd name="connsiteX1" fmla="*/ 167943 w 1520647"/>
                      <a:gd name="connsiteY1" fmla="*/ 1278841 h 3107830"/>
                      <a:gd name="connsiteX2" fmla="*/ 739365 w 1520647"/>
                      <a:gd name="connsiteY2" fmla="*/ 433765 h 3107830"/>
                      <a:gd name="connsiteX3" fmla="*/ 1509155 w 1520647"/>
                      <a:gd name="connsiteY3" fmla="*/ 780 h 3107830"/>
                      <a:gd name="connsiteX4" fmla="*/ 0 w 1520647"/>
                      <a:gd name="connsiteY4" fmla="*/ 3107830 h 3107830"/>
                      <a:gd name="connsiteX0" fmla="*/ 7759 w 1204488"/>
                      <a:gd name="connsiteY0" fmla="*/ 2290014 h 2730261"/>
                      <a:gd name="connsiteX1" fmla="*/ 167943 w 1204488"/>
                      <a:gd name="connsiteY1" fmla="*/ 901272 h 2730261"/>
                      <a:gd name="connsiteX2" fmla="*/ 739365 w 1204488"/>
                      <a:gd name="connsiteY2" fmla="*/ 56196 h 2730261"/>
                      <a:gd name="connsiteX3" fmla="*/ 1190500 w 1204488"/>
                      <a:gd name="connsiteY3" fmla="*/ 2491102 h 2730261"/>
                      <a:gd name="connsiteX4" fmla="*/ 0 w 1204488"/>
                      <a:gd name="connsiteY4" fmla="*/ 2730261 h 2730261"/>
                      <a:gd name="connsiteX0" fmla="*/ 7759 w 1204488"/>
                      <a:gd name="connsiteY0" fmla="*/ 1408954 h 1849201"/>
                      <a:gd name="connsiteX1" fmla="*/ 167943 w 1204488"/>
                      <a:gd name="connsiteY1" fmla="*/ 20212 h 1849201"/>
                      <a:gd name="connsiteX2" fmla="*/ 1048784 w 1204488"/>
                      <a:gd name="connsiteY2" fmla="*/ 652954 h 1849201"/>
                      <a:gd name="connsiteX3" fmla="*/ 1190500 w 1204488"/>
                      <a:gd name="connsiteY3" fmla="*/ 1610042 h 1849201"/>
                      <a:gd name="connsiteX4" fmla="*/ 0 w 1204488"/>
                      <a:gd name="connsiteY4" fmla="*/ 1849201 h 1849201"/>
                      <a:gd name="connsiteX0" fmla="*/ 7759 w 1204488"/>
                      <a:gd name="connsiteY0" fmla="*/ 904825 h 1345072"/>
                      <a:gd name="connsiteX1" fmla="*/ 454270 w 1204488"/>
                      <a:gd name="connsiteY1" fmla="*/ 79501 h 1345072"/>
                      <a:gd name="connsiteX2" fmla="*/ 1048784 w 1204488"/>
                      <a:gd name="connsiteY2" fmla="*/ 148825 h 1345072"/>
                      <a:gd name="connsiteX3" fmla="*/ 1190500 w 1204488"/>
                      <a:gd name="connsiteY3" fmla="*/ 1105913 h 1345072"/>
                      <a:gd name="connsiteX4" fmla="*/ 0 w 1204488"/>
                      <a:gd name="connsiteY4" fmla="*/ 1345072 h 1345072"/>
                      <a:gd name="connsiteX0" fmla="*/ 7759 w 1204488"/>
                      <a:gd name="connsiteY0" fmla="*/ 863994 h 1304241"/>
                      <a:gd name="connsiteX1" fmla="*/ 454270 w 1204488"/>
                      <a:gd name="connsiteY1" fmla="*/ 38670 h 1304241"/>
                      <a:gd name="connsiteX2" fmla="*/ 1048784 w 1204488"/>
                      <a:gd name="connsiteY2" fmla="*/ 107994 h 1304241"/>
                      <a:gd name="connsiteX3" fmla="*/ 1190500 w 1204488"/>
                      <a:gd name="connsiteY3" fmla="*/ 1065082 h 1304241"/>
                      <a:gd name="connsiteX4" fmla="*/ 0 w 1204488"/>
                      <a:gd name="connsiteY4" fmla="*/ 1304241 h 1304241"/>
                      <a:gd name="connsiteX0" fmla="*/ 7759 w 1204488"/>
                      <a:gd name="connsiteY0" fmla="*/ 892886 h 1333133"/>
                      <a:gd name="connsiteX1" fmla="*/ 634380 w 1204488"/>
                      <a:gd name="connsiteY1" fmla="*/ 21380 h 1333133"/>
                      <a:gd name="connsiteX2" fmla="*/ 1048784 w 1204488"/>
                      <a:gd name="connsiteY2" fmla="*/ 136886 h 1333133"/>
                      <a:gd name="connsiteX3" fmla="*/ 1190500 w 1204488"/>
                      <a:gd name="connsiteY3" fmla="*/ 1093974 h 1333133"/>
                      <a:gd name="connsiteX4" fmla="*/ 0 w 1204488"/>
                      <a:gd name="connsiteY4" fmla="*/ 1333133 h 1333133"/>
                      <a:gd name="connsiteX0" fmla="*/ 7759 w 1204488"/>
                      <a:gd name="connsiteY0" fmla="*/ 871877 h 1312124"/>
                      <a:gd name="connsiteX1" fmla="*/ 634380 w 1204488"/>
                      <a:gd name="connsiteY1" fmla="*/ 371 h 1312124"/>
                      <a:gd name="connsiteX2" fmla="*/ 1085730 w 1204488"/>
                      <a:gd name="connsiteY2" fmla="*/ 767040 h 1312124"/>
                      <a:gd name="connsiteX3" fmla="*/ 1190500 w 1204488"/>
                      <a:gd name="connsiteY3" fmla="*/ 1072965 h 1312124"/>
                      <a:gd name="connsiteX4" fmla="*/ 0 w 1204488"/>
                      <a:gd name="connsiteY4" fmla="*/ 1312124 h 1312124"/>
                      <a:gd name="connsiteX0" fmla="*/ 7759 w 1204488"/>
                      <a:gd name="connsiteY0" fmla="*/ 871923 h 1312170"/>
                      <a:gd name="connsiteX1" fmla="*/ 634380 w 1204488"/>
                      <a:gd name="connsiteY1" fmla="*/ 417 h 1312170"/>
                      <a:gd name="connsiteX2" fmla="*/ 1085730 w 1204488"/>
                      <a:gd name="connsiteY2" fmla="*/ 767086 h 1312170"/>
                      <a:gd name="connsiteX3" fmla="*/ 1190500 w 1204488"/>
                      <a:gd name="connsiteY3" fmla="*/ 1073011 h 1312170"/>
                      <a:gd name="connsiteX4" fmla="*/ 0 w 1204488"/>
                      <a:gd name="connsiteY4" fmla="*/ 1312170 h 1312170"/>
                      <a:gd name="connsiteX0" fmla="*/ 7759 w 1086818"/>
                      <a:gd name="connsiteY0" fmla="*/ 871936 h 1590260"/>
                      <a:gd name="connsiteX1" fmla="*/ 634380 w 1086818"/>
                      <a:gd name="connsiteY1" fmla="*/ 430 h 1590260"/>
                      <a:gd name="connsiteX2" fmla="*/ 1085730 w 1086818"/>
                      <a:gd name="connsiteY2" fmla="*/ 767099 h 1590260"/>
                      <a:gd name="connsiteX3" fmla="*/ 770245 w 1086818"/>
                      <a:gd name="connsiteY3" fmla="*/ 1590260 h 1590260"/>
                      <a:gd name="connsiteX4" fmla="*/ 0 w 1086818"/>
                      <a:gd name="connsiteY4" fmla="*/ 1312183 h 1590260"/>
                      <a:gd name="connsiteX0" fmla="*/ 7759 w 1086818"/>
                      <a:gd name="connsiteY0" fmla="*/ 871936 h 1595165"/>
                      <a:gd name="connsiteX1" fmla="*/ 634380 w 1086818"/>
                      <a:gd name="connsiteY1" fmla="*/ 430 h 1595165"/>
                      <a:gd name="connsiteX2" fmla="*/ 1085730 w 1086818"/>
                      <a:gd name="connsiteY2" fmla="*/ 767099 h 1595165"/>
                      <a:gd name="connsiteX3" fmla="*/ 770245 w 1086818"/>
                      <a:gd name="connsiteY3" fmla="*/ 1590260 h 1595165"/>
                      <a:gd name="connsiteX4" fmla="*/ 0 w 1086818"/>
                      <a:gd name="connsiteY4" fmla="*/ 1312183 h 1595165"/>
                      <a:gd name="connsiteX0" fmla="*/ 7759 w 1085772"/>
                      <a:gd name="connsiteY0" fmla="*/ 871935 h 1586057"/>
                      <a:gd name="connsiteX1" fmla="*/ 634380 w 1085772"/>
                      <a:gd name="connsiteY1" fmla="*/ 429 h 1586057"/>
                      <a:gd name="connsiteX2" fmla="*/ 1085730 w 1085772"/>
                      <a:gd name="connsiteY2" fmla="*/ 767098 h 1586057"/>
                      <a:gd name="connsiteX3" fmla="*/ 664026 w 1085772"/>
                      <a:gd name="connsiteY3" fmla="*/ 1581023 h 1586057"/>
                      <a:gd name="connsiteX4" fmla="*/ 0 w 1085772"/>
                      <a:gd name="connsiteY4" fmla="*/ 1312182 h 1586057"/>
                      <a:gd name="connsiteX0" fmla="*/ 0 w 1078013"/>
                      <a:gd name="connsiteY0" fmla="*/ 871935 h 1585136"/>
                      <a:gd name="connsiteX1" fmla="*/ 626621 w 1078013"/>
                      <a:gd name="connsiteY1" fmla="*/ 429 h 1585136"/>
                      <a:gd name="connsiteX2" fmla="*/ 1077971 w 1078013"/>
                      <a:gd name="connsiteY2" fmla="*/ 767098 h 1585136"/>
                      <a:gd name="connsiteX3" fmla="*/ 656267 w 1078013"/>
                      <a:gd name="connsiteY3" fmla="*/ 1581023 h 1585136"/>
                      <a:gd name="connsiteX4" fmla="*/ 38423 w 1078013"/>
                      <a:gd name="connsiteY4" fmla="*/ 1233673 h 1585136"/>
                      <a:gd name="connsiteX0" fmla="*/ 0 w 1079145"/>
                      <a:gd name="connsiteY0" fmla="*/ 871934 h 1571418"/>
                      <a:gd name="connsiteX1" fmla="*/ 626621 w 1079145"/>
                      <a:gd name="connsiteY1" fmla="*/ 428 h 1571418"/>
                      <a:gd name="connsiteX2" fmla="*/ 1077971 w 1079145"/>
                      <a:gd name="connsiteY2" fmla="*/ 767097 h 1571418"/>
                      <a:gd name="connsiteX3" fmla="*/ 767104 w 1079145"/>
                      <a:gd name="connsiteY3" fmla="*/ 1567168 h 1571418"/>
                      <a:gd name="connsiteX4" fmla="*/ 38423 w 1079145"/>
                      <a:gd name="connsiteY4" fmla="*/ 1233672 h 1571418"/>
                      <a:gd name="connsiteX0" fmla="*/ 0 w 1078064"/>
                      <a:gd name="connsiteY0" fmla="*/ 871933 h 1566847"/>
                      <a:gd name="connsiteX1" fmla="*/ 626621 w 1078064"/>
                      <a:gd name="connsiteY1" fmla="*/ 427 h 1566847"/>
                      <a:gd name="connsiteX2" fmla="*/ 1077971 w 1078064"/>
                      <a:gd name="connsiteY2" fmla="*/ 767096 h 1566847"/>
                      <a:gd name="connsiteX3" fmla="*/ 670122 w 1078064"/>
                      <a:gd name="connsiteY3" fmla="*/ 1562549 h 1566847"/>
                      <a:gd name="connsiteX4" fmla="*/ 38423 w 1078064"/>
                      <a:gd name="connsiteY4" fmla="*/ 1233671 h 1566847"/>
                      <a:gd name="connsiteX0" fmla="*/ 0 w 1078064"/>
                      <a:gd name="connsiteY0" fmla="*/ 871933 h 1562549"/>
                      <a:gd name="connsiteX1" fmla="*/ 626621 w 1078064"/>
                      <a:gd name="connsiteY1" fmla="*/ 427 h 1562549"/>
                      <a:gd name="connsiteX2" fmla="*/ 1077971 w 1078064"/>
                      <a:gd name="connsiteY2" fmla="*/ 767096 h 1562549"/>
                      <a:gd name="connsiteX3" fmla="*/ 670122 w 1078064"/>
                      <a:gd name="connsiteY3" fmla="*/ 1562549 h 1562549"/>
                      <a:gd name="connsiteX4" fmla="*/ 38423 w 1078064"/>
                      <a:gd name="connsiteY4" fmla="*/ 1233671 h 1562549"/>
                      <a:gd name="connsiteX0" fmla="*/ 0 w 1085548"/>
                      <a:gd name="connsiteY0" fmla="*/ 871896 h 1562549"/>
                      <a:gd name="connsiteX1" fmla="*/ 626621 w 1085548"/>
                      <a:gd name="connsiteY1" fmla="*/ 390 h 1562549"/>
                      <a:gd name="connsiteX2" fmla="*/ 1077971 w 1085548"/>
                      <a:gd name="connsiteY2" fmla="*/ 767059 h 1562549"/>
                      <a:gd name="connsiteX3" fmla="*/ 892589 w 1085548"/>
                      <a:gd name="connsiteY3" fmla="*/ 1251851 h 1562549"/>
                      <a:gd name="connsiteX4" fmla="*/ 670122 w 1085548"/>
                      <a:gd name="connsiteY4" fmla="*/ 1562512 h 1562549"/>
                      <a:gd name="connsiteX5" fmla="*/ 38423 w 1085548"/>
                      <a:gd name="connsiteY5" fmla="*/ 1233634 h 1562549"/>
                      <a:gd name="connsiteX0" fmla="*/ 0 w 1092428"/>
                      <a:gd name="connsiteY0" fmla="*/ 871896 h 1282933"/>
                      <a:gd name="connsiteX1" fmla="*/ 626621 w 1092428"/>
                      <a:gd name="connsiteY1" fmla="*/ 390 h 1282933"/>
                      <a:gd name="connsiteX2" fmla="*/ 1077971 w 1092428"/>
                      <a:gd name="connsiteY2" fmla="*/ 767059 h 1282933"/>
                      <a:gd name="connsiteX3" fmla="*/ 892589 w 1092428"/>
                      <a:gd name="connsiteY3" fmla="*/ 1251851 h 1282933"/>
                      <a:gd name="connsiteX4" fmla="*/ 38423 w 1092428"/>
                      <a:gd name="connsiteY4" fmla="*/ 1233634 h 1282933"/>
                      <a:gd name="connsiteX0" fmla="*/ 0 w 1078764"/>
                      <a:gd name="connsiteY0" fmla="*/ 871938 h 1616561"/>
                      <a:gd name="connsiteX1" fmla="*/ 626621 w 1078764"/>
                      <a:gd name="connsiteY1" fmla="*/ 432 h 1616561"/>
                      <a:gd name="connsiteX2" fmla="*/ 1077971 w 1078764"/>
                      <a:gd name="connsiteY2" fmla="*/ 767101 h 1616561"/>
                      <a:gd name="connsiteX3" fmla="*/ 717099 w 1078764"/>
                      <a:gd name="connsiteY3" fmla="*/ 1607493 h 1616561"/>
                      <a:gd name="connsiteX4" fmla="*/ 38423 w 1078764"/>
                      <a:gd name="connsiteY4" fmla="*/ 1233676 h 1616561"/>
                      <a:gd name="connsiteX0" fmla="*/ 0 w 1078764"/>
                      <a:gd name="connsiteY0" fmla="*/ 871938 h 1628723"/>
                      <a:gd name="connsiteX1" fmla="*/ 626621 w 1078764"/>
                      <a:gd name="connsiteY1" fmla="*/ 432 h 1628723"/>
                      <a:gd name="connsiteX2" fmla="*/ 1077971 w 1078764"/>
                      <a:gd name="connsiteY2" fmla="*/ 767101 h 1628723"/>
                      <a:gd name="connsiteX3" fmla="*/ 717099 w 1078764"/>
                      <a:gd name="connsiteY3" fmla="*/ 1607493 h 1628723"/>
                      <a:gd name="connsiteX4" fmla="*/ 38423 w 1078764"/>
                      <a:gd name="connsiteY4" fmla="*/ 1233676 h 1628723"/>
                      <a:gd name="connsiteX0" fmla="*/ 0 w 1078764"/>
                      <a:gd name="connsiteY0" fmla="*/ 874352 h 1631137"/>
                      <a:gd name="connsiteX1" fmla="*/ 626621 w 1078764"/>
                      <a:gd name="connsiteY1" fmla="*/ 2846 h 1631137"/>
                      <a:gd name="connsiteX2" fmla="*/ 1077971 w 1078764"/>
                      <a:gd name="connsiteY2" fmla="*/ 769515 h 1631137"/>
                      <a:gd name="connsiteX3" fmla="*/ 717099 w 1078764"/>
                      <a:gd name="connsiteY3" fmla="*/ 1609907 h 1631137"/>
                      <a:gd name="connsiteX4" fmla="*/ 38423 w 1078764"/>
                      <a:gd name="connsiteY4" fmla="*/ 1236090 h 1631137"/>
                      <a:gd name="connsiteX0" fmla="*/ 0 w 1078764"/>
                      <a:gd name="connsiteY0" fmla="*/ 911505 h 1668290"/>
                      <a:gd name="connsiteX1" fmla="*/ 626621 w 1078764"/>
                      <a:gd name="connsiteY1" fmla="*/ 39999 h 1668290"/>
                      <a:gd name="connsiteX2" fmla="*/ 1077971 w 1078764"/>
                      <a:gd name="connsiteY2" fmla="*/ 806668 h 1668290"/>
                      <a:gd name="connsiteX3" fmla="*/ 717099 w 1078764"/>
                      <a:gd name="connsiteY3" fmla="*/ 1647060 h 1668290"/>
                      <a:gd name="connsiteX4" fmla="*/ 38423 w 1078764"/>
                      <a:gd name="connsiteY4" fmla="*/ 1273243 h 1668290"/>
                      <a:gd name="connsiteX0" fmla="*/ 0 w 932568"/>
                      <a:gd name="connsiteY0" fmla="*/ 872078 h 1628863"/>
                      <a:gd name="connsiteX1" fmla="*/ 626621 w 932568"/>
                      <a:gd name="connsiteY1" fmla="*/ 572 h 1628863"/>
                      <a:gd name="connsiteX2" fmla="*/ 930189 w 932568"/>
                      <a:gd name="connsiteY2" fmla="*/ 928877 h 1628863"/>
                      <a:gd name="connsiteX3" fmla="*/ 717099 w 932568"/>
                      <a:gd name="connsiteY3" fmla="*/ 1607633 h 1628863"/>
                      <a:gd name="connsiteX4" fmla="*/ 38423 w 932568"/>
                      <a:gd name="connsiteY4" fmla="*/ 1233816 h 1628863"/>
                      <a:gd name="connsiteX0" fmla="*/ 0 w 936347"/>
                      <a:gd name="connsiteY0" fmla="*/ 681733 h 1438518"/>
                      <a:gd name="connsiteX1" fmla="*/ 548112 w 936347"/>
                      <a:gd name="connsiteY1" fmla="*/ 8808 h 1438518"/>
                      <a:gd name="connsiteX2" fmla="*/ 930189 w 936347"/>
                      <a:gd name="connsiteY2" fmla="*/ 738532 h 1438518"/>
                      <a:gd name="connsiteX3" fmla="*/ 717099 w 936347"/>
                      <a:gd name="connsiteY3" fmla="*/ 1417288 h 1438518"/>
                      <a:gd name="connsiteX4" fmla="*/ 38423 w 936347"/>
                      <a:gd name="connsiteY4" fmla="*/ 1043471 h 1438518"/>
                      <a:gd name="connsiteX0" fmla="*/ 0 w 936347"/>
                      <a:gd name="connsiteY0" fmla="*/ 706892 h 1463677"/>
                      <a:gd name="connsiteX1" fmla="*/ 548112 w 936347"/>
                      <a:gd name="connsiteY1" fmla="*/ 33967 h 1463677"/>
                      <a:gd name="connsiteX2" fmla="*/ 930189 w 936347"/>
                      <a:gd name="connsiteY2" fmla="*/ 763691 h 1463677"/>
                      <a:gd name="connsiteX3" fmla="*/ 717099 w 936347"/>
                      <a:gd name="connsiteY3" fmla="*/ 1442447 h 1463677"/>
                      <a:gd name="connsiteX4" fmla="*/ 38423 w 936347"/>
                      <a:gd name="connsiteY4" fmla="*/ 1068630 h 1463677"/>
                      <a:gd name="connsiteX0" fmla="*/ 0 w 848422"/>
                      <a:gd name="connsiteY0" fmla="*/ 679865 h 1436650"/>
                      <a:gd name="connsiteX1" fmla="*/ 548112 w 848422"/>
                      <a:gd name="connsiteY1" fmla="*/ 6940 h 1436650"/>
                      <a:gd name="connsiteX2" fmla="*/ 823971 w 848422"/>
                      <a:gd name="connsiteY2" fmla="*/ 708955 h 1436650"/>
                      <a:gd name="connsiteX3" fmla="*/ 717099 w 848422"/>
                      <a:gd name="connsiteY3" fmla="*/ 1415420 h 1436650"/>
                      <a:gd name="connsiteX4" fmla="*/ 38423 w 848422"/>
                      <a:gd name="connsiteY4" fmla="*/ 1041603 h 1436650"/>
                      <a:gd name="connsiteX0" fmla="*/ 0 w 825552"/>
                      <a:gd name="connsiteY0" fmla="*/ 679865 h 1419926"/>
                      <a:gd name="connsiteX1" fmla="*/ 548112 w 825552"/>
                      <a:gd name="connsiteY1" fmla="*/ 6940 h 1419926"/>
                      <a:gd name="connsiteX2" fmla="*/ 823971 w 825552"/>
                      <a:gd name="connsiteY2" fmla="*/ 708955 h 1419926"/>
                      <a:gd name="connsiteX3" fmla="*/ 615499 w 825552"/>
                      <a:gd name="connsiteY3" fmla="*/ 1396948 h 1419926"/>
                      <a:gd name="connsiteX4" fmla="*/ 38423 w 825552"/>
                      <a:gd name="connsiteY4" fmla="*/ 1041603 h 1419926"/>
                      <a:gd name="connsiteX0" fmla="*/ 0 w 828932"/>
                      <a:gd name="connsiteY0" fmla="*/ 619419 h 1359480"/>
                      <a:gd name="connsiteX1" fmla="*/ 474222 w 828932"/>
                      <a:gd name="connsiteY1" fmla="*/ 20385 h 1359480"/>
                      <a:gd name="connsiteX2" fmla="*/ 823971 w 828932"/>
                      <a:gd name="connsiteY2" fmla="*/ 648509 h 1359480"/>
                      <a:gd name="connsiteX3" fmla="*/ 615499 w 828932"/>
                      <a:gd name="connsiteY3" fmla="*/ 1336502 h 1359480"/>
                      <a:gd name="connsiteX4" fmla="*/ 38423 w 828932"/>
                      <a:gd name="connsiteY4" fmla="*/ 981157 h 1359480"/>
                      <a:gd name="connsiteX0" fmla="*/ 0 w 828932"/>
                      <a:gd name="connsiteY0" fmla="*/ 631715 h 1371776"/>
                      <a:gd name="connsiteX1" fmla="*/ 474222 w 828932"/>
                      <a:gd name="connsiteY1" fmla="*/ 32681 h 1371776"/>
                      <a:gd name="connsiteX2" fmla="*/ 823971 w 828932"/>
                      <a:gd name="connsiteY2" fmla="*/ 660805 h 1371776"/>
                      <a:gd name="connsiteX3" fmla="*/ 615499 w 828932"/>
                      <a:gd name="connsiteY3" fmla="*/ 1348798 h 1371776"/>
                      <a:gd name="connsiteX4" fmla="*/ 38423 w 828932"/>
                      <a:gd name="connsiteY4" fmla="*/ 993453 h 1371776"/>
                      <a:gd name="connsiteX0" fmla="*/ 0 w 827969"/>
                      <a:gd name="connsiteY0" fmla="*/ 631715 h 1371776"/>
                      <a:gd name="connsiteX1" fmla="*/ 474222 w 827969"/>
                      <a:gd name="connsiteY1" fmla="*/ 32681 h 1371776"/>
                      <a:gd name="connsiteX2" fmla="*/ 823971 w 827969"/>
                      <a:gd name="connsiteY2" fmla="*/ 660805 h 1371776"/>
                      <a:gd name="connsiteX3" fmla="*/ 615499 w 827969"/>
                      <a:gd name="connsiteY3" fmla="*/ 1348798 h 1371776"/>
                      <a:gd name="connsiteX4" fmla="*/ 38423 w 827969"/>
                      <a:gd name="connsiteY4" fmla="*/ 993453 h 1371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7969" h="1371776">
                        <a:moveTo>
                          <a:pt x="0" y="631715"/>
                        </a:moveTo>
                        <a:cubicBezTo>
                          <a:pt x="16701" y="-148552"/>
                          <a:pt x="350748" y="124"/>
                          <a:pt x="474222" y="32681"/>
                        </a:cubicBezTo>
                        <a:cubicBezTo>
                          <a:pt x="597696" y="65238"/>
                          <a:pt x="800425" y="441452"/>
                          <a:pt x="823971" y="660805"/>
                        </a:cubicBezTo>
                        <a:cubicBezTo>
                          <a:pt x="847517" y="880158"/>
                          <a:pt x="765666" y="1238709"/>
                          <a:pt x="615499" y="1348798"/>
                        </a:cubicBezTo>
                        <a:cubicBezTo>
                          <a:pt x="442241" y="1426560"/>
                          <a:pt x="128629" y="1306666"/>
                          <a:pt x="38423" y="993453"/>
                        </a:cubicBezTo>
                      </a:path>
                    </a:pathLst>
                  </a:custGeom>
                  <a:solidFill>
                    <a:srgbClr val="FF0000">
                      <a:alpha val="48000"/>
                    </a:srgb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0B1D8478-B609-A360-BAD1-867B320488D9}"/>
                    </a:ext>
                  </a:extLst>
                </p:cNvPr>
                <p:cNvGrpSpPr/>
                <p:nvPr/>
              </p:nvGrpSpPr>
              <p:grpSpPr>
                <a:xfrm>
                  <a:off x="2371094" y="2666761"/>
                  <a:ext cx="1708254" cy="2458833"/>
                  <a:chOff x="2371094" y="2666761"/>
                  <a:chExt cx="1708254" cy="2458833"/>
                </a:xfrm>
              </p:grpSpPr>
              <p:sp>
                <p:nvSpPr>
                  <p:cNvPr id="89" name="フリーフォーム 88">
                    <a:extLst>
                      <a:ext uri="{FF2B5EF4-FFF2-40B4-BE49-F238E27FC236}">
                        <a16:creationId xmlns:a16="http://schemas.microsoft.com/office/drawing/2014/main" id="{B0A43C22-766C-0EA2-51D7-695B39ABC60E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371094" y="2666761"/>
                    <a:ext cx="1708254" cy="2458833"/>
                  </a:xfrm>
                  <a:custGeom>
                    <a:avLst/>
                    <a:gdLst>
                      <a:gd name="connsiteX0" fmla="*/ 0 w 1568011"/>
                      <a:gd name="connsiteY0" fmla="*/ 3776856 h 3776856"/>
                      <a:gd name="connsiteX1" fmla="*/ 200417 w 1568011"/>
                      <a:gd name="connsiteY1" fmla="*/ 1634906 h 3776856"/>
                      <a:gd name="connsiteX2" fmla="*/ 1002082 w 1568011"/>
                      <a:gd name="connsiteY2" fmla="*/ 288358 h 3776856"/>
                      <a:gd name="connsiteX3" fmla="*/ 1521912 w 1568011"/>
                      <a:gd name="connsiteY3" fmla="*/ 25311 h 3776856"/>
                      <a:gd name="connsiteX4" fmla="*/ 1509386 w 1568011"/>
                      <a:gd name="connsiteY4" fmla="*/ 25311 h 3776856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975705 w 1541634"/>
                      <a:gd name="connsiteY2" fmla="*/ 288358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839424 w 1541634"/>
                      <a:gd name="connsiteY2" fmla="*/ 191643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19022"/>
                      <a:gd name="connsiteY0" fmla="*/ 3916642 h 3916642"/>
                      <a:gd name="connsiteX1" fmla="*/ 174040 w 1519022"/>
                      <a:gd name="connsiteY1" fmla="*/ 1765899 h 3916642"/>
                      <a:gd name="connsiteX2" fmla="*/ 839424 w 1519022"/>
                      <a:gd name="connsiteY2" fmla="*/ 322636 h 3916642"/>
                      <a:gd name="connsiteX3" fmla="*/ 1495535 w 1519022"/>
                      <a:gd name="connsiteY3" fmla="*/ 156304 h 3916642"/>
                      <a:gd name="connsiteX4" fmla="*/ 1364313 w 1519022"/>
                      <a:gd name="connsiteY4" fmla="*/ 2438 h 3916642"/>
                      <a:gd name="connsiteX0" fmla="*/ 0 w 1381473"/>
                      <a:gd name="connsiteY0" fmla="*/ 3958367 h 3958367"/>
                      <a:gd name="connsiteX1" fmla="*/ 174040 w 1381473"/>
                      <a:gd name="connsiteY1" fmla="*/ 1807624 h 3958367"/>
                      <a:gd name="connsiteX2" fmla="*/ 839424 w 1381473"/>
                      <a:gd name="connsiteY2" fmla="*/ 364361 h 3958367"/>
                      <a:gd name="connsiteX3" fmla="*/ 1266935 w 1381473"/>
                      <a:gd name="connsiteY3" fmla="*/ 17787 h 3958367"/>
                      <a:gd name="connsiteX4" fmla="*/ 1364313 w 1381473"/>
                      <a:gd name="connsiteY4" fmla="*/ 44163 h 3958367"/>
                      <a:gd name="connsiteX0" fmla="*/ 0 w 1533778"/>
                      <a:gd name="connsiteY0" fmla="*/ 3958367 h 3958367"/>
                      <a:gd name="connsiteX1" fmla="*/ 174040 w 1533778"/>
                      <a:gd name="connsiteY1" fmla="*/ 1807624 h 3958367"/>
                      <a:gd name="connsiteX2" fmla="*/ 839424 w 1533778"/>
                      <a:gd name="connsiteY2" fmla="*/ 364361 h 3958367"/>
                      <a:gd name="connsiteX3" fmla="*/ 1266935 w 1533778"/>
                      <a:gd name="connsiteY3" fmla="*/ 17787 h 3958367"/>
                      <a:gd name="connsiteX4" fmla="*/ 1526971 w 1533778"/>
                      <a:gd name="connsiteY4" fmla="*/ 44163 h 3958367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839424 w 1266935"/>
                      <a:gd name="connsiteY2" fmla="*/ 346574 h 3940580"/>
                      <a:gd name="connsiteX3" fmla="*/ 1266935 w 1266935"/>
                      <a:gd name="connsiteY3" fmla="*/ 0 h 3940580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505316 w 1266935"/>
                      <a:gd name="connsiteY2" fmla="*/ 755417 h 3940580"/>
                      <a:gd name="connsiteX3" fmla="*/ 1266935 w 1266935"/>
                      <a:gd name="connsiteY3" fmla="*/ 0 h 3940580"/>
                      <a:gd name="connsiteX0" fmla="*/ 0 w 1196597"/>
                      <a:gd name="connsiteY0" fmla="*/ 4015314 h 4015314"/>
                      <a:gd name="connsiteX1" fmla="*/ 174040 w 1196597"/>
                      <a:gd name="connsiteY1" fmla="*/ 1864571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713134 w 1196597"/>
                      <a:gd name="connsiteY2" fmla="*/ 862478 h 4015314"/>
                      <a:gd name="connsiteX3" fmla="*/ 1196597 w 1196597"/>
                      <a:gd name="connsiteY3" fmla="*/ 0 h 40153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13134 w 1566052"/>
                      <a:gd name="connsiteY2" fmla="*/ 506878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98379"/>
                      <a:gd name="connsiteY0" fmla="*/ 3659714 h 3659714"/>
                      <a:gd name="connsiteX1" fmla="*/ 257166 w 1598379"/>
                      <a:gd name="connsiteY1" fmla="*/ 1689079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598379"/>
                      <a:gd name="connsiteY0" fmla="*/ 3659714 h 3659714"/>
                      <a:gd name="connsiteX1" fmla="*/ 210984 w 1598379"/>
                      <a:gd name="connsiteY1" fmla="*/ 2252498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653797"/>
                      <a:gd name="connsiteY0" fmla="*/ 3067293 h 3067293"/>
                      <a:gd name="connsiteX1" fmla="*/ 210984 w 1653797"/>
                      <a:gd name="connsiteY1" fmla="*/ 1660077 h 3067293"/>
                      <a:gd name="connsiteX2" fmla="*/ 787024 w 1653797"/>
                      <a:gd name="connsiteY2" fmla="*/ 2202 h 3067293"/>
                      <a:gd name="connsiteX3" fmla="*/ 1653797 w 1653797"/>
                      <a:gd name="connsiteY3" fmla="*/ 1277943 h 3067293"/>
                      <a:gd name="connsiteX0" fmla="*/ 0 w 1653797"/>
                      <a:gd name="connsiteY0" fmla="*/ 2441053 h 2441053"/>
                      <a:gd name="connsiteX1" fmla="*/ 210984 w 1653797"/>
                      <a:gd name="connsiteY1" fmla="*/ 1033837 h 2441053"/>
                      <a:gd name="connsiteX2" fmla="*/ 814733 w 1653797"/>
                      <a:gd name="connsiteY2" fmla="*/ 4035 h 2441053"/>
                      <a:gd name="connsiteX3" fmla="*/ 1653797 w 1653797"/>
                      <a:gd name="connsiteY3" fmla="*/ 651703 h 2441053"/>
                      <a:gd name="connsiteX0" fmla="*/ 0 w 1653797"/>
                      <a:gd name="connsiteY0" fmla="*/ 2447910 h 2447910"/>
                      <a:gd name="connsiteX1" fmla="*/ 210984 w 1653797"/>
                      <a:gd name="connsiteY1" fmla="*/ 1040694 h 2447910"/>
                      <a:gd name="connsiteX2" fmla="*/ 814733 w 1653797"/>
                      <a:gd name="connsiteY2" fmla="*/ 10892 h 2447910"/>
                      <a:gd name="connsiteX3" fmla="*/ 1653797 w 1653797"/>
                      <a:gd name="connsiteY3" fmla="*/ 658560 h 2447910"/>
                      <a:gd name="connsiteX0" fmla="*/ 0 w 1824669"/>
                      <a:gd name="connsiteY0" fmla="*/ 2543009 h 2543009"/>
                      <a:gd name="connsiteX1" fmla="*/ 210984 w 1824669"/>
                      <a:gd name="connsiteY1" fmla="*/ 1135793 h 2543009"/>
                      <a:gd name="connsiteX2" fmla="*/ 814733 w 1824669"/>
                      <a:gd name="connsiteY2" fmla="*/ 105991 h 2543009"/>
                      <a:gd name="connsiteX3" fmla="*/ 1824669 w 1824669"/>
                      <a:gd name="connsiteY3" fmla="*/ 33223 h 2543009"/>
                      <a:gd name="connsiteX0" fmla="*/ 0 w 1746160"/>
                      <a:gd name="connsiteY0" fmla="*/ 2538390 h 2538390"/>
                      <a:gd name="connsiteX1" fmla="*/ 132475 w 1746160"/>
                      <a:gd name="connsiteY1" fmla="*/ 1135793 h 2538390"/>
                      <a:gd name="connsiteX2" fmla="*/ 736224 w 1746160"/>
                      <a:gd name="connsiteY2" fmla="*/ 105991 h 2538390"/>
                      <a:gd name="connsiteX3" fmla="*/ 1746160 w 1746160"/>
                      <a:gd name="connsiteY3" fmla="*/ 33223 h 2538390"/>
                      <a:gd name="connsiteX0" fmla="*/ 0 w 1746160"/>
                      <a:gd name="connsiteY0" fmla="*/ 2539958 h 2539958"/>
                      <a:gd name="connsiteX1" fmla="*/ 169420 w 1746160"/>
                      <a:gd name="connsiteY1" fmla="*/ 1160452 h 2539958"/>
                      <a:gd name="connsiteX2" fmla="*/ 736224 w 1746160"/>
                      <a:gd name="connsiteY2" fmla="*/ 107559 h 2539958"/>
                      <a:gd name="connsiteX3" fmla="*/ 1746160 w 1746160"/>
                      <a:gd name="connsiteY3" fmla="*/ 34791 h 2539958"/>
                      <a:gd name="connsiteX0" fmla="*/ 0 w 1746160"/>
                      <a:gd name="connsiteY0" fmla="*/ 2505167 h 2505167"/>
                      <a:gd name="connsiteX1" fmla="*/ 169420 w 1746160"/>
                      <a:gd name="connsiteY1" fmla="*/ 1125661 h 2505167"/>
                      <a:gd name="connsiteX2" fmla="*/ 680806 w 1746160"/>
                      <a:gd name="connsiteY2" fmla="*/ 243640 h 2505167"/>
                      <a:gd name="connsiteX3" fmla="*/ 1746160 w 1746160"/>
                      <a:gd name="connsiteY3" fmla="*/ 0 h 2505167"/>
                      <a:gd name="connsiteX0" fmla="*/ 0 w 1672269"/>
                      <a:gd name="connsiteY0" fmla="*/ 2611385 h 2611385"/>
                      <a:gd name="connsiteX1" fmla="*/ 169420 w 1672269"/>
                      <a:gd name="connsiteY1" fmla="*/ 1231879 h 2611385"/>
                      <a:gd name="connsiteX2" fmla="*/ 680806 w 1672269"/>
                      <a:gd name="connsiteY2" fmla="*/ 349858 h 2611385"/>
                      <a:gd name="connsiteX3" fmla="*/ 1672269 w 1672269"/>
                      <a:gd name="connsiteY3" fmla="*/ 0 h 2611385"/>
                      <a:gd name="connsiteX0" fmla="*/ 0 w 1745995"/>
                      <a:gd name="connsiteY0" fmla="*/ 2636281 h 2636281"/>
                      <a:gd name="connsiteX1" fmla="*/ 169420 w 1745995"/>
                      <a:gd name="connsiteY1" fmla="*/ 1256775 h 2636281"/>
                      <a:gd name="connsiteX2" fmla="*/ 680806 w 1745995"/>
                      <a:gd name="connsiteY2" fmla="*/ 374754 h 2636281"/>
                      <a:gd name="connsiteX3" fmla="*/ 1672269 w 1745995"/>
                      <a:gd name="connsiteY3" fmla="*/ 24896 h 2636281"/>
                      <a:gd name="connsiteX4" fmla="*/ 1673260 w 1745995"/>
                      <a:gd name="connsiteY4" fmla="*/ 28527 h 2636281"/>
                      <a:gd name="connsiteX0" fmla="*/ 0 w 1704431"/>
                      <a:gd name="connsiteY0" fmla="*/ 2650135 h 2650135"/>
                      <a:gd name="connsiteX1" fmla="*/ 127856 w 1704431"/>
                      <a:gd name="connsiteY1" fmla="*/ 1256775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160184 w 1704431"/>
                      <a:gd name="connsiteY1" fmla="*/ 1261393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34719"/>
                      <a:gd name="connsiteY0" fmla="*/ 2686335 h 2686335"/>
                      <a:gd name="connsiteX1" fmla="*/ 160184 w 1734719"/>
                      <a:gd name="connsiteY1" fmla="*/ 1297593 h 2686335"/>
                      <a:gd name="connsiteX2" fmla="*/ 731606 w 1734719"/>
                      <a:gd name="connsiteY2" fmla="*/ 452517 h 2686335"/>
                      <a:gd name="connsiteX3" fmla="*/ 1630705 w 1734719"/>
                      <a:gd name="connsiteY3" fmla="*/ 61096 h 2686335"/>
                      <a:gd name="connsiteX4" fmla="*/ 1714823 w 1734719"/>
                      <a:gd name="connsiteY4" fmla="*/ 73 h 2686335"/>
                      <a:gd name="connsiteX0" fmla="*/ 0 w 1714823"/>
                      <a:gd name="connsiteY0" fmla="*/ 2698928 h 2698928"/>
                      <a:gd name="connsiteX1" fmla="*/ 160184 w 1714823"/>
                      <a:gd name="connsiteY1" fmla="*/ 1310186 h 2698928"/>
                      <a:gd name="connsiteX2" fmla="*/ 731606 w 1714823"/>
                      <a:gd name="connsiteY2" fmla="*/ 465110 h 2698928"/>
                      <a:gd name="connsiteX3" fmla="*/ 1501396 w 1714823"/>
                      <a:gd name="connsiteY3" fmla="*/ 32125 h 2698928"/>
                      <a:gd name="connsiteX4" fmla="*/ 1714823 w 1714823"/>
                      <a:gd name="connsiteY4" fmla="*/ 12666 h 2698928"/>
                      <a:gd name="connsiteX0" fmla="*/ 7759 w 1520647"/>
                      <a:gd name="connsiteY0" fmla="*/ 2667583 h 3107830"/>
                      <a:gd name="connsiteX1" fmla="*/ 167943 w 1520647"/>
                      <a:gd name="connsiteY1" fmla="*/ 1278841 h 3107830"/>
                      <a:gd name="connsiteX2" fmla="*/ 739365 w 1520647"/>
                      <a:gd name="connsiteY2" fmla="*/ 433765 h 3107830"/>
                      <a:gd name="connsiteX3" fmla="*/ 1509155 w 1520647"/>
                      <a:gd name="connsiteY3" fmla="*/ 780 h 3107830"/>
                      <a:gd name="connsiteX4" fmla="*/ 0 w 1520647"/>
                      <a:gd name="connsiteY4" fmla="*/ 3107830 h 3107830"/>
                      <a:gd name="connsiteX0" fmla="*/ 7759 w 1204488"/>
                      <a:gd name="connsiteY0" fmla="*/ 2290014 h 2730261"/>
                      <a:gd name="connsiteX1" fmla="*/ 167943 w 1204488"/>
                      <a:gd name="connsiteY1" fmla="*/ 901272 h 2730261"/>
                      <a:gd name="connsiteX2" fmla="*/ 739365 w 1204488"/>
                      <a:gd name="connsiteY2" fmla="*/ 56196 h 2730261"/>
                      <a:gd name="connsiteX3" fmla="*/ 1190500 w 1204488"/>
                      <a:gd name="connsiteY3" fmla="*/ 2491102 h 2730261"/>
                      <a:gd name="connsiteX4" fmla="*/ 0 w 1204488"/>
                      <a:gd name="connsiteY4" fmla="*/ 2730261 h 2730261"/>
                      <a:gd name="connsiteX0" fmla="*/ 7759 w 1204488"/>
                      <a:gd name="connsiteY0" fmla="*/ 1408954 h 1849201"/>
                      <a:gd name="connsiteX1" fmla="*/ 167943 w 1204488"/>
                      <a:gd name="connsiteY1" fmla="*/ 20212 h 1849201"/>
                      <a:gd name="connsiteX2" fmla="*/ 1048784 w 1204488"/>
                      <a:gd name="connsiteY2" fmla="*/ 652954 h 1849201"/>
                      <a:gd name="connsiteX3" fmla="*/ 1190500 w 1204488"/>
                      <a:gd name="connsiteY3" fmla="*/ 1610042 h 1849201"/>
                      <a:gd name="connsiteX4" fmla="*/ 0 w 1204488"/>
                      <a:gd name="connsiteY4" fmla="*/ 1849201 h 1849201"/>
                      <a:gd name="connsiteX0" fmla="*/ 7759 w 1204488"/>
                      <a:gd name="connsiteY0" fmla="*/ 904825 h 1345072"/>
                      <a:gd name="connsiteX1" fmla="*/ 454270 w 1204488"/>
                      <a:gd name="connsiteY1" fmla="*/ 79501 h 1345072"/>
                      <a:gd name="connsiteX2" fmla="*/ 1048784 w 1204488"/>
                      <a:gd name="connsiteY2" fmla="*/ 148825 h 1345072"/>
                      <a:gd name="connsiteX3" fmla="*/ 1190500 w 1204488"/>
                      <a:gd name="connsiteY3" fmla="*/ 1105913 h 1345072"/>
                      <a:gd name="connsiteX4" fmla="*/ 0 w 1204488"/>
                      <a:gd name="connsiteY4" fmla="*/ 1345072 h 1345072"/>
                      <a:gd name="connsiteX0" fmla="*/ 7759 w 1204488"/>
                      <a:gd name="connsiteY0" fmla="*/ 863994 h 1304241"/>
                      <a:gd name="connsiteX1" fmla="*/ 454270 w 1204488"/>
                      <a:gd name="connsiteY1" fmla="*/ 38670 h 1304241"/>
                      <a:gd name="connsiteX2" fmla="*/ 1048784 w 1204488"/>
                      <a:gd name="connsiteY2" fmla="*/ 107994 h 1304241"/>
                      <a:gd name="connsiteX3" fmla="*/ 1190500 w 1204488"/>
                      <a:gd name="connsiteY3" fmla="*/ 1065082 h 1304241"/>
                      <a:gd name="connsiteX4" fmla="*/ 0 w 1204488"/>
                      <a:gd name="connsiteY4" fmla="*/ 1304241 h 1304241"/>
                      <a:gd name="connsiteX0" fmla="*/ 7759 w 1204488"/>
                      <a:gd name="connsiteY0" fmla="*/ 892886 h 1333133"/>
                      <a:gd name="connsiteX1" fmla="*/ 634380 w 1204488"/>
                      <a:gd name="connsiteY1" fmla="*/ 21380 h 1333133"/>
                      <a:gd name="connsiteX2" fmla="*/ 1048784 w 1204488"/>
                      <a:gd name="connsiteY2" fmla="*/ 136886 h 1333133"/>
                      <a:gd name="connsiteX3" fmla="*/ 1190500 w 1204488"/>
                      <a:gd name="connsiteY3" fmla="*/ 1093974 h 1333133"/>
                      <a:gd name="connsiteX4" fmla="*/ 0 w 1204488"/>
                      <a:gd name="connsiteY4" fmla="*/ 1333133 h 1333133"/>
                      <a:gd name="connsiteX0" fmla="*/ 7759 w 1204488"/>
                      <a:gd name="connsiteY0" fmla="*/ 871877 h 1312124"/>
                      <a:gd name="connsiteX1" fmla="*/ 634380 w 1204488"/>
                      <a:gd name="connsiteY1" fmla="*/ 371 h 1312124"/>
                      <a:gd name="connsiteX2" fmla="*/ 1085730 w 1204488"/>
                      <a:gd name="connsiteY2" fmla="*/ 767040 h 1312124"/>
                      <a:gd name="connsiteX3" fmla="*/ 1190500 w 1204488"/>
                      <a:gd name="connsiteY3" fmla="*/ 1072965 h 1312124"/>
                      <a:gd name="connsiteX4" fmla="*/ 0 w 1204488"/>
                      <a:gd name="connsiteY4" fmla="*/ 1312124 h 1312124"/>
                      <a:gd name="connsiteX0" fmla="*/ 7759 w 1204488"/>
                      <a:gd name="connsiteY0" fmla="*/ 871923 h 1312170"/>
                      <a:gd name="connsiteX1" fmla="*/ 634380 w 1204488"/>
                      <a:gd name="connsiteY1" fmla="*/ 417 h 1312170"/>
                      <a:gd name="connsiteX2" fmla="*/ 1085730 w 1204488"/>
                      <a:gd name="connsiteY2" fmla="*/ 767086 h 1312170"/>
                      <a:gd name="connsiteX3" fmla="*/ 1190500 w 1204488"/>
                      <a:gd name="connsiteY3" fmla="*/ 1073011 h 1312170"/>
                      <a:gd name="connsiteX4" fmla="*/ 0 w 1204488"/>
                      <a:gd name="connsiteY4" fmla="*/ 1312170 h 1312170"/>
                      <a:gd name="connsiteX0" fmla="*/ 7759 w 1086818"/>
                      <a:gd name="connsiteY0" fmla="*/ 871936 h 1590260"/>
                      <a:gd name="connsiteX1" fmla="*/ 634380 w 1086818"/>
                      <a:gd name="connsiteY1" fmla="*/ 430 h 1590260"/>
                      <a:gd name="connsiteX2" fmla="*/ 1085730 w 1086818"/>
                      <a:gd name="connsiteY2" fmla="*/ 767099 h 1590260"/>
                      <a:gd name="connsiteX3" fmla="*/ 770245 w 1086818"/>
                      <a:gd name="connsiteY3" fmla="*/ 1590260 h 1590260"/>
                      <a:gd name="connsiteX4" fmla="*/ 0 w 1086818"/>
                      <a:gd name="connsiteY4" fmla="*/ 1312183 h 1590260"/>
                      <a:gd name="connsiteX0" fmla="*/ 7759 w 1086818"/>
                      <a:gd name="connsiteY0" fmla="*/ 871936 h 1595165"/>
                      <a:gd name="connsiteX1" fmla="*/ 634380 w 1086818"/>
                      <a:gd name="connsiteY1" fmla="*/ 430 h 1595165"/>
                      <a:gd name="connsiteX2" fmla="*/ 1085730 w 1086818"/>
                      <a:gd name="connsiteY2" fmla="*/ 767099 h 1595165"/>
                      <a:gd name="connsiteX3" fmla="*/ 770245 w 1086818"/>
                      <a:gd name="connsiteY3" fmla="*/ 1590260 h 1595165"/>
                      <a:gd name="connsiteX4" fmla="*/ 0 w 1086818"/>
                      <a:gd name="connsiteY4" fmla="*/ 1312183 h 1595165"/>
                      <a:gd name="connsiteX0" fmla="*/ 7759 w 1085772"/>
                      <a:gd name="connsiteY0" fmla="*/ 871935 h 1586057"/>
                      <a:gd name="connsiteX1" fmla="*/ 634380 w 1085772"/>
                      <a:gd name="connsiteY1" fmla="*/ 429 h 1586057"/>
                      <a:gd name="connsiteX2" fmla="*/ 1085730 w 1085772"/>
                      <a:gd name="connsiteY2" fmla="*/ 767098 h 1586057"/>
                      <a:gd name="connsiteX3" fmla="*/ 664026 w 1085772"/>
                      <a:gd name="connsiteY3" fmla="*/ 1581023 h 1586057"/>
                      <a:gd name="connsiteX4" fmla="*/ 0 w 1085772"/>
                      <a:gd name="connsiteY4" fmla="*/ 1312182 h 1586057"/>
                      <a:gd name="connsiteX0" fmla="*/ 0 w 1078013"/>
                      <a:gd name="connsiteY0" fmla="*/ 871935 h 1585136"/>
                      <a:gd name="connsiteX1" fmla="*/ 626621 w 1078013"/>
                      <a:gd name="connsiteY1" fmla="*/ 429 h 1585136"/>
                      <a:gd name="connsiteX2" fmla="*/ 1077971 w 1078013"/>
                      <a:gd name="connsiteY2" fmla="*/ 767098 h 1585136"/>
                      <a:gd name="connsiteX3" fmla="*/ 656267 w 1078013"/>
                      <a:gd name="connsiteY3" fmla="*/ 1581023 h 1585136"/>
                      <a:gd name="connsiteX4" fmla="*/ 38423 w 1078013"/>
                      <a:gd name="connsiteY4" fmla="*/ 1233673 h 1585136"/>
                      <a:gd name="connsiteX0" fmla="*/ 0 w 1079145"/>
                      <a:gd name="connsiteY0" fmla="*/ 871934 h 1571418"/>
                      <a:gd name="connsiteX1" fmla="*/ 626621 w 1079145"/>
                      <a:gd name="connsiteY1" fmla="*/ 428 h 1571418"/>
                      <a:gd name="connsiteX2" fmla="*/ 1077971 w 1079145"/>
                      <a:gd name="connsiteY2" fmla="*/ 767097 h 1571418"/>
                      <a:gd name="connsiteX3" fmla="*/ 767104 w 1079145"/>
                      <a:gd name="connsiteY3" fmla="*/ 1567168 h 1571418"/>
                      <a:gd name="connsiteX4" fmla="*/ 38423 w 1079145"/>
                      <a:gd name="connsiteY4" fmla="*/ 1233672 h 1571418"/>
                      <a:gd name="connsiteX0" fmla="*/ 0 w 1078064"/>
                      <a:gd name="connsiteY0" fmla="*/ 871933 h 1566847"/>
                      <a:gd name="connsiteX1" fmla="*/ 626621 w 1078064"/>
                      <a:gd name="connsiteY1" fmla="*/ 427 h 1566847"/>
                      <a:gd name="connsiteX2" fmla="*/ 1077971 w 1078064"/>
                      <a:gd name="connsiteY2" fmla="*/ 767096 h 1566847"/>
                      <a:gd name="connsiteX3" fmla="*/ 670122 w 1078064"/>
                      <a:gd name="connsiteY3" fmla="*/ 1562549 h 1566847"/>
                      <a:gd name="connsiteX4" fmla="*/ 38423 w 1078064"/>
                      <a:gd name="connsiteY4" fmla="*/ 1233671 h 1566847"/>
                      <a:gd name="connsiteX0" fmla="*/ 0 w 1078064"/>
                      <a:gd name="connsiteY0" fmla="*/ 871933 h 1562549"/>
                      <a:gd name="connsiteX1" fmla="*/ 626621 w 1078064"/>
                      <a:gd name="connsiteY1" fmla="*/ 427 h 1562549"/>
                      <a:gd name="connsiteX2" fmla="*/ 1077971 w 1078064"/>
                      <a:gd name="connsiteY2" fmla="*/ 767096 h 1562549"/>
                      <a:gd name="connsiteX3" fmla="*/ 670122 w 1078064"/>
                      <a:gd name="connsiteY3" fmla="*/ 1562549 h 1562549"/>
                      <a:gd name="connsiteX4" fmla="*/ 38423 w 1078064"/>
                      <a:gd name="connsiteY4" fmla="*/ 1233671 h 1562549"/>
                      <a:gd name="connsiteX0" fmla="*/ 0 w 1085548"/>
                      <a:gd name="connsiteY0" fmla="*/ 871896 h 1562549"/>
                      <a:gd name="connsiteX1" fmla="*/ 626621 w 1085548"/>
                      <a:gd name="connsiteY1" fmla="*/ 390 h 1562549"/>
                      <a:gd name="connsiteX2" fmla="*/ 1077971 w 1085548"/>
                      <a:gd name="connsiteY2" fmla="*/ 767059 h 1562549"/>
                      <a:gd name="connsiteX3" fmla="*/ 892589 w 1085548"/>
                      <a:gd name="connsiteY3" fmla="*/ 1251851 h 1562549"/>
                      <a:gd name="connsiteX4" fmla="*/ 670122 w 1085548"/>
                      <a:gd name="connsiteY4" fmla="*/ 1562512 h 1562549"/>
                      <a:gd name="connsiteX5" fmla="*/ 38423 w 1085548"/>
                      <a:gd name="connsiteY5" fmla="*/ 1233634 h 1562549"/>
                      <a:gd name="connsiteX0" fmla="*/ 0 w 1092428"/>
                      <a:gd name="connsiteY0" fmla="*/ 871896 h 1282933"/>
                      <a:gd name="connsiteX1" fmla="*/ 626621 w 1092428"/>
                      <a:gd name="connsiteY1" fmla="*/ 390 h 1282933"/>
                      <a:gd name="connsiteX2" fmla="*/ 1077971 w 1092428"/>
                      <a:gd name="connsiteY2" fmla="*/ 767059 h 1282933"/>
                      <a:gd name="connsiteX3" fmla="*/ 892589 w 1092428"/>
                      <a:gd name="connsiteY3" fmla="*/ 1251851 h 1282933"/>
                      <a:gd name="connsiteX4" fmla="*/ 38423 w 1092428"/>
                      <a:gd name="connsiteY4" fmla="*/ 1233634 h 1282933"/>
                      <a:gd name="connsiteX0" fmla="*/ 0 w 1078764"/>
                      <a:gd name="connsiteY0" fmla="*/ 871938 h 1616561"/>
                      <a:gd name="connsiteX1" fmla="*/ 626621 w 1078764"/>
                      <a:gd name="connsiteY1" fmla="*/ 432 h 1616561"/>
                      <a:gd name="connsiteX2" fmla="*/ 1077971 w 1078764"/>
                      <a:gd name="connsiteY2" fmla="*/ 767101 h 1616561"/>
                      <a:gd name="connsiteX3" fmla="*/ 717099 w 1078764"/>
                      <a:gd name="connsiteY3" fmla="*/ 1607493 h 1616561"/>
                      <a:gd name="connsiteX4" fmla="*/ 38423 w 1078764"/>
                      <a:gd name="connsiteY4" fmla="*/ 1233676 h 1616561"/>
                      <a:gd name="connsiteX0" fmla="*/ 0 w 1078764"/>
                      <a:gd name="connsiteY0" fmla="*/ 871938 h 1628723"/>
                      <a:gd name="connsiteX1" fmla="*/ 626621 w 1078764"/>
                      <a:gd name="connsiteY1" fmla="*/ 432 h 1628723"/>
                      <a:gd name="connsiteX2" fmla="*/ 1077971 w 1078764"/>
                      <a:gd name="connsiteY2" fmla="*/ 767101 h 1628723"/>
                      <a:gd name="connsiteX3" fmla="*/ 717099 w 1078764"/>
                      <a:gd name="connsiteY3" fmla="*/ 1607493 h 1628723"/>
                      <a:gd name="connsiteX4" fmla="*/ 38423 w 1078764"/>
                      <a:gd name="connsiteY4" fmla="*/ 1233676 h 1628723"/>
                      <a:gd name="connsiteX0" fmla="*/ 0 w 1078764"/>
                      <a:gd name="connsiteY0" fmla="*/ 874352 h 1631137"/>
                      <a:gd name="connsiteX1" fmla="*/ 626621 w 1078764"/>
                      <a:gd name="connsiteY1" fmla="*/ 2846 h 1631137"/>
                      <a:gd name="connsiteX2" fmla="*/ 1077971 w 1078764"/>
                      <a:gd name="connsiteY2" fmla="*/ 769515 h 1631137"/>
                      <a:gd name="connsiteX3" fmla="*/ 717099 w 1078764"/>
                      <a:gd name="connsiteY3" fmla="*/ 1609907 h 1631137"/>
                      <a:gd name="connsiteX4" fmla="*/ 38423 w 1078764"/>
                      <a:gd name="connsiteY4" fmla="*/ 1236090 h 1631137"/>
                      <a:gd name="connsiteX0" fmla="*/ 0 w 1078764"/>
                      <a:gd name="connsiteY0" fmla="*/ 911505 h 1668290"/>
                      <a:gd name="connsiteX1" fmla="*/ 626621 w 1078764"/>
                      <a:gd name="connsiteY1" fmla="*/ 39999 h 1668290"/>
                      <a:gd name="connsiteX2" fmla="*/ 1077971 w 1078764"/>
                      <a:gd name="connsiteY2" fmla="*/ 806668 h 1668290"/>
                      <a:gd name="connsiteX3" fmla="*/ 717099 w 1078764"/>
                      <a:gd name="connsiteY3" fmla="*/ 1647060 h 1668290"/>
                      <a:gd name="connsiteX4" fmla="*/ 38423 w 1078764"/>
                      <a:gd name="connsiteY4" fmla="*/ 1273243 h 1668290"/>
                      <a:gd name="connsiteX0" fmla="*/ 0 w 932568"/>
                      <a:gd name="connsiteY0" fmla="*/ 872078 h 1628863"/>
                      <a:gd name="connsiteX1" fmla="*/ 626621 w 932568"/>
                      <a:gd name="connsiteY1" fmla="*/ 572 h 1628863"/>
                      <a:gd name="connsiteX2" fmla="*/ 930189 w 932568"/>
                      <a:gd name="connsiteY2" fmla="*/ 928877 h 1628863"/>
                      <a:gd name="connsiteX3" fmla="*/ 717099 w 932568"/>
                      <a:gd name="connsiteY3" fmla="*/ 1607633 h 1628863"/>
                      <a:gd name="connsiteX4" fmla="*/ 38423 w 932568"/>
                      <a:gd name="connsiteY4" fmla="*/ 1233816 h 1628863"/>
                      <a:gd name="connsiteX0" fmla="*/ 0 w 936347"/>
                      <a:gd name="connsiteY0" fmla="*/ 681733 h 1438518"/>
                      <a:gd name="connsiteX1" fmla="*/ 548112 w 936347"/>
                      <a:gd name="connsiteY1" fmla="*/ 8808 h 1438518"/>
                      <a:gd name="connsiteX2" fmla="*/ 930189 w 936347"/>
                      <a:gd name="connsiteY2" fmla="*/ 738532 h 1438518"/>
                      <a:gd name="connsiteX3" fmla="*/ 717099 w 936347"/>
                      <a:gd name="connsiteY3" fmla="*/ 1417288 h 1438518"/>
                      <a:gd name="connsiteX4" fmla="*/ 38423 w 936347"/>
                      <a:gd name="connsiteY4" fmla="*/ 1043471 h 1438518"/>
                      <a:gd name="connsiteX0" fmla="*/ 0 w 936347"/>
                      <a:gd name="connsiteY0" fmla="*/ 706892 h 1463677"/>
                      <a:gd name="connsiteX1" fmla="*/ 548112 w 936347"/>
                      <a:gd name="connsiteY1" fmla="*/ 33967 h 1463677"/>
                      <a:gd name="connsiteX2" fmla="*/ 930189 w 936347"/>
                      <a:gd name="connsiteY2" fmla="*/ 763691 h 1463677"/>
                      <a:gd name="connsiteX3" fmla="*/ 717099 w 936347"/>
                      <a:gd name="connsiteY3" fmla="*/ 1442447 h 1463677"/>
                      <a:gd name="connsiteX4" fmla="*/ 38423 w 936347"/>
                      <a:gd name="connsiteY4" fmla="*/ 1068630 h 1463677"/>
                      <a:gd name="connsiteX0" fmla="*/ 0 w 848422"/>
                      <a:gd name="connsiteY0" fmla="*/ 679865 h 1436650"/>
                      <a:gd name="connsiteX1" fmla="*/ 548112 w 848422"/>
                      <a:gd name="connsiteY1" fmla="*/ 6940 h 1436650"/>
                      <a:gd name="connsiteX2" fmla="*/ 823971 w 848422"/>
                      <a:gd name="connsiteY2" fmla="*/ 708955 h 1436650"/>
                      <a:gd name="connsiteX3" fmla="*/ 717099 w 848422"/>
                      <a:gd name="connsiteY3" fmla="*/ 1415420 h 1436650"/>
                      <a:gd name="connsiteX4" fmla="*/ 38423 w 848422"/>
                      <a:gd name="connsiteY4" fmla="*/ 1041603 h 1436650"/>
                      <a:gd name="connsiteX0" fmla="*/ 0 w 825552"/>
                      <a:gd name="connsiteY0" fmla="*/ 679865 h 1419926"/>
                      <a:gd name="connsiteX1" fmla="*/ 548112 w 825552"/>
                      <a:gd name="connsiteY1" fmla="*/ 6940 h 1419926"/>
                      <a:gd name="connsiteX2" fmla="*/ 823971 w 825552"/>
                      <a:gd name="connsiteY2" fmla="*/ 708955 h 1419926"/>
                      <a:gd name="connsiteX3" fmla="*/ 615499 w 825552"/>
                      <a:gd name="connsiteY3" fmla="*/ 1396948 h 1419926"/>
                      <a:gd name="connsiteX4" fmla="*/ 38423 w 825552"/>
                      <a:gd name="connsiteY4" fmla="*/ 1041603 h 1419926"/>
                      <a:gd name="connsiteX0" fmla="*/ 0 w 828932"/>
                      <a:gd name="connsiteY0" fmla="*/ 619419 h 1359480"/>
                      <a:gd name="connsiteX1" fmla="*/ 474222 w 828932"/>
                      <a:gd name="connsiteY1" fmla="*/ 20385 h 1359480"/>
                      <a:gd name="connsiteX2" fmla="*/ 823971 w 828932"/>
                      <a:gd name="connsiteY2" fmla="*/ 648509 h 1359480"/>
                      <a:gd name="connsiteX3" fmla="*/ 615499 w 828932"/>
                      <a:gd name="connsiteY3" fmla="*/ 1336502 h 1359480"/>
                      <a:gd name="connsiteX4" fmla="*/ 38423 w 828932"/>
                      <a:gd name="connsiteY4" fmla="*/ 981157 h 1359480"/>
                      <a:gd name="connsiteX0" fmla="*/ 0 w 828932"/>
                      <a:gd name="connsiteY0" fmla="*/ 631715 h 1371776"/>
                      <a:gd name="connsiteX1" fmla="*/ 474222 w 828932"/>
                      <a:gd name="connsiteY1" fmla="*/ 32681 h 1371776"/>
                      <a:gd name="connsiteX2" fmla="*/ 823971 w 828932"/>
                      <a:gd name="connsiteY2" fmla="*/ 660805 h 1371776"/>
                      <a:gd name="connsiteX3" fmla="*/ 615499 w 828932"/>
                      <a:gd name="connsiteY3" fmla="*/ 1348798 h 1371776"/>
                      <a:gd name="connsiteX4" fmla="*/ 38423 w 828932"/>
                      <a:gd name="connsiteY4" fmla="*/ 993453 h 1371776"/>
                      <a:gd name="connsiteX0" fmla="*/ 0 w 827969"/>
                      <a:gd name="connsiteY0" fmla="*/ 631715 h 1371776"/>
                      <a:gd name="connsiteX1" fmla="*/ 474222 w 827969"/>
                      <a:gd name="connsiteY1" fmla="*/ 32681 h 1371776"/>
                      <a:gd name="connsiteX2" fmla="*/ 823971 w 827969"/>
                      <a:gd name="connsiteY2" fmla="*/ 660805 h 1371776"/>
                      <a:gd name="connsiteX3" fmla="*/ 615499 w 827969"/>
                      <a:gd name="connsiteY3" fmla="*/ 1348798 h 1371776"/>
                      <a:gd name="connsiteX4" fmla="*/ 38423 w 827969"/>
                      <a:gd name="connsiteY4" fmla="*/ 993453 h 1371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7969" h="1371776">
                        <a:moveTo>
                          <a:pt x="0" y="631715"/>
                        </a:moveTo>
                        <a:cubicBezTo>
                          <a:pt x="16701" y="-148552"/>
                          <a:pt x="350748" y="124"/>
                          <a:pt x="474222" y="32681"/>
                        </a:cubicBezTo>
                        <a:cubicBezTo>
                          <a:pt x="597696" y="65238"/>
                          <a:pt x="800425" y="441452"/>
                          <a:pt x="823971" y="660805"/>
                        </a:cubicBezTo>
                        <a:cubicBezTo>
                          <a:pt x="847517" y="880158"/>
                          <a:pt x="765666" y="1238709"/>
                          <a:pt x="615499" y="1348798"/>
                        </a:cubicBezTo>
                        <a:cubicBezTo>
                          <a:pt x="442241" y="1426560"/>
                          <a:pt x="128629" y="1306666"/>
                          <a:pt x="38423" y="993453"/>
                        </a:cubicBezTo>
                      </a:path>
                    </a:pathLst>
                  </a:custGeom>
                  <a:solidFill>
                    <a:srgbClr val="FF0000">
                      <a:alpha val="0"/>
                    </a:srgb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 85">
                    <a:extLst>
                      <a:ext uri="{FF2B5EF4-FFF2-40B4-BE49-F238E27FC236}">
                        <a16:creationId xmlns:a16="http://schemas.microsoft.com/office/drawing/2014/main" id="{145623B3-A45A-42E1-3F2B-E358ECA072A8}"/>
                      </a:ext>
                    </a:extLst>
                  </p:cNvPr>
                  <p:cNvSpPr/>
                  <p:nvPr/>
                </p:nvSpPr>
                <p:spPr>
                  <a:xfrm rot="11123155" flipH="1">
                    <a:off x="2450155" y="2744074"/>
                    <a:ext cx="1295727" cy="2138013"/>
                  </a:xfrm>
                  <a:custGeom>
                    <a:avLst/>
                    <a:gdLst>
                      <a:gd name="connsiteX0" fmla="*/ 0 w 1568011"/>
                      <a:gd name="connsiteY0" fmla="*/ 3776856 h 3776856"/>
                      <a:gd name="connsiteX1" fmla="*/ 200417 w 1568011"/>
                      <a:gd name="connsiteY1" fmla="*/ 1634906 h 3776856"/>
                      <a:gd name="connsiteX2" fmla="*/ 1002082 w 1568011"/>
                      <a:gd name="connsiteY2" fmla="*/ 288358 h 3776856"/>
                      <a:gd name="connsiteX3" fmla="*/ 1521912 w 1568011"/>
                      <a:gd name="connsiteY3" fmla="*/ 25311 h 3776856"/>
                      <a:gd name="connsiteX4" fmla="*/ 1509386 w 1568011"/>
                      <a:gd name="connsiteY4" fmla="*/ 25311 h 3776856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975705 w 1541634"/>
                      <a:gd name="connsiteY2" fmla="*/ 288358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839424 w 1541634"/>
                      <a:gd name="connsiteY2" fmla="*/ 191643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19022"/>
                      <a:gd name="connsiteY0" fmla="*/ 3916642 h 3916642"/>
                      <a:gd name="connsiteX1" fmla="*/ 174040 w 1519022"/>
                      <a:gd name="connsiteY1" fmla="*/ 1765899 h 3916642"/>
                      <a:gd name="connsiteX2" fmla="*/ 839424 w 1519022"/>
                      <a:gd name="connsiteY2" fmla="*/ 322636 h 3916642"/>
                      <a:gd name="connsiteX3" fmla="*/ 1495535 w 1519022"/>
                      <a:gd name="connsiteY3" fmla="*/ 156304 h 3916642"/>
                      <a:gd name="connsiteX4" fmla="*/ 1364313 w 1519022"/>
                      <a:gd name="connsiteY4" fmla="*/ 2438 h 3916642"/>
                      <a:gd name="connsiteX0" fmla="*/ 0 w 1381473"/>
                      <a:gd name="connsiteY0" fmla="*/ 3958367 h 3958367"/>
                      <a:gd name="connsiteX1" fmla="*/ 174040 w 1381473"/>
                      <a:gd name="connsiteY1" fmla="*/ 1807624 h 3958367"/>
                      <a:gd name="connsiteX2" fmla="*/ 839424 w 1381473"/>
                      <a:gd name="connsiteY2" fmla="*/ 364361 h 3958367"/>
                      <a:gd name="connsiteX3" fmla="*/ 1266935 w 1381473"/>
                      <a:gd name="connsiteY3" fmla="*/ 17787 h 3958367"/>
                      <a:gd name="connsiteX4" fmla="*/ 1364313 w 1381473"/>
                      <a:gd name="connsiteY4" fmla="*/ 44163 h 3958367"/>
                      <a:gd name="connsiteX0" fmla="*/ 0 w 1533778"/>
                      <a:gd name="connsiteY0" fmla="*/ 3958367 h 3958367"/>
                      <a:gd name="connsiteX1" fmla="*/ 174040 w 1533778"/>
                      <a:gd name="connsiteY1" fmla="*/ 1807624 h 3958367"/>
                      <a:gd name="connsiteX2" fmla="*/ 839424 w 1533778"/>
                      <a:gd name="connsiteY2" fmla="*/ 364361 h 3958367"/>
                      <a:gd name="connsiteX3" fmla="*/ 1266935 w 1533778"/>
                      <a:gd name="connsiteY3" fmla="*/ 17787 h 3958367"/>
                      <a:gd name="connsiteX4" fmla="*/ 1526971 w 1533778"/>
                      <a:gd name="connsiteY4" fmla="*/ 44163 h 3958367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839424 w 1266935"/>
                      <a:gd name="connsiteY2" fmla="*/ 346574 h 3940580"/>
                      <a:gd name="connsiteX3" fmla="*/ 1266935 w 1266935"/>
                      <a:gd name="connsiteY3" fmla="*/ 0 h 3940580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505316 w 1266935"/>
                      <a:gd name="connsiteY2" fmla="*/ 755417 h 3940580"/>
                      <a:gd name="connsiteX3" fmla="*/ 1266935 w 1266935"/>
                      <a:gd name="connsiteY3" fmla="*/ 0 h 3940580"/>
                      <a:gd name="connsiteX0" fmla="*/ 0 w 1196597"/>
                      <a:gd name="connsiteY0" fmla="*/ 4015314 h 4015314"/>
                      <a:gd name="connsiteX1" fmla="*/ 174040 w 1196597"/>
                      <a:gd name="connsiteY1" fmla="*/ 1864571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713134 w 1196597"/>
                      <a:gd name="connsiteY2" fmla="*/ 862478 h 4015314"/>
                      <a:gd name="connsiteX3" fmla="*/ 1196597 w 1196597"/>
                      <a:gd name="connsiteY3" fmla="*/ 0 h 40153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13134 w 1566052"/>
                      <a:gd name="connsiteY2" fmla="*/ 506878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98379"/>
                      <a:gd name="connsiteY0" fmla="*/ 3659714 h 3659714"/>
                      <a:gd name="connsiteX1" fmla="*/ 257166 w 1598379"/>
                      <a:gd name="connsiteY1" fmla="*/ 1689079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598379"/>
                      <a:gd name="connsiteY0" fmla="*/ 3659714 h 3659714"/>
                      <a:gd name="connsiteX1" fmla="*/ 210984 w 1598379"/>
                      <a:gd name="connsiteY1" fmla="*/ 2252498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653797"/>
                      <a:gd name="connsiteY0" fmla="*/ 3067293 h 3067293"/>
                      <a:gd name="connsiteX1" fmla="*/ 210984 w 1653797"/>
                      <a:gd name="connsiteY1" fmla="*/ 1660077 h 3067293"/>
                      <a:gd name="connsiteX2" fmla="*/ 787024 w 1653797"/>
                      <a:gd name="connsiteY2" fmla="*/ 2202 h 3067293"/>
                      <a:gd name="connsiteX3" fmla="*/ 1653797 w 1653797"/>
                      <a:gd name="connsiteY3" fmla="*/ 1277943 h 3067293"/>
                      <a:gd name="connsiteX0" fmla="*/ 0 w 1653797"/>
                      <a:gd name="connsiteY0" fmla="*/ 2441053 h 2441053"/>
                      <a:gd name="connsiteX1" fmla="*/ 210984 w 1653797"/>
                      <a:gd name="connsiteY1" fmla="*/ 1033837 h 2441053"/>
                      <a:gd name="connsiteX2" fmla="*/ 814733 w 1653797"/>
                      <a:gd name="connsiteY2" fmla="*/ 4035 h 2441053"/>
                      <a:gd name="connsiteX3" fmla="*/ 1653797 w 1653797"/>
                      <a:gd name="connsiteY3" fmla="*/ 651703 h 2441053"/>
                      <a:gd name="connsiteX0" fmla="*/ 0 w 1653797"/>
                      <a:gd name="connsiteY0" fmla="*/ 2447910 h 2447910"/>
                      <a:gd name="connsiteX1" fmla="*/ 210984 w 1653797"/>
                      <a:gd name="connsiteY1" fmla="*/ 1040694 h 2447910"/>
                      <a:gd name="connsiteX2" fmla="*/ 814733 w 1653797"/>
                      <a:gd name="connsiteY2" fmla="*/ 10892 h 2447910"/>
                      <a:gd name="connsiteX3" fmla="*/ 1653797 w 1653797"/>
                      <a:gd name="connsiteY3" fmla="*/ 658560 h 2447910"/>
                      <a:gd name="connsiteX0" fmla="*/ 0 w 1824669"/>
                      <a:gd name="connsiteY0" fmla="*/ 2543009 h 2543009"/>
                      <a:gd name="connsiteX1" fmla="*/ 210984 w 1824669"/>
                      <a:gd name="connsiteY1" fmla="*/ 1135793 h 2543009"/>
                      <a:gd name="connsiteX2" fmla="*/ 814733 w 1824669"/>
                      <a:gd name="connsiteY2" fmla="*/ 105991 h 2543009"/>
                      <a:gd name="connsiteX3" fmla="*/ 1824669 w 1824669"/>
                      <a:gd name="connsiteY3" fmla="*/ 33223 h 2543009"/>
                      <a:gd name="connsiteX0" fmla="*/ 0 w 1746160"/>
                      <a:gd name="connsiteY0" fmla="*/ 2538390 h 2538390"/>
                      <a:gd name="connsiteX1" fmla="*/ 132475 w 1746160"/>
                      <a:gd name="connsiteY1" fmla="*/ 1135793 h 2538390"/>
                      <a:gd name="connsiteX2" fmla="*/ 736224 w 1746160"/>
                      <a:gd name="connsiteY2" fmla="*/ 105991 h 2538390"/>
                      <a:gd name="connsiteX3" fmla="*/ 1746160 w 1746160"/>
                      <a:gd name="connsiteY3" fmla="*/ 33223 h 2538390"/>
                      <a:gd name="connsiteX0" fmla="*/ 0 w 1746160"/>
                      <a:gd name="connsiteY0" fmla="*/ 2539958 h 2539958"/>
                      <a:gd name="connsiteX1" fmla="*/ 169420 w 1746160"/>
                      <a:gd name="connsiteY1" fmla="*/ 1160452 h 2539958"/>
                      <a:gd name="connsiteX2" fmla="*/ 736224 w 1746160"/>
                      <a:gd name="connsiteY2" fmla="*/ 107559 h 2539958"/>
                      <a:gd name="connsiteX3" fmla="*/ 1746160 w 1746160"/>
                      <a:gd name="connsiteY3" fmla="*/ 34791 h 2539958"/>
                      <a:gd name="connsiteX0" fmla="*/ 0 w 1746160"/>
                      <a:gd name="connsiteY0" fmla="*/ 2505167 h 2505167"/>
                      <a:gd name="connsiteX1" fmla="*/ 169420 w 1746160"/>
                      <a:gd name="connsiteY1" fmla="*/ 1125661 h 2505167"/>
                      <a:gd name="connsiteX2" fmla="*/ 680806 w 1746160"/>
                      <a:gd name="connsiteY2" fmla="*/ 243640 h 2505167"/>
                      <a:gd name="connsiteX3" fmla="*/ 1746160 w 1746160"/>
                      <a:gd name="connsiteY3" fmla="*/ 0 h 2505167"/>
                      <a:gd name="connsiteX0" fmla="*/ 0 w 1672269"/>
                      <a:gd name="connsiteY0" fmla="*/ 2611385 h 2611385"/>
                      <a:gd name="connsiteX1" fmla="*/ 169420 w 1672269"/>
                      <a:gd name="connsiteY1" fmla="*/ 1231879 h 2611385"/>
                      <a:gd name="connsiteX2" fmla="*/ 680806 w 1672269"/>
                      <a:gd name="connsiteY2" fmla="*/ 349858 h 2611385"/>
                      <a:gd name="connsiteX3" fmla="*/ 1672269 w 1672269"/>
                      <a:gd name="connsiteY3" fmla="*/ 0 h 2611385"/>
                      <a:gd name="connsiteX0" fmla="*/ 0 w 1745995"/>
                      <a:gd name="connsiteY0" fmla="*/ 2636281 h 2636281"/>
                      <a:gd name="connsiteX1" fmla="*/ 169420 w 1745995"/>
                      <a:gd name="connsiteY1" fmla="*/ 1256775 h 2636281"/>
                      <a:gd name="connsiteX2" fmla="*/ 680806 w 1745995"/>
                      <a:gd name="connsiteY2" fmla="*/ 374754 h 2636281"/>
                      <a:gd name="connsiteX3" fmla="*/ 1672269 w 1745995"/>
                      <a:gd name="connsiteY3" fmla="*/ 24896 h 2636281"/>
                      <a:gd name="connsiteX4" fmla="*/ 1673260 w 1745995"/>
                      <a:gd name="connsiteY4" fmla="*/ 28527 h 2636281"/>
                      <a:gd name="connsiteX0" fmla="*/ 0 w 1704431"/>
                      <a:gd name="connsiteY0" fmla="*/ 2650135 h 2650135"/>
                      <a:gd name="connsiteX1" fmla="*/ 127856 w 1704431"/>
                      <a:gd name="connsiteY1" fmla="*/ 1256775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160184 w 1704431"/>
                      <a:gd name="connsiteY1" fmla="*/ 1261393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34719"/>
                      <a:gd name="connsiteY0" fmla="*/ 2686335 h 2686335"/>
                      <a:gd name="connsiteX1" fmla="*/ 160184 w 1734719"/>
                      <a:gd name="connsiteY1" fmla="*/ 1297593 h 2686335"/>
                      <a:gd name="connsiteX2" fmla="*/ 731606 w 1734719"/>
                      <a:gd name="connsiteY2" fmla="*/ 452517 h 2686335"/>
                      <a:gd name="connsiteX3" fmla="*/ 1630705 w 1734719"/>
                      <a:gd name="connsiteY3" fmla="*/ 61096 h 2686335"/>
                      <a:gd name="connsiteX4" fmla="*/ 1714823 w 1734719"/>
                      <a:gd name="connsiteY4" fmla="*/ 73 h 2686335"/>
                      <a:gd name="connsiteX0" fmla="*/ 0 w 1714823"/>
                      <a:gd name="connsiteY0" fmla="*/ 2698928 h 2698928"/>
                      <a:gd name="connsiteX1" fmla="*/ 160184 w 1714823"/>
                      <a:gd name="connsiteY1" fmla="*/ 1310186 h 2698928"/>
                      <a:gd name="connsiteX2" fmla="*/ 731606 w 1714823"/>
                      <a:gd name="connsiteY2" fmla="*/ 465110 h 2698928"/>
                      <a:gd name="connsiteX3" fmla="*/ 1501396 w 1714823"/>
                      <a:gd name="connsiteY3" fmla="*/ 32125 h 2698928"/>
                      <a:gd name="connsiteX4" fmla="*/ 1714823 w 1714823"/>
                      <a:gd name="connsiteY4" fmla="*/ 12666 h 2698928"/>
                      <a:gd name="connsiteX0" fmla="*/ 7759 w 1520647"/>
                      <a:gd name="connsiteY0" fmla="*/ 2667583 h 3107830"/>
                      <a:gd name="connsiteX1" fmla="*/ 167943 w 1520647"/>
                      <a:gd name="connsiteY1" fmla="*/ 1278841 h 3107830"/>
                      <a:gd name="connsiteX2" fmla="*/ 739365 w 1520647"/>
                      <a:gd name="connsiteY2" fmla="*/ 433765 h 3107830"/>
                      <a:gd name="connsiteX3" fmla="*/ 1509155 w 1520647"/>
                      <a:gd name="connsiteY3" fmla="*/ 780 h 3107830"/>
                      <a:gd name="connsiteX4" fmla="*/ 0 w 1520647"/>
                      <a:gd name="connsiteY4" fmla="*/ 3107830 h 3107830"/>
                      <a:gd name="connsiteX0" fmla="*/ 7759 w 1204488"/>
                      <a:gd name="connsiteY0" fmla="*/ 2290014 h 2730261"/>
                      <a:gd name="connsiteX1" fmla="*/ 167943 w 1204488"/>
                      <a:gd name="connsiteY1" fmla="*/ 901272 h 2730261"/>
                      <a:gd name="connsiteX2" fmla="*/ 739365 w 1204488"/>
                      <a:gd name="connsiteY2" fmla="*/ 56196 h 2730261"/>
                      <a:gd name="connsiteX3" fmla="*/ 1190500 w 1204488"/>
                      <a:gd name="connsiteY3" fmla="*/ 2491102 h 2730261"/>
                      <a:gd name="connsiteX4" fmla="*/ 0 w 1204488"/>
                      <a:gd name="connsiteY4" fmla="*/ 2730261 h 2730261"/>
                      <a:gd name="connsiteX0" fmla="*/ 7759 w 1204488"/>
                      <a:gd name="connsiteY0" fmla="*/ 1408954 h 1849201"/>
                      <a:gd name="connsiteX1" fmla="*/ 167943 w 1204488"/>
                      <a:gd name="connsiteY1" fmla="*/ 20212 h 1849201"/>
                      <a:gd name="connsiteX2" fmla="*/ 1048784 w 1204488"/>
                      <a:gd name="connsiteY2" fmla="*/ 652954 h 1849201"/>
                      <a:gd name="connsiteX3" fmla="*/ 1190500 w 1204488"/>
                      <a:gd name="connsiteY3" fmla="*/ 1610042 h 1849201"/>
                      <a:gd name="connsiteX4" fmla="*/ 0 w 1204488"/>
                      <a:gd name="connsiteY4" fmla="*/ 1849201 h 1849201"/>
                      <a:gd name="connsiteX0" fmla="*/ 7759 w 1204488"/>
                      <a:gd name="connsiteY0" fmla="*/ 904825 h 1345072"/>
                      <a:gd name="connsiteX1" fmla="*/ 454270 w 1204488"/>
                      <a:gd name="connsiteY1" fmla="*/ 79501 h 1345072"/>
                      <a:gd name="connsiteX2" fmla="*/ 1048784 w 1204488"/>
                      <a:gd name="connsiteY2" fmla="*/ 148825 h 1345072"/>
                      <a:gd name="connsiteX3" fmla="*/ 1190500 w 1204488"/>
                      <a:gd name="connsiteY3" fmla="*/ 1105913 h 1345072"/>
                      <a:gd name="connsiteX4" fmla="*/ 0 w 1204488"/>
                      <a:gd name="connsiteY4" fmla="*/ 1345072 h 1345072"/>
                      <a:gd name="connsiteX0" fmla="*/ 7759 w 1204488"/>
                      <a:gd name="connsiteY0" fmla="*/ 863994 h 1304241"/>
                      <a:gd name="connsiteX1" fmla="*/ 454270 w 1204488"/>
                      <a:gd name="connsiteY1" fmla="*/ 38670 h 1304241"/>
                      <a:gd name="connsiteX2" fmla="*/ 1048784 w 1204488"/>
                      <a:gd name="connsiteY2" fmla="*/ 107994 h 1304241"/>
                      <a:gd name="connsiteX3" fmla="*/ 1190500 w 1204488"/>
                      <a:gd name="connsiteY3" fmla="*/ 1065082 h 1304241"/>
                      <a:gd name="connsiteX4" fmla="*/ 0 w 1204488"/>
                      <a:gd name="connsiteY4" fmla="*/ 1304241 h 1304241"/>
                      <a:gd name="connsiteX0" fmla="*/ 7759 w 1204488"/>
                      <a:gd name="connsiteY0" fmla="*/ 892886 h 1333133"/>
                      <a:gd name="connsiteX1" fmla="*/ 634380 w 1204488"/>
                      <a:gd name="connsiteY1" fmla="*/ 21380 h 1333133"/>
                      <a:gd name="connsiteX2" fmla="*/ 1048784 w 1204488"/>
                      <a:gd name="connsiteY2" fmla="*/ 136886 h 1333133"/>
                      <a:gd name="connsiteX3" fmla="*/ 1190500 w 1204488"/>
                      <a:gd name="connsiteY3" fmla="*/ 1093974 h 1333133"/>
                      <a:gd name="connsiteX4" fmla="*/ 0 w 1204488"/>
                      <a:gd name="connsiteY4" fmla="*/ 1333133 h 1333133"/>
                      <a:gd name="connsiteX0" fmla="*/ 7759 w 1204488"/>
                      <a:gd name="connsiteY0" fmla="*/ 871877 h 1312124"/>
                      <a:gd name="connsiteX1" fmla="*/ 634380 w 1204488"/>
                      <a:gd name="connsiteY1" fmla="*/ 371 h 1312124"/>
                      <a:gd name="connsiteX2" fmla="*/ 1085730 w 1204488"/>
                      <a:gd name="connsiteY2" fmla="*/ 767040 h 1312124"/>
                      <a:gd name="connsiteX3" fmla="*/ 1190500 w 1204488"/>
                      <a:gd name="connsiteY3" fmla="*/ 1072965 h 1312124"/>
                      <a:gd name="connsiteX4" fmla="*/ 0 w 1204488"/>
                      <a:gd name="connsiteY4" fmla="*/ 1312124 h 1312124"/>
                      <a:gd name="connsiteX0" fmla="*/ 7759 w 1204488"/>
                      <a:gd name="connsiteY0" fmla="*/ 871923 h 1312170"/>
                      <a:gd name="connsiteX1" fmla="*/ 634380 w 1204488"/>
                      <a:gd name="connsiteY1" fmla="*/ 417 h 1312170"/>
                      <a:gd name="connsiteX2" fmla="*/ 1085730 w 1204488"/>
                      <a:gd name="connsiteY2" fmla="*/ 767086 h 1312170"/>
                      <a:gd name="connsiteX3" fmla="*/ 1190500 w 1204488"/>
                      <a:gd name="connsiteY3" fmla="*/ 1073011 h 1312170"/>
                      <a:gd name="connsiteX4" fmla="*/ 0 w 1204488"/>
                      <a:gd name="connsiteY4" fmla="*/ 1312170 h 1312170"/>
                      <a:gd name="connsiteX0" fmla="*/ 7759 w 1086818"/>
                      <a:gd name="connsiteY0" fmla="*/ 871936 h 1590260"/>
                      <a:gd name="connsiteX1" fmla="*/ 634380 w 1086818"/>
                      <a:gd name="connsiteY1" fmla="*/ 430 h 1590260"/>
                      <a:gd name="connsiteX2" fmla="*/ 1085730 w 1086818"/>
                      <a:gd name="connsiteY2" fmla="*/ 767099 h 1590260"/>
                      <a:gd name="connsiteX3" fmla="*/ 770245 w 1086818"/>
                      <a:gd name="connsiteY3" fmla="*/ 1590260 h 1590260"/>
                      <a:gd name="connsiteX4" fmla="*/ 0 w 1086818"/>
                      <a:gd name="connsiteY4" fmla="*/ 1312183 h 1590260"/>
                      <a:gd name="connsiteX0" fmla="*/ 7759 w 1086818"/>
                      <a:gd name="connsiteY0" fmla="*/ 871936 h 1595165"/>
                      <a:gd name="connsiteX1" fmla="*/ 634380 w 1086818"/>
                      <a:gd name="connsiteY1" fmla="*/ 430 h 1595165"/>
                      <a:gd name="connsiteX2" fmla="*/ 1085730 w 1086818"/>
                      <a:gd name="connsiteY2" fmla="*/ 767099 h 1595165"/>
                      <a:gd name="connsiteX3" fmla="*/ 770245 w 1086818"/>
                      <a:gd name="connsiteY3" fmla="*/ 1590260 h 1595165"/>
                      <a:gd name="connsiteX4" fmla="*/ 0 w 1086818"/>
                      <a:gd name="connsiteY4" fmla="*/ 1312183 h 1595165"/>
                      <a:gd name="connsiteX0" fmla="*/ 7759 w 1085772"/>
                      <a:gd name="connsiteY0" fmla="*/ 871935 h 1586057"/>
                      <a:gd name="connsiteX1" fmla="*/ 634380 w 1085772"/>
                      <a:gd name="connsiteY1" fmla="*/ 429 h 1586057"/>
                      <a:gd name="connsiteX2" fmla="*/ 1085730 w 1085772"/>
                      <a:gd name="connsiteY2" fmla="*/ 767098 h 1586057"/>
                      <a:gd name="connsiteX3" fmla="*/ 664026 w 1085772"/>
                      <a:gd name="connsiteY3" fmla="*/ 1581023 h 1586057"/>
                      <a:gd name="connsiteX4" fmla="*/ 0 w 1085772"/>
                      <a:gd name="connsiteY4" fmla="*/ 1312182 h 1586057"/>
                      <a:gd name="connsiteX0" fmla="*/ 0 w 1078013"/>
                      <a:gd name="connsiteY0" fmla="*/ 871935 h 1585136"/>
                      <a:gd name="connsiteX1" fmla="*/ 626621 w 1078013"/>
                      <a:gd name="connsiteY1" fmla="*/ 429 h 1585136"/>
                      <a:gd name="connsiteX2" fmla="*/ 1077971 w 1078013"/>
                      <a:gd name="connsiteY2" fmla="*/ 767098 h 1585136"/>
                      <a:gd name="connsiteX3" fmla="*/ 656267 w 1078013"/>
                      <a:gd name="connsiteY3" fmla="*/ 1581023 h 1585136"/>
                      <a:gd name="connsiteX4" fmla="*/ 38423 w 1078013"/>
                      <a:gd name="connsiteY4" fmla="*/ 1233673 h 1585136"/>
                      <a:gd name="connsiteX0" fmla="*/ 0 w 1079145"/>
                      <a:gd name="connsiteY0" fmla="*/ 871934 h 1571418"/>
                      <a:gd name="connsiteX1" fmla="*/ 626621 w 1079145"/>
                      <a:gd name="connsiteY1" fmla="*/ 428 h 1571418"/>
                      <a:gd name="connsiteX2" fmla="*/ 1077971 w 1079145"/>
                      <a:gd name="connsiteY2" fmla="*/ 767097 h 1571418"/>
                      <a:gd name="connsiteX3" fmla="*/ 767104 w 1079145"/>
                      <a:gd name="connsiteY3" fmla="*/ 1567168 h 1571418"/>
                      <a:gd name="connsiteX4" fmla="*/ 38423 w 1079145"/>
                      <a:gd name="connsiteY4" fmla="*/ 1233672 h 1571418"/>
                      <a:gd name="connsiteX0" fmla="*/ 0 w 1078064"/>
                      <a:gd name="connsiteY0" fmla="*/ 871933 h 1566847"/>
                      <a:gd name="connsiteX1" fmla="*/ 626621 w 1078064"/>
                      <a:gd name="connsiteY1" fmla="*/ 427 h 1566847"/>
                      <a:gd name="connsiteX2" fmla="*/ 1077971 w 1078064"/>
                      <a:gd name="connsiteY2" fmla="*/ 767096 h 1566847"/>
                      <a:gd name="connsiteX3" fmla="*/ 670122 w 1078064"/>
                      <a:gd name="connsiteY3" fmla="*/ 1562549 h 1566847"/>
                      <a:gd name="connsiteX4" fmla="*/ 38423 w 1078064"/>
                      <a:gd name="connsiteY4" fmla="*/ 1233671 h 1566847"/>
                      <a:gd name="connsiteX0" fmla="*/ 0 w 1078064"/>
                      <a:gd name="connsiteY0" fmla="*/ 871933 h 1562549"/>
                      <a:gd name="connsiteX1" fmla="*/ 626621 w 1078064"/>
                      <a:gd name="connsiteY1" fmla="*/ 427 h 1562549"/>
                      <a:gd name="connsiteX2" fmla="*/ 1077971 w 1078064"/>
                      <a:gd name="connsiteY2" fmla="*/ 767096 h 1562549"/>
                      <a:gd name="connsiteX3" fmla="*/ 670122 w 1078064"/>
                      <a:gd name="connsiteY3" fmla="*/ 1562549 h 1562549"/>
                      <a:gd name="connsiteX4" fmla="*/ 38423 w 1078064"/>
                      <a:gd name="connsiteY4" fmla="*/ 1233671 h 1562549"/>
                      <a:gd name="connsiteX0" fmla="*/ 0 w 1085548"/>
                      <a:gd name="connsiteY0" fmla="*/ 871896 h 1562549"/>
                      <a:gd name="connsiteX1" fmla="*/ 626621 w 1085548"/>
                      <a:gd name="connsiteY1" fmla="*/ 390 h 1562549"/>
                      <a:gd name="connsiteX2" fmla="*/ 1077971 w 1085548"/>
                      <a:gd name="connsiteY2" fmla="*/ 767059 h 1562549"/>
                      <a:gd name="connsiteX3" fmla="*/ 892589 w 1085548"/>
                      <a:gd name="connsiteY3" fmla="*/ 1251851 h 1562549"/>
                      <a:gd name="connsiteX4" fmla="*/ 670122 w 1085548"/>
                      <a:gd name="connsiteY4" fmla="*/ 1562512 h 1562549"/>
                      <a:gd name="connsiteX5" fmla="*/ 38423 w 1085548"/>
                      <a:gd name="connsiteY5" fmla="*/ 1233634 h 1562549"/>
                      <a:gd name="connsiteX0" fmla="*/ 0 w 1092428"/>
                      <a:gd name="connsiteY0" fmla="*/ 871896 h 1282933"/>
                      <a:gd name="connsiteX1" fmla="*/ 626621 w 1092428"/>
                      <a:gd name="connsiteY1" fmla="*/ 390 h 1282933"/>
                      <a:gd name="connsiteX2" fmla="*/ 1077971 w 1092428"/>
                      <a:gd name="connsiteY2" fmla="*/ 767059 h 1282933"/>
                      <a:gd name="connsiteX3" fmla="*/ 892589 w 1092428"/>
                      <a:gd name="connsiteY3" fmla="*/ 1251851 h 1282933"/>
                      <a:gd name="connsiteX4" fmla="*/ 38423 w 1092428"/>
                      <a:gd name="connsiteY4" fmla="*/ 1233634 h 1282933"/>
                      <a:gd name="connsiteX0" fmla="*/ 0 w 1078764"/>
                      <a:gd name="connsiteY0" fmla="*/ 871938 h 1616561"/>
                      <a:gd name="connsiteX1" fmla="*/ 626621 w 1078764"/>
                      <a:gd name="connsiteY1" fmla="*/ 432 h 1616561"/>
                      <a:gd name="connsiteX2" fmla="*/ 1077971 w 1078764"/>
                      <a:gd name="connsiteY2" fmla="*/ 767101 h 1616561"/>
                      <a:gd name="connsiteX3" fmla="*/ 717099 w 1078764"/>
                      <a:gd name="connsiteY3" fmla="*/ 1607493 h 1616561"/>
                      <a:gd name="connsiteX4" fmla="*/ 38423 w 1078764"/>
                      <a:gd name="connsiteY4" fmla="*/ 1233676 h 1616561"/>
                      <a:gd name="connsiteX0" fmla="*/ 0 w 1078764"/>
                      <a:gd name="connsiteY0" fmla="*/ 871938 h 1628723"/>
                      <a:gd name="connsiteX1" fmla="*/ 626621 w 1078764"/>
                      <a:gd name="connsiteY1" fmla="*/ 432 h 1628723"/>
                      <a:gd name="connsiteX2" fmla="*/ 1077971 w 1078764"/>
                      <a:gd name="connsiteY2" fmla="*/ 767101 h 1628723"/>
                      <a:gd name="connsiteX3" fmla="*/ 717099 w 1078764"/>
                      <a:gd name="connsiteY3" fmla="*/ 1607493 h 1628723"/>
                      <a:gd name="connsiteX4" fmla="*/ 38423 w 1078764"/>
                      <a:gd name="connsiteY4" fmla="*/ 1233676 h 1628723"/>
                      <a:gd name="connsiteX0" fmla="*/ 0 w 1078764"/>
                      <a:gd name="connsiteY0" fmla="*/ 874352 h 1631137"/>
                      <a:gd name="connsiteX1" fmla="*/ 626621 w 1078764"/>
                      <a:gd name="connsiteY1" fmla="*/ 2846 h 1631137"/>
                      <a:gd name="connsiteX2" fmla="*/ 1077971 w 1078764"/>
                      <a:gd name="connsiteY2" fmla="*/ 769515 h 1631137"/>
                      <a:gd name="connsiteX3" fmla="*/ 717099 w 1078764"/>
                      <a:gd name="connsiteY3" fmla="*/ 1609907 h 1631137"/>
                      <a:gd name="connsiteX4" fmla="*/ 38423 w 1078764"/>
                      <a:gd name="connsiteY4" fmla="*/ 1236090 h 1631137"/>
                      <a:gd name="connsiteX0" fmla="*/ 0 w 1078764"/>
                      <a:gd name="connsiteY0" fmla="*/ 911505 h 1668290"/>
                      <a:gd name="connsiteX1" fmla="*/ 626621 w 1078764"/>
                      <a:gd name="connsiteY1" fmla="*/ 39999 h 1668290"/>
                      <a:gd name="connsiteX2" fmla="*/ 1077971 w 1078764"/>
                      <a:gd name="connsiteY2" fmla="*/ 806668 h 1668290"/>
                      <a:gd name="connsiteX3" fmla="*/ 717099 w 1078764"/>
                      <a:gd name="connsiteY3" fmla="*/ 1647060 h 1668290"/>
                      <a:gd name="connsiteX4" fmla="*/ 38423 w 1078764"/>
                      <a:gd name="connsiteY4" fmla="*/ 1273243 h 1668290"/>
                      <a:gd name="connsiteX0" fmla="*/ 0 w 932568"/>
                      <a:gd name="connsiteY0" fmla="*/ 872078 h 1628863"/>
                      <a:gd name="connsiteX1" fmla="*/ 626621 w 932568"/>
                      <a:gd name="connsiteY1" fmla="*/ 572 h 1628863"/>
                      <a:gd name="connsiteX2" fmla="*/ 930189 w 932568"/>
                      <a:gd name="connsiteY2" fmla="*/ 928877 h 1628863"/>
                      <a:gd name="connsiteX3" fmla="*/ 717099 w 932568"/>
                      <a:gd name="connsiteY3" fmla="*/ 1607633 h 1628863"/>
                      <a:gd name="connsiteX4" fmla="*/ 38423 w 932568"/>
                      <a:gd name="connsiteY4" fmla="*/ 1233816 h 1628863"/>
                      <a:gd name="connsiteX0" fmla="*/ 0 w 936347"/>
                      <a:gd name="connsiteY0" fmla="*/ 681733 h 1438518"/>
                      <a:gd name="connsiteX1" fmla="*/ 548112 w 936347"/>
                      <a:gd name="connsiteY1" fmla="*/ 8808 h 1438518"/>
                      <a:gd name="connsiteX2" fmla="*/ 930189 w 936347"/>
                      <a:gd name="connsiteY2" fmla="*/ 738532 h 1438518"/>
                      <a:gd name="connsiteX3" fmla="*/ 717099 w 936347"/>
                      <a:gd name="connsiteY3" fmla="*/ 1417288 h 1438518"/>
                      <a:gd name="connsiteX4" fmla="*/ 38423 w 936347"/>
                      <a:gd name="connsiteY4" fmla="*/ 1043471 h 1438518"/>
                      <a:gd name="connsiteX0" fmla="*/ 0 w 936347"/>
                      <a:gd name="connsiteY0" fmla="*/ 706892 h 1463677"/>
                      <a:gd name="connsiteX1" fmla="*/ 548112 w 936347"/>
                      <a:gd name="connsiteY1" fmla="*/ 33967 h 1463677"/>
                      <a:gd name="connsiteX2" fmla="*/ 930189 w 936347"/>
                      <a:gd name="connsiteY2" fmla="*/ 763691 h 1463677"/>
                      <a:gd name="connsiteX3" fmla="*/ 717099 w 936347"/>
                      <a:gd name="connsiteY3" fmla="*/ 1442447 h 1463677"/>
                      <a:gd name="connsiteX4" fmla="*/ 38423 w 936347"/>
                      <a:gd name="connsiteY4" fmla="*/ 1068630 h 1463677"/>
                      <a:gd name="connsiteX0" fmla="*/ 0 w 848422"/>
                      <a:gd name="connsiteY0" fmla="*/ 679865 h 1436650"/>
                      <a:gd name="connsiteX1" fmla="*/ 548112 w 848422"/>
                      <a:gd name="connsiteY1" fmla="*/ 6940 h 1436650"/>
                      <a:gd name="connsiteX2" fmla="*/ 823971 w 848422"/>
                      <a:gd name="connsiteY2" fmla="*/ 708955 h 1436650"/>
                      <a:gd name="connsiteX3" fmla="*/ 717099 w 848422"/>
                      <a:gd name="connsiteY3" fmla="*/ 1415420 h 1436650"/>
                      <a:gd name="connsiteX4" fmla="*/ 38423 w 848422"/>
                      <a:gd name="connsiteY4" fmla="*/ 1041603 h 1436650"/>
                      <a:gd name="connsiteX0" fmla="*/ 0 w 825552"/>
                      <a:gd name="connsiteY0" fmla="*/ 679865 h 1419926"/>
                      <a:gd name="connsiteX1" fmla="*/ 548112 w 825552"/>
                      <a:gd name="connsiteY1" fmla="*/ 6940 h 1419926"/>
                      <a:gd name="connsiteX2" fmla="*/ 823971 w 825552"/>
                      <a:gd name="connsiteY2" fmla="*/ 708955 h 1419926"/>
                      <a:gd name="connsiteX3" fmla="*/ 615499 w 825552"/>
                      <a:gd name="connsiteY3" fmla="*/ 1396948 h 1419926"/>
                      <a:gd name="connsiteX4" fmla="*/ 38423 w 825552"/>
                      <a:gd name="connsiteY4" fmla="*/ 1041603 h 1419926"/>
                      <a:gd name="connsiteX0" fmla="*/ 0 w 828932"/>
                      <a:gd name="connsiteY0" fmla="*/ 619419 h 1359480"/>
                      <a:gd name="connsiteX1" fmla="*/ 474222 w 828932"/>
                      <a:gd name="connsiteY1" fmla="*/ 20385 h 1359480"/>
                      <a:gd name="connsiteX2" fmla="*/ 823971 w 828932"/>
                      <a:gd name="connsiteY2" fmla="*/ 648509 h 1359480"/>
                      <a:gd name="connsiteX3" fmla="*/ 615499 w 828932"/>
                      <a:gd name="connsiteY3" fmla="*/ 1336502 h 1359480"/>
                      <a:gd name="connsiteX4" fmla="*/ 38423 w 828932"/>
                      <a:gd name="connsiteY4" fmla="*/ 981157 h 1359480"/>
                      <a:gd name="connsiteX0" fmla="*/ 0 w 828932"/>
                      <a:gd name="connsiteY0" fmla="*/ 631715 h 1371776"/>
                      <a:gd name="connsiteX1" fmla="*/ 474222 w 828932"/>
                      <a:gd name="connsiteY1" fmla="*/ 32681 h 1371776"/>
                      <a:gd name="connsiteX2" fmla="*/ 823971 w 828932"/>
                      <a:gd name="connsiteY2" fmla="*/ 660805 h 1371776"/>
                      <a:gd name="connsiteX3" fmla="*/ 615499 w 828932"/>
                      <a:gd name="connsiteY3" fmla="*/ 1348798 h 1371776"/>
                      <a:gd name="connsiteX4" fmla="*/ 38423 w 828932"/>
                      <a:gd name="connsiteY4" fmla="*/ 993453 h 1371776"/>
                      <a:gd name="connsiteX0" fmla="*/ 0 w 827969"/>
                      <a:gd name="connsiteY0" fmla="*/ 631715 h 1371776"/>
                      <a:gd name="connsiteX1" fmla="*/ 474222 w 827969"/>
                      <a:gd name="connsiteY1" fmla="*/ 32681 h 1371776"/>
                      <a:gd name="connsiteX2" fmla="*/ 823971 w 827969"/>
                      <a:gd name="connsiteY2" fmla="*/ 660805 h 1371776"/>
                      <a:gd name="connsiteX3" fmla="*/ 615499 w 827969"/>
                      <a:gd name="connsiteY3" fmla="*/ 1348798 h 1371776"/>
                      <a:gd name="connsiteX4" fmla="*/ 38423 w 827969"/>
                      <a:gd name="connsiteY4" fmla="*/ 993453 h 1371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7969" h="1371776">
                        <a:moveTo>
                          <a:pt x="0" y="631715"/>
                        </a:moveTo>
                        <a:cubicBezTo>
                          <a:pt x="16701" y="-148552"/>
                          <a:pt x="350748" y="124"/>
                          <a:pt x="474222" y="32681"/>
                        </a:cubicBezTo>
                        <a:cubicBezTo>
                          <a:pt x="597696" y="65238"/>
                          <a:pt x="800425" y="441452"/>
                          <a:pt x="823971" y="660805"/>
                        </a:cubicBezTo>
                        <a:cubicBezTo>
                          <a:pt x="847517" y="880158"/>
                          <a:pt x="765666" y="1238709"/>
                          <a:pt x="615499" y="1348798"/>
                        </a:cubicBezTo>
                        <a:cubicBezTo>
                          <a:pt x="442241" y="1426560"/>
                          <a:pt x="128629" y="1306666"/>
                          <a:pt x="38423" y="993453"/>
                        </a:cubicBez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 86">
                    <a:extLst>
                      <a:ext uri="{FF2B5EF4-FFF2-40B4-BE49-F238E27FC236}">
                        <a16:creationId xmlns:a16="http://schemas.microsoft.com/office/drawing/2014/main" id="{7A3A040E-4D9E-0082-D16E-EB45EC2AF04E}"/>
                      </a:ext>
                    </a:extLst>
                  </p:cNvPr>
                  <p:cNvSpPr/>
                  <p:nvPr/>
                </p:nvSpPr>
                <p:spPr>
                  <a:xfrm rot="11161112" flipH="1">
                    <a:off x="2507159" y="2879895"/>
                    <a:ext cx="1015109" cy="1733102"/>
                  </a:xfrm>
                  <a:custGeom>
                    <a:avLst/>
                    <a:gdLst>
                      <a:gd name="connsiteX0" fmla="*/ 0 w 1568011"/>
                      <a:gd name="connsiteY0" fmla="*/ 3776856 h 3776856"/>
                      <a:gd name="connsiteX1" fmla="*/ 200417 w 1568011"/>
                      <a:gd name="connsiteY1" fmla="*/ 1634906 h 3776856"/>
                      <a:gd name="connsiteX2" fmla="*/ 1002082 w 1568011"/>
                      <a:gd name="connsiteY2" fmla="*/ 288358 h 3776856"/>
                      <a:gd name="connsiteX3" fmla="*/ 1521912 w 1568011"/>
                      <a:gd name="connsiteY3" fmla="*/ 25311 h 3776856"/>
                      <a:gd name="connsiteX4" fmla="*/ 1509386 w 1568011"/>
                      <a:gd name="connsiteY4" fmla="*/ 25311 h 3776856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975705 w 1541634"/>
                      <a:gd name="connsiteY2" fmla="*/ 288358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839424 w 1541634"/>
                      <a:gd name="connsiteY2" fmla="*/ 191643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19022"/>
                      <a:gd name="connsiteY0" fmla="*/ 3916642 h 3916642"/>
                      <a:gd name="connsiteX1" fmla="*/ 174040 w 1519022"/>
                      <a:gd name="connsiteY1" fmla="*/ 1765899 h 3916642"/>
                      <a:gd name="connsiteX2" fmla="*/ 839424 w 1519022"/>
                      <a:gd name="connsiteY2" fmla="*/ 322636 h 3916642"/>
                      <a:gd name="connsiteX3" fmla="*/ 1495535 w 1519022"/>
                      <a:gd name="connsiteY3" fmla="*/ 156304 h 3916642"/>
                      <a:gd name="connsiteX4" fmla="*/ 1364313 w 1519022"/>
                      <a:gd name="connsiteY4" fmla="*/ 2438 h 3916642"/>
                      <a:gd name="connsiteX0" fmla="*/ 0 w 1381473"/>
                      <a:gd name="connsiteY0" fmla="*/ 3958367 h 3958367"/>
                      <a:gd name="connsiteX1" fmla="*/ 174040 w 1381473"/>
                      <a:gd name="connsiteY1" fmla="*/ 1807624 h 3958367"/>
                      <a:gd name="connsiteX2" fmla="*/ 839424 w 1381473"/>
                      <a:gd name="connsiteY2" fmla="*/ 364361 h 3958367"/>
                      <a:gd name="connsiteX3" fmla="*/ 1266935 w 1381473"/>
                      <a:gd name="connsiteY3" fmla="*/ 17787 h 3958367"/>
                      <a:gd name="connsiteX4" fmla="*/ 1364313 w 1381473"/>
                      <a:gd name="connsiteY4" fmla="*/ 44163 h 3958367"/>
                      <a:gd name="connsiteX0" fmla="*/ 0 w 1533778"/>
                      <a:gd name="connsiteY0" fmla="*/ 3958367 h 3958367"/>
                      <a:gd name="connsiteX1" fmla="*/ 174040 w 1533778"/>
                      <a:gd name="connsiteY1" fmla="*/ 1807624 h 3958367"/>
                      <a:gd name="connsiteX2" fmla="*/ 839424 w 1533778"/>
                      <a:gd name="connsiteY2" fmla="*/ 364361 h 3958367"/>
                      <a:gd name="connsiteX3" fmla="*/ 1266935 w 1533778"/>
                      <a:gd name="connsiteY3" fmla="*/ 17787 h 3958367"/>
                      <a:gd name="connsiteX4" fmla="*/ 1526971 w 1533778"/>
                      <a:gd name="connsiteY4" fmla="*/ 44163 h 3958367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839424 w 1266935"/>
                      <a:gd name="connsiteY2" fmla="*/ 346574 h 3940580"/>
                      <a:gd name="connsiteX3" fmla="*/ 1266935 w 1266935"/>
                      <a:gd name="connsiteY3" fmla="*/ 0 h 3940580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505316 w 1266935"/>
                      <a:gd name="connsiteY2" fmla="*/ 755417 h 3940580"/>
                      <a:gd name="connsiteX3" fmla="*/ 1266935 w 1266935"/>
                      <a:gd name="connsiteY3" fmla="*/ 0 h 3940580"/>
                      <a:gd name="connsiteX0" fmla="*/ 0 w 1196597"/>
                      <a:gd name="connsiteY0" fmla="*/ 4015314 h 4015314"/>
                      <a:gd name="connsiteX1" fmla="*/ 174040 w 1196597"/>
                      <a:gd name="connsiteY1" fmla="*/ 1864571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713134 w 1196597"/>
                      <a:gd name="connsiteY2" fmla="*/ 862478 h 4015314"/>
                      <a:gd name="connsiteX3" fmla="*/ 1196597 w 1196597"/>
                      <a:gd name="connsiteY3" fmla="*/ 0 h 40153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13134 w 1566052"/>
                      <a:gd name="connsiteY2" fmla="*/ 506878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98379"/>
                      <a:gd name="connsiteY0" fmla="*/ 3659714 h 3659714"/>
                      <a:gd name="connsiteX1" fmla="*/ 257166 w 1598379"/>
                      <a:gd name="connsiteY1" fmla="*/ 1689079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598379"/>
                      <a:gd name="connsiteY0" fmla="*/ 3659714 h 3659714"/>
                      <a:gd name="connsiteX1" fmla="*/ 210984 w 1598379"/>
                      <a:gd name="connsiteY1" fmla="*/ 2252498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653797"/>
                      <a:gd name="connsiteY0" fmla="*/ 3067293 h 3067293"/>
                      <a:gd name="connsiteX1" fmla="*/ 210984 w 1653797"/>
                      <a:gd name="connsiteY1" fmla="*/ 1660077 h 3067293"/>
                      <a:gd name="connsiteX2" fmla="*/ 787024 w 1653797"/>
                      <a:gd name="connsiteY2" fmla="*/ 2202 h 3067293"/>
                      <a:gd name="connsiteX3" fmla="*/ 1653797 w 1653797"/>
                      <a:gd name="connsiteY3" fmla="*/ 1277943 h 3067293"/>
                      <a:gd name="connsiteX0" fmla="*/ 0 w 1653797"/>
                      <a:gd name="connsiteY0" fmla="*/ 2441053 h 2441053"/>
                      <a:gd name="connsiteX1" fmla="*/ 210984 w 1653797"/>
                      <a:gd name="connsiteY1" fmla="*/ 1033837 h 2441053"/>
                      <a:gd name="connsiteX2" fmla="*/ 814733 w 1653797"/>
                      <a:gd name="connsiteY2" fmla="*/ 4035 h 2441053"/>
                      <a:gd name="connsiteX3" fmla="*/ 1653797 w 1653797"/>
                      <a:gd name="connsiteY3" fmla="*/ 651703 h 2441053"/>
                      <a:gd name="connsiteX0" fmla="*/ 0 w 1653797"/>
                      <a:gd name="connsiteY0" fmla="*/ 2447910 h 2447910"/>
                      <a:gd name="connsiteX1" fmla="*/ 210984 w 1653797"/>
                      <a:gd name="connsiteY1" fmla="*/ 1040694 h 2447910"/>
                      <a:gd name="connsiteX2" fmla="*/ 814733 w 1653797"/>
                      <a:gd name="connsiteY2" fmla="*/ 10892 h 2447910"/>
                      <a:gd name="connsiteX3" fmla="*/ 1653797 w 1653797"/>
                      <a:gd name="connsiteY3" fmla="*/ 658560 h 2447910"/>
                      <a:gd name="connsiteX0" fmla="*/ 0 w 1824669"/>
                      <a:gd name="connsiteY0" fmla="*/ 2543009 h 2543009"/>
                      <a:gd name="connsiteX1" fmla="*/ 210984 w 1824669"/>
                      <a:gd name="connsiteY1" fmla="*/ 1135793 h 2543009"/>
                      <a:gd name="connsiteX2" fmla="*/ 814733 w 1824669"/>
                      <a:gd name="connsiteY2" fmla="*/ 105991 h 2543009"/>
                      <a:gd name="connsiteX3" fmla="*/ 1824669 w 1824669"/>
                      <a:gd name="connsiteY3" fmla="*/ 33223 h 2543009"/>
                      <a:gd name="connsiteX0" fmla="*/ 0 w 1746160"/>
                      <a:gd name="connsiteY0" fmla="*/ 2538390 h 2538390"/>
                      <a:gd name="connsiteX1" fmla="*/ 132475 w 1746160"/>
                      <a:gd name="connsiteY1" fmla="*/ 1135793 h 2538390"/>
                      <a:gd name="connsiteX2" fmla="*/ 736224 w 1746160"/>
                      <a:gd name="connsiteY2" fmla="*/ 105991 h 2538390"/>
                      <a:gd name="connsiteX3" fmla="*/ 1746160 w 1746160"/>
                      <a:gd name="connsiteY3" fmla="*/ 33223 h 2538390"/>
                      <a:gd name="connsiteX0" fmla="*/ 0 w 1746160"/>
                      <a:gd name="connsiteY0" fmla="*/ 2539958 h 2539958"/>
                      <a:gd name="connsiteX1" fmla="*/ 169420 w 1746160"/>
                      <a:gd name="connsiteY1" fmla="*/ 1160452 h 2539958"/>
                      <a:gd name="connsiteX2" fmla="*/ 736224 w 1746160"/>
                      <a:gd name="connsiteY2" fmla="*/ 107559 h 2539958"/>
                      <a:gd name="connsiteX3" fmla="*/ 1746160 w 1746160"/>
                      <a:gd name="connsiteY3" fmla="*/ 34791 h 2539958"/>
                      <a:gd name="connsiteX0" fmla="*/ 0 w 1746160"/>
                      <a:gd name="connsiteY0" fmla="*/ 2505167 h 2505167"/>
                      <a:gd name="connsiteX1" fmla="*/ 169420 w 1746160"/>
                      <a:gd name="connsiteY1" fmla="*/ 1125661 h 2505167"/>
                      <a:gd name="connsiteX2" fmla="*/ 680806 w 1746160"/>
                      <a:gd name="connsiteY2" fmla="*/ 243640 h 2505167"/>
                      <a:gd name="connsiteX3" fmla="*/ 1746160 w 1746160"/>
                      <a:gd name="connsiteY3" fmla="*/ 0 h 2505167"/>
                      <a:gd name="connsiteX0" fmla="*/ 0 w 1672269"/>
                      <a:gd name="connsiteY0" fmla="*/ 2611385 h 2611385"/>
                      <a:gd name="connsiteX1" fmla="*/ 169420 w 1672269"/>
                      <a:gd name="connsiteY1" fmla="*/ 1231879 h 2611385"/>
                      <a:gd name="connsiteX2" fmla="*/ 680806 w 1672269"/>
                      <a:gd name="connsiteY2" fmla="*/ 349858 h 2611385"/>
                      <a:gd name="connsiteX3" fmla="*/ 1672269 w 1672269"/>
                      <a:gd name="connsiteY3" fmla="*/ 0 h 2611385"/>
                      <a:gd name="connsiteX0" fmla="*/ 0 w 1745995"/>
                      <a:gd name="connsiteY0" fmla="*/ 2636281 h 2636281"/>
                      <a:gd name="connsiteX1" fmla="*/ 169420 w 1745995"/>
                      <a:gd name="connsiteY1" fmla="*/ 1256775 h 2636281"/>
                      <a:gd name="connsiteX2" fmla="*/ 680806 w 1745995"/>
                      <a:gd name="connsiteY2" fmla="*/ 374754 h 2636281"/>
                      <a:gd name="connsiteX3" fmla="*/ 1672269 w 1745995"/>
                      <a:gd name="connsiteY3" fmla="*/ 24896 h 2636281"/>
                      <a:gd name="connsiteX4" fmla="*/ 1673260 w 1745995"/>
                      <a:gd name="connsiteY4" fmla="*/ 28527 h 2636281"/>
                      <a:gd name="connsiteX0" fmla="*/ 0 w 1704431"/>
                      <a:gd name="connsiteY0" fmla="*/ 2650135 h 2650135"/>
                      <a:gd name="connsiteX1" fmla="*/ 127856 w 1704431"/>
                      <a:gd name="connsiteY1" fmla="*/ 1256775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160184 w 1704431"/>
                      <a:gd name="connsiteY1" fmla="*/ 1261393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34719"/>
                      <a:gd name="connsiteY0" fmla="*/ 2686335 h 2686335"/>
                      <a:gd name="connsiteX1" fmla="*/ 160184 w 1734719"/>
                      <a:gd name="connsiteY1" fmla="*/ 1297593 h 2686335"/>
                      <a:gd name="connsiteX2" fmla="*/ 731606 w 1734719"/>
                      <a:gd name="connsiteY2" fmla="*/ 452517 h 2686335"/>
                      <a:gd name="connsiteX3" fmla="*/ 1630705 w 1734719"/>
                      <a:gd name="connsiteY3" fmla="*/ 61096 h 2686335"/>
                      <a:gd name="connsiteX4" fmla="*/ 1714823 w 1734719"/>
                      <a:gd name="connsiteY4" fmla="*/ 73 h 2686335"/>
                      <a:gd name="connsiteX0" fmla="*/ 0 w 1714823"/>
                      <a:gd name="connsiteY0" fmla="*/ 2698928 h 2698928"/>
                      <a:gd name="connsiteX1" fmla="*/ 160184 w 1714823"/>
                      <a:gd name="connsiteY1" fmla="*/ 1310186 h 2698928"/>
                      <a:gd name="connsiteX2" fmla="*/ 731606 w 1714823"/>
                      <a:gd name="connsiteY2" fmla="*/ 465110 h 2698928"/>
                      <a:gd name="connsiteX3" fmla="*/ 1501396 w 1714823"/>
                      <a:gd name="connsiteY3" fmla="*/ 32125 h 2698928"/>
                      <a:gd name="connsiteX4" fmla="*/ 1714823 w 1714823"/>
                      <a:gd name="connsiteY4" fmla="*/ 12666 h 2698928"/>
                      <a:gd name="connsiteX0" fmla="*/ 7759 w 1520647"/>
                      <a:gd name="connsiteY0" fmla="*/ 2667583 h 3107830"/>
                      <a:gd name="connsiteX1" fmla="*/ 167943 w 1520647"/>
                      <a:gd name="connsiteY1" fmla="*/ 1278841 h 3107830"/>
                      <a:gd name="connsiteX2" fmla="*/ 739365 w 1520647"/>
                      <a:gd name="connsiteY2" fmla="*/ 433765 h 3107830"/>
                      <a:gd name="connsiteX3" fmla="*/ 1509155 w 1520647"/>
                      <a:gd name="connsiteY3" fmla="*/ 780 h 3107830"/>
                      <a:gd name="connsiteX4" fmla="*/ 0 w 1520647"/>
                      <a:gd name="connsiteY4" fmla="*/ 3107830 h 3107830"/>
                      <a:gd name="connsiteX0" fmla="*/ 7759 w 1204488"/>
                      <a:gd name="connsiteY0" fmla="*/ 2290014 h 2730261"/>
                      <a:gd name="connsiteX1" fmla="*/ 167943 w 1204488"/>
                      <a:gd name="connsiteY1" fmla="*/ 901272 h 2730261"/>
                      <a:gd name="connsiteX2" fmla="*/ 739365 w 1204488"/>
                      <a:gd name="connsiteY2" fmla="*/ 56196 h 2730261"/>
                      <a:gd name="connsiteX3" fmla="*/ 1190500 w 1204488"/>
                      <a:gd name="connsiteY3" fmla="*/ 2491102 h 2730261"/>
                      <a:gd name="connsiteX4" fmla="*/ 0 w 1204488"/>
                      <a:gd name="connsiteY4" fmla="*/ 2730261 h 2730261"/>
                      <a:gd name="connsiteX0" fmla="*/ 7759 w 1204488"/>
                      <a:gd name="connsiteY0" fmla="*/ 1408954 h 1849201"/>
                      <a:gd name="connsiteX1" fmla="*/ 167943 w 1204488"/>
                      <a:gd name="connsiteY1" fmla="*/ 20212 h 1849201"/>
                      <a:gd name="connsiteX2" fmla="*/ 1048784 w 1204488"/>
                      <a:gd name="connsiteY2" fmla="*/ 652954 h 1849201"/>
                      <a:gd name="connsiteX3" fmla="*/ 1190500 w 1204488"/>
                      <a:gd name="connsiteY3" fmla="*/ 1610042 h 1849201"/>
                      <a:gd name="connsiteX4" fmla="*/ 0 w 1204488"/>
                      <a:gd name="connsiteY4" fmla="*/ 1849201 h 1849201"/>
                      <a:gd name="connsiteX0" fmla="*/ 7759 w 1204488"/>
                      <a:gd name="connsiteY0" fmla="*/ 904825 h 1345072"/>
                      <a:gd name="connsiteX1" fmla="*/ 454270 w 1204488"/>
                      <a:gd name="connsiteY1" fmla="*/ 79501 h 1345072"/>
                      <a:gd name="connsiteX2" fmla="*/ 1048784 w 1204488"/>
                      <a:gd name="connsiteY2" fmla="*/ 148825 h 1345072"/>
                      <a:gd name="connsiteX3" fmla="*/ 1190500 w 1204488"/>
                      <a:gd name="connsiteY3" fmla="*/ 1105913 h 1345072"/>
                      <a:gd name="connsiteX4" fmla="*/ 0 w 1204488"/>
                      <a:gd name="connsiteY4" fmla="*/ 1345072 h 1345072"/>
                      <a:gd name="connsiteX0" fmla="*/ 7759 w 1204488"/>
                      <a:gd name="connsiteY0" fmla="*/ 863994 h 1304241"/>
                      <a:gd name="connsiteX1" fmla="*/ 454270 w 1204488"/>
                      <a:gd name="connsiteY1" fmla="*/ 38670 h 1304241"/>
                      <a:gd name="connsiteX2" fmla="*/ 1048784 w 1204488"/>
                      <a:gd name="connsiteY2" fmla="*/ 107994 h 1304241"/>
                      <a:gd name="connsiteX3" fmla="*/ 1190500 w 1204488"/>
                      <a:gd name="connsiteY3" fmla="*/ 1065082 h 1304241"/>
                      <a:gd name="connsiteX4" fmla="*/ 0 w 1204488"/>
                      <a:gd name="connsiteY4" fmla="*/ 1304241 h 1304241"/>
                      <a:gd name="connsiteX0" fmla="*/ 7759 w 1204488"/>
                      <a:gd name="connsiteY0" fmla="*/ 892886 h 1333133"/>
                      <a:gd name="connsiteX1" fmla="*/ 634380 w 1204488"/>
                      <a:gd name="connsiteY1" fmla="*/ 21380 h 1333133"/>
                      <a:gd name="connsiteX2" fmla="*/ 1048784 w 1204488"/>
                      <a:gd name="connsiteY2" fmla="*/ 136886 h 1333133"/>
                      <a:gd name="connsiteX3" fmla="*/ 1190500 w 1204488"/>
                      <a:gd name="connsiteY3" fmla="*/ 1093974 h 1333133"/>
                      <a:gd name="connsiteX4" fmla="*/ 0 w 1204488"/>
                      <a:gd name="connsiteY4" fmla="*/ 1333133 h 1333133"/>
                      <a:gd name="connsiteX0" fmla="*/ 7759 w 1204488"/>
                      <a:gd name="connsiteY0" fmla="*/ 871877 h 1312124"/>
                      <a:gd name="connsiteX1" fmla="*/ 634380 w 1204488"/>
                      <a:gd name="connsiteY1" fmla="*/ 371 h 1312124"/>
                      <a:gd name="connsiteX2" fmla="*/ 1085730 w 1204488"/>
                      <a:gd name="connsiteY2" fmla="*/ 767040 h 1312124"/>
                      <a:gd name="connsiteX3" fmla="*/ 1190500 w 1204488"/>
                      <a:gd name="connsiteY3" fmla="*/ 1072965 h 1312124"/>
                      <a:gd name="connsiteX4" fmla="*/ 0 w 1204488"/>
                      <a:gd name="connsiteY4" fmla="*/ 1312124 h 1312124"/>
                      <a:gd name="connsiteX0" fmla="*/ 7759 w 1204488"/>
                      <a:gd name="connsiteY0" fmla="*/ 871923 h 1312170"/>
                      <a:gd name="connsiteX1" fmla="*/ 634380 w 1204488"/>
                      <a:gd name="connsiteY1" fmla="*/ 417 h 1312170"/>
                      <a:gd name="connsiteX2" fmla="*/ 1085730 w 1204488"/>
                      <a:gd name="connsiteY2" fmla="*/ 767086 h 1312170"/>
                      <a:gd name="connsiteX3" fmla="*/ 1190500 w 1204488"/>
                      <a:gd name="connsiteY3" fmla="*/ 1073011 h 1312170"/>
                      <a:gd name="connsiteX4" fmla="*/ 0 w 1204488"/>
                      <a:gd name="connsiteY4" fmla="*/ 1312170 h 1312170"/>
                      <a:gd name="connsiteX0" fmla="*/ 7759 w 1086818"/>
                      <a:gd name="connsiteY0" fmla="*/ 871936 h 1590260"/>
                      <a:gd name="connsiteX1" fmla="*/ 634380 w 1086818"/>
                      <a:gd name="connsiteY1" fmla="*/ 430 h 1590260"/>
                      <a:gd name="connsiteX2" fmla="*/ 1085730 w 1086818"/>
                      <a:gd name="connsiteY2" fmla="*/ 767099 h 1590260"/>
                      <a:gd name="connsiteX3" fmla="*/ 770245 w 1086818"/>
                      <a:gd name="connsiteY3" fmla="*/ 1590260 h 1590260"/>
                      <a:gd name="connsiteX4" fmla="*/ 0 w 1086818"/>
                      <a:gd name="connsiteY4" fmla="*/ 1312183 h 1590260"/>
                      <a:gd name="connsiteX0" fmla="*/ 7759 w 1086818"/>
                      <a:gd name="connsiteY0" fmla="*/ 871936 h 1595165"/>
                      <a:gd name="connsiteX1" fmla="*/ 634380 w 1086818"/>
                      <a:gd name="connsiteY1" fmla="*/ 430 h 1595165"/>
                      <a:gd name="connsiteX2" fmla="*/ 1085730 w 1086818"/>
                      <a:gd name="connsiteY2" fmla="*/ 767099 h 1595165"/>
                      <a:gd name="connsiteX3" fmla="*/ 770245 w 1086818"/>
                      <a:gd name="connsiteY3" fmla="*/ 1590260 h 1595165"/>
                      <a:gd name="connsiteX4" fmla="*/ 0 w 1086818"/>
                      <a:gd name="connsiteY4" fmla="*/ 1312183 h 1595165"/>
                      <a:gd name="connsiteX0" fmla="*/ 7759 w 1085772"/>
                      <a:gd name="connsiteY0" fmla="*/ 871935 h 1586057"/>
                      <a:gd name="connsiteX1" fmla="*/ 634380 w 1085772"/>
                      <a:gd name="connsiteY1" fmla="*/ 429 h 1586057"/>
                      <a:gd name="connsiteX2" fmla="*/ 1085730 w 1085772"/>
                      <a:gd name="connsiteY2" fmla="*/ 767098 h 1586057"/>
                      <a:gd name="connsiteX3" fmla="*/ 664026 w 1085772"/>
                      <a:gd name="connsiteY3" fmla="*/ 1581023 h 1586057"/>
                      <a:gd name="connsiteX4" fmla="*/ 0 w 1085772"/>
                      <a:gd name="connsiteY4" fmla="*/ 1312182 h 1586057"/>
                      <a:gd name="connsiteX0" fmla="*/ 0 w 1078013"/>
                      <a:gd name="connsiteY0" fmla="*/ 871935 h 1585136"/>
                      <a:gd name="connsiteX1" fmla="*/ 626621 w 1078013"/>
                      <a:gd name="connsiteY1" fmla="*/ 429 h 1585136"/>
                      <a:gd name="connsiteX2" fmla="*/ 1077971 w 1078013"/>
                      <a:gd name="connsiteY2" fmla="*/ 767098 h 1585136"/>
                      <a:gd name="connsiteX3" fmla="*/ 656267 w 1078013"/>
                      <a:gd name="connsiteY3" fmla="*/ 1581023 h 1585136"/>
                      <a:gd name="connsiteX4" fmla="*/ 38423 w 1078013"/>
                      <a:gd name="connsiteY4" fmla="*/ 1233673 h 1585136"/>
                      <a:gd name="connsiteX0" fmla="*/ 0 w 1079145"/>
                      <a:gd name="connsiteY0" fmla="*/ 871934 h 1571418"/>
                      <a:gd name="connsiteX1" fmla="*/ 626621 w 1079145"/>
                      <a:gd name="connsiteY1" fmla="*/ 428 h 1571418"/>
                      <a:gd name="connsiteX2" fmla="*/ 1077971 w 1079145"/>
                      <a:gd name="connsiteY2" fmla="*/ 767097 h 1571418"/>
                      <a:gd name="connsiteX3" fmla="*/ 767104 w 1079145"/>
                      <a:gd name="connsiteY3" fmla="*/ 1567168 h 1571418"/>
                      <a:gd name="connsiteX4" fmla="*/ 38423 w 1079145"/>
                      <a:gd name="connsiteY4" fmla="*/ 1233672 h 1571418"/>
                      <a:gd name="connsiteX0" fmla="*/ 0 w 1078064"/>
                      <a:gd name="connsiteY0" fmla="*/ 871933 h 1566847"/>
                      <a:gd name="connsiteX1" fmla="*/ 626621 w 1078064"/>
                      <a:gd name="connsiteY1" fmla="*/ 427 h 1566847"/>
                      <a:gd name="connsiteX2" fmla="*/ 1077971 w 1078064"/>
                      <a:gd name="connsiteY2" fmla="*/ 767096 h 1566847"/>
                      <a:gd name="connsiteX3" fmla="*/ 670122 w 1078064"/>
                      <a:gd name="connsiteY3" fmla="*/ 1562549 h 1566847"/>
                      <a:gd name="connsiteX4" fmla="*/ 38423 w 1078064"/>
                      <a:gd name="connsiteY4" fmla="*/ 1233671 h 1566847"/>
                      <a:gd name="connsiteX0" fmla="*/ 0 w 1078064"/>
                      <a:gd name="connsiteY0" fmla="*/ 871933 h 1562549"/>
                      <a:gd name="connsiteX1" fmla="*/ 626621 w 1078064"/>
                      <a:gd name="connsiteY1" fmla="*/ 427 h 1562549"/>
                      <a:gd name="connsiteX2" fmla="*/ 1077971 w 1078064"/>
                      <a:gd name="connsiteY2" fmla="*/ 767096 h 1562549"/>
                      <a:gd name="connsiteX3" fmla="*/ 670122 w 1078064"/>
                      <a:gd name="connsiteY3" fmla="*/ 1562549 h 1562549"/>
                      <a:gd name="connsiteX4" fmla="*/ 38423 w 1078064"/>
                      <a:gd name="connsiteY4" fmla="*/ 1233671 h 1562549"/>
                      <a:gd name="connsiteX0" fmla="*/ 0 w 1085548"/>
                      <a:gd name="connsiteY0" fmla="*/ 871896 h 1562549"/>
                      <a:gd name="connsiteX1" fmla="*/ 626621 w 1085548"/>
                      <a:gd name="connsiteY1" fmla="*/ 390 h 1562549"/>
                      <a:gd name="connsiteX2" fmla="*/ 1077971 w 1085548"/>
                      <a:gd name="connsiteY2" fmla="*/ 767059 h 1562549"/>
                      <a:gd name="connsiteX3" fmla="*/ 892589 w 1085548"/>
                      <a:gd name="connsiteY3" fmla="*/ 1251851 h 1562549"/>
                      <a:gd name="connsiteX4" fmla="*/ 670122 w 1085548"/>
                      <a:gd name="connsiteY4" fmla="*/ 1562512 h 1562549"/>
                      <a:gd name="connsiteX5" fmla="*/ 38423 w 1085548"/>
                      <a:gd name="connsiteY5" fmla="*/ 1233634 h 1562549"/>
                      <a:gd name="connsiteX0" fmla="*/ 0 w 1092428"/>
                      <a:gd name="connsiteY0" fmla="*/ 871896 h 1282933"/>
                      <a:gd name="connsiteX1" fmla="*/ 626621 w 1092428"/>
                      <a:gd name="connsiteY1" fmla="*/ 390 h 1282933"/>
                      <a:gd name="connsiteX2" fmla="*/ 1077971 w 1092428"/>
                      <a:gd name="connsiteY2" fmla="*/ 767059 h 1282933"/>
                      <a:gd name="connsiteX3" fmla="*/ 892589 w 1092428"/>
                      <a:gd name="connsiteY3" fmla="*/ 1251851 h 1282933"/>
                      <a:gd name="connsiteX4" fmla="*/ 38423 w 1092428"/>
                      <a:gd name="connsiteY4" fmla="*/ 1233634 h 1282933"/>
                      <a:gd name="connsiteX0" fmla="*/ 0 w 1078764"/>
                      <a:gd name="connsiteY0" fmla="*/ 871938 h 1616561"/>
                      <a:gd name="connsiteX1" fmla="*/ 626621 w 1078764"/>
                      <a:gd name="connsiteY1" fmla="*/ 432 h 1616561"/>
                      <a:gd name="connsiteX2" fmla="*/ 1077971 w 1078764"/>
                      <a:gd name="connsiteY2" fmla="*/ 767101 h 1616561"/>
                      <a:gd name="connsiteX3" fmla="*/ 717099 w 1078764"/>
                      <a:gd name="connsiteY3" fmla="*/ 1607493 h 1616561"/>
                      <a:gd name="connsiteX4" fmla="*/ 38423 w 1078764"/>
                      <a:gd name="connsiteY4" fmla="*/ 1233676 h 1616561"/>
                      <a:gd name="connsiteX0" fmla="*/ 0 w 1078764"/>
                      <a:gd name="connsiteY0" fmla="*/ 871938 h 1628723"/>
                      <a:gd name="connsiteX1" fmla="*/ 626621 w 1078764"/>
                      <a:gd name="connsiteY1" fmla="*/ 432 h 1628723"/>
                      <a:gd name="connsiteX2" fmla="*/ 1077971 w 1078764"/>
                      <a:gd name="connsiteY2" fmla="*/ 767101 h 1628723"/>
                      <a:gd name="connsiteX3" fmla="*/ 717099 w 1078764"/>
                      <a:gd name="connsiteY3" fmla="*/ 1607493 h 1628723"/>
                      <a:gd name="connsiteX4" fmla="*/ 38423 w 1078764"/>
                      <a:gd name="connsiteY4" fmla="*/ 1233676 h 1628723"/>
                      <a:gd name="connsiteX0" fmla="*/ 0 w 1078764"/>
                      <a:gd name="connsiteY0" fmla="*/ 874352 h 1631137"/>
                      <a:gd name="connsiteX1" fmla="*/ 626621 w 1078764"/>
                      <a:gd name="connsiteY1" fmla="*/ 2846 h 1631137"/>
                      <a:gd name="connsiteX2" fmla="*/ 1077971 w 1078764"/>
                      <a:gd name="connsiteY2" fmla="*/ 769515 h 1631137"/>
                      <a:gd name="connsiteX3" fmla="*/ 717099 w 1078764"/>
                      <a:gd name="connsiteY3" fmla="*/ 1609907 h 1631137"/>
                      <a:gd name="connsiteX4" fmla="*/ 38423 w 1078764"/>
                      <a:gd name="connsiteY4" fmla="*/ 1236090 h 1631137"/>
                      <a:gd name="connsiteX0" fmla="*/ 0 w 1078764"/>
                      <a:gd name="connsiteY0" fmla="*/ 911505 h 1668290"/>
                      <a:gd name="connsiteX1" fmla="*/ 626621 w 1078764"/>
                      <a:gd name="connsiteY1" fmla="*/ 39999 h 1668290"/>
                      <a:gd name="connsiteX2" fmla="*/ 1077971 w 1078764"/>
                      <a:gd name="connsiteY2" fmla="*/ 806668 h 1668290"/>
                      <a:gd name="connsiteX3" fmla="*/ 717099 w 1078764"/>
                      <a:gd name="connsiteY3" fmla="*/ 1647060 h 1668290"/>
                      <a:gd name="connsiteX4" fmla="*/ 38423 w 1078764"/>
                      <a:gd name="connsiteY4" fmla="*/ 1273243 h 1668290"/>
                      <a:gd name="connsiteX0" fmla="*/ 0 w 932568"/>
                      <a:gd name="connsiteY0" fmla="*/ 872078 h 1628863"/>
                      <a:gd name="connsiteX1" fmla="*/ 626621 w 932568"/>
                      <a:gd name="connsiteY1" fmla="*/ 572 h 1628863"/>
                      <a:gd name="connsiteX2" fmla="*/ 930189 w 932568"/>
                      <a:gd name="connsiteY2" fmla="*/ 928877 h 1628863"/>
                      <a:gd name="connsiteX3" fmla="*/ 717099 w 932568"/>
                      <a:gd name="connsiteY3" fmla="*/ 1607633 h 1628863"/>
                      <a:gd name="connsiteX4" fmla="*/ 38423 w 932568"/>
                      <a:gd name="connsiteY4" fmla="*/ 1233816 h 1628863"/>
                      <a:gd name="connsiteX0" fmla="*/ 0 w 936347"/>
                      <a:gd name="connsiteY0" fmla="*/ 681733 h 1438518"/>
                      <a:gd name="connsiteX1" fmla="*/ 548112 w 936347"/>
                      <a:gd name="connsiteY1" fmla="*/ 8808 h 1438518"/>
                      <a:gd name="connsiteX2" fmla="*/ 930189 w 936347"/>
                      <a:gd name="connsiteY2" fmla="*/ 738532 h 1438518"/>
                      <a:gd name="connsiteX3" fmla="*/ 717099 w 936347"/>
                      <a:gd name="connsiteY3" fmla="*/ 1417288 h 1438518"/>
                      <a:gd name="connsiteX4" fmla="*/ 38423 w 936347"/>
                      <a:gd name="connsiteY4" fmla="*/ 1043471 h 1438518"/>
                      <a:gd name="connsiteX0" fmla="*/ 0 w 936347"/>
                      <a:gd name="connsiteY0" fmla="*/ 706892 h 1463677"/>
                      <a:gd name="connsiteX1" fmla="*/ 548112 w 936347"/>
                      <a:gd name="connsiteY1" fmla="*/ 33967 h 1463677"/>
                      <a:gd name="connsiteX2" fmla="*/ 930189 w 936347"/>
                      <a:gd name="connsiteY2" fmla="*/ 763691 h 1463677"/>
                      <a:gd name="connsiteX3" fmla="*/ 717099 w 936347"/>
                      <a:gd name="connsiteY3" fmla="*/ 1442447 h 1463677"/>
                      <a:gd name="connsiteX4" fmla="*/ 38423 w 936347"/>
                      <a:gd name="connsiteY4" fmla="*/ 1068630 h 1463677"/>
                      <a:gd name="connsiteX0" fmla="*/ 0 w 848422"/>
                      <a:gd name="connsiteY0" fmla="*/ 679865 h 1436650"/>
                      <a:gd name="connsiteX1" fmla="*/ 548112 w 848422"/>
                      <a:gd name="connsiteY1" fmla="*/ 6940 h 1436650"/>
                      <a:gd name="connsiteX2" fmla="*/ 823971 w 848422"/>
                      <a:gd name="connsiteY2" fmla="*/ 708955 h 1436650"/>
                      <a:gd name="connsiteX3" fmla="*/ 717099 w 848422"/>
                      <a:gd name="connsiteY3" fmla="*/ 1415420 h 1436650"/>
                      <a:gd name="connsiteX4" fmla="*/ 38423 w 848422"/>
                      <a:gd name="connsiteY4" fmla="*/ 1041603 h 1436650"/>
                      <a:gd name="connsiteX0" fmla="*/ 0 w 825552"/>
                      <a:gd name="connsiteY0" fmla="*/ 679865 h 1419926"/>
                      <a:gd name="connsiteX1" fmla="*/ 548112 w 825552"/>
                      <a:gd name="connsiteY1" fmla="*/ 6940 h 1419926"/>
                      <a:gd name="connsiteX2" fmla="*/ 823971 w 825552"/>
                      <a:gd name="connsiteY2" fmla="*/ 708955 h 1419926"/>
                      <a:gd name="connsiteX3" fmla="*/ 615499 w 825552"/>
                      <a:gd name="connsiteY3" fmla="*/ 1396948 h 1419926"/>
                      <a:gd name="connsiteX4" fmla="*/ 38423 w 825552"/>
                      <a:gd name="connsiteY4" fmla="*/ 1041603 h 1419926"/>
                      <a:gd name="connsiteX0" fmla="*/ 0 w 828932"/>
                      <a:gd name="connsiteY0" fmla="*/ 619419 h 1359480"/>
                      <a:gd name="connsiteX1" fmla="*/ 474222 w 828932"/>
                      <a:gd name="connsiteY1" fmla="*/ 20385 h 1359480"/>
                      <a:gd name="connsiteX2" fmla="*/ 823971 w 828932"/>
                      <a:gd name="connsiteY2" fmla="*/ 648509 h 1359480"/>
                      <a:gd name="connsiteX3" fmla="*/ 615499 w 828932"/>
                      <a:gd name="connsiteY3" fmla="*/ 1336502 h 1359480"/>
                      <a:gd name="connsiteX4" fmla="*/ 38423 w 828932"/>
                      <a:gd name="connsiteY4" fmla="*/ 981157 h 1359480"/>
                      <a:gd name="connsiteX0" fmla="*/ 0 w 828932"/>
                      <a:gd name="connsiteY0" fmla="*/ 631715 h 1371776"/>
                      <a:gd name="connsiteX1" fmla="*/ 474222 w 828932"/>
                      <a:gd name="connsiteY1" fmla="*/ 32681 h 1371776"/>
                      <a:gd name="connsiteX2" fmla="*/ 823971 w 828932"/>
                      <a:gd name="connsiteY2" fmla="*/ 660805 h 1371776"/>
                      <a:gd name="connsiteX3" fmla="*/ 615499 w 828932"/>
                      <a:gd name="connsiteY3" fmla="*/ 1348798 h 1371776"/>
                      <a:gd name="connsiteX4" fmla="*/ 38423 w 828932"/>
                      <a:gd name="connsiteY4" fmla="*/ 993453 h 1371776"/>
                      <a:gd name="connsiteX0" fmla="*/ 0 w 827969"/>
                      <a:gd name="connsiteY0" fmla="*/ 631715 h 1371776"/>
                      <a:gd name="connsiteX1" fmla="*/ 474222 w 827969"/>
                      <a:gd name="connsiteY1" fmla="*/ 32681 h 1371776"/>
                      <a:gd name="connsiteX2" fmla="*/ 823971 w 827969"/>
                      <a:gd name="connsiteY2" fmla="*/ 660805 h 1371776"/>
                      <a:gd name="connsiteX3" fmla="*/ 615499 w 827969"/>
                      <a:gd name="connsiteY3" fmla="*/ 1348798 h 1371776"/>
                      <a:gd name="connsiteX4" fmla="*/ 38423 w 827969"/>
                      <a:gd name="connsiteY4" fmla="*/ 993453 h 1371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7969" h="1371776">
                        <a:moveTo>
                          <a:pt x="0" y="631715"/>
                        </a:moveTo>
                        <a:cubicBezTo>
                          <a:pt x="16701" y="-148552"/>
                          <a:pt x="350748" y="124"/>
                          <a:pt x="474222" y="32681"/>
                        </a:cubicBezTo>
                        <a:cubicBezTo>
                          <a:pt x="597696" y="65238"/>
                          <a:pt x="800425" y="441452"/>
                          <a:pt x="823971" y="660805"/>
                        </a:cubicBezTo>
                        <a:cubicBezTo>
                          <a:pt x="847517" y="880158"/>
                          <a:pt x="765666" y="1238709"/>
                          <a:pt x="615499" y="1348798"/>
                        </a:cubicBezTo>
                        <a:cubicBezTo>
                          <a:pt x="442241" y="1426560"/>
                          <a:pt x="128629" y="1306666"/>
                          <a:pt x="38423" y="993453"/>
                        </a:cubicBez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 87">
                    <a:extLst>
                      <a:ext uri="{FF2B5EF4-FFF2-40B4-BE49-F238E27FC236}">
                        <a16:creationId xmlns:a16="http://schemas.microsoft.com/office/drawing/2014/main" id="{41641424-440F-E110-1245-2765736CEECE}"/>
                      </a:ext>
                    </a:extLst>
                  </p:cNvPr>
                  <p:cNvSpPr/>
                  <p:nvPr/>
                </p:nvSpPr>
                <p:spPr>
                  <a:xfrm rot="11532247" flipH="1">
                    <a:off x="2587640" y="3050782"/>
                    <a:ext cx="713409" cy="1218008"/>
                  </a:xfrm>
                  <a:custGeom>
                    <a:avLst/>
                    <a:gdLst>
                      <a:gd name="connsiteX0" fmla="*/ 0 w 1568011"/>
                      <a:gd name="connsiteY0" fmla="*/ 3776856 h 3776856"/>
                      <a:gd name="connsiteX1" fmla="*/ 200417 w 1568011"/>
                      <a:gd name="connsiteY1" fmla="*/ 1634906 h 3776856"/>
                      <a:gd name="connsiteX2" fmla="*/ 1002082 w 1568011"/>
                      <a:gd name="connsiteY2" fmla="*/ 288358 h 3776856"/>
                      <a:gd name="connsiteX3" fmla="*/ 1521912 w 1568011"/>
                      <a:gd name="connsiteY3" fmla="*/ 25311 h 3776856"/>
                      <a:gd name="connsiteX4" fmla="*/ 1509386 w 1568011"/>
                      <a:gd name="connsiteY4" fmla="*/ 25311 h 3776856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975705 w 1541634"/>
                      <a:gd name="connsiteY2" fmla="*/ 288358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41634"/>
                      <a:gd name="connsiteY0" fmla="*/ 3785649 h 3785649"/>
                      <a:gd name="connsiteX1" fmla="*/ 174040 w 1541634"/>
                      <a:gd name="connsiteY1" fmla="*/ 1634906 h 3785649"/>
                      <a:gd name="connsiteX2" fmla="*/ 839424 w 1541634"/>
                      <a:gd name="connsiteY2" fmla="*/ 191643 h 3785649"/>
                      <a:gd name="connsiteX3" fmla="*/ 1495535 w 1541634"/>
                      <a:gd name="connsiteY3" fmla="*/ 25311 h 3785649"/>
                      <a:gd name="connsiteX4" fmla="*/ 1483009 w 1541634"/>
                      <a:gd name="connsiteY4" fmla="*/ 25311 h 3785649"/>
                      <a:gd name="connsiteX0" fmla="*/ 0 w 1519022"/>
                      <a:gd name="connsiteY0" fmla="*/ 3916642 h 3916642"/>
                      <a:gd name="connsiteX1" fmla="*/ 174040 w 1519022"/>
                      <a:gd name="connsiteY1" fmla="*/ 1765899 h 3916642"/>
                      <a:gd name="connsiteX2" fmla="*/ 839424 w 1519022"/>
                      <a:gd name="connsiteY2" fmla="*/ 322636 h 3916642"/>
                      <a:gd name="connsiteX3" fmla="*/ 1495535 w 1519022"/>
                      <a:gd name="connsiteY3" fmla="*/ 156304 h 3916642"/>
                      <a:gd name="connsiteX4" fmla="*/ 1364313 w 1519022"/>
                      <a:gd name="connsiteY4" fmla="*/ 2438 h 3916642"/>
                      <a:gd name="connsiteX0" fmla="*/ 0 w 1381473"/>
                      <a:gd name="connsiteY0" fmla="*/ 3958367 h 3958367"/>
                      <a:gd name="connsiteX1" fmla="*/ 174040 w 1381473"/>
                      <a:gd name="connsiteY1" fmla="*/ 1807624 h 3958367"/>
                      <a:gd name="connsiteX2" fmla="*/ 839424 w 1381473"/>
                      <a:gd name="connsiteY2" fmla="*/ 364361 h 3958367"/>
                      <a:gd name="connsiteX3" fmla="*/ 1266935 w 1381473"/>
                      <a:gd name="connsiteY3" fmla="*/ 17787 h 3958367"/>
                      <a:gd name="connsiteX4" fmla="*/ 1364313 w 1381473"/>
                      <a:gd name="connsiteY4" fmla="*/ 44163 h 3958367"/>
                      <a:gd name="connsiteX0" fmla="*/ 0 w 1533778"/>
                      <a:gd name="connsiteY0" fmla="*/ 3958367 h 3958367"/>
                      <a:gd name="connsiteX1" fmla="*/ 174040 w 1533778"/>
                      <a:gd name="connsiteY1" fmla="*/ 1807624 h 3958367"/>
                      <a:gd name="connsiteX2" fmla="*/ 839424 w 1533778"/>
                      <a:gd name="connsiteY2" fmla="*/ 364361 h 3958367"/>
                      <a:gd name="connsiteX3" fmla="*/ 1266935 w 1533778"/>
                      <a:gd name="connsiteY3" fmla="*/ 17787 h 3958367"/>
                      <a:gd name="connsiteX4" fmla="*/ 1526971 w 1533778"/>
                      <a:gd name="connsiteY4" fmla="*/ 44163 h 3958367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839424 w 1266935"/>
                      <a:gd name="connsiteY2" fmla="*/ 346574 h 3940580"/>
                      <a:gd name="connsiteX3" fmla="*/ 1266935 w 1266935"/>
                      <a:gd name="connsiteY3" fmla="*/ 0 h 3940580"/>
                      <a:gd name="connsiteX0" fmla="*/ 0 w 1266935"/>
                      <a:gd name="connsiteY0" fmla="*/ 3940580 h 3940580"/>
                      <a:gd name="connsiteX1" fmla="*/ 174040 w 1266935"/>
                      <a:gd name="connsiteY1" fmla="*/ 1789837 h 3940580"/>
                      <a:gd name="connsiteX2" fmla="*/ 505316 w 1266935"/>
                      <a:gd name="connsiteY2" fmla="*/ 755417 h 3940580"/>
                      <a:gd name="connsiteX3" fmla="*/ 1266935 w 1266935"/>
                      <a:gd name="connsiteY3" fmla="*/ 0 h 3940580"/>
                      <a:gd name="connsiteX0" fmla="*/ 0 w 1196597"/>
                      <a:gd name="connsiteY0" fmla="*/ 4015314 h 4015314"/>
                      <a:gd name="connsiteX1" fmla="*/ 174040 w 1196597"/>
                      <a:gd name="connsiteY1" fmla="*/ 1864571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505316 w 1196597"/>
                      <a:gd name="connsiteY2" fmla="*/ 830151 h 4015314"/>
                      <a:gd name="connsiteX3" fmla="*/ 1196597 w 1196597"/>
                      <a:gd name="connsiteY3" fmla="*/ 0 h 4015314"/>
                      <a:gd name="connsiteX0" fmla="*/ 0 w 1196597"/>
                      <a:gd name="connsiteY0" fmla="*/ 4015314 h 4015314"/>
                      <a:gd name="connsiteX1" fmla="*/ 307967 w 1196597"/>
                      <a:gd name="connsiteY1" fmla="*/ 1901516 h 4015314"/>
                      <a:gd name="connsiteX2" fmla="*/ 713134 w 1196597"/>
                      <a:gd name="connsiteY2" fmla="*/ 862478 h 4015314"/>
                      <a:gd name="connsiteX3" fmla="*/ 1196597 w 1196597"/>
                      <a:gd name="connsiteY3" fmla="*/ 0 h 40153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13134 w 1566052"/>
                      <a:gd name="connsiteY2" fmla="*/ 506878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307967 w 1566052"/>
                      <a:gd name="connsiteY1" fmla="*/ 1545916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66052"/>
                      <a:gd name="connsiteY0" fmla="*/ 3659714 h 3659714"/>
                      <a:gd name="connsiteX1" fmla="*/ 224839 w 1566052"/>
                      <a:gd name="connsiteY1" fmla="*/ 1689079 h 3659714"/>
                      <a:gd name="connsiteX2" fmla="*/ 754697 w 1566052"/>
                      <a:gd name="connsiteY2" fmla="*/ 594623 h 3659714"/>
                      <a:gd name="connsiteX3" fmla="*/ 1566052 w 1566052"/>
                      <a:gd name="connsiteY3" fmla="*/ 0 h 3659714"/>
                      <a:gd name="connsiteX0" fmla="*/ 0 w 1598379"/>
                      <a:gd name="connsiteY0" fmla="*/ 3659714 h 3659714"/>
                      <a:gd name="connsiteX1" fmla="*/ 257166 w 1598379"/>
                      <a:gd name="connsiteY1" fmla="*/ 1689079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598379"/>
                      <a:gd name="connsiteY0" fmla="*/ 3659714 h 3659714"/>
                      <a:gd name="connsiteX1" fmla="*/ 210984 w 1598379"/>
                      <a:gd name="connsiteY1" fmla="*/ 2252498 h 3659714"/>
                      <a:gd name="connsiteX2" fmla="*/ 787024 w 1598379"/>
                      <a:gd name="connsiteY2" fmla="*/ 594623 h 3659714"/>
                      <a:gd name="connsiteX3" fmla="*/ 1598379 w 1598379"/>
                      <a:gd name="connsiteY3" fmla="*/ 0 h 3659714"/>
                      <a:gd name="connsiteX0" fmla="*/ 0 w 1653797"/>
                      <a:gd name="connsiteY0" fmla="*/ 3067293 h 3067293"/>
                      <a:gd name="connsiteX1" fmla="*/ 210984 w 1653797"/>
                      <a:gd name="connsiteY1" fmla="*/ 1660077 h 3067293"/>
                      <a:gd name="connsiteX2" fmla="*/ 787024 w 1653797"/>
                      <a:gd name="connsiteY2" fmla="*/ 2202 h 3067293"/>
                      <a:gd name="connsiteX3" fmla="*/ 1653797 w 1653797"/>
                      <a:gd name="connsiteY3" fmla="*/ 1277943 h 3067293"/>
                      <a:gd name="connsiteX0" fmla="*/ 0 w 1653797"/>
                      <a:gd name="connsiteY0" fmla="*/ 2441053 h 2441053"/>
                      <a:gd name="connsiteX1" fmla="*/ 210984 w 1653797"/>
                      <a:gd name="connsiteY1" fmla="*/ 1033837 h 2441053"/>
                      <a:gd name="connsiteX2" fmla="*/ 814733 w 1653797"/>
                      <a:gd name="connsiteY2" fmla="*/ 4035 h 2441053"/>
                      <a:gd name="connsiteX3" fmla="*/ 1653797 w 1653797"/>
                      <a:gd name="connsiteY3" fmla="*/ 651703 h 2441053"/>
                      <a:gd name="connsiteX0" fmla="*/ 0 w 1653797"/>
                      <a:gd name="connsiteY0" fmla="*/ 2447910 h 2447910"/>
                      <a:gd name="connsiteX1" fmla="*/ 210984 w 1653797"/>
                      <a:gd name="connsiteY1" fmla="*/ 1040694 h 2447910"/>
                      <a:gd name="connsiteX2" fmla="*/ 814733 w 1653797"/>
                      <a:gd name="connsiteY2" fmla="*/ 10892 h 2447910"/>
                      <a:gd name="connsiteX3" fmla="*/ 1653797 w 1653797"/>
                      <a:gd name="connsiteY3" fmla="*/ 658560 h 2447910"/>
                      <a:gd name="connsiteX0" fmla="*/ 0 w 1824669"/>
                      <a:gd name="connsiteY0" fmla="*/ 2543009 h 2543009"/>
                      <a:gd name="connsiteX1" fmla="*/ 210984 w 1824669"/>
                      <a:gd name="connsiteY1" fmla="*/ 1135793 h 2543009"/>
                      <a:gd name="connsiteX2" fmla="*/ 814733 w 1824669"/>
                      <a:gd name="connsiteY2" fmla="*/ 105991 h 2543009"/>
                      <a:gd name="connsiteX3" fmla="*/ 1824669 w 1824669"/>
                      <a:gd name="connsiteY3" fmla="*/ 33223 h 2543009"/>
                      <a:gd name="connsiteX0" fmla="*/ 0 w 1746160"/>
                      <a:gd name="connsiteY0" fmla="*/ 2538390 h 2538390"/>
                      <a:gd name="connsiteX1" fmla="*/ 132475 w 1746160"/>
                      <a:gd name="connsiteY1" fmla="*/ 1135793 h 2538390"/>
                      <a:gd name="connsiteX2" fmla="*/ 736224 w 1746160"/>
                      <a:gd name="connsiteY2" fmla="*/ 105991 h 2538390"/>
                      <a:gd name="connsiteX3" fmla="*/ 1746160 w 1746160"/>
                      <a:gd name="connsiteY3" fmla="*/ 33223 h 2538390"/>
                      <a:gd name="connsiteX0" fmla="*/ 0 w 1746160"/>
                      <a:gd name="connsiteY0" fmla="*/ 2539958 h 2539958"/>
                      <a:gd name="connsiteX1" fmla="*/ 169420 w 1746160"/>
                      <a:gd name="connsiteY1" fmla="*/ 1160452 h 2539958"/>
                      <a:gd name="connsiteX2" fmla="*/ 736224 w 1746160"/>
                      <a:gd name="connsiteY2" fmla="*/ 107559 h 2539958"/>
                      <a:gd name="connsiteX3" fmla="*/ 1746160 w 1746160"/>
                      <a:gd name="connsiteY3" fmla="*/ 34791 h 2539958"/>
                      <a:gd name="connsiteX0" fmla="*/ 0 w 1746160"/>
                      <a:gd name="connsiteY0" fmla="*/ 2505167 h 2505167"/>
                      <a:gd name="connsiteX1" fmla="*/ 169420 w 1746160"/>
                      <a:gd name="connsiteY1" fmla="*/ 1125661 h 2505167"/>
                      <a:gd name="connsiteX2" fmla="*/ 680806 w 1746160"/>
                      <a:gd name="connsiteY2" fmla="*/ 243640 h 2505167"/>
                      <a:gd name="connsiteX3" fmla="*/ 1746160 w 1746160"/>
                      <a:gd name="connsiteY3" fmla="*/ 0 h 2505167"/>
                      <a:gd name="connsiteX0" fmla="*/ 0 w 1672269"/>
                      <a:gd name="connsiteY0" fmla="*/ 2611385 h 2611385"/>
                      <a:gd name="connsiteX1" fmla="*/ 169420 w 1672269"/>
                      <a:gd name="connsiteY1" fmla="*/ 1231879 h 2611385"/>
                      <a:gd name="connsiteX2" fmla="*/ 680806 w 1672269"/>
                      <a:gd name="connsiteY2" fmla="*/ 349858 h 2611385"/>
                      <a:gd name="connsiteX3" fmla="*/ 1672269 w 1672269"/>
                      <a:gd name="connsiteY3" fmla="*/ 0 h 2611385"/>
                      <a:gd name="connsiteX0" fmla="*/ 0 w 1745995"/>
                      <a:gd name="connsiteY0" fmla="*/ 2636281 h 2636281"/>
                      <a:gd name="connsiteX1" fmla="*/ 169420 w 1745995"/>
                      <a:gd name="connsiteY1" fmla="*/ 1256775 h 2636281"/>
                      <a:gd name="connsiteX2" fmla="*/ 680806 w 1745995"/>
                      <a:gd name="connsiteY2" fmla="*/ 374754 h 2636281"/>
                      <a:gd name="connsiteX3" fmla="*/ 1672269 w 1745995"/>
                      <a:gd name="connsiteY3" fmla="*/ 24896 h 2636281"/>
                      <a:gd name="connsiteX4" fmla="*/ 1673260 w 1745995"/>
                      <a:gd name="connsiteY4" fmla="*/ 28527 h 2636281"/>
                      <a:gd name="connsiteX0" fmla="*/ 0 w 1704431"/>
                      <a:gd name="connsiteY0" fmla="*/ 2650135 h 2650135"/>
                      <a:gd name="connsiteX1" fmla="*/ 127856 w 1704431"/>
                      <a:gd name="connsiteY1" fmla="*/ 1256775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639242 w 1704431"/>
                      <a:gd name="connsiteY2" fmla="*/ 374754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220220 w 1704431"/>
                      <a:gd name="connsiteY1" fmla="*/ 1293720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04431"/>
                      <a:gd name="connsiteY0" fmla="*/ 2650135 h 2650135"/>
                      <a:gd name="connsiteX1" fmla="*/ 160184 w 1704431"/>
                      <a:gd name="connsiteY1" fmla="*/ 1261393 h 2650135"/>
                      <a:gd name="connsiteX2" fmla="*/ 731606 w 1704431"/>
                      <a:gd name="connsiteY2" fmla="*/ 416317 h 2650135"/>
                      <a:gd name="connsiteX3" fmla="*/ 1630705 w 1704431"/>
                      <a:gd name="connsiteY3" fmla="*/ 24896 h 2650135"/>
                      <a:gd name="connsiteX4" fmla="*/ 1631696 w 1704431"/>
                      <a:gd name="connsiteY4" fmla="*/ 28527 h 2650135"/>
                      <a:gd name="connsiteX0" fmla="*/ 0 w 1734719"/>
                      <a:gd name="connsiteY0" fmla="*/ 2686335 h 2686335"/>
                      <a:gd name="connsiteX1" fmla="*/ 160184 w 1734719"/>
                      <a:gd name="connsiteY1" fmla="*/ 1297593 h 2686335"/>
                      <a:gd name="connsiteX2" fmla="*/ 731606 w 1734719"/>
                      <a:gd name="connsiteY2" fmla="*/ 452517 h 2686335"/>
                      <a:gd name="connsiteX3" fmla="*/ 1630705 w 1734719"/>
                      <a:gd name="connsiteY3" fmla="*/ 61096 h 2686335"/>
                      <a:gd name="connsiteX4" fmla="*/ 1714823 w 1734719"/>
                      <a:gd name="connsiteY4" fmla="*/ 73 h 2686335"/>
                      <a:gd name="connsiteX0" fmla="*/ 0 w 1714823"/>
                      <a:gd name="connsiteY0" fmla="*/ 2698928 h 2698928"/>
                      <a:gd name="connsiteX1" fmla="*/ 160184 w 1714823"/>
                      <a:gd name="connsiteY1" fmla="*/ 1310186 h 2698928"/>
                      <a:gd name="connsiteX2" fmla="*/ 731606 w 1714823"/>
                      <a:gd name="connsiteY2" fmla="*/ 465110 h 2698928"/>
                      <a:gd name="connsiteX3" fmla="*/ 1501396 w 1714823"/>
                      <a:gd name="connsiteY3" fmla="*/ 32125 h 2698928"/>
                      <a:gd name="connsiteX4" fmla="*/ 1714823 w 1714823"/>
                      <a:gd name="connsiteY4" fmla="*/ 12666 h 2698928"/>
                      <a:gd name="connsiteX0" fmla="*/ 7759 w 1520647"/>
                      <a:gd name="connsiteY0" fmla="*/ 2667583 h 3107830"/>
                      <a:gd name="connsiteX1" fmla="*/ 167943 w 1520647"/>
                      <a:gd name="connsiteY1" fmla="*/ 1278841 h 3107830"/>
                      <a:gd name="connsiteX2" fmla="*/ 739365 w 1520647"/>
                      <a:gd name="connsiteY2" fmla="*/ 433765 h 3107830"/>
                      <a:gd name="connsiteX3" fmla="*/ 1509155 w 1520647"/>
                      <a:gd name="connsiteY3" fmla="*/ 780 h 3107830"/>
                      <a:gd name="connsiteX4" fmla="*/ 0 w 1520647"/>
                      <a:gd name="connsiteY4" fmla="*/ 3107830 h 3107830"/>
                      <a:gd name="connsiteX0" fmla="*/ 7759 w 1204488"/>
                      <a:gd name="connsiteY0" fmla="*/ 2290014 h 2730261"/>
                      <a:gd name="connsiteX1" fmla="*/ 167943 w 1204488"/>
                      <a:gd name="connsiteY1" fmla="*/ 901272 h 2730261"/>
                      <a:gd name="connsiteX2" fmla="*/ 739365 w 1204488"/>
                      <a:gd name="connsiteY2" fmla="*/ 56196 h 2730261"/>
                      <a:gd name="connsiteX3" fmla="*/ 1190500 w 1204488"/>
                      <a:gd name="connsiteY3" fmla="*/ 2491102 h 2730261"/>
                      <a:gd name="connsiteX4" fmla="*/ 0 w 1204488"/>
                      <a:gd name="connsiteY4" fmla="*/ 2730261 h 2730261"/>
                      <a:gd name="connsiteX0" fmla="*/ 7759 w 1204488"/>
                      <a:gd name="connsiteY0" fmla="*/ 1408954 h 1849201"/>
                      <a:gd name="connsiteX1" fmla="*/ 167943 w 1204488"/>
                      <a:gd name="connsiteY1" fmla="*/ 20212 h 1849201"/>
                      <a:gd name="connsiteX2" fmla="*/ 1048784 w 1204488"/>
                      <a:gd name="connsiteY2" fmla="*/ 652954 h 1849201"/>
                      <a:gd name="connsiteX3" fmla="*/ 1190500 w 1204488"/>
                      <a:gd name="connsiteY3" fmla="*/ 1610042 h 1849201"/>
                      <a:gd name="connsiteX4" fmla="*/ 0 w 1204488"/>
                      <a:gd name="connsiteY4" fmla="*/ 1849201 h 1849201"/>
                      <a:gd name="connsiteX0" fmla="*/ 7759 w 1204488"/>
                      <a:gd name="connsiteY0" fmla="*/ 904825 h 1345072"/>
                      <a:gd name="connsiteX1" fmla="*/ 454270 w 1204488"/>
                      <a:gd name="connsiteY1" fmla="*/ 79501 h 1345072"/>
                      <a:gd name="connsiteX2" fmla="*/ 1048784 w 1204488"/>
                      <a:gd name="connsiteY2" fmla="*/ 148825 h 1345072"/>
                      <a:gd name="connsiteX3" fmla="*/ 1190500 w 1204488"/>
                      <a:gd name="connsiteY3" fmla="*/ 1105913 h 1345072"/>
                      <a:gd name="connsiteX4" fmla="*/ 0 w 1204488"/>
                      <a:gd name="connsiteY4" fmla="*/ 1345072 h 1345072"/>
                      <a:gd name="connsiteX0" fmla="*/ 7759 w 1204488"/>
                      <a:gd name="connsiteY0" fmla="*/ 863994 h 1304241"/>
                      <a:gd name="connsiteX1" fmla="*/ 454270 w 1204488"/>
                      <a:gd name="connsiteY1" fmla="*/ 38670 h 1304241"/>
                      <a:gd name="connsiteX2" fmla="*/ 1048784 w 1204488"/>
                      <a:gd name="connsiteY2" fmla="*/ 107994 h 1304241"/>
                      <a:gd name="connsiteX3" fmla="*/ 1190500 w 1204488"/>
                      <a:gd name="connsiteY3" fmla="*/ 1065082 h 1304241"/>
                      <a:gd name="connsiteX4" fmla="*/ 0 w 1204488"/>
                      <a:gd name="connsiteY4" fmla="*/ 1304241 h 1304241"/>
                      <a:gd name="connsiteX0" fmla="*/ 7759 w 1204488"/>
                      <a:gd name="connsiteY0" fmla="*/ 892886 h 1333133"/>
                      <a:gd name="connsiteX1" fmla="*/ 634380 w 1204488"/>
                      <a:gd name="connsiteY1" fmla="*/ 21380 h 1333133"/>
                      <a:gd name="connsiteX2" fmla="*/ 1048784 w 1204488"/>
                      <a:gd name="connsiteY2" fmla="*/ 136886 h 1333133"/>
                      <a:gd name="connsiteX3" fmla="*/ 1190500 w 1204488"/>
                      <a:gd name="connsiteY3" fmla="*/ 1093974 h 1333133"/>
                      <a:gd name="connsiteX4" fmla="*/ 0 w 1204488"/>
                      <a:gd name="connsiteY4" fmla="*/ 1333133 h 1333133"/>
                      <a:gd name="connsiteX0" fmla="*/ 7759 w 1204488"/>
                      <a:gd name="connsiteY0" fmla="*/ 871877 h 1312124"/>
                      <a:gd name="connsiteX1" fmla="*/ 634380 w 1204488"/>
                      <a:gd name="connsiteY1" fmla="*/ 371 h 1312124"/>
                      <a:gd name="connsiteX2" fmla="*/ 1085730 w 1204488"/>
                      <a:gd name="connsiteY2" fmla="*/ 767040 h 1312124"/>
                      <a:gd name="connsiteX3" fmla="*/ 1190500 w 1204488"/>
                      <a:gd name="connsiteY3" fmla="*/ 1072965 h 1312124"/>
                      <a:gd name="connsiteX4" fmla="*/ 0 w 1204488"/>
                      <a:gd name="connsiteY4" fmla="*/ 1312124 h 1312124"/>
                      <a:gd name="connsiteX0" fmla="*/ 7759 w 1204488"/>
                      <a:gd name="connsiteY0" fmla="*/ 871923 h 1312170"/>
                      <a:gd name="connsiteX1" fmla="*/ 634380 w 1204488"/>
                      <a:gd name="connsiteY1" fmla="*/ 417 h 1312170"/>
                      <a:gd name="connsiteX2" fmla="*/ 1085730 w 1204488"/>
                      <a:gd name="connsiteY2" fmla="*/ 767086 h 1312170"/>
                      <a:gd name="connsiteX3" fmla="*/ 1190500 w 1204488"/>
                      <a:gd name="connsiteY3" fmla="*/ 1073011 h 1312170"/>
                      <a:gd name="connsiteX4" fmla="*/ 0 w 1204488"/>
                      <a:gd name="connsiteY4" fmla="*/ 1312170 h 1312170"/>
                      <a:gd name="connsiteX0" fmla="*/ 7759 w 1086818"/>
                      <a:gd name="connsiteY0" fmla="*/ 871936 h 1590260"/>
                      <a:gd name="connsiteX1" fmla="*/ 634380 w 1086818"/>
                      <a:gd name="connsiteY1" fmla="*/ 430 h 1590260"/>
                      <a:gd name="connsiteX2" fmla="*/ 1085730 w 1086818"/>
                      <a:gd name="connsiteY2" fmla="*/ 767099 h 1590260"/>
                      <a:gd name="connsiteX3" fmla="*/ 770245 w 1086818"/>
                      <a:gd name="connsiteY3" fmla="*/ 1590260 h 1590260"/>
                      <a:gd name="connsiteX4" fmla="*/ 0 w 1086818"/>
                      <a:gd name="connsiteY4" fmla="*/ 1312183 h 1590260"/>
                      <a:gd name="connsiteX0" fmla="*/ 7759 w 1086818"/>
                      <a:gd name="connsiteY0" fmla="*/ 871936 h 1595165"/>
                      <a:gd name="connsiteX1" fmla="*/ 634380 w 1086818"/>
                      <a:gd name="connsiteY1" fmla="*/ 430 h 1595165"/>
                      <a:gd name="connsiteX2" fmla="*/ 1085730 w 1086818"/>
                      <a:gd name="connsiteY2" fmla="*/ 767099 h 1595165"/>
                      <a:gd name="connsiteX3" fmla="*/ 770245 w 1086818"/>
                      <a:gd name="connsiteY3" fmla="*/ 1590260 h 1595165"/>
                      <a:gd name="connsiteX4" fmla="*/ 0 w 1086818"/>
                      <a:gd name="connsiteY4" fmla="*/ 1312183 h 1595165"/>
                      <a:gd name="connsiteX0" fmla="*/ 7759 w 1085772"/>
                      <a:gd name="connsiteY0" fmla="*/ 871935 h 1586057"/>
                      <a:gd name="connsiteX1" fmla="*/ 634380 w 1085772"/>
                      <a:gd name="connsiteY1" fmla="*/ 429 h 1586057"/>
                      <a:gd name="connsiteX2" fmla="*/ 1085730 w 1085772"/>
                      <a:gd name="connsiteY2" fmla="*/ 767098 h 1586057"/>
                      <a:gd name="connsiteX3" fmla="*/ 664026 w 1085772"/>
                      <a:gd name="connsiteY3" fmla="*/ 1581023 h 1586057"/>
                      <a:gd name="connsiteX4" fmla="*/ 0 w 1085772"/>
                      <a:gd name="connsiteY4" fmla="*/ 1312182 h 1586057"/>
                      <a:gd name="connsiteX0" fmla="*/ 0 w 1078013"/>
                      <a:gd name="connsiteY0" fmla="*/ 871935 h 1585136"/>
                      <a:gd name="connsiteX1" fmla="*/ 626621 w 1078013"/>
                      <a:gd name="connsiteY1" fmla="*/ 429 h 1585136"/>
                      <a:gd name="connsiteX2" fmla="*/ 1077971 w 1078013"/>
                      <a:gd name="connsiteY2" fmla="*/ 767098 h 1585136"/>
                      <a:gd name="connsiteX3" fmla="*/ 656267 w 1078013"/>
                      <a:gd name="connsiteY3" fmla="*/ 1581023 h 1585136"/>
                      <a:gd name="connsiteX4" fmla="*/ 38423 w 1078013"/>
                      <a:gd name="connsiteY4" fmla="*/ 1233673 h 1585136"/>
                      <a:gd name="connsiteX0" fmla="*/ 0 w 1079145"/>
                      <a:gd name="connsiteY0" fmla="*/ 871934 h 1571418"/>
                      <a:gd name="connsiteX1" fmla="*/ 626621 w 1079145"/>
                      <a:gd name="connsiteY1" fmla="*/ 428 h 1571418"/>
                      <a:gd name="connsiteX2" fmla="*/ 1077971 w 1079145"/>
                      <a:gd name="connsiteY2" fmla="*/ 767097 h 1571418"/>
                      <a:gd name="connsiteX3" fmla="*/ 767104 w 1079145"/>
                      <a:gd name="connsiteY3" fmla="*/ 1567168 h 1571418"/>
                      <a:gd name="connsiteX4" fmla="*/ 38423 w 1079145"/>
                      <a:gd name="connsiteY4" fmla="*/ 1233672 h 1571418"/>
                      <a:gd name="connsiteX0" fmla="*/ 0 w 1078064"/>
                      <a:gd name="connsiteY0" fmla="*/ 871933 h 1566847"/>
                      <a:gd name="connsiteX1" fmla="*/ 626621 w 1078064"/>
                      <a:gd name="connsiteY1" fmla="*/ 427 h 1566847"/>
                      <a:gd name="connsiteX2" fmla="*/ 1077971 w 1078064"/>
                      <a:gd name="connsiteY2" fmla="*/ 767096 h 1566847"/>
                      <a:gd name="connsiteX3" fmla="*/ 670122 w 1078064"/>
                      <a:gd name="connsiteY3" fmla="*/ 1562549 h 1566847"/>
                      <a:gd name="connsiteX4" fmla="*/ 38423 w 1078064"/>
                      <a:gd name="connsiteY4" fmla="*/ 1233671 h 1566847"/>
                      <a:gd name="connsiteX0" fmla="*/ 0 w 1078064"/>
                      <a:gd name="connsiteY0" fmla="*/ 871933 h 1562549"/>
                      <a:gd name="connsiteX1" fmla="*/ 626621 w 1078064"/>
                      <a:gd name="connsiteY1" fmla="*/ 427 h 1562549"/>
                      <a:gd name="connsiteX2" fmla="*/ 1077971 w 1078064"/>
                      <a:gd name="connsiteY2" fmla="*/ 767096 h 1562549"/>
                      <a:gd name="connsiteX3" fmla="*/ 670122 w 1078064"/>
                      <a:gd name="connsiteY3" fmla="*/ 1562549 h 1562549"/>
                      <a:gd name="connsiteX4" fmla="*/ 38423 w 1078064"/>
                      <a:gd name="connsiteY4" fmla="*/ 1233671 h 1562549"/>
                      <a:gd name="connsiteX0" fmla="*/ 0 w 1085548"/>
                      <a:gd name="connsiteY0" fmla="*/ 871896 h 1562549"/>
                      <a:gd name="connsiteX1" fmla="*/ 626621 w 1085548"/>
                      <a:gd name="connsiteY1" fmla="*/ 390 h 1562549"/>
                      <a:gd name="connsiteX2" fmla="*/ 1077971 w 1085548"/>
                      <a:gd name="connsiteY2" fmla="*/ 767059 h 1562549"/>
                      <a:gd name="connsiteX3" fmla="*/ 892589 w 1085548"/>
                      <a:gd name="connsiteY3" fmla="*/ 1251851 h 1562549"/>
                      <a:gd name="connsiteX4" fmla="*/ 670122 w 1085548"/>
                      <a:gd name="connsiteY4" fmla="*/ 1562512 h 1562549"/>
                      <a:gd name="connsiteX5" fmla="*/ 38423 w 1085548"/>
                      <a:gd name="connsiteY5" fmla="*/ 1233634 h 1562549"/>
                      <a:gd name="connsiteX0" fmla="*/ 0 w 1092428"/>
                      <a:gd name="connsiteY0" fmla="*/ 871896 h 1282933"/>
                      <a:gd name="connsiteX1" fmla="*/ 626621 w 1092428"/>
                      <a:gd name="connsiteY1" fmla="*/ 390 h 1282933"/>
                      <a:gd name="connsiteX2" fmla="*/ 1077971 w 1092428"/>
                      <a:gd name="connsiteY2" fmla="*/ 767059 h 1282933"/>
                      <a:gd name="connsiteX3" fmla="*/ 892589 w 1092428"/>
                      <a:gd name="connsiteY3" fmla="*/ 1251851 h 1282933"/>
                      <a:gd name="connsiteX4" fmla="*/ 38423 w 1092428"/>
                      <a:gd name="connsiteY4" fmla="*/ 1233634 h 1282933"/>
                      <a:gd name="connsiteX0" fmla="*/ 0 w 1078764"/>
                      <a:gd name="connsiteY0" fmla="*/ 871938 h 1616561"/>
                      <a:gd name="connsiteX1" fmla="*/ 626621 w 1078764"/>
                      <a:gd name="connsiteY1" fmla="*/ 432 h 1616561"/>
                      <a:gd name="connsiteX2" fmla="*/ 1077971 w 1078764"/>
                      <a:gd name="connsiteY2" fmla="*/ 767101 h 1616561"/>
                      <a:gd name="connsiteX3" fmla="*/ 717099 w 1078764"/>
                      <a:gd name="connsiteY3" fmla="*/ 1607493 h 1616561"/>
                      <a:gd name="connsiteX4" fmla="*/ 38423 w 1078764"/>
                      <a:gd name="connsiteY4" fmla="*/ 1233676 h 1616561"/>
                      <a:gd name="connsiteX0" fmla="*/ 0 w 1078764"/>
                      <a:gd name="connsiteY0" fmla="*/ 871938 h 1628723"/>
                      <a:gd name="connsiteX1" fmla="*/ 626621 w 1078764"/>
                      <a:gd name="connsiteY1" fmla="*/ 432 h 1628723"/>
                      <a:gd name="connsiteX2" fmla="*/ 1077971 w 1078764"/>
                      <a:gd name="connsiteY2" fmla="*/ 767101 h 1628723"/>
                      <a:gd name="connsiteX3" fmla="*/ 717099 w 1078764"/>
                      <a:gd name="connsiteY3" fmla="*/ 1607493 h 1628723"/>
                      <a:gd name="connsiteX4" fmla="*/ 38423 w 1078764"/>
                      <a:gd name="connsiteY4" fmla="*/ 1233676 h 1628723"/>
                      <a:gd name="connsiteX0" fmla="*/ 0 w 1078764"/>
                      <a:gd name="connsiteY0" fmla="*/ 874352 h 1631137"/>
                      <a:gd name="connsiteX1" fmla="*/ 626621 w 1078764"/>
                      <a:gd name="connsiteY1" fmla="*/ 2846 h 1631137"/>
                      <a:gd name="connsiteX2" fmla="*/ 1077971 w 1078764"/>
                      <a:gd name="connsiteY2" fmla="*/ 769515 h 1631137"/>
                      <a:gd name="connsiteX3" fmla="*/ 717099 w 1078764"/>
                      <a:gd name="connsiteY3" fmla="*/ 1609907 h 1631137"/>
                      <a:gd name="connsiteX4" fmla="*/ 38423 w 1078764"/>
                      <a:gd name="connsiteY4" fmla="*/ 1236090 h 1631137"/>
                      <a:gd name="connsiteX0" fmla="*/ 0 w 1078764"/>
                      <a:gd name="connsiteY0" fmla="*/ 911505 h 1668290"/>
                      <a:gd name="connsiteX1" fmla="*/ 626621 w 1078764"/>
                      <a:gd name="connsiteY1" fmla="*/ 39999 h 1668290"/>
                      <a:gd name="connsiteX2" fmla="*/ 1077971 w 1078764"/>
                      <a:gd name="connsiteY2" fmla="*/ 806668 h 1668290"/>
                      <a:gd name="connsiteX3" fmla="*/ 717099 w 1078764"/>
                      <a:gd name="connsiteY3" fmla="*/ 1647060 h 1668290"/>
                      <a:gd name="connsiteX4" fmla="*/ 38423 w 1078764"/>
                      <a:gd name="connsiteY4" fmla="*/ 1273243 h 1668290"/>
                      <a:gd name="connsiteX0" fmla="*/ 0 w 932568"/>
                      <a:gd name="connsiteY0" fmla="*/ 872078 h 1628863"/>
                      <a:gd name="connsiteX1" fmla="*/ 626621 w 932568"/>
                      <a:gd name="connsiteY1" fmla="*/ 572 h 1628863"/>
                      <a:gd name="connsiteX2" fmla="*/ 930189 w 932568"/>
                      <a:gd name="connsiteY2" fmla="*/ 928877 h 1628863"/>
                      <a:gd name="connsiteX3" fmla="*/ 717099 w 932568"/>
                      <a:gd name="connsiteY3" fmla="*/ 1607633 h 1628863"/>
                      <a:gd name="connsiteX4" fmla="*/ 38423 w 932568"/>
                      <a:gd name="connsiteY4" fmla="*/ 1233816 h 1628863"/>
                      <a:gd name="connsiteX0" fmla="*/ 0 w 936347"/>
                      <a:gd name="connsiteY0" fmla="*/ 681733 h 1438518"/>
                      <a:gd name="connsiteX1" fmla="*/ 548112 w 936347"/>
                      <a:gd name="connsiteY1" fmla="*/ 8808 h 1438518"/>
                      <a:gd name="connsiteX2" fmla="*/ 930189 w 936347"/>
                      <a:gd name="connsiteY2" fmla="*/ 738532 h 1438518"/>
                      <a:gd name="connsiteX3" fmla="*/ 717099 w 936347"/>
                      <a:gd name="connsiteY3" fmla="*/ 1417288 h 1438518"/>
                      <a:gd name="connsiteX4" fmla="*/ 38423 w 936347"/>
                      <a:gd name="connsiteY4" fmla="*/ 1043471 h 1438518"/>
                      <a:gd name="connsiteX0" fmla="*/ 0 w 936347"/>
                      <a:gd name="connsiteY0" fmla="*/ 706892 h 1463677"/>
                      <a:gd name="connsiteX1" fmla="*/ 548112 w 936347"/>
                      <a:gd name="connsiteY1" fmla="*/ 33967 h 1463677"/>
                      <a:gd name="connsiteX2" fmla="*/ 930189 w 936347"/>
                      <a:gd name="connsiteY2" fmla="*/ 763691 h 1463677"/>
                      <a:gd name="connsiteX3" fmla="*/ 717099 w 936347"/>
                      <a:gd name="connsiteY3" fmla="*/ 1442447 h 1463677"/>
                      <a:gd name="connsiteX4" fmla="*/ 38423 w 936347"/>
                      <a:gd name="connsiteY4" fmla="*/ 1068630 h 1463677"/>
                      <a:gd name="connsiteX0" fmla="*/ 0 w 848422"/>
                      <a:gd name="connsiteY0" fmla="*/ 679865 h 1436650"/>
                      <a:gd name="connsiteX1" fmla="*/ 548112 w 848422"/>
                      <a:gd name="connsiteY1" fmla="*/ 6940 h 1436650"/>
                      <a:gd name="connsiteX2" fmla="*/ 823971 w 848422"/>
                      <a:gd name="connsiteY2" fmla="*/ 708955 h 1436650"/>
                      <a:gd name="connsiteX3" fmla="*/ 717099 w 848422"/>
                      <a:gd name="connsiteY3" fmla="*/ 1415420 h 1436650"/>
                      <a:gd name="connsiteX4" fmla="*/ 38423 w 848422"/>
                      <a:gd name="connsiteY4" fmla="*/ 1041603 h 1436650"/>
                      <a:gd name="connsiteX0" fmla="*/ 0 w 825552"/>
                      <a:gd name="connsiteY0" fmla="*/ 679865 h 1419926"/>
                      <a:gd name="connsiteX1" fmla="*/ 548112 w 825552"/>
                      <a:gd name="connsiteY1" fmla="*/ 6940 h 1419926"/>
                      <a:gd name="connsiteX2" fmla="*/ 823971 w 825552"/>
                      <a:gd name="connsiteY2" fmla="*/ 708955 h 1419926"/>
                      <a:gd name="connsiteX3" fmla="*/ 615499 w 825552"/>
                      <a:gd name="connsiteY3" fmla="*/ 1396948 h 1419926"/>
                      <a:gd name="connsiteX4" fmla="*/ 38423 w 825552"/>
                      <a:gd name="connsiteY4" fmla="*/ 1041603 h 1419926"/>
                      <a:gd name="connsiteX0" fmla="*/ 0 w 828932"/>
                      <a:gd name="connsiteY0" fmla="*/ 619419 h 1359480"/>
                      <a:gd name="connsiteX1" fmla="*/ 474222 w 828932"/>
                      <a:gd name="connsiteY1" fmla="*/ 20385 h 1359480"/>
                      <a:gd name="connsiteX2" fmla="*/ 823971 w 828932"/>
                      <a:gd name="connsiteY2" fmla="*/ 648509 h 1359480"/>
                      <a:gd name="connsiteX3" fmla="*/ 615499 w 828932"/>
                      <a:gd name="connsiteY3" fmla="*/ 1336502 h 1359480"/>
                      <a:gd name="connsiteX4" fmla="*/ 38423 w 828932"/>
                      <a:gd name="connsiteY4" fmla="*/ 981157 h 1359480"/>
                      <a:gd name="connsiteX0" fmla="*/ 0 w 828932"/>
                      <a:gd name="connsiteY0" fmla="*/ 631715 h 1371776"/>
                      <a:gd name="connsiteX1" fmla="*/ 474222 w 828932"/>
                      <a:gd name="connsiteY1" fmla="*/ 32681 h 1371776"/>
                      <a:gd name="connsiteX2" fmla="*/ 823971 w 828932"/>
                      <a:gd name="connsiteY2" fmla="*/ 660805 h 1371776"/>
                      <a:gd name="connsiteX3" fmla="*/ 615499 w 828932"/>
                      <a:gd name="connsiteY3" fmla="*/ 1348798 h 1371776"/>
                      <a:gd name="connsiteX4" fmla="*/ 38423 w 828932"/>
                      <a:gd name="connsiteY4" fmla="*/ 993453 h 1371776"/>
                      <a:gd name="connsiteX0" fmla="*/ 0 w 827969"/>
                      <a:gd name="connsiteY0" fmla="*/ 631715 h 1371776"/>
                      <a:gd name="connsiteX1" fmla="*/ 474222 w 827969"/>
                      <a:gd name="connsiteY1" fmla="*/ 32681 h 1371776"/>
                      <a:gd name="connsiteX2" fmla="*/ 823971 w 827969"/>
                      <a:gd name="connsiteY2" fmla="*/ 660805 h 1371776"/>
                      <a:gd name="connsiteX3" fmla="*/ 615499 w 827969"/>
                      <a:gd name="connsiteY3" fmla="*/ 1348798 h 1371776"/>
                      <a:gd name="connsiteX4" fmla="*/ 38423 w 827969"/>
                      <a:gd name="connsiteY4" fmla="*/ 993453 h 1371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7969" h="1371776">
                        <a:moveTo>
                          <a:pt x="0" y="631715"/>
                        </a:moveTo>
                        <a:cubicBezTo>
                          <a:pt x="16701" y="-148552"/>
                          <a:pt x="350748" y="124"/>
                          <a:pt x="474222" y="32681"/>
                        </a:cubicBezTo>
                        <a:cubicBezTo>
                          <a:pt x="597696" y="65238"/>
                          <a:pt x="800425" y="441452"/>
                          <a:pt x="823971" y="660805"/>
                        </a:cubicBezTo>
                        <a:cubicBezTo>
                          <a:pt x="847517" y="880158"/>
                          <a:pt x="765666" y="1238709"/>
                          <a:pt x="615499" y="1348798"/>
                        </a:cubicBezTo>
                        <a:cubicBezTo>
                          <a:pt x="442241" y="1426560"/>
                          <a:pt x="128629" y="1306666"/>
                          <a:pt x="38423" y="993453"/>
                        </a:cubicBez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9DBAFCDF-175E-D51B-C0B7-C27E447DAC9C}"/>
                    </a:ext>
                  </a:extLst>
                </p:cNvPr>
                <p:cNvGrpSpPr/>
                <p:nvPr/>
              </p:nvGrpSpPr>
              <p:grpSpPr>
                <a:xfrm>
                  <a:off x="1267446" y="1554204"/>
                  <a:ext cx="2797392" cy="1813319"/>
                  <a:chOff x="1324471" y="1497520"/>
                  <a:chExt cx="2797392" cy="1813319"/>
                </a:xfrm>
              </p:grpSpPr>
              <p:sp>
                <p:nvSpPr>
                  <p:cNvPr id="98" name="フリーフォーム 97">
                    <a:extLst>
                      <a:ext uri="{FF2B5EF4-FFF2-40B4-BE49-F238E27FC236}">
                        <a16:creationId xmlns:a16="http://schemas.microsoft.com/office/drawing/2014/main" id="{65AD904D-7496-D9BC-98DD-6005DB40AFE1}"/>
                      </a:ext>
                    </a:extLst>
                  </p:cNvPr>
                  <p:cNvSpPr/>
                  <p:nvPr/>
                </p:nvSpPr>
                <p:spPr>
                  <a:xfrm>
                    <a:off x="2445464" y="1497520"/>
                    <a:ext cx="1676399" cy="1456267"/>
                  </a:xfrm>
                  <a:custGeom>
                    <a:avLst/>
                    <a:gdLst>
                      <a:gd name="connsiteX0" fmla="*/ 0 w 2658533"/>
                      <a:gd name="connsiteY0" fmla="*/ 1042584 h 1042584"/>
                      <a:gd name="connsiteX1" fmla="*/ 694266 w 2658533"/>
                      <a:gd name="connsiteY1" fmla="*/ 77384 h 1042584"/>
                      <a:gd name="connsiteX2" fmla="*/ 2319866 w 2658533"/>
                      <a:gd name="connsiteY2" fmla="*/ 51984 h 1042584"/>
                      <a:gd name="connsiteX3" fmla="*/ 2658533 w 2658533"/>
                      <a:gd name="connsiteY3" fmla="*/ 1184 h 1042584"/>
                      <a:gd name="connsiteX0" fmla="*/ 0 w 2319866"/>
                      <a:gd name="connsiteY0" fmla="*/ 1042584 h 1042584"/>
                      <a:gd name="connsiteX1" fmla="*/ 694266 w 2319866"/>
                      <a:gd name="connsiteY1" fmla="*/ 77384 h 1042584"/>
                      <a:gd name="connsiteX2" fmla="*/ 2319866 w 2319866"/>
                      <a:gd name="connsiteY2" fmla="*/ 51984 h 1042584"/>
                      <a:gd name="connsiteX0" fmla="*/ 0 w 1676399"/>
                      <a:gd name="connsiteY0" fmla="*/ 1456267 h 1456267"/>
                      <a:gd name="connsiteX1" fmla="*/ 694266 w 1676399"/>
                      <a:gd name="connsiteY1" fmla="*/ 491067 h 1456267"/>
                      <a:gd name="connsiteX2" fmla="*/ 1676399 w 1676399"/>
                      <a:gd name="connsiteY2" fmla="*/ 0 h 1456267"/>
                      <a:gd name="connsiteX0" fmla="*/ 0 w 1676399"/>
                      <a:gd name="connsiteY0" fmla="*/ 1456267 h 1456267"/>
                      <a:gd name="connsiteX1" fmla="*/ 694266 w 1676399"/>
                      <a:gd name="connsiteY1" fmla="*/ 491067 h 1456267"/>
                      <a:gd name="connsiteX2" fmla="*/ 1676399 w 1676399"/>
                      <a:gd name="connsiteY2" fmla="*/ 0 h 14562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76399" h="1456267">
                        <a:moveTo>
                          <a:pt x="0" y="1456267"/>
                        </a:moveTo>
                        <a:cubicBezTo>
                          <a:pt x="153811" y="1056217"/>
                          <a:pt x="414866" y="733778"/>
                          <a:pt x="694266" y="491067"/>
                        </a:cubicBezTo>
                        <a:cubicBezTo>
                          <a:pt x="973666" y="248356"/>
                          <a:pt x="1315154" y="55034"/>
                          <a:pt x="1676399" y="0"/>
                        </a:cubicBez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 98">
                    <a:extLst>
                      <a:ext uri="{FF2B5EF4-FFF2-40B4-BE49-F238E27FC236}">
                        <a16:creationId xmlns:a16="http://schemas.microsoft.com/office/drawing/2014/main" id="{7819EAE8-0C7D-057A-D9F6-500DEE3F3C04}"/>
                      </a:ext>
                    </a:extLst>
                  </p:cNvPr>
                  <p:cNvSpPr/>
                  <p:nvPr/>
                </p:nvSpPr>
                <p:spPr>
                  <a:xfrm rot="2501569" flipH="1">
                    <a:off x="1510360" y="1544230"/>
                    <a:ext cx="1391476" cy="1301875"/>
                  </a:xfrm>
                  <a:custGeom>
                    <a:avLst/>
                    <a:gdLst>
                      <a:gd name="connsiteX0" fmla="*/ 0 w 2658533"/>
                      <a:gd name="connsiteY0" fmla="*/ 1042584 h 1042584"/>
                      <a:gd name="connsiteX1" fmla="*/ 694266 w 2658533"/>
                      <a:gd name="connsiteY1" fmla="*/ 77384 h 1042584"/>
                      <a:gd name="connsiteX2" fmla="*/ 2319866 w 2658533"/>
                      <a:gd name="connsiteY2" fmla="*/ 51984 h 1042584"/>
                      <a:gd name="connsiteX3" fmla="*/ 2658533 w 2658533"/>
                      <a:gd name="connsiteY3" fmla="*/ 1184 h 1042584"/>
                      <a:gd name="connsiteX0" fmla="*/ 0 w 2319866"/>
                      <a:gd name="connsiteY0" fmla="*/ 1042584 h 1042584"/>
                      <a:gd name="connsiteX1" fmla="*/ 694266 w 2319866"/>
                      <a:gd name="connsiteY1" fmla="*/ 77384 h 1042584"/>
                      <a:gd name="connsiteX2" fmla="*/ 2319866 w 2319866"/>
                      <a:gd name="connsiteY2" fmla="*/ 51984 h 1042584"/>
                      <a:gd name="connsiteX0" fmla="*/ 0 w 1676399"/>
                      <a:gd name="connsiteY0" fmla="*/ 1456267 h 1456267"/>
                      <a:gd name="connsiteX1" fmla="*/ 694266 w 1676399"/>
                      <a:gd name="connsiteY1" fmla="*/ 491067 h 1456267"/>
                      <a:gd name="connsiteX2" fmla="*/ 1676399 w 1676399"/>
                      <a:gd name="connsiteY2" fmla="*/ 0 h 1456267"/>
                      <a:gd name="connsiteX0" fmla="*/ 0 w 1676399"/>
                      <a:gd name="connsiteY0" fmla="*/ 1456267 h 1456267"/>
                      <a:gd name="connsiteX1" fmla="*/ 694266 w 1676399"/>
                      <a:gd name="connsiteY1" fmla="*/ 491067 h 1456267"/>
                      <a:gd name="connsiteX2" fmla="*/ 1676399 w 1676399"/>
                      <a:gd name="connsiteY2" fmla="*/ 0 h 1456267"/>
                      <a:gd name="connsiteX0" fmla="*/ 0 w 1391476"/>
                      <a:gd name="connsiteY0" fmla="*/ 1301875 h 1301875"/>
                      <a:gd name="connsiteX1" fmla="*/ 694266 w 1391476"/>
                      <a:gd name="connsiteY1" fmla="*/ 336675 h 1301875"/>
                      <a:gd name="connsiteX2" fmla="*/ 1391476 w 1391476"/>
                      <a:gd name="connsiteY2" fmla="*/ 0 h 1301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91476" h="1301875">
                        <a:moveTo>
                          <a:pt x="0" y="1301875"/>
                        </a:moveTo>
                        <a:cubicBezTo>
                          <a:pt x="153811" y="901825"/>
                          <a:pt x="462353" y="553654"/>
                          <a:pt x="694266" y="336675"/>
                        </a:cubicBezTo>
                        <a:cubicBezTo>
                          <a:pt x="926179" y="119696"/>
                          <a:pt x="1030231" y="55034"/>
                          <a:pt x="1391476" y="0"/>
                        </a:cubicBez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 90">
                    <a:extLst>
                      <a:ext uri="{FF2B5EF4-FFF2-40B4-BE49-F238E27FC236}">
                        <a16:creationId xmlns:a16="http://schemas.microsoft.com/office/drawing/2014/main" id="{700E2D26-708D-924E-9FF6-70503021295D}"/>
                      </a:ext>
                    </a:extLst>
                  </p:cNvPr>
                  <p:cNvSpPr/>
                  <p:nvPr/>
                </p:nvSpPr>
                <p:spPr>
                  <a:xfrm>
                    <a:off x="2382679" y="1854572"/>
                    <a:ext cx="1676399" cy="1456267"/>
                  </a:xfrm>
                  <a:custGeom>
                    <a:avLst/>
                    <a:gdLst>
                      <a:gd name="connsiteX0" fmla="*/ 0 w 2658533"/>
                      <a:gd name="connsiteY0" fmla="*/ 1042584 h 1042584"/>
                      <a:gd name="connsiteX1" fmla="*/ 694266 w 2658533"/>
                      <a:gd name="connsiteY1" fmla="*/ 77384 h 1042584"/>
                      <a:gd name="connsiteX2" fmla="*/ 2319866 w 2658533"/>
                      <a:gd name="connsiteY2" fmla="*/ 51984 h 1042584"/>
                      <a:gd name="connsiteX3" fmla="*/ 2658533 w 2658533"/>
                      <a:gd name="connsiteY3" fmla="*/ 1184 h 1042584"/>
                      <a:gd name="connsiteX0" fmla="*/ 0 w 2319866"/>
                      <a:gd name="connsiteY0" fmla="*/ 1042584 h 1042584"/>
                      <a:gd name="connsiteX1" fmla="*/ 694266 w 2319866"/>
                      <a:gd name="connsiteY1" fmla="*/ 77384 h 1042584"/>
                      <a:gd name="connsiteX2" fmla="*/ 2319866 w 2319866"/>
                      <a:gd name="connsiteY2" fmla="*/ 51984 h 1042584"/>
                      <a:gd name="connsiteX0" fmla="*/ 0 w 1676399"/>
                      <a:gd name="connsiteY0" fmla="*/ 1456267 h 1456267"/>
                      <a:gd name="connsiteX1" fmla="*/ 694266 w 1676399"/>
                      <a:gd name="connsiteY1" fmla="*/ 491067 h 1456267"/>
                      <a:gd name="connsiteX2" fmla="*/ 1676399 w 1676399"/>
                      <a:gd name="connsiteY2" fmla="*/ 0 h 1456267"/>
                      <a:gd name="connsiteX0" fmla="*/ 0 w 1676399"/>
                      <a:gd name="connsiteY0" fmla="*/ 1456267 h 1456267"/>
                      <a:gd name="connsiteX1" fmla="*/ 694266 w 1676399"/>
                      <a:gd name="connsiteY1" fmla="*/ 491067 h 1456267"/>
                      <a:gd name="connsiteX2" fmla="*/ 1676399 w 1676399"/>
                      <a:gd name="connsiteY2" fmla="*/ 0 h 14562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76399" h="1456267">
                        <a:moveTo>
                          <a:pt x="0" y="1456267"/>
                        </a:moveTo>
                        <a:cubicBezTo>
                          <a:pt x="153811" y="1056217"/>
                          <a:pt x="414866" y="733778"/>
                          <a:pt x="694266" y="491067"/>
                        </a:cubicBezTo>
                        <a:cubicBezTo>
                          <a:pt x="973666" y="248356"/>
                          <a:pt x="1315154" y="55034"/>
                          <a:pt x="1676399" y="0"/>
                        </a:cubicBez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 92">
                    <a:extLst>
                      <a:ext uri="{FF2B5EF4-FFF2-40B4-BE49-F238E27FC236}">
                        <a16:creationId xmlns:a16="http://schemas.microsoft.com/office/drawing/2014/main" id="{052AD4A3-1F80-136A-96E1-AB601BD07837}"/>
                      </a:ext>
                    </a:extLst>
                  </p:cNvPr>
                  <p:cNvSpPr/>
                  <p:nvPr/>
                </p:nvSpPr>
                <p:spPr>
                  <a:xfrm rot="1877652" flipH="1">
                    <a:off x="1324471" y="1740183"/>
                    <a:ext cx="1391476" cy="1301875"/>
                  </a:xfrm>
                  <a:custGeom>
                    <a:avLst/>
                    <a:gdLst>
                      <a:gd name="connsiteX0" fmla="*/ 0 w 2658533"/>
                      <a:gd name="connsiteY0" fmla="*/ 1042584 h 1042584"/>
                      <a:gd name="connsiteX1" fmla="*/ 694266 w 2658533"/>
                      <a:gd name="connsiteY1" fmla="*/ 77384 h 1042584"/>
                      <a:gd name="connsiteX2" fmla="*/ 2319866 w 2658533"/>
                      <a:gd name="connsiteY2" fmla="*/ 51984 h 1042584"/>
                      <a:gd name="connsiteX3" fmla="*/ 2658533 w 2658533"/>
                      <a:gd name="connsiteY3" fmla="*/ 1184 h 1042584"/>
                      <a:gd name="connsiteX0" fmla="*/ 0 w 2319866"/>
                      <a:gd name="connsiteY0" fmla="*/ 1042584 h 1042584"/>
                      <a:gd name="connsiteX1" fmla="*/ 694266 w 2319866"/>
                      <a:gd name="connsiteY1" fmla="*/ 77384 h 1042584"/>
                      <a:gd name="connsiteX2" fmla="*/ 2319866 w 2319866"/>
                      <a:gd name="connsiteY2" fmla="*/ 51984 h 1042584"/>
                      <a:gd name="connsiteX0" fmla="*/ 0 w 1676399"/>
                      <a:gd name="connsiteY0" fmla="*/ 1456267 h 1456267"/>
                      <a:gd name="connsiteX1" fmla="*/ 694266 w 1676399"/>
                      <a:gd name="connsiteY1" fmla="*/ 491067 h 1456267"/>
                      <a:gd name="connsiteX2" fmla="*/ 1676399 w 1676399"/>
                      <a:gd name="connsiteY2" fmla="*/ 0 h 1456267"/>
                      <a:gd name="connsiteX0" fmla="*/ 0 w 1676399"/>
                      <a:gd name="connsiteY0" fmla="*/ 1456267 h 1456267"/>
                      <a:gd name="connsiteX1" fmla="*/ 694266 w 1676399"/>
                      <a:gd name="connsiteY1" fmla="*/ 491067 h 1456267"/>
                      <a:gd name="connsiteX2" fmla="*/ 1676399 w 1676399"/>
                      <a:gd name="connsiteY2" fmla="*/ 0 h 1456267"/>
                      <a:gd name="connsiteX0" fmla="*/ 0 w 1391476"/>
                      <a:gd name="connsiteY0" fmla="*/ 1301875 h 1301875"/>
                      <a:gd name="connsiteX1" fmla="*/ 694266 w 1391476"/>
                      <a:gd name="connsiteY1" fmla="*/ 336675 h 1301875"/>
                      <a:gd name="connsiteX2" fmla="*/ 1391476 w 1391476"/>
                      <a:gd name="connsiteY2" fmla="*/ 0 h 1301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91476" h="1301875">
                        <a:moveTo>
                          <a:pt x="0" y="1301875"/>
                        </a:moveTo>
                        <a:cubicBezTo>
                          <a:pt x="153811" y="901825"/>
                          <a:pt x="462353" y="553654"/>
                          <a:pt x="694266" y="336675"/>
                        </a:cubicBezTo>
                        <a:cubicBezTo>
                          <a:pt x="926179" y="119696"/>
                          <a:pt x="1030231" y="55034"/>
                          <a:pt x="1391476" y="0"/>
                        </a:cubicBezTo>
                      </a:path>
                    </a:pathLst>
                  </a:custGeom>
                  <a:noFill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FC6A9963-D61A-C9BF-1001-778D7310FB4A}"/>
                    </a:ext>
                  </a:extLst>
                </p:cNvPr>
                <p:cNvGrpSpPr/>
                <p:nvPr/>
              </p:nvGrpSpPr>
              <p:grpSpPr>
                <a:xfrm>
                  <a:off x="1549272" y="2823007"/>
                  <a:ext cx="1536415" cy="1448736"/>
                  <a:chOff x="1549272" y="2823007"/>
                  <a:chExt cx="1536415" cy="1448736"/>
                </a:xfrm>
              </p:grpSpPr>
              <p:sp>
                <p:nvSpPr>
                  <p:cNvPr id="84" name="円/楕円 83">
                    <a:extLst>
                      <a:ext uri="{FF2B5EF4-FFF2-40B4-BE49-F238E27FC236}">
                        <a16:creationId xmlns:a16="http://schemas.microsoft.com/office/drawing/2014/main" id="{376C3640-92CD-E750-9CC9-E9B68FEE746B}"/>
                      </a:ext>
                    </a:extLst>
                  </p:cNvPr>
                  <p:cNvSpPr/>
                  <p:nvPr/>
                </p:nvSpPr>
                <p:spPr>
                  <a:xfrm>
                    <a:off x="1549272" y="2823007"/>
                    <a:ext cx="1501070" cy="1448736"/>
                  </a:xfrm>
                  <a:prstGeom prst="ellipse">
                    <a:avLst/>
                  </a:prstGeom>
                  <a:solidFill>
                    <a:srgbClr val="56C1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56C1FF"/>
                      </a:solidFill>
                    </a:endParaRPr>
                  </a:p>
                </p:txBody>
              </p:sp>
              <p:sp>
                <p:nvSpPr>
                  <p:cNvPr id="85" name="Fireball models">
                    <a:extLst>
                      <a:ext uri="{FF2B5EF4-FFF2-40B4-BE49-F238E27FC236}">
                        <a16:creationId xmlns:a16="http://schemas.microsoft.com/office/drawing/2014/main" id="{335E17B4-203F-99B4-F9AB-DE3F6DD5644A}"/>
                      </a:ext>
                    </a:extLst>
                  </p:cNvPr>
                  <p:cNvSpPr txBox="1"/>
                  <p:nvPr/>
                </p:nvSpPr>
                <p:spPr>
                  <a:xfrm>
                    <a:off x="1612393" y="3359447"/>
                    <a:ext cx="1473294" cy="379912"/>
                  </a:xfrm>
                  <a:prstGeom prst="rect">
                    <a:avLst/>
                  </a:prstGeom>
                  <a:ln w="12700">
                    <a:miter lim="400000"/>
                  </a:ln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square" lIns="35719" tIns="35719" rIns="35719" bIns="35719">
                    <a:spAutoFit/>
                  </a:bodyPr>
                  <a:lstStyle>
                    <a:lvl1pPr algn="l">
                      <a:defRPr sz="4000">
                        <a:latin typeface="ヒラギノ明朝 Pro W6"/>
                        <a:ea typeface="ヒラギノ明朝 Pro W6"/>
                        <a:cs typeface="ヒラギノ明朝 Pro W6"/>
                        <a:sym typeface="ヒラギノ明朝 Pro W6"/>
                      </a:defRPr>
                    </a:lvl1pPr>
                  </a:lstStyle>
                  <a:p>
                    <a:r>
                      <a:rPr lang="en-US" sz="2000" dirty="0"/>
                      <a:t>magnetar</a:t>
                    </a:r>
                    <a:endParaRPr sz="2000" dirty="0"/>
                  </a:p>
                </p:txBody>
              </p:sp>
            </p:grp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EB79EF8E-945F-8B2A-BDF4-44938BD1212E}"/>
                  </a:ext>
                </a:extLst>
              </p:cNvPr>
              <p:cNvGrpSpPr/>
              <p:nvPr/>
            </p:nvGrpSpPr>
            <p:grpSpPr>
              <a:xfrm rot="566724">
                <a:off x="1221276" y="2509047"/>
                <a:ext cx="3351797" cy="1173968"/>
                <a:chOff x="1403897" y="2025699"/>
                <a:chExt cx="3351797" cy="1173968"/>
              </a:xfrm>
            </p:grpSpPr>
            <p:sp>
              <p:nvSpPr>
                <p:cNvPr id="103" name="円/楕円 102">
                  <a:extLst>
                    <a:ext uri="{FF2B5EF4-FFF2-40B4-BE49-F238E27FC236}">
                      <a16:creationId xmlns:a16="http://schemas.microsoft.com/office/drawing/2014/main" id="{B9EA51D3-A06C-FC68-7B92-7BA9190ACFB2}"/>
                    </a:ext>
                  </a:extLst>
                </p:cNvPr>
                <p:cNvSpPr/>
                <p:nvPr/>
              </p:nvSpPr>
              <p:spPr>
                <a:xfrm rot="12856895">
                  <a:off x="1403897" y="2177793"/>
                  <a:ext cx="3351797" cy="1021874"/>
                </a:xfrm>
                <a:custGeom>
                  <a:avLst/>
                  <a:gdLst>
                    <a:gd name="connsiteX0" fmla="*/ 0 w 4797068"/>
                    <a:gd name="connsiteY0" fmla="*/ 101549 h 203098"/>
                    <a:gd name="connsiteX1" fmla="*/ 2398534 w 4797068"/>
                    <a:gd name="connsiteY1" fmla="*/ 0 h 203098"/>
                    <a:gd name="connsiteX2" fmla="*/ 4797068 w 4797068"/>
                    <a:gd name="connsiteY2" fmla="*/ 101549 h 203098"/>
                    <a:gd name="connsiteX3" fmla="*/ 2398534 w 4797068"/>
                    <a:gd name="connsiteY3" fmla="*/ 203098 h 203098"/>
                    <a:gd name="connsiteX4" fmla="*/ 0 w 4797068"/>
                    <a:gd name="connsiteY4" fmla="*/ 101549 h 203098"/>
                    <a:gd name="connsiteX0" fmla="*/ 93 w 4797161"/>
                    <a:gd name="connsiteY0" fmla="*/ 118284 h 1091900"/>
                    <a:gd name="connsiteX1" fmla="*/ 2398627 w 4797161"/>
                    <a:gd name="connsiteY1" fmla="*/ 16735 h 1091900"/>
                    <a:gd name="connsiteX2" fmla="*/ 4797161 w 4797161"/>
                    <a:gd name="connsiteY2" fmla="*/ 118284 h 1091900"/>
                    <a:gd name="connsiteX3" fmla="*/ 2330894 w 4797161"/>
                    <a:gd name="connsiteY3" fmla="*/ 1091900 h 1091900"/>
                    <a:gd name="connsiteX4" fmla="*/ 93 w 4797161"/>
                    <a:gd name="connsiteY4" fmla="*/ 118284 h 1091900"/>
                    <a:gd name="connsiteX0" fmla="*/ 37 w 4797105"/>
                    <a:gd name="connsiteY0" fmla="*/ 2963 h 976579"/>
                    <a:gd name="connsiteX1" fmla="*/ 2373171 w 4797105"/>
                    <a:gd name="connsiteY1" fmla="*/ 705747 h 976579"/>
                    <a:gd name="connsiteX2" fmla="*/ 4797105 w 4797105"/>
                    <a:gd name="connsiteY2" fmla="*/ 2963 h 976579"/>
                    <a:gd name="connsiteX3" fmla="*/ 2330838 w 4797105"/>
                    <a:gd name="connsiteY3" fmla="*/ 976579 h 976579"/>
                    <a:gd name="connsiteX4" fmla="*/ 37 w 4797105"/>
                    <a:gd name="connsiteY4" fmla="*/ 2963 h 976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97105" h="976579">
                      <a:moveTo>
                        <a:pt x="37" y="2963"/>
                      </a:moveTo>
                      <a:cubicBezTo>
                        <a:pt x="7093" y="-42176"/>
                        <a:pt x="1048497" y="705747"/>
                        <a:pt x="2373171" y="705747"/>
                      </a:cubicBezTo>
                      <a:cubicBezTo>
                        <a:pt x="3697845" y="705747"/>
                        <a:pt x="4797105" y="-53121"/>
                        <a:pt x="4797105" y="2963"/>
                      </a:cubicBezTo>
                      <a:cubicBezTo>
                        <a:pt x="4797105" y="59047"/>
                        <a:pt x="3655512" y="976579"/>
                        <a:pt x="2330838" y="976579"/>
                      </a:cubicBezTo>
                      <a:cubicBezTo>
                        <a:pt x="1006164" y="976579"/>
                        <a:pt x="-7019" y="48102"/>
                        <a:pt x="37" y="29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00"/>
                    </a:gs>
                    <a:gs pos="11000">
                      <a:srgbClr val="FF0000">
                        <a:lumMod val="60000"/>
                        <a:lumOff val="40000"/>
                      </a:srgbClr>
                    </a:gs>
                    <a:gs pos="59000">
                      <a:srgbClr val="FF0000">
                        <a:lumMod val="24000"/>
                        <a:lumOff val="76000"/>
                      </a:srgbClr>
                    </a:gs>
                    <a:gs pos="100000">
                      <a:schemeClr val="bg1"/>
                    </a:gs>
                  </a:gsLst>
                  <a:lin ang="16200000" scaled="0"/>
                  <a:tileRect/>
                </a:gra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右矢印 103">
                  <a:extLst>
                    <a:ext uri="{FF2B5EF4-FFF2-40B4-BE49-F238E27FC236}">
                      <a16:creationId xmlns:a16="http://schemas.microsoft.com/office/drawing/2014/main" id="{C5B52FBA-6373-51F1-87E2-141CB548E635}"/>
                    </a:ext>
                  </a:extLst>
                </p:cNvPr>
                <p:cNvSpPr/>
                <p:nvPr/>
              </p:nvSpPr>
              <p:spPr>
                <a:xfrm rot="18140146">
                  <a:off x="3187974" y="1820735"/>
                  <a:ext cx="411460" cy="821388"/>
                </a:xfrm>
                <a:prstGeom prst="rightArrow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9" name="テキスト ボックス 108">
                <a:extLst>
                  <a:ext uri="{FF2B5EF4-FFF2-40B4-BE49-F238E27FC236}">
                    <a16:creationId xmlns:a16="http://schemas.microsoft.com/office/drawing/2014/main" id="{90C63BCC-42BA-D26B-2B2B-AE663AAADE8A}"/>
                  </a:ext>
                </a:extLst>
              </p:cNvPr>
              <p:cNvSpPr txBox="1"/>
              <p:nvPr/>
            </p:nvSpPr>
            <p:spPr>
              <a:xfrm>
                <a:off x="1490778" y="1930976"/>
                <a:ext cx="131076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rPr>
                  <a:t>1.Shock</a:t>
                </a: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42170914-308B-0413-37B2-2F7F12827938}"/>
                  </a:ext>
                </a:extLst>
              </p:cNvPr>
              <p:cNvGrpSpPr/>
              <p:nvPr/>
            </p:nvGrpSpPr>
            <p:grpSpPr>
              <a:xfrm>
                <a:off x="2151714" y="3657689"/>
                <a:ext cx="469720" cy="461665"/>
                <a:chOff x="1617982" y="2299458"/>
                <a:chExt cx="469720" cy="461665"/>
              </a:xfrm>
            </p:grpSpPr>
            <p:sp>
              <p:nvSpPr>
                <p:cNvPr id="116" name="円/楕円 115">
                  <a:extLst>
                    <a:ext uri="{FF2B5EF4-FFF2-40B4-BE49-F238E27FC236}">
                      <a16:creationId xmlns:a16="http://schemas.microsoft.com/office/drawing/2014/main" id="{15330447-7554-89C8-825A-3E7451AB51A6}"/>
                    </a:ext>
                  </a:extLst>
                </p:cNvPr>
                <p:cNvSpPr/>
                <p:nvPr/>
              </p:nvSpPr>
              <p:spPr>
                <a:xfrm>
                  <a:off x="1680348" y="2313314"/>
                  <a:ext cx="407354" cy="43283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56C1FF"/>
                    </a:solidFill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7" name="テキスト ボックス 116">
                      <a:extLst>
                        <a:ext uri="{FF2B5EF4-FFF2-40B4-BE49-F238E27FC236}">
                          <a16:creationId xmlns:a16="http://schemas.microsoft.com/office/drawing/2014/main" id="{B470B1D2-B4D4-A209-1B86-FC438B16726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17982" y="2299458"/>
                      <a:ext cx="400710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2400" b="0" i="1" dirty="0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𝑍𝑒</m:t>
                            </m:r>
                          </m:oMath>
                        </m:oMathPara>
                      </a14:m>
                      <a:endParaRPr kumimoji="1" lang="en-US" altLang="ja-JP" sz="2400" dirty="0">
                        <a:latin typeface="Hiragino Mincho Pro W6" panose="02020300000000000000" pitchFamily="18" charset="-128"/>
                        <a:ea typeface="Hiragino Mincho Pro W6" panose="02020300000000000000" pitchFamily="18" charset="-128"/>
                      </a:endParaRPr>
                    </a:p>
                  </p:txBody>
                </p:sp>
              </mc:Choice>
              <mc:Fallback xmlns="">
                <p:sp>
                  <p:nvSpPr>
                    <p:cNvPr id="117" name="テキスト ボックス 116">
                      <a:extLst>
                        <a:ext uri="{FF2B5EF4-FFF2-40B4-BE49-F238E27FC236}">
                          <a16:creationId xmlns:a16="http://schemas.microsoft.com/office/drawing/2014/main" id="{B470B1D2-B4D4-A209-1B86-FC438B16726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617982" y="2299458"/>
                      <a:ext cx="400710" cy="461665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3125" r="-3125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8" name="テキスト ボックス 117">
                    <a:extLst>
                      <a:ext uri="{FF2B5EF4-FFF2-40B4-BE49-F238E27FC236}">
                        <a16:creationId xmlns:a16="http://schemas.microsoft.com/office/drawing/2014/main" id="{4878DE49-D812-DF54-A8F8-E1154F6C3657}"/>
                      </a:ext>
                    </a:extLst>
                  </p:cNvPr>
                  <p:cNvSpPr txBox="1"/>
                  <p:nvPr/>
                </p:nvSpPr>
                <p:spPr>
                  <a:xfrm>
                    <a:off x="2366239" y="4172502"/>
                    <a:ext cx="697303" cy="50642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2400" b="0" dirty="0">
                        <a:ea typeface="Hiragino Mincho Pro W6" panose="02020300000000000000" pitchFamily="18" charset="-128"/>
                      </a:rPr>
                      <a:t>2. 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1" lang="en-US" altLang="ja-JP" sz="2400" b="0" i="1" dirty="0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</m:ctrlPr>
                          </m:accPr>
                          <m:e>
                            <m:r>
                              <a:rPr kumimoji="1" lang="en-US" altLang="ja-JP" sz="2400" b="0" i="1" dirty="0" smtClean="0">
                                <a:latin typeface="Cambria Math" panose="02040503050406030204" pitchFamily="18" charset="0"/>
                                <a:ea typeface="Hiragino Mincho Pro W6" panose="02020300000000000000" pitchFamily="18" charset="-128"/>
                              </a:rPr>
                              <m:t>𝐸</m:t>
                            </m:r>
                          </m:e>
                        </m:acc>
                      </m:oMath>
                    </a14:m>
                    <a:endParaRPr kumimoji="1" lang="en-US" altLang="ja-JP" sz="2400" dirty="0">
                      <a:latin typeface="Hiragino Mincho Pro W6" panose="02020300000000000000" pitchFamily="18" charset="-128"/>
                      <a:ea typeface="Hiragino Mincho Pro W6" panose="02020300000000000000" pitchFamily="18" charset="-128"/>
                    </a:endParaRPr>
                  </a:p>
                </p:txBody>
              </p:sp>
            </mc:Choice>
            <mc:Fallback xmlns="">
              <p:sp>
                <p:nvSpPr>
                  <p:cNvPr id="118" name="テキスト ボックス 117">
                    <a:extLst>
                      <a:ext uri="{FF2B5EF4-FFF2-40B4-BE49-F238E27FC236}">
                        <a16:creationId xmlns:a16="http://schemas.microsoft.com/office/drawing/2014/main" id="{4878DE49-D812-DF54-A8F8-E1154F6C365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66239" y="4172502"/>
                    <a:ext cx="697303" cy="50642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2281" b="-23810"/>
                    </a:stretch>
                  </a:blipFill>
                  <a:ln w="12700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19" name="右矢印 118">
                <a:extLst>
                  <a:ext uri="{FF2B5EF4-FFF2-40B4-BE49-F238E27FC236}">
                    <a16:creationId xmlns:a16="http://schemas.microsoft.com/office/drawing/2014/main" id="{D2DA35F8-7F5B-912E-1D30-BEFBCED0C3E1}"/>
                  </a:ext>
                </a:extLst>
              </p:cNvPr>
              <p:cNvSpPr/>
              <p:nvPr/>
            </p:nvSpPr>
            <p:spPr>
              <a:xfrm rot="18100656">
                <a:off x="1854312" y="4188985"/>
                <a:ext cx="411460" cy="180152"/>
              </a:xfrm>
              <a:prstGeom prst="rightArrow">
                <a:avLst>
                  <a:gd name="adj1" fmla="val 50000"/>
                  <a:gd name="adj2" fmla="val 103558"/>
                </a:avLst>
              </a:prstGeom>
              <a:solidFill>
                <a:schemeClr val="tx1"/>
              </a:solidFill>
              <a:ln w="254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円/楕円 121">
              <a:extLst>
                <a:ext uri="{FF2B5EF4-FFF2-40B4-BE49-F238E27FC236}">
                  <a16:creationId xmlns:a16="http://schemas.microsoft.com/office/drawing/2014/main" id="{538F6DB3-D689-8227-7CB4-8219F37968DD}"/>
                </a:ext>
              </a:extLst>
            </p:cNvPr>
            <p:cNvSpPr/>
            <p:nvPr/>
          </p:nvSpPr>
          <p:spPr>
            <a:xfrm>
              <a:off x="2623432" y="1952224"/>
              <a:ext cx="407354" cy="43283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56C1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" name="テキスト ボックス 122">
                  <a:extLst>
                    <a:ext uri="{FF2B5EF4-FFF2-40B4-BE49-F238E27FC236}">
                      <a16:creationId xmlns:a16="http://schemas.microsoft.com/office/drawing/2014/main" id="{01B64031-A59B-BA59-FA2A-2A805C1D23F4}"/>
                    </a:ext>
                  </a:extLst>
                </p:cNvPr>
                <p:cNvSpPr txBox="1"/>
                <p:nvPr/>
              </p:nvSpPr>
              <p:spPr>
                <a:xfrm>
                  <a:off x="2561241" y="1917335"/>
                  <a:ext cx="40071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dirty="0" smtClean="0">
                            <a:latin typeface="Cambria Math" panose="02040503050406030204" pitchFamily="18" charset="0"/>
                            <a:ea typeface="Hiragino Mincho Pro W6" panose="02020300000000000000" pitchFamily="18" charset="-128"/>
                          </a:rPr>
                          <m:t>𝑍𝑒</m:t>
                        </m:r>
                      </m:oMath>
                    </m:oMathPara>
                  </a14:m>
                  <a:endParaRPr kumimoji="1" lang="en-US" altLang="ja-JP" sz="2400" dirty="0">
                    <a:latin typeface="Hiragino Mincho Pro W6" panose="02020300000000000000" pitchFamily="18" charset="-128"/>
                    <a:ea typeface="Hiragino Mincho Pro W6" panose="02020300000000000000" pitchFamily="18" charset="-128"/>
                  </a:endParaRPr>
                </a:p>
              </p:txBody>
            </p:sp>
          </mc:Choice>
          <mc:Fallback xmlns="">
            <p:sp>
              <p:nvSpPr>
                <p:cNvPr id="123" name="テキスト ボックス 122">
                  <a:extLst>
                    <a:ext uri="{FF2B5EF4-FFF2-40B4-BE49-F238E27FC236}">
                      <a16:creationId xmlns:a16="http://schemas.microsoft.com/office/drawing/2014/main" id="{01B64031-A59B-BA59-FA2A-2A805C1D23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1241" y="1917335"/>
                  <a:ext cx="400710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3030" r="-3030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128407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F76FB-AA81-281E-D7C0-99B368445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">
            <a:extLst>
              <a:ext uri="{FF2B5EF4-FFF2-40B4-BE49-F238E27FC236}">
                <a16:creationId xmlns:a16="http://schemas.microsoft.com/office/drawing/2014/main" id="{C91D798F-5AEA-4863-90B3-218C97617138}"/>
              </a:ext>
            </a:extLst>
          </p:cNvPr>
          <p:cNvGrpSpPr/>
          <p:nvPr/>
        </p:nvGrpSpPr>
        <p:grpSpPr>
          <a:xfrm>
            <a:off x="-67248" y="3278"/>
            <a:ext cx="9308154" cy="160735"/>
            <a:chOff x="0" y="0"/>
            <a:chExt cx="13238262" cy="228600"/>
          </a:xfrm>
        </p:grpSpPr>
        <p:pic>
          <p:nvPicPr>
            <p:cNvPr id="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65C1933-2892-0CD0-68EC-7BAF280E89C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6AC2A0C-6ADC-295E-90AC-FF26720AC08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37FD220-0F1B-0B61-8202-F3C9BFE02A6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93D3E14-6AD8-12D0-3215-35869EE360C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22819CA-E959-48F6-2BCC-9BEA0CF696C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E1C94976-4A6A-66EE-A271-7E88D64623E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8D4754B-87E2-F3F2-C6B1-0584F24663F2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024FFC7A-6F17-8753-C2C5-0BE4353500A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9699A5A-4856-5863-41E8-A0D5291AB0F5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123B7E8-A941-9463-2A8D-C1411FAB27C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0B0636D-EA33-E1FE-40E9-87D1912AA9B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270BA47-E726-C672-A0A4-5AC8E617D707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D2ECFFA-2D8D-FCE5-5D99-6871E2771CB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388609D-6946-18B7-6BB3-DFDCB043381B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2B068638-FB7F-A167-F876-0E4A3941CFB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15DDC4A-F7B6-B660-C033-6274015AFE14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36E2E97-AC5B-66E2-DA3C-39F29C84B60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AD84742-DD96-F7BB-5F4B-B7D0F963C8A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C6E69E6-6C77-7087-873E-AD5E021F4AE7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986FCD4-899D-E42A-4C0E-D4E9C815528E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821D153-DB22-0550-A0DB-FF7A7FC9316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9" name="グループ">
            <a:extLst>
              <a:ext uri="{FF2B5EF4-FFF2-40B4-BE49-F238E27FC236}">
                <a16:creationId xmlns:a16="http://schemas.microsoft.com/office/drawing/2014/main" id="{BBC37A4B-179C-BAF6-E935-FE249473A440}"/>
              </a:ext>
            </a:extLst>
          </p:cNvPr>
          <p:cNvGrpSpPr/>
          <p:nvPr/>
        </p:nvGrpSpPr>
        <p:grpSpPr>
          <a:xfrm rot="10800000">
            <a:off x="-100735" y="6676128"/>
            <a:ext cx="9308154" cy="178594"/>
            <a:chOff x="0" y="0"/>
            <a:chExt cx="13238262" cy="254000"/>
          </a:xfrm>
        </p:grpSpPr>
        <p:pic>
          <p:nvPicPr>
            <p:cNvPr id="3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6558353-EBC9-BE27-99D4-FE1BD5CF1E11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0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096FF44-54C6-242C-027F-752073C96988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8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0E79182-A412-1625-2708-BB83D02F523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2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795DD11-E618-16F8-3270-FC86F4DACD1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888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19963635-7BB5-BED4-EFE3-E581DE03B08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2517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F4593749-D7A6-27CF-8CDF-C74E468131A7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151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559F3B0-BB39-A025-CE68-C7F566F5BE9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3777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3EB24EF-D64F-0BFB-BB97-24D79FA7F73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4406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2793956-994A-0980-1DA6-03426C7E91B7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040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C53A09B2-37B5-D773-D681-9AA6AE838B7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5666999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B1982E80-6ADF-E942-9A9F-1C8179FA801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29509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13E0C4C-B357-0A3C-EED5-34D31092CC16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6929217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4A09FD1D-7AC2-1E57-7BD9-52810C19C92F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7563342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7D4B1CB2-0FF0-E5CF-5766-B5B8C71221FE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197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68484405-02AA-C4F3-8DF8-1DEFEA9B145A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8824248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9282F07F-4118-C381-81C2-52D4A922B545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9452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1D076BF-BEA7-FBDB-D713-FCA5052863DB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086466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A4B5DD9C-5042-EFBD-5C32-D79DA719DE60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0713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5EB71A3C-41C6-B563-CD3E-CC87F6CC0AE7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341341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37C0F6A0-871C-588A-FAAA-70EAF0BB68E3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1975465" y="0"/>
              <a:ext cx="636016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" name="スクリーンショット 2019-01-14 16.07.03.png" descr="スクリーンショット 2019-01-14 16.07.03.png">
              <a:extLst>
                <a:ext uri="{FF2B5EF4-FFF2-40B4-BE49-F238E27FC236}">
                  <a16:creationId xmlns:a16="http://schemas.microsoft.com/office/drawing/2014/main" id="{80DBFA19-290D-8351-0259-2015180603CC}"/>
                </a:ext>
              </a:extLst>
            </p:cNvPr>
            <p:cNvPicPr>
              <a:picLocks/>
            </p:cNvPicPr>
            <p:nvPr/>
          </p:nvPicPr>
          <p:blipFill>
            <a:blip r:embed="rId4">
              <a:alphaModFix amt="50000"/>
            </a:blip>
            <a:stretch>
              <a:fillRect/>
            </a:stretch>
          </p:blipFill>
          <p:spPr>
            <a:xfrm rot="10800000">
              <a:off x="12602248" y="0"/>
              <a:ext cx="636015" cy="254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1" name="X-ray burst :…">
            <a:extLst>
              <a:ext uri="{FF2B5EF4-FFF2-40B4-BE49-F238E27FC236}">
                <a16:creationId xmlns:a16="http://schemas.microsoft.com/office/drawing/2014/main" id="{941B29AA-FD11-E2A7-C2EF-615653CEB49D}"/>
              </a:ext>
            </a:extLst>
          </p:cNvPr>
          <p:cNvSpPr txBox="1"/>
          <p:nvPr/>
        </p:nvSpPr>
        <p:spPr>
          <a:xfrm>
            <a:off x="240866" y="6129409"/>
            <a:ext cx="8776442" cy="503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2800" dirty="0"/>
              <a:t>Rotation of triaxial spinning top can be unstable</a:t>
            </a:r>
          </a:p>
        </p:txBody>
      </p:sp>
      <p:sp>
        <p:nvSpPr>
          <p:cNvPr id="52" name="X-ray burst :…">
            <a:extLst>
              <a:ext uri="{FF2B5EF4-FFF2-40B4-BE49-F238E27FC236}">
                <a16:creationId xmlns:a16="http://schemas.microsoft.com/office/drawing/2014/main" id="{01D334CE-0661-0F61-A73B-F70A9CDA5CD2}"/>
              </a:ext>
            </a:extLst>
          </p:cNvPr>
          <p:cNvSpPr txBox="1"/>
          <p:nvPr/>
        </p:nvSpPr>
        <p:spPr>
          <a:xfrm>
            <a:off x="-27870" y="146153"/>
            <a:ext cx="6080191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Our Idea: </a:t>
            </a:r>
            <a:r>
              <a:rPr lang="en" altLang="ja-JP" sz="3200" b="1" dirty="0" err="1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Dzhanibekov</a:t>
            </a:r>
            <a:r>
              <a:rPr lang="en" altLang="ja-JP" sz="32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 effect</a:t>
            </a:r>
            <a:endParaRPr sz="3200" dirty="0">
              <a:solidFill>
                <a:srgbClr val="FF0000"/>
              </a:solidFill>
            </a:endParaRPr>
          </a:p>
        </p:txBody>
      </p:sp>
      <p:sp>
        <p:nvSpPr>
          <p:cNvPr id="4" name="X-ray burst :…">
            <a:extLst>
              <a:ext uri="{FF2B5EF4-FFF2-40B4-BE49-F238E27FC236}">
                <a16:creationId xmlns:a16="http://schemas.microsoft.com/office/drawing/2014/main" id="{01ABDC80-4ED9-7D57-46CD-DE2E43369194}"/>
              </a:ext>
            </a:extLst>
          </p:cNvPr>
          <p:cNvSpPr txBox="1"/>
          <p:nvPr/>
        </p:nvSpPr>
        <p:spPr>
          <a:xfrm>
            <a:off x="7836722" y="6606245"/>
            <a:ext cx="1309654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 err="1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Credit:NASA</a:t>
            </a:r>
            <a:endParaRPr lang="en-US" sz="1600" dirty="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</p:txBody>
      </p:sp>
      <p:sp>
        <p:nvSpPr>
          <p:cNvPr id="5" name="X-ray burst :…">
            <a:extLst>
              <a:ext uri="{FF2B5EF4-FFF2-40B4-BE49-F238E27FC236}">
                <a16:creationId xmlns:a16="http://schemas.microsoft.com/office/drawing/2014/main" id="{D1E72916-345A-C964-C9B4-BA8CEF6F3557}"/>
              </a:ext>
            </a:extLst>
          </p:cNvPr>
          <p:cNvSpPr txBox="1"/>
          <p:nvPr/>
        </p:nvSpPr>
        <p:spPr>
          <a:xfrm>
            <a:off x="6712244" y="-68534"/>
            <a:ext cx="2431756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algn="l"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/>
              <a:t>Wada &amp; Shimoda 2024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3226C4B-4655-E2BE-3D5B-3D5315EB371F}"/>
              </a:ext>
            </a:extLst>
          </p:cNvPr>
          <p:cNvSpPr txBox="1"/>
          <p:nvPr/>
        </p:nvSpPr>
        <p:spPr>
          <a:xfrm>
            <a:off x="440965" y="-529826"/>
            <a:ext cx="1707488" cy="461665"/>
          </a:xfrm>
          <a:prstGeom prst="rect">
            <a:avLst/>
          </a:prstGeom>
          <a:solidFill>
            <a:schemeClr val="bg1"/>
          </a:solidFill>
          <a:ln w="317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Astronaut</a:t>
            </a:r>
            <a:endParaRPr kumimoji="1" lang="en-US" altLang="ja-JP" sz="2800" b="1" dirty="0">
              <a:solidFill>
                <a:srgbClr val="FF0000"/>
              </a:solidFill>
              <a:latin typeface="Hiragino Mincho Pro W6" panose="02020300000000000000" pitchFamily="18" charset="-128"/>
              <a:ea typeface="Hiragino Mincho Pro W6" panose="020203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6" name="Dzhanibekov_effect">
            <a:hlinkClick r:id="" action="ppaction://media"/>
            <a:extLst>
              <a:ext uri="{FF2B5EF4-FFF2-40B4-BE49-F238E27FC236}">
                <a16:creationId xmlns:a16="http://schemas.microsoft.com/office/drawing/2014/main" id="{87E2675F-3B6D-4028-E986-62C510844DC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88" y="722222"/>
            <a:ext cx="9144000" cy="5143500"/>
          </a:xfrm>
          <a:prstGeom prst="rect">
            <a:avLst/>
          </a:prstGeom>
        </p:spPr>
      </p:pic>
      <p:sp>
        <p:nvSpPr>
          <p:cNvPr id="2" name="X-ray burst :…">
            <a:extLst>
              <a:ext uri="{FF2B5EF4-FFF2-40B4-BE49-F238E27FC236}">
                <a16:creationId xmlns:a16="http://schemas.microsoft.com/office/drawing/2014/main" id="{B7346556-C9B3-3174-AA55-2EEF69381A86}"/>
              </a:ext>
            </a:extLst>
          </p:cNvPr>
          <p:cNvSpPr txBox="1"/>
          <p:nvPr/>
        </p:nvSpPr>
        <p:spPr>
          <a:xfrm>
            <a:off x="-27870" y="6577762"/>
            <a:ext cx="5010988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="" xmlns:m="http://schemas.openxmlformats.org/officeDocument/2006/math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2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en-US" sz="16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https://</a:t>
            </a:r>
            <a:r>
              <a:rPr lang="en-US" sz="1600" dirty="0" err="1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www.youtube.com</a:t>
            </a:r>
            <a:r>
              <a:rPr lang="en-US" sz="16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/</a:t>
            </a:r>
            <a:r>
              <a:rPr lang="en-US" sz="1600" dirty="0" err="1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watch?v</a:t>
            </a:r>
            <a:r>
              <a:rPr lang="en-US" sz="16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=1x5UiwEEvpQ</a:t>
            </a:r>
          </a:p>
        </p:txBody>
      </p:sp>
    </p:spTree>
    <p:extLst>
      <p:ext uri="{BB962C8B-B14F-4D97-AF65-F5344CB8AC3E}">
        <p14:creationId xmlns:p14="http://schemas.microsoft.com/office/powerpoint/2010/main" val="280557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35410</TotalTime>
  <Words>1073</Words>
  <Application>Microsoft Macintosh PowerPoint</Application>
  <PresentationFormat>画面に合わせる (4:3)</PresentationFormat>
  <Paragraphs>233</Paragraphs>
  <Slides>27</Slides>
  <Notes>1</Notes>
  <HiddenSlides>0</HiddenSlides>
  <MMClips>4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40" baseType="lpstr">
      <vt:lpstr>Hiragino Kaku Gothic StdN W8</vt:lpstr>
      <vt:lpstr>Hiragino Mincho Pro W3</vt:lpstr>
      <vt:lpstr>Hiragino Mincho Pro W6</vt:lpstr>
      <vt:lpstr>Linux Libertine</vt:lpstr>
      <vt:lpstr>游ゴシック</vt:lpstr>
      <vt:lpstr>Arial</vt:lpstr>
      <vt:lpstr>Calibri</vt:lpstr>
      <vt:lpstr>Calibri Light</vt:lpstr>
      <vt:lpstr>Cambria Math</vt:lpstr>
      <vt:lpstr>Comic Sans MS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FRBのまとめ</dc:title>
  <dc:creator>Microsoft Office User</dc:creator>
  <cp:lastModifiedBy>和田　知己</cp:lastModifiedBy>
  <cp:revision>336</cp:revision>
  <cp:lastPrinted>2025-07-11T03:59:28Z</cp:lastPrinted>
  <dcterms:created xsi:type="dcterms:W3CDTF">2022-05-22T05:47:50Z</dcterms:created>
  <dcterms:modified xsi:type="dcterms:W3CDTF">2025-07-17T16:31:11Z</dcterms:modified>
</cp:coreProperties>
</file>