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3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4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notesSlides/notesSlide5.xml" ContentType="application/vnd.openxmlformats-officedocument.presentationml.notesSlide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40.xml" ContentType="application/inkml+xml"/>
  <Override PartName="/ppt/notesSlides/notesSlide14.xml" ContentType="application/vnd.openxmlformats-officedocument.presentationml.notesSlide+xml"/>
  <Override PartName="/ppt/ink/ink41.xml" ContentType="application/inkml+xml"/>
  <Override PartName="/ppt/notesSlides/notesSlide15.xml" ContentType="application/vnd.openxmlformats-officedocument.presentationml.notesSlide+xml"/>
  <Override PartName="/ppt/ink/ink42.xml" ContentType="application/inkml+xml"/>
  <Override PartName="/ppt/notesSlides/notesSlide16.xml" ContentType="application/vnd.openxmlformats-officedocument.presentationml.notesSlide+xml"/>
  <Override PartName="/ppt/ink/ink43.xml" ContentType="application/inkml+xml"/>
  <Override PartName="/ppt/ink/ink44.xml" ContentType="application/inkml+xml"/>
  <Override PartName="/ppt/ink/ink45.xml" ContentType="application/inkml+xml"/>
  <Override PartName="/ppt/notesSlides/notesSlide17.xml" ContentType="application/vnd.openxmlformats-officedocument.presentationml.notesSlide+xml"/>
  <Override PartName="/ppt/ink/ink46.xml" ContentType="application/inkml+xml"/>
  <Override PartName="/ppt/ink/ink47.xml" ContentType="application/inkml+xml"/>
  <Override PartName="/ppt/ink/ink48.xml" ContentType="application/inkml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notesSlides/notesSlide27.xml" ContentType="application/vnd.openxmlformats-officedocument.presentationml.notesSlide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035" r:id="rId2"/>
    <p:sldId id="2074" r:id="rId3"/>
    <p:sldId id="2114" r:id="rId4"/>
    <p:sldId id="2120" r:id="rId5"/>
    <p:sldId id="2118" r:id="rId6"/>
    <p:sldId id="2119" r:id="rId7"/>
    <p:sldId id="2085" r:id="rId8"/>
    <p:sldId id="1964" r:id="rId9"/>
    <p:sldId id="1973" r:id="rId10"/>
    <p:sldId id="1976" r:id="rId11"/>
    <p:sldId id="1974" r:id="rId12"/>
    <p:sldId id="1975" r:id="rId13"/>
    <p:sldId id="2108" r:id="rId14"/>
    <p:sldId id="2109" r:id="rId15"/>
    <p:sldId id="2110" r:id="rId16"/>
    <p:sldId id="2111" r:id="rId17"/>
    <p:sldId id="2112" r:id="rId18"/>
    <p:sldId id="2082" r:id="rId19"/>
    <p:sldId id="2090" r:id="rId20"/>
    <p:sldId id="2089" r:id="rId21"/>
    <p:sldId id="2092" r:id="rId22"/>
    <p:sldId id="2093" r:id="rId23"/>
    <p:sldId id="2095" r:id="rId24"/>
    <p:sldId id="2098" r:id="rId25"/>
    <p:sldId id="2099" r:id="rId26"/>
    <p:sldId id="2124" r:id="rId27"/>
    <p:sldId id="2107" r:id="rId28"/>
    <p:sldId id="2121" r:id="rId29"/>
    <p:sldId id="2125" r:id="rId30"/>
    <p:sldId id="201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ning Meinert" initials="JM" lastIdx="1" clrIdx="0">
    <p:extLst>
      <p:ext uri="{19B8F6BF-5375-455C-9EA6-DF929625EA0E}">
        <p15:presenceInfo xmlns:p15="http://schemas.microsoft.com/office/powerpoint/2012/main" userId="293d71a34cd5049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61FE"/>
    <a:srgbClr val="E3AB02"/>
    <a:srgbClr val="DBB048"/>
    <a:srgbClr val="D02387"/>
    <a:srgbClr val="E36001"/>
    <a:srgbClr val="D88B62"/>
    <a:srgbClr val="FFFFFF"/>
    <a:srgbClr val="FF0000"/>
    <a:srgbClr val="C00000"/>
    <a:srgbClr val="6B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5" autoAdjust="0"/>
    <p:restoredTop sz="93692" autoAdjust="0"/>
  </p:normalViewPr>
  <p:slideViewPr>
    <p:cSldViewPr snapToGrid="0" showGuides="1">
      <p:cViewPr>
        <p:scale>
          <a:sx n="100" d="100"/>
          <a:sy n="100" d="100"/>
        </p:scale>
        <p:origin x="804" y="558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8T11:01:10.635"/>
    </inkml:context>
    <inkml:brush xml:id="br0">
      <inkml:brushProperty name="width" value="0.2" units="cm"/>
      <inkml:brushProperty name="height" value="0.2" units="cm"/>
      <inkml:brushProperty name="color" value="#BA3D8E"/>
    </inkml:brush>
  </inkml:definitions>
  <inkml:trace contextRef="#ctx0" brushRef="#br0">0 3110 24575,'756'-24'0,"305"-26"0,2755 49 0,-1683 4 0,-1754 15 0,-42-1 0,-58 2 0,14 0 0,1898-19 0,-960-1 0,-1129-5 0,-1-4 0,0-5 0,111-31 0,-144 31 0,19 2 0,-67 12 0,-1-1 0,1-1 0,-1-1 0,0-1 0,-1-1 0,27-11 0,14-10 0,89-28 0,-23 10 0,199-101 0,-114 48 0,-130 58 0,-1-3 0,-3-4 0,-2-3 0,119-103 0,-141 108 0,-2-1 0,77-92 0,-2-27 0,124-217 0,-128 125 0,-18 33 0,-42 107 0,-16 26 0,81-117 0,-92 154 0,31-65 0,10-16 0,-65 122 0,0 0 0,1 0 0,1 1 0,23-19 0,22-24 0,-48 45 0,-1 0 0,1 1 0,1 0 0,0 1 0,0-1 0,1 2 0,-1 0 0,2 0 0,-1 1 0,1 0 0,0 1 0,13-4 0,11-2 0,0 2 0,1 1 0,0 2 0,0 2 0,64 0 0,-100 4 0,40 0 0,61 8 0,-87-6 0,-1 1 0,0 1 0,-1 0 0,1 0 0,-1 2 0,1 0 0,-2 0 0,14 9 0,30 26 0,67 63 0,-102-85 0,-5-3 0,-1 1 0,-1 1 0,0 0 0,22 40 0,19 27 0,-47-72 0,0 0 0,-1 1 0,0 0 0,-1 0 0,-1 1 0,7 29 0,-6-23 0,1 0 0,13 31 0,68 149 0,-72-163 0,0 7 0,-2 0 0,-2 1 0,11 89 0,-8-52 0,-8-52 0,-2 0 0,2 40 0,-7-55 0,1 57 0,18 119 0,-10-119 0,-4 0 0,-6 125 0,2 39 0,10-143 0,33 131 0,-16-96 0,13 69 0,90 262 0,-100-371 0,87 223 0,-90-249 0,3-1 0,72 106 0,-66-117 0,45 48 0,-62-78 0,1-1 0,1 0 0,0-2 0,41 24 0,343 166 0,-352-186-273,2-2 0,1-3 0,0-2 0,109 13 0,-134-25-6553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45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0 3123 24575,'57'0'0,"1247"34"0,-1012-14 0,156 13 0,0 33 0,372 37 0,-578-81 0,-14 6 0,98 8 0,396-7 0,-668-28 0,424 23 0,47 1 0,245 6 0,-673-19 0,-63-6 0,45 1 0,427 18 0,142 1 0,-427 1 0,-136-14 0,151 3 0,-139-12 0,-1 4 0,102 21 0,-143-20 0,115 24 0,-92-16 0,-1-4 0,154 7 0,61 0 0,-210-11 0,214 13 0,-93 6 0,577 44 0,-619-64 0,48 5 0,35 3 0,-41-5 0,372 2 0,-362-16 0,960 3 0,-1096-4 0,-1-3 0,115-27 0,-55 8 0,-25 9 0,156-31 0,-89-8 0,-61 17 0,35-20 0,-99 36 0,73-22 0,-96 35 0,-1-1 0,-1-2 0,41-25 0,-19 11 0,173-87 0,-219 112 0,243-109 0,-227 102 0,-1-1 0,0 0 0,-1-2 0,0 0 0,18-16 0,-16 11 0,2 1 0,43-24 0,92-43 0,-3-6 0,148-115 0,-249 160 0,-1-2 0,70-84 0,3-2 0,-82 91 0,-2-2 0,-2-2 0,-1-1 0,-3-2 0,46-82 0,19-50 0,-45 85 0,56-134 0,-88 161 0,21-103 0,-23 83 0,3-14 0,-4 0 0,-5-2 0,2-191 0,-16 182 0,-4-150 0,2 246 0,-1 0 0,-1 0 0,0 1 0,-9-25 0,10 34 0,-1 0 0,0 0 0,0 1 0,-1-1 0,0 1 0,0 0 0,0 0 0,-1 0 0,0 0 0,0 1 0,0 0 0,-13-9 0,-12-4 0,0 1 0,-2 2 0,0 1 0,0 2 0,-2 1 0,1 1 0,-1 2 0,0 1 0,-1 2 0,0 2 0,0 1 0,1 1 0,-1 2 0,0 1 0,0 2 0,-34 9 0,-200 22 0,229-28 0,1 2 0,0 1 0,0 2 0,-71 33 0,41-16 0,-460 184 0,434-177 0,-148 61 0,196-74 0,1 1 0,1 3 0,-44 34 0,-296 217 0,272-196 0,-60 47 0,77-59 0,60-45 0,0 2 0,-39 38 0,57-48 0,-2-1 0,-37 25 0,35-27 0,0 2 0,-24 22 0,-99 105 0,-1-12 0,60-50 0,32-30 0,-88 102 0,-4 61 0,72-99 0,64-97 0,0-1 0,2 2 0,0-1 0,-5 24 0,-8 16 0,-113 326 0,10-25 0,71-206 0,-33 159 0,64-223 0,-29 90 0,-31 140 0,53-150 0,8 1 0,0 173 0,20-318 0,2 1 0,1-1 0,1 0 0,8 33 0,-8-48 0,1-1 0,-1 0 0,2 0 0,-1 0 0,1 0 0,1-1 0,-1 1 0,1-1 0,1-1 0,-1 1 0,1-1 0,1 0 0,15 11 0,57 33 0,131 63 0,-93-54 0,-56-29 0,2-3 0,77 22 0,134 26 0,-270-75 0,110 31 0,-42-11 0,145 23 0,-141-40 0,100-7 0,-46-1 0,-19 4 0,540-12 0,-458 0 0,258-51 0,-276 18 0,35-6 0,-128 35 0,-1-4 0,111-41 0,150-80 0,-148 57 0,-142 63 0,-24 11 0,0-2 0,-1-1 0,0-2 0,32-22 0,163-113 0,-208 137-10,0 0-1,-2-1 1,0-1-1,0 0 1,15-25-1,1-1-1291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46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1 0 24575,'387'14'0,"5"-1"0,-169-23 0,-221 9 0,0 1 0,0 0 0,0-1 0,0 1 0,0 0 0,-1 0 0,1 0 0,0 0 0,0 0 0,0 1 0,0-1 0,0 0 0,0 1 0,0-1 0,-1 1 0,1 0 0,0 0 0,0 0 0,-1 0 0,1 0 0,-1 0 0,1 0 0,-1 0 0,1 1 0,-1-1 0,0 0 0,1 1 0,-1 0 0,0-1 0,0 1 0,0-1 0,0 1 0,0 2 0,1 3 0,-1 1 0,-1 0 0,1 0 0,-1 0 0,0-1 0,-3 16 0,2-17 0,-74 388 0,24-154 0,29-102-3,-29 125-1359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47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0 3123 24575,'57'0'0,"1247"34"0,-1012-14 0,156 13 0,0 33 0,372 37 0,-578-81 0,-14 6 0,98 8 0,396-7 0,-668-28 0,424 23 0,47 1 0,245 6 0,-673-19 0,-63-6 0,45 1 0,427 18 0,142 1 0,-427 1 0,-136-14 0,151 3 0,-139-12 0,-1 4 0,102 21 0,-143-20 0,115 24 0,-92-16 0,-1-4 0,154 7 0,61 0 0,-210-11 0,214 13 0,-93 6 0,577 44 0,-619-64 0,48 5 0,35 3 0,-41-5 0,372 2 0,-362-16 0,960 3 0,-1096-4 0,-1-3 0,115-27 0,-55 8 0,-25 9 0,156-31 0,-89-8 0,-61 17 0,35-20 0,-99 36 0,73-22 0,-96 35 0,-1-1 0,-1-2 0,41-25 0,-19 11 0,173-87 0,-219 112 0,243-109 0,-227 102 0,-1-1 0,0 0 0,-1-2 0,0 0 0,18-16 0,-16 11 0,2 1 0,43-24 0,92-43 0,-3-6 0,148-115 0,-249 160 0,-1-2 0,70-84 0,3-2 0,-82 91 0,-2-2 0,-2-2 0,-1-1 0,-3-2 0,46-82 0,19-50 0,-45 85 0,56-134 0,-88 161 0,21-103 0,-23 83 0,3-14 0,-4 0 0,-5-2 0,2-191 0,-16 182 0,-4-150 0,2 246 0,-1 0 0,-1 0 0,0 1 0,-9-25 0,10 34 0,-1 0 0,0 0 0,0 1 0,-1-1 0,0 1 0,0 0 0,0 0 0,-1 0 0,0 0 0,0 1 0,0 0 0,-13-9 0,-12-4 0,0 1 0,-2 2 0,0 1 0,0 2 0,-2 1 0,1 1 0,-1 2 0,0 1 0,-1 2 0,0 2 0,0 1 0,1 1 0,-1 2 0,0 1 0,0 2 0,-34 9 0,-200 22 0,229-28 0,1 2 0,0 1 0,0 2 0,-71 33 0,41-16 0,-460 184 0,434-177 0,-148 61 0,196-74 0,1 1 0,1 3 0,-44 34 0,-296 217 0,272-196 0,-60 47 0,77-59 0,60-45 0,0 2 0,-39 38 0,57-48 0,-2-1 0,-37 25 0,35-27 0,0 2 0,-24 22 0,-99 105 0,-1-12 0,60-50 0,32-30 0,-88 102 0,-4 61 0,72-99 0,64-97 0,0-1 0,2 2 0,0-1 0,-5 24 0,-8 16 0,-113 326 0,10-25 0,71-206 0,-33 159 0,64-223 0,-29 90 0,-31 140 0,53-150 0,8 1 0,0 173 0,20-318 0,2 1 0,1-1 0,1 0 0,8 33 0,-8-48 0,1-1 0,-1 0 0,2 0 0,-1 0 0,1 0 0,1-1 0,-1 1 0,1-1 0,1-1 0,-1 1 0,1-1 0,1 0 0,15 11 0,57 33 0,131 63 0,-93-54 0,-56-29 0,2-3 0,77 22 0,134 26 0,-270-75 0,110 31 0,-42-11 0,145 23 0,-141-40 0,100-7 0,-46-1 0,-19 4 0,540-12 0,-458 0 0,258-51 0,-276 18 0,35-6 0,-128 35 0,-1-4 0,111-41 0,150-80 0,-148 57 0,-142 63 0,-24 11 0,0-2 0,-1-1 0,0-2 0,32-22 0,163-113 0,-208 137-10,0 0-1,-2-1 1,0-1-1,0 0 1,15-25-1,1-1-1291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52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1 0 24575,'387'14'0,"5"-1"0,-169-23 0,-221 9 0,0 1 0,0 0 0,0-1 0,0 1 0,0 0 0,-1 0 0,1 0 0,0 0 0,0 0 0,0 1 0,0-1 0,0 0 0,0 1 0,0-1 0,-1 1 0,1 0 0,0 0 0,0 0 0,-1 0 0,1 0 0,-1 0 0,1 0 0,-1 0 0,1 1 0,-1-1 0,0 0 0,1 1 0,-1 0 0,0-1 0,0 1 0,0-1 0,0 1 0,0 2 0,1 3 0,-1 1 0,-1 0 0,1 0 0,-1 0 0,0-1 0,-3 16 0,2-17 0,-74 388 0,24-154 0,29-102-3,-29 125-1359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45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0 3123 24575,'57'0'0,"1247"34"0,-1012-14 0,156 13 0,0 33 0,372 37 0,-578-81 0,-14 6 0,98 8 0,396-7 0,-668-28 0,424 23 0,47 1 0,245 6 0,-673-19 0,-63-6 0,45 1 0,427 18 0,142 1 0,-427 1 0,-136-14 0,151 3 0,-139-12 0,-1 4 0,102 21 0,-143-20 0,115 24 0,-92-16 0,-1-4 0,154 7 0,61 0 0,-210-11 0,214 13 0,-93 6 0,577 44 0,-619-64 0,48 5 0,35 3 0,-41-5 0,372 2 0,-362-16 0,960 3 0,-1096-4 0,-1-3 0,115-27 0,-55 8 0,-25 9 0,156-31 0,-89-8 0,-61 17 0,35-20 0,-99 36 0,73-22 0,-96 35 0,-1-1 0,-1-2 0,41-25 0,-19 11 0,173-87 0,-219 112 0,243-109 0,-227 102 0,-1-1 0,0 0 0,-1-2 0,0 0 0,18-16 0,-16 11 0,2 1 0,43-24 0,92-43 0,-3-6 0,148-115 0,-249 160 0,-1-2 0,70-84 0,3-2 0,-82 91 0,-2-2 0,-2-2 0,-1-1 0,-3-2 0,46-82 0,19-50 0,-45 85 0,56-134 0,-88 161 0,21-103 0,-23 83 0,3-14 0,-4 0 0,-5-2 0,2-191 0,-16 182 0,-4-150 0,2 246 0,-1 0 0,-1 0 0,0 1 0,-9-25 0,10 34 0,-1 0 0,0 0 0,0 1 0,-1-1 0,0 1 0,0 0 0,0 0 0,-1 0 0,0 0 0,0 1 0,0 0 0,-13-9 0,-12-4 0,0 1 0,-2 2 0,0 1 0,0 2 0,-2 1 0,1 1 0,-1 2 0,0 1 0,-1 2 0,0 2 0,0 1 0,1 1 0,-1 2 0,0 1 0,0 2 0,-34 9 0,-200 22 0,229-28 0,1 2 0,0 1 0,0 2 0,-71 33 0,41-16 0,-460 184 0,434-177 0,-148 61 0,196-74 0,1 1 0,1 3 0,-44 34 0,-296 217 0,272-196 0,-60 47 0,77-59 0,60-45 0,0 2 0,-39 38 0,57-48 0,-2-1 0,-37 25 0,35-27 0,0 2 0,-24 22 0,-99 105 0,-1-12 0,60-50 0,32-30 0,-88 102 0,-4 61 0,72-99 0,64-97 0,0-1 0,2 2 0,0-1 0,-5 24 0,-8 16 0,-113 326 0,10-25 0,71-206 0,-33 159 0,64-223 0,-29 90 0,-31 140 0,53-150 0,8 1 0,0 173 0,20-318 0,2 1 0,1-1 0,1 0 0,8 33 0,-8-48 0,1-1 0,-1 0 0,2 0 0,-1 0 0,1 0 0,1-1 0,-1 1 0,1-1 0,1-1 0,-1 1 0,1-1 0,1 0 0,15 11 0,57 33 0,131 63 0,-93-54 0,-56-29 0,2-3 0,77 22 0,134 26 0,-270-75 0,110 31 0,-42-11 0,145 23 0,-141-40 0,100-7 0,-46-1 0,-19 4 0,540-12 0,-458 0 0,258-51 0,-276 18 0,35-6 0,-128 35 0,-1-4 0,111-41 0,150-80 0,-148 57 0,-142 63 0,-24 11 0,0-2 0,-1-1 0,0-2 0,32-22 0,163-113 0,-208 137-10,0 0-1,-2-1 1,0-1-1,0 0 1,15-25-1,1-1-1291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46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1 0 24575,'387'14'0,"5"-1"0,-169-23 0,-221 9 0,0 1 0,0 0 0,0-1 0,0 1 0,0 0 0,-1 0 0,1 0 0,0 0 0,0 0 0,0 1 0,0-1 0,0 0 0,0 1 0,0-1 0,-1 1 0,1 0 0,0 0 0,0 0 0,-1 0 0,1 0 0,-1 0 0,1 0 0,-1 0 0,1 1 0,-1-1 0,0 0 0,1 1 0,-1 0 0,0-1 0,0 1 0,0-1 0,0 1 0,0 2 0,1 3 0,-1 1 0,-1 0 0,1 0 0,-1 0 0,0-1 0,-3 16 0,2-17 0,-74 388 0,24-154 0,29-102-3,-29 125-1359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47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0 3123 24575,'57'0'0,"1247"34"0,-1012-14 0,156 13 0,0 33 0,372 37 0,-578-81 0,-14 6 0,98 8 0,396-7 0,-668-28 0,424 23 0,47 1 0,245 6 0,-673-19 0,-63-6 0,45 1 0,427 18 0,142 1 0,-427 1 0,-136-14 0,151 3 0,-139-12 0,-1 4 0,102 21 0,-143-20 0,115 24 0,-92-16 0,-1-4 0,154 7 0,61 0 0,-210-11 0,214 13 0,-93 6 0,577 44 0,-619-64 0,48 5 0,35 3 0,-41-5 0,372 2 0,-362-16 0,960 3 0,-1096-4 0,-1-3 0,115-27 0,-55 8 0,-25 9 0,156-31 0,-89-8 0,-61 17 0,35-20 0,-99 36 0,73-22 0,-96 35 0,-1-1 0,-1-2 0,41-25 0,-19 11 0,173-87 0,-219 112 0,243-109 0,-227 102 0,-1-1 0,0 0 0,-1-2 0,0 0 0,18-16 0,-16 11 0,2 1 0,43-24 0,92-43 0,-3-6 0,148-115 0,-249 160 0,-1-2 0,70-84 0,3-2 0,-82 91 0,-2-2 0,-2-2 0,-1-1 0,-3-2 0,46-82 0,19-50 0,-45 85 0,56-134 0,-88 161 0,21-103 0,-23 83 0,3-14 0,-4 0 0,-5-2 0,2-191 0,-16 182 0,-4-150 0,2 246 0,-1 0 0,-1 0 0,0 1 0,-9-25 0,10 34 0,-1 0 0,0 0 0,0 1 0,-1-1 0,0 1 0,0 0 0,0 0 0,-1 0 0,0 0 0,0 1 0,0 0 0,-13-9 0,-12-4 0,0 1 0,-2 2 0,0 1 0,0 2 0,-2 1 0,1 1 0,-1 2 0,0 1 0,-1 2 0,0 2 0,0 1 0,1 1 0,-1 2 0,0 1 0,0 2 0,-34 9 0,-200 22 0,229-28 0,1 2 0,0 1 0,0 2 0,-71 33 0,41-16 0,-460 184 0,434-177 0,-148 61 0,196-74 0,1 1 0,1 3 0,-44 34 0,-296 217 0,272-196 0,-60 47 0,77-59 0,60-45 0,0 2 0,-39 38 0,57-48 0,-2-1 0,-37 25 0,35-27 0,0 2 0,-24 22 0,-99 105 0,-1-12 0,60-50 0,32-30 0,-88 102 0,-4 61 0,72-99 0,64-97 0,0-1 0,2 2 0,0-1 0,-5 24 0,-8 16 0,-113 326 0,10-25 0,71-206 0,-33 159 0,64-223 0,-29 90 0,-31 140 0,53-150 0,8 1 0,0 173 0,20-318 0,2 1 0,1-1 0,1 0 0,8 33 0,-8-48 0,1-1 0,-1 0 0,2 0 0,-1 0 0,1 0 0,1-1 0,-1 1 0,1-1 0,1-1 0,-1 1 0,1-1 0,1 0 0,15 11 0,57 33 0,131 63 0,-93-54 0,-56-29 0,2-3 0,77 22 0,134 26 0,-270-75 0,110 31 0,-42-11 0,145 23 0,-141-40 0,100-7 0,-46-1 0,-19 4 0,540-12 0,-458 0 0,258-51 0,-276 18 0,35-6 0,-128 35 0,-1-4 0,111-41 0,150-80 0,-148 57 0,-142 63 0,-24 11 0,0-2 0,-1-1 0,0-2 0,32-22 0,163-113 0,-208 137-10,0 0-1,-2-1 1,0-1-1,0 0 1,15-25-1,1-1-1291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52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1 0 24575,'387'14'0,"5"-1"0,-169-23 0,-221 9 0,0 1 0,0 0 0,0-1 0,0 1 0,0 0 0,-1 0 0,1 0 0,0 0 0,0 0 0,0 1 0,0-1 0,0 0 0,0 1 0,0-1 0,-1 1 0,1 0 0,0 0 0,0 0 0,-1 0 0,1 0 0,-1 0 0,1 0 0,-1 0 0,1 1 0,-1-1 0,0 0 0,1 1 0,-1 0 0,0-1 0,0 1 0,0-1 0,0 1 0,0 2 0,1 3 0,-1 1 0,-1 0 0,1 0 0,-1 0 0,0-1 0,-3 16 0,2-17 0,-74 388 0,24-154 0,29-102-3,-29 125-1359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45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0 3123 24575,'57'0'0,"1247"34"0,-1012-14 0,156 13 0,0 33 0,372 37 0,-578-81 0,-14 6 0,98 8 0,396-7 0,-668-28 0,424 23 0,47 1 0,245 6 0,-673-19 0,-63-6 0,45 1 0,427 18 0,142 1 0,-427 1 0,-136-14 0,151 3 0,-139-12 0,-1 4 0,102 21 0,-143-20 0,115 24 0,-92-16 0,-1-4 0,154 7 0,61 0 0,-210-11 0,214 13 0,-93 6 0,577 44 0,-619-64 0,48 5 0,35 3 0,-41-5 0,372 2 0,-362-16 0,960 3 0,-1096-4 0,-1-3 0,115-27 0,-55 8 0,-25 9 0,156-31 0,-89-8 0,-61 17 0,35-20 0,-99 36 0,73-22 0,-96 35 0,-1-1 0,-1-2 0,41-25 0,-19 11 0,173-87 0,-219 112 0,243-109 0,-227 102 0,-1-1 0,0 0 0,-1-2 0,0 0 0,18-16 0,-16 11 0,2 1 0,43-24 0,92-43 0,-3-6 0,148-115 0,-249 160 0,-1-2 0,70-84 0,3-2 0,-82 91 0,-2-2 0,-2-2 0,-1-1 0,-3-2 0,46-82 0,19-50 0,-45 85 0,56-134 0,-88 161 0,21-103 0,-23 83 0,3-14 0,-4 0 0,-5-2 0,2-191 0,-16 182 0,-4-150 0,2 246 0,-1 0 0,-1 0 0,0 1 0,-9-25 0,10 34 0,-1 0 0,0 0 0,0 1 0,-1-1 0,0 1 0,0 0 0,0 0 0,-1 0 0,0 0 0,0 1 0,0 0 0,-13-9 0,-12-4 0,0 1 0,-2 2 0,0 1 0,0 2 0,-2 1 0,1 1 0,-1 2 0,0 1 0,-1 2 0,0 2 0,0 1 0,1 1 0,-1 2 0,0 1 0,0 2 0,-34 9 0,-200 22 0,229-28 0,1 2 0,0 1 0,0 2 0,-71 33 0,41-16 0,-460 184 0,434-177 0,-148 61 0,196-74 0,1 1 0,1 3 0,-44 34 0,-296 217 0,272-196 0,-60 47 0,77-59 0,60-45 0,0 2 0,-39 38 0,57-48 0,-2-1 0,-37 25 0,35-27 0,0 2 0,-24 22 0,-99 105 0,-1-12 0,60-50 0,32-30 0,-88 102 0,-4 61 0,72-99 0,64-97 0,0-1 0,2 2 0,0-1 0,-5 24 0,-8 16 0,-113 326 0,10-25 0,71-206 0,-33 159 0,64-223 0,-29 90 0,-31 140 0,53-150 0,8 1 0,0 173 0,20-318 0,2 1 0,1-1 0,1 0 0,8 33 0,-8-48 0,1-1 0,-1 0 0,2 0 0,-1 0 0,1 0 0,1-1 0,-1 1 0,1-1 0,1-1 0,-1 1 0,1-1 0,1 0 0,15 11 0,57 33 0,131 63 0,-93-54 0,-56-29 0,2-3 0,77 22 0,134 26 0,-270-75 0,110 31 0,-42-11 0,145 23 0,-141-40 0,100-7 0,-46-1 0,-19 4 0,540-12 0,-458 0 0,258-51 0,-276 18 0,35-6 0,-128 35 0,-1-4 0,111-41 0,150-80 0,-148 57 0,-142 63 0,-24 11 0,0-2 0,-1-1 0,0-2 0,32-22 0,163-113 0,-208 137-10,0 0-1,-2-1 1,0-1-1,0 0 1,15-25-1,1-1-1291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46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1 0 24575,'387'14'0,"5"-1"0,-169-23 0,-221 9 0,0 1 0,0 0 0,0-1 0,0 1 0,0 0 0,-1 0 0,1 0 0,0 0 0,0 0 0,0 1 0,0-1 0,0 0 0,0 1 0,0-1 0,-1 1 0,1 0 0,0 0 0,0 0 0,-1 0 0,1 0 0,-1 0 0,1 0 0,-1 0 0,1 1 0,-1-1 0,0 0 0,1 1 0,-1 0 0,0-1 0,0 1 0,0-1 0,0 1 0,0 2 0,1 3 0,-1 1 0,-1 0 0,1 0 0,-1 0 0,0-1 0,-3 16 0,2-17 0,-74 388 0,24-154 0,29-102-3,-29 125-1359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8T11:01:12.031"/>
    </inkml:context>
    <inkml:brush xml:id="br0">
      <inkml:brushProperty name="width" value="0.2" units="cm"/>
      <inkml:brushProperty name="height" value="0.2" units="cm"/>
      <inkml:brushProperty name="color" value="#BA3D8E"/>
    </inkml:brush>
  </inkml:definitions>
  <inkml:trace contextRef="#ctx0" brushRef="#br0">215 0 24575,'29'48'0,"1"-1"0,3-1 0,72 78 0,-41-52 0,-28-29 0,471 591 0,-500-624 0,5 6 0,0 1 0,-1 1 0,-1 0 0,14 31 0,-23-45 0,1 0 0,-1 0 0,0 0 0,0 1 0,0-1 0,-1 0 0,1 1 0,-1-1 0,0 0 0,0 1 0,-1-1 0,1 0 0,-1 1 0,0-1 0,0 0 0,0 0 0,-1 0 0,0 0 0,1 0 0,-1 0 0,-1 0 0,1 0 0,0-1 0,-1 1 0,0-1 0,0 0 0,0 0 0,-4 3 0,-44 31 0,-1-2 0,-98 47 0,69-39 0,-449 262 0,330-169-1365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47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0 3123 24575,'57'0'0,"1247"34"0,-1012-14 0,156 13 0,0 33 0,372 37 0,-578-81 0,-14 6 0,98 8 0,396-7 0,-668-28 0,424 23 0,47 1 0,245 6 0,-673-19 0,-63-6 0,45 1 0,427 18 0,142 1 0,-427 1 0,-136-14 0,151 3 0,-139-12 0,-1 4 0,102 21 0,-143-20 0,115 24 0,-92-16 0,-1-4 0,154 7 0,61 0 0,-210-11 0,214 13 0,-93 6 0,577 44 0,-619-64 0,48 5 0,35 3 0,-41-5 0,372 2 0,-362-16 0,960 3 0,-1096-4 0,-1-3 0,115-27 0,-55 8 0,-25 9 0,156-31 0,-89-8 0,-61 17 0,35-20 0,-99 36 0,73-22 0,-96 35 0,-1-1 0,-1-2 0,41-25 0,-19 11 0,173-87 0,-219 112 0,243-109 0,-227 102 0,-1-1 0,0 0 0,-1-2 0,0 0 0,18-16 0,-16 11 0,2 1 0,43-24 0,92-43 0,-3-6 0,148-115 0,-249 160 0,-1-2 0,70-84 0,3-2 0,-82 91 0,-2-2 0,-2-2 0,-1-1 0,-3-2 0,46-82 0,19-50 0,-45 85 0,56-134 0,-88 161 0,21-103 0,-23 83 0,3-14 0,-4 0 0,-5-2 0,2-191 0,-16 182 0,-4-150 0,2 246 0,-1 0 0,-1 0 0,0 1 0,-9-25 0,10 34 0,-1 0 0,0 0 0,0 1 0,-1-1 0,0 1 0,0 0 0,0 0 0,-1 0 0,0 0 0,0 1 0,0 0 0,-13-9 0,-12-4 0,0 1 0,-2 2 0,0 1 0,0 2 0,-2 1 0,1 1 0,-1 2 0,0 1 0,-1 2 0,0 2 0,0 1 0,1 1 0,-1 2 0,0 1 0,0 2 0,-34 9 0,-200 22 0,229-28 0,1 2 0,0 1 0,0 2 0,-71 33 0,41-16 0,-460 184 0,434-177 0,-148 61 0,196-74 0,1 1 0,1 3 0,-44 34 0,-296 217 0,272-196 0,-60 47 0,77-59 0,60-45 0,0 2 0,-39 38 0,57-48 0,-2-1 0,-37 25 0,35-27 0,0 2 0,-24 22 0,-99 105 0,-1-12 0,60-50 0,32-30 0,-88 102 0,-4 61 0,72-99 0,64-97 0,0-1 0,2 2 0,0-1 0,-5 24 0,-8 16 0,-113 326 0,10-25 0,71-206 0,-33 159 0,64-223 0,-29 90 0,-31 140 0,53-150 0,8 1 0,0 173 0,20-318 0,2 1 0,1-1 0,1 0 0,8 33 0,-8-48 0,1-1 0,-1 0 0,2 0 0,-1 0 0,1 0 0,1-1 0,-1 1 0,1-1 0,1-1 0,-1 1 0,1-1 0,1 0 0,15 11 0,57 33 0,131 63 0,-93-54 0,-56-29 0,2-3 0,77 22 0,134 26 0,-270-75 0,110 31 0,-42-11 0,145 23 0,-141-40 0,100-7 0,-46-1 0,-19 4 0,540-12 0,-458 0 0,258-51 0,-276 18 0,35-6 0,-128 35 0,-1-4 0,111-41 0,150-80 0,-148 57 0,-142 63 0,-24 11 0,0-2 0,-1-1 0,0-2 0,32-22 0,163-113 0,-208 137-10,0 0-1,-2-1 1,0-1-1,0 0 1,15-25-1,1-1-1291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8:13.452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1 0 24575,'387'14'0,"5"-1"0,-169-23 0,-221 9 0,0 1 0,0 0 0,0-1 0,0 1 0,0 0 0,-1 0 0,1 0 0,0 0 0,0 0 0,0 1 0,0-1 0,0 0 0,0 1 0,0-1 0,-1 1 0,1 0 0,0 0 0,0 0 0,-1 0 0,1 0 0,-1 0 0,1 0 0,-1 0 0,1 1 0,-1-1 0,0 0 0,1 1 0,-1 0 0,0-1 0,0 1 0,0-1 0,0 1 0,0 2 0,1 3 0,-1 1 0,-1 0 0,1 0 0,-1 0 0,0-1 0,-3 16 0,2-17 0,-74 388 0,24-154 0,29-102-3,-29 125-1359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11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0 5 24575,'389'-5'0,"412"11"0,-686 8 0,0 4 0,-1 6 0,-2 4 0,-1 5 0,180 80 0,20 18 0,95 39 0,-212-94 0,104 72 0,-206-97 0,195 76 0,492 133 0,-586-208-1365,-135-32-5461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29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523 1 24575,'5'1'0,"0"2"0,0-1 0,0 0 0,0 1 0,-1 0 0,1 0 0,-1 0 0,1 1 0,-1-1 0,0 1 0,0 0 0,-1 0 0,7 10 0,4 2 0,24 23 0,-3 1 0,-1 1 0,-2 2 0,-2 2 0,34 65 0,-57-96 0,0 0 0,-1 0 0,0 0 0,-1 1 0,-1-1 0,-1 1 0,0 1 0,-1-1 0,0 0 0,-1 0 0,-1 1 0,0-1 0,-1 0 0,-1 1 0,-1-1 0,0 0 0,-1 0 0,0-1 0,-1 1 0,-1-1 0,0 0 0,-1 0 0,-15 22 0,-8 2 0,-1-2 0,-2-2 0,-2 0 0,-1-3 0,-1-1 0,-2-1 0,0-3 0,-2-1 0,-1-2 0,-1-1 0,-1-3 0,0-1 0,-2-3 0,1-1 0,-87 13 0,74-16-1365,14 2-5461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30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2161 24575,'13'-3'0,"0"-1"0,-1 0 0,0 0 0,0-1 0,0-1 0,21-13 0,6-3 0,85-44 0,126-92 0,-81 48 0,147-89 0,769-438 0,-908 548 0,1197-638 0,-1276 667-1365,-26 13-5461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31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2 10 24575,'147'-4'0,"-84"0"0,-1 2 0,0 3 0,79 12 0,-136-11 0,-1 0 0,0-1 0,0 1 0,0 1 0,0-1 0,0 1 0,-1-1 0,1 1 0,-1 0 0,0 0 0,1 1 0,-2-1 0,1 1 0,0-1 0,-1 1 0,1 0 0,-1 0 0,0 0 0,0 0 0,-1 1 0,1-1 0,-1 0 0,0 1 0,0-1 0,-1 1 0,1-1 0,-1 1 0,0-1 0,0 1 0,0-1 0,-1 1 0,-1 7 0,-2 24 0,-1-1 0,-2 1 0,-11 35 0,11-46 0,-31 98 0,25-85 0,1 0 0,2 1 0,1 1 0,-3 45 0,10 183-1365,3-208-5461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32"/>
    </inkml:context>
    <inkml:brush xml:id="br0">
      <inkml:brushProperty name="width" value="0.05" units="cm"/>
      <inkml:brushProperty name="height" value="0.05" units="cm"/>
      <inkml:brushProperty name="color" value="#DE263C"/>
    </inkml:brush>
  </inkml:definitions>
  <inkml:trace contextRef="#ctx0" brushRef="#br0">1 3 24575,'35'-1'0,"0"1"0,0 2 0,0 1 0,0 2 0,-1 2 0,1 1 0,-2 1 0,1 2 0,-2 2 0,0 0 0,0 3 0,-1 0 0,-1 2 0,35 27 0,5 15 0,-2 3 0,-3 3 0,97 127 0,-99-115 0,321 439 0,3 2 0,-118-208 0,102 133 0,-294-354 0,-35-34 0,-4 1 0,-2 3 0,-2 1 0,46 119 0,-34-74 0,-22-53 0,-3 1 0,-2 1 0,-3 1 0,-2 0 0,-2 1 0,-3 1 0,-2-1 0,-2 77 0,-3-92 0,2 1 0,19 82 0,-12-78 0,-3 1 0,3 52 0,-8-61 45,2 0-1,14 52 0,4 36-1542,-18-82-5328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33"/>
    </inkml:context>
    <inkml:brush xml:id="br0">
      <inkml:brushProperty name="width" value="0.05" units="cm"/>
      <inkml:brushProperty name="height" value="0.05" units="cm"/>
      <inkml:brushProperty name="color" value="#DE263C"/>
    </inkml:brush>
  </inkml:definitions>
  <inkml:trace contextRef="#ctx0" brushRef="#br0">1 1 24575,'10'0'0,"14"0"0,12 0 0,10 0 0,6 0 0,-5 11 0,0 2 0,-9 10 0,10 11 0,5 19 0,5 10 0,2-5 0,1-32 0,-11-32 0,-3-33 0,-11-20 0,-10-11 0,-10 8-8191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34"/>
    </inkml:context>
    <inkml:brush xml:id="br0">
      <inkml:brushProperty name="width" value="0.05" units="cm"/>
      <inkml:brushProperty name="height" value="0.05" units="cm"/>
      <inkml:brushProperty name="color" value="#DE263C"/>
    </inkml:brush>
  </inkml:definitions>
  <inkml:trace contextRef="#ctx0" brushRef="#br0">2917 0 24575,'-2'36'0,"-1"-1"0,-2 0 0,-1 0 0,-1 0 0,-3-1 0,0 0 0,-18 36 0,-125 225 0,10-20 0,102-179 0,-4-1 0,-89 138 0,-295 382 0,-110 120 0,394-532 0,38-51 0,-136 148 0,-50 25 0,241-270 24,-3-1 0,-1-3 0,-102 70-1,-24 21-1483,113-80-5366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35"/>
    </inkml:context>
    <inkml:brush xml:id="br0">
      <inkml:brushProperty name="width" value="0.05" units="cm"/>
      <inkml:brushProperty name="height" value="0.05" units="cm"/>
      <inkml:brushProperty name="color" value="#DE263C"/>
    </inkml:brush>
  </inkml:definitions>
  <inkml:trace contextRef="#ctx0" brushRef="#br0">0 166 24575,'20'0'0,"23"3"0,0-3 0,0-2 0,0-1 0,0-2 0,-1-2 0,0-2 0,0-2 0,51-20 0,-44 9 0,103-40 0,-138 58 0,-1 0 0,1 1 0,0 1 0,0 0 0,0 1 0,0 0 0,0 1 0,0 1 0,19 3 0,-26-2 0,-1 1 0,1-1 0,0 2 0,-1-1 0,1 1 0,-1 0 0,0 0 0,0 0 0,-1 1 0,1 0 0,-1 0 0,0 1 0,-1 0 0,1-1 0,-1 1 0,0 1 0,-1-1 0,5 11 0,6 15 0,-1 0 0,13 54 0,-19-62 0,29 118-70,-23-83-146,1-1 0,4 0 0,1-2 0,4 0 1,30 55-1,-27-73-6610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8T11:01:10.635"/>
    </inkml:context>
    <inkml:brush xml:id="br0">
      <inkml:brushProperty name="width" value="0.2" units="cm"/>
      <inkml:brushProperty name="height" value="0.2" units="cm"/>
      <inkml:brushProperty name="color" value="#BA3D8E"/>
    </inkml:brush>
  </inkml:definitions>
  <inkml:trace contextRef="#ctx0" brushRef="#br0">0 3110 24575,'756'-24'0,"305"-26"0,2755 49 0,-1683 4 0,-1754 15 0,-42-1 0,-58 2 0,14 0 0,1898-19 0,-960-1 0,-1129-5 0,-1-4 0,0-5 0,111-31 0,-144 31 0,19 2 0,-67 12 0,-1-1 0,1-1 0,-1-1 0,0-1 0,-1-1 0,27-11 0,14-10 0,89-28 0,-23 10 0,199-101 0,-114 48 0,-130 58 0,-1-3 0,-3-4 0,-2-3 0,119-103 0,-141 108 0,-2-1 0,77-92 0,-2-27 0,124-217 0,-128 125 0,-18 33 0,-42 107 0,-16 26 0,81-117 0,-92 154 0,31-65 0,10-16 0,-65 122 0,0 0 0,1 0 0,1 1 0,23-19 0,22-24 0,-48 45 0,-1 0 0,1 1 0,1 0 0,0 1 0,0-1 0,1 2 0,-1 0 0,2 0 0,-1 1 0,1 0 0,0 1 0,13-4 0,11-2 0,0 2 0,1 1 0,0 2 0,0 2 0,64 0 0,-100 4 0,40 0 0,61 8 0,-87-6 0,-1 1 0,0 1 0,-1 0 0,1 0 0,-1 2 0,1 0 0,-2 0 0,14 9 0,30 26 0,67 63 0,-102-85 0,-5-3 0,-1 1 0,-1 1 0,0 0 0,22 40 0,19 27 0,-47-72 0,0 0 0,-1 1 0,0 0 0,-1 0 0,-1 1 0,7 29 0,-6-23 0,1 0 0,13 31 0,68 149 0,-72-163 0,0 7 0,-2 0 0,-2 1 0,11 89 0,-8-52 0,-8-52 0,-2 0 0,2 40 0,-7-55 0,1 57 0,18 119 0,-10-119 0,-4 0 0,-6 125 0,2 39 0,10-143 0,33 131 0,-16-96 0,13 69 0,90 262 0,-100-371 0,87 223 0,-90-249 0,3-1 0,72 106 0,-66-117 0,45 48 0,-62-78 0,1-1 0,1 0 0,0-2 0,41 24 0,343 166 0,-352-186-273,2-2 0,1-3 0,0-2 0,109 13 0,-134-25-6553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36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6359 24575,'4'-1'0,"0"-1"0,0 1 0,-1-1 0,1 0 0,-1 0 0,1 0 0,-1-1 0,0 1 0,0-1 0,0 0 0,0 1 0,-1-1 0,1-1 0,-1 1 0,3-4 0,7-7 0,17-20 0,-1-2 0,-1-1 0,-2-1 0,-2-1 0,-2-2 0,17-44 0,82-264 0,-102 290 0,48-146 0,32-111 0,-79 241 0,-4-1 0,8-104 0,-13 94 0,25-103 0,-1 11 0,157-1024 0,-191 1199 0,44-290 0,6-304 0,-28 183 0,-1 35 0,-14 281 0,31-153 0,4-22 0,-32-267-51,-12 349-1263,2 152-5512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3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 1 24575,'-1'145'0,"3"167"0,-1-304 0,-1 0 0,1 0 0,0 0 0,1 0 0,-1 0 0,2 0 0,-1-1 0,1 1 0,0-1 0,1 0 0,-1 0 0,2 0 0,-1 0 0,1 0 0,6 6 0,-6-9 0,0 0 0,1 0 0,-1-1 0,1 1 0,0-1 0,0-1 0,0 1 0,0-1 0,1 0 0,-1 0 0,1-1 0,-1 0 0,1 0 0,-1-1 0,1 1 0,0-1 0,-1-1 0,1 1 0,9-3 0,45-9 0,-1-2 0,0-2 0,81-36 0,170-92 0,-171 77 0,-15 10-60,190-100-1245,-270 128-5521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3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2977 0 24575,'-2'64'0,"-3"0"0,-2 0 0,-17 63 0,-61 184 0,1-4 0,48-143 0,-161 690 0,-62-20 0,170-607 0,-69 195 0,-235 570 0,251-718 0,-200 288 0,285-473 0,-301 454 0,211-315 0,-231 385 0,346-561-341,-2-2 0,-2-1-1,-43 44 1,47-59-6485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3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212 0 24575,'-2'0'0,"0"1"0,0-1 0,1 0 0,-1 1 0,0 0 0,1-1 0,-1 1 0,0 0 0,1 0 0,-1 0 0,1 0 0,-1 0 0,1 0 0,0 0 0,-1 1 0,1-1 0,0 0 0,0 1 0,0-1 0,-1 3 0,-19 38 0,16-30 0,-55 102 0,35-69 0,-33 84 0,56-127 0,1 1 0,0 0 0,-1 0 0,1 0 0,1 0 0,-1 0 0,0 0 0,1 0 0,-1 0 0,1 0 0,0 0 0,0 0 0,0 1 0,1-1 0,-1 0 0,1 0 0,0 0 0,0 0 0,0 0 0,0 0 0,0-1 0,0 1 0,1 0 0,-1 0 0,1-1 0,0 1 0,0-1 0,0 0 0,0 1 0,1-1 0,-1 0 0,0 0 0,1 0 0,-1-1 0,1 1 0,0-1 0,0 1 0,-1-1 0,1 0 0,0 0 0,0 0 0,0 0 0,5 0 0,16 3 0,0-2 0,0 0 0,0-1 0,42-5 0,-28 2 0,19 1 0,-1-2 0,-1-2 0,1-3 0,-1-3 0,0-1 0,-1-3 0,-1-3 0,0-2 0,86-46 0,-123 59-136,1 0-1,-1 1 1,1 1-1,0 0 1,0 2-1,0-1 1,0 2-1,1 1 0,26 0 1,-5 1-6690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4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1915 1 24575,'-1'60'0,"0"-14"0,1-1 0,3 1 0,13 75 0,-13-107 0,2 0 0,-1 0 0,2 0 0,0 0 0,0-1 0,1 0 0,1 0 0,0-1 0,1 0 0,0 0 0,1-1 0,0-1 0,1 1 0,0-2 0,18 14 0,13 4 0,-1 2 0,-1 2 0,-2 2 0,-2 1 0,-1 2 0,-1 1 0,42 62 0,-30-33 0,-4 2 0,-2 2 0,-4 2 0,-2 1 0,-4 1 0,-3 1 0,17 83 0,20 250 0,40 54 0,-83-257 0,-10 0 0,-16 221 0,0-109 0,-1-237 0,-2 0 0,-39 153 0,37-187 0,-5 8 0,-2-1 0,-2-1 0,-3-1 0,-2-1 0,-2 0 0,-2-2 0,-2-2 0,-2-1 0,-2-1 0,-2-1 0,-2-3 0,-2-1 0,-83 64 0,-13 15 0,101-84 0,-1-2 0,-2-1 0,-1-1 0,-1-3 0,-73 38 0,-45 2 0,-3-6 0,-2-7 0,-3-7 0,-1-8 0,-2-7 0,-1-7 0,-262 4 0,159-32-1365,220 2-5461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4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2 998 24575,'0'-807'0,"-1"798"0,1 1 0,0-1 0,1 1 0,-1-1 0,2 1 0,-1-1 0,1 1 0,1 0 0,-1 0 0,1 0 0,1 0 0,0 0 0,0 1 0,0-1 0,8-8 0,-6 10 0,1 1 0,0 0 0,0 0 0,0 1 0,1 0 0,-1 0 0,1 1 0,0 0 0,0 0 0,0 1 0,0 0 0,1 0 0,-1 1 0,1 0 0,14 1 0,347 3 0,-156 4 0,-57 5-1365,-94 1-5461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4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6245 24575,'48'-1'0,"-1"-2"0,0-2 0,0-2 0,74-20 0,695-220 0,-124 13 0,-221 30 0,-361 151 0,608-268 0,-632 286 0,-1-4 0,133-84 0,137-126 0,-71 58 0,-18 13 0,-204 132 0,-1-4 0,58-61 0,-52 47 0,136-98 0,-146 122 0,-2-2 0,-2-3 0,-2-2 0,78-92 0,-30 0 0,114-142 0,-196 261 0,22-23 0,-2-2 0,-1-1 0,-3-2 0,29-55 0,115-223 0,-146 261 0,-4-1 0,-2-2 0,30-137 0,-27 64 0,-8 49 0,-3-1 0,7-184 0,-24 198 0,3 31 0,-3-1 0,-2 1 0,-3 0 0,-1-1 0,-2 2 0,-16-53 0,-18-44 0,33 105 0,-1 0 0,-3 0 0,-33-71 0,-43-36 0,-20-39 0,85 144-16,-2 1 0,-1 1 0,-2 2-1,-53-54 1,13 15-1268,44 47-5542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4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348 0 24575,'-11'0'0,"0"0"0,0 1 0,0 0 0,0 0 0,0 1 0,0 1 0,0 0 0,1 0 0,-1 1 0,1 0 0,0 1 0,0 0 0,0 1 0,1 0 0,0 0 0,0 1 0,0 0 0,1 1 0,0 0 0,1 0 0,0 1 0,0 0 0,-7 13 0,-2 1 0,2 1 0,0 1 0,2 0 0,1 1 0,1 0 0,1 0 0,-10 50 0,17-63 0,0 0 0,1-1 0,0 1 0,1 0 0,1 0 0,0 0 0,0 0 0,1 0 0,1-1 0,0 1 0,1-1 0,0 0 0,1 0 0,0 0 0,1-1 0,1 0 0,-1 0 0,2 0 0,8 10 0,-7-13 0,0-1 0,1-1 0,-1 1 0,1-1 0,1-1 0,-1 0 0,1-1 0,-1 0 0,1 0 0,1-1 0,19 3 0,49 17 0,4 8 22,-56-22-369,-1 1 1,0 1-1,30 17 0,-35-13-6479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4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8232 1 24575,'1'212'0,"-8"418"0,-4-445 0,-45 249 0,-186 694 0,200-992 0,-6-3 0,-66 130 0,-6 11 0,79-166 0,-15 38 0,-78 142 0,-32 21 0,140-270 0,-3-1 0,-63 66 0,53-63 0,-48 66 0,48-49 0,14-19 0,-2-1 0,-37 40 0,-44 39 0,50-50 0,-3-3 0,-3-3 0,-3-2 0,-85 57 0,-207 119 0,340-224 0,-1-1 0,0-2 0,-1 0 0,0-1 0,-1-1 0,1-1 0,-1-1 0,-27 2 0,-23-2 0,-86-8 0,44 0 0,-122 6 0,-165-5 0,303-3 0,0-4 0,-103-24 0,7-6 0,-120-30 0,71-4 0,-83-23 0,-201-36 0,465 115 0,37 11 0,0 0 0,-1 1 0,-49-4 0,45 7 0,0 0 0,0-2 0,0-1 0,1-2 0,-48-18 0,-133-75 0,135 62 0,-33-20 0,62 31 0,-101-42 0,123 60 0,1-1 0,0-1 0,1-1 0,0-1 0,-32-28 0,24 19 0,-30-19 0,-67-34 0,77 49 0,1-3 0,2-1 0,-45-40 0,79 58 0,-1 1 0,0 0 0,-1 1 0,0 1 0,-1 0 0,0 1 0,-18-6 0,8 2 0,1-1 0,1 0 0,0-2 0,1-1 0,1-1 0,1-1 0,-35-38 0,27 27 0,-1 1 0,-55-39 0,57 49 0,-12-7 0,2-1 0,-52-47 0,52 37 0,17 19 0,1 0 0,1-2 0,1 0 0,1-1 0,1 0 0,1-2 0,-25-47 0,-99-251-1365,126 293-5461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17:37:21.64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1 812 24575,'13'-16'0,"1"-1"0,15-29 0,23-29 0,-9 20 0,-2-3 0,-3-1 0,-3-2 0,46-108 0,-72 145 0,-1-1 0,-1 0 0,-1 0 0,4-41 0,-9 60 0,0 2 0,-1 0 0,1 0 0,0 0 0,0 0 0,0 0 0,0 1 0,1-1 0,0 0 0,0 1 0,0 0 0,0-1 0,0 1 0,0 0 0,1 0 0,0 0 0,0 0 0,-1 0 0,2 1 0,2-3 0,-1 3 0,0-1 0,0 1 0,1 0 0,-1 1 0,0-1 0,1 1 0,-1 0 0,1 1 0,0-1 0,-1 1 0,1 0 0,5 1 0,14 3 0,0 1 0,0 1 0,-1 1 0,42 19 0,-2 2 36,-2 4 0,85 57 0,105 93-1164,-229-165 783,33 26-6481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8T11:01:12.031"/>
    </inkml:context>
    <inkml:brush xml:id="br0">
      <inkml:brushProperty name="width" value="0.2" units="cm"/>
      <inkml:brushProperty name="height" value="0.2" units="cm"/>
      <inkml:brushProperty name="color" value="#BA3D8E"/>
    </inkml:brush>
  </inkml:definitions>
  <inkml:trace contextRef="#ctx0" brushRef="#br0">215 0 24575,'29'48'0,"1"-1"0,3-1 0,72 78 0,-41-52 0,-28-29 0,471 591 0,-500-624 0,5 6 0,0 1 0,-1 1 0,-1 0 0,14 31 0,-23-45 0,1 0 0,-1 0 0,0 0 0,0 1 0,0-1 0,-1 0 0,1 1 0,-1-1 0,0 0 0,0 1 0,-1-1 0,1 0 0,-1 1 0,0-1 0,0 0 0,0 0 0,-1 0 0,0 0 0,1 0 0,-1 0 0,-1 0 0,1 0 0,0-1 0,-1 1 0,0-1 0,0 0 0,0 0 0,-4 3 0,-44 31 0,-1-2 0,-98 47 0,69-39 0,-449 262 0,330-169-1365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7-09T16:39:47.541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0 802,'5'0,"4"0,7 0,4 0,3 0,1 0,2 0,1 0,-1 0,0 0,0 0,0 0,-1 0,0 0,0 0,1 0,-1 0,0 5,0 0,0 1,-4 3,-1 0,0-1,0-3,2-1,2 3,0 0,1-1,-1 3,2 0,-5 3,-1-1,0-2,-4 2,1-1,-4 2,1 0,3-3,2 2,2-1,2-2,-3 1,-5 5,-1-1,-2 2,1-1,2 1,3 3,3-2,-3 1,1-3,-3 2,3 6,4 4,2 2,-3 2,-1-1,-1-5,-2-2,-2-5,-2-1,-4 2,-4 2,2-3,-1 1,4 2,2 1,1 3,1 1,-1 0,0 2,-1 0,1-5,-1-1,-4 0,-3 1,-2 1,1-3,2-1,-2 2,3-4,0 1,-2 0,-1 3,-2 3,-1 0,3-3,2 0,-2-1,-1 7,-1 3,-1 0,-1 0,4-5,0-2,0-1,-1 1,-1 0,3 2,0 0,0 1,-2 0,-1 0,-1 1,-1 0,-1-1,0 1,4 0,1 3,0 3,-1-1,-1 13,-1 7,3 4,1-3,0-6,-2-2,-2-4,0-5,-1-4,-1-3,0-1,0-2,0 0,-1 0,1-1,0 6,0 5,0 6,0 1,0 2,0 1,0 4,0 1,0-4,0 0,0-4,0-5,0-4,0-4,0-1,0-3,0 0,0 0,0-1,-4-3,-2-2,1 0,1 1,1 2,1 2,1 0,-4-3,-1-2,1 1,1 1,1 2,2 1,0 0,-4-4,0 0,0 0,1 1,-3 1,-1 2,2 1,1 0,-2 0,-1 1,2 0,1 0,2-1,1 1,1-1,1 1,0-1,-4 0,-1 1,0 0,1-1,1 0,-3 1,-1 0,2-1,0 0,-2 1,0-1,1 1,1-1,2 0,2 1,-5 0,0-1,1 0,0 1,2-1,2 1,0-1,0 0,1 5,-4 16,-1 7,0 5,1-4,1-6,1-8,1-5,1-5,0-4,0-1,0 0,0-1,1 0,-1 1,0-1,0 1,0 0,0 1,0 4,0 6,0 1,4-1,2-2,-1 1,4-5,0-4,3-1,-1-1,-2 0,-3 0,-2 0,3-3,-1 2,4 3,-1 5,4 6,-2 1,3-1,2-3,4 2,-3-1,1 2,1-1,2 3,-2-1,-5-3,-1-8,-2-4,1-1,-1 0,1-4,4 3,3 3,2 2,-2 0,0 1,-3-1,-4 5,-1 1,3-1,3-5,-1-3,0-1,-2 0,1 0,2 2,-1 0,0 1,1 4,-1 3,1 3,1 6,2 4,2-1,2-4,0 0,2-2,-1-3,1-9,-5-3,-6-2,-1 1,-2-1,0-2,-1-2,1-2,-1 0,1-3,4 1,3 2,3 3,1 4,2 5,0 4,1-5,0-1,-1-1,-4-1,-5 1,-2-4,-2-2,0-3,-2 0,2-3,3-3,4 0,6 8,4 6,1 7,13 7,7 7,0 4,4 8,-3-2,-2-5,0-7,-4-7,-2-4,-3-3,-4-3,-9 0,-4-5,-3-2,1 0,5-2,2-1,1 3,8 6,6 4,5 1,-6 1,-6-6,0-3,-3-4,-6-1,-4-4,-1-3,-4 1,-2-2,2-2,1-3,2 3,6 0,3 4,5-1,0 3,3 3,4 0,12 1,5-2,14 1,15 2,3 2,-2-1,1-5,-6 0,-1-2,-1-4,-10-2,-13-3,-13-2,-1-1,5 0,19-1,2 1,-1-1,-6 1,-8-1,-10 1,-8 0,-7 0,1 0,-2 0,8 0,5-4,13-7,1-1,4-3,-5 1,-7 3,-8 4,-6-3,-5-2,-3-1,2-2,4 2,6-2,5 2,7-2,0 2,-5-1,-1 2,4-2,2-3,-3 2,4-2,5-6,-3 0,-6 0,-3-1,-4-1,-6 5,-3 0,0-1,0-1,2-1,5-2,3-5,0-2,-4 4,-3 7,-8 3,0-5,4-3,9-6,8-11,-2 2,-8 3,-6 4,-4 8,-7 3,-3 2,0 3,-3 2,0 2,2 0,-2-3,-4-2,1 1,7-9,4-5,7-10,3-3,0-2,3-7,-5 1,-3 1,-2 0,-6 4,-2 7,1 0,-3 3,-5 4,-3 2,0 3,0 2,-3 0,3 1,4 5,0-3,3-2,-3-1,-2-1,2 0,-2 1,2 4,-1 2,-3 1,-2-2,2-6,3-7,6-7,-2 0,2 2,-2 3,0 9,-2 3,1 3,-2 0,1-1,-2-1,3 0,2-11,3-3,-2 1,-4 1,-4 2,1-1,3-4,4 0,-2 2,-3 3,1 3,-2 2,2 1,-2-3,1-10,0-7,2-5,-3-1,3-2,-3 1,3 0,-3 5,-2 2,2 0,-2 4,-2 1,-2 2,-3 4,4 5,1-3,-1-8,-2-1,-1 2,-2 4,0 3,-1 4,0 2,0 3,0-5,-1-5,1-6,0-5,0-3,0 2,0 5,0 6,0 4,0 3,0 2,0 2,0 1,0-1,0-4,0-2,0-4,0-5,0 0,0 2,0 3,0 4,0 3,0 1,0 1,0 1,0-4,0-2,0 0,0 2,0 0,0-3,0 0,0 0,0-2,0-5,0 0,0 2,0 4,0 2,0 3,0 1,0 1,0 1,0 0,0 1,0-1,0 0,0-1,0 1,0 0,0-1,0 0,0 1,0-5,0-1,0-1,0-7,0-1,0 1,0 3,0 4,0 2,0 3,0 0,0 2,0 0,0-4,0-2,0 0,0-3,0 0,0 1,0-3,0 1,0 1,0 3,0 3,0 1,0 0,0 2,0-9,0-4,0 2,0 2,0 2,0 3,4-3,2 0,-1 1,-1 1,-1 1,-1 3,4 4,0-2,-1-2,-1 0,3-5,0-2,0 1,-3 2,-1 1,-1-3,-1-1,3-3,2 0,4 2,0 2,-2-2,2 0,0 2,-2 2,1-3,0 0,2 1,0-2,2 0,-1-4,2 1,-3 2,3 4,-2-3,-3 0,-3 2,2 2,-1 2,3 5,0 3,-1 0,1 4,-1 1,3 2,3-1,-1-2,-3-2,2-4,2-1,-1-2,1 4,2 1,3 5,-2-1,0 0,-3-4,0-1,2-2,3 3,1 1,2-1,2-1,-4-2,-2-1,-3-1,0 4,1 6,-2 1,0 3,3-1,1-2,-1-4,-1-2,-2-3,1 3,1 4,-2 2,0 3,3-1,2-3,2-3,2-3,1 2,0 5,0 1,-3-3,-2 3,-5-2,0 2,-2-1,0 2,-1-1,0 2,4-2,3 2,2-2,2-3,2-3,0-3,1-1,0-2,0-1,-1 0,0 5,-4 1,-1 4,-5 1,1 3,0-1,3 2,-2-2,-5 2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7-09T16:39:47.541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0 802,'5'0,"4"0,7 0,4 0,3 0,1 0,2 0,1 0,-1 0,0 0,0 0,0 0,-1 0,0 0,0 0,1 0,-1 0,0 5,0 0,0 1,-4 3,-1 0,0-1,0-3,2-1,2 3,0 0,1-1,-1 3,2 0,-5 3,-1-1,0-2,-4 2,1-1,-4 2,1 0,3-3,2 2,2-1,2-2,-3 1,-5 5,-1-1,-2 2,1-1,2 1,3 3,3-2,-3 1,1-3,-3 2,3 6,4 4,2 2,-3 2,-1-1,-1-5,-2-2,-2-5,-2-1,-4 2,-4 2,2-3,-1 1,4 2,2 1,1 3,1 1,-1 0,0 2,-1 0,1-5,-1-1,-4 0,-3 1,-2 1,1-3,2-1,-2 2,3-4,0 1,-2 0,-1 3,-2 3,-1 0,3-3,2 0,-2-1,-1 7,-1 3,-1 0,-1 0,4-5,0-2,0-1,-1 1,-1 0,3 2,0 0,0 1,-2 0,-1 0,-1 1,-1 0,-1-1,0 1,4 0,1 3,0 3,-1-1,-1 13,-1 7,3 4,1-3,0-6,-2-2,-2-4,0-5,-1-4,-1-3,0-1,0-2,0 0,-1 0,1-1,0 6,0 5,0 6,0 1,0 2,0 1,0 4,0 1,0-4,0 0,0-4,0-5,0-4,0-4,0-1,0-3,0 0,0 0,0-1,-4-3,-2-2,1 0,1 1,1 2,1 2,1 0,-4-3,-1-2,1 1,1 1,1 2,2 1,0 0,-4-4,0 0,0 0,1 1,-3 1,-1 2,2 1,1 0,-2 0,-1 1,2 0,1 0,2-1,1 1,1-1,1 1,0-1,-4 0,-1 1,0 0,1-1,1 0,-3 1,-1 0,2-1,0 0,-2 1,0-1,1 1,1-1,2 0,2 1,-5 0,0-1,1 0,0 1,2-1,2 1,0-1,0 0,1 5,-4 16,-1 7,0 5,1-4,1-6,1-8,1-5,1-5,0-4,0-1,0 0,0-1,1 0,-1 1,0-1,0 1,0 0,0 1,0 4,0 6,0 1,4-1,2-2,-1 1,4-5,0-4,3-1,-1-1,-2 0,-3 0,-2 0,3-3,-1 2,4 3,-1 5,4 6,-2 1,3-1,2-3,4 2,-3-1,1 2,1-1,2 3,-2-1,-5-3,-1-8,-2-4,1-1,-1 0,1-4,4 3,3 3,2 2,-2 0,0 1,-3-1,-4 5,-1 1,3-1,3-5,-1-3,0-1,-2 0,1 0,2 2,-1 0,0 1,1 4,-1 3,1 3,1 6,2 4,2-1,2-4,0 0,2-2,-1-3,1-9,-5-3,-6-2,-1 1,-2-1,0-2,-1-2,1-2,-1 0,1-3,4 1,3 2,3 3,1 4,2 5,0 4,1-5,0-1,-1-1,-4-1,-5 1,-2-4,-2-2,0-3,-2 0,2-3,3-3,4 0,6 8,4 6,1 7,13 7,7 7,0 4,4 8,-3-2,-2-5,0-7,-4-7,-2-4,-3-3,-4-3,-9 0,-4-5,-3-2,1 0,5-2,2-1,1 3,8 6,6 4,5 1,-6 1,-6-6,0-3,-3-4,-6-1,-4-4,-1-3,-4 1,-2-2,2-2,1-3,2 3,6 0,3 4,5-1,0 3,3 3,4 0,12 1,5-2,14 1,15 2,3 2,-2-1,1-5,-6 0,-1-2,-1-4,-10-2,-13-3,-13-2,-1-1,5 0,19-1,2 1,-1-1,-6 1,-8-1,-10 1,-8 0,-7 0,1 0,-2 0,8 0,5-4,13-7,1-1,4-3,-5 1,-7 3,-8 4,-6-3,-5-2,-3-1,2-2,4 2,6-2,5 2,7-2,0 2,-5-1,-1 2,4-2,2-3,-3 2,4-2,5-6,-3 0,-6 0,-3-1,-4-1,-6 5,-3 0,0-1,0-1,2-1,5-2,3-5,0-2,-4 4,-3 7,-8 3,0-5,4-3,9-6,8-11,-2 2,-8 3,-6 4,-4 8,-7 3,-3 2,0 3,-3 2,0 2,2 0,-2-3,-4-2,1 1,7-9,4-5,7-10,3-3,0-2,3-7,-5 1,-3 1,-2 0,-6 4,-2 7,1 0,-3 3,-5 4,-3 2,0 3,0 2,-3 0,3 1,4 5,0-3,3-2,-3-1,-2-1,2 0,-2 1,2 4,-1 2,-3 1,-2-2,2-6,3-7,6-7,-2 0,2 2,-2 3,0 9,-2 3,1 3,-2 0,1-1,-2-1,3 0,2-11,3-3,-2 1,-4 1,-4 2,1-1,3-4,4 0,-2 2,-3 3,1 3,-2 2,2 1,-2-3,1-10,0-7,2-5,-3-1,3-2,-3 1,3 0,-3 5,-2 2,2 0,-2 4,-2 1,-2 2,-3 4,4 5,1-3,-1-8,-2-1,-1 2,-2 4,0 3,-1 4,0 2,0 3,0-5,-1-5,1-6,0-5,0-3,0 2,0 5,0 6,0 4,0 3,0 2,0 2,0 1,0-1,0-4,0-2,0-4,0-5,0 0,0 2,0 3,0 4,0 3,0 1,0 1,0 1,0-4,0-2,0 0,0 2,0 0,0-3,0 0,0 0,0-2,0-5,0 0,0 2,0 4,0 2,0 3,0 1,0 1,0 1,0 0,0 1,0-1,0 0,0-1,0 1,0 0,0-1,0 0,0 1,0-5,0-1,0-1,0-7,0-1,0 1,0 3,0 4,0 2,0 3,0 0,0 2,0 0,0-4,0-2,0 0,0-3,0 0,0 1,0-3,0 1,0 1,0 3,0 3,0 1,0 0,0 2,0-9,0-4,0 2,0 2,0 2,0 3,4-3,2 0,-1 1,-1 1,-1 1,-1 3,4 4,0-2,-1-2,-1 0,3-5,0-2,0 1,-3 2,-1 1,-1-3,-1-1,3-3,2 0,4 2,0 2,-2-2,2 0,0 2,-2 2,1-3,0 0,2 1,0-2,2 0,-1-4,2 1,-3 2,3 4,-2-3,-3 0,-3 2,2 2,-1 2,3 5,0 3,-1 0,1 4,-1 1,3 2,3-1,-1-2,-3-2,2-4,2-1,-1-2,1 4,2 1,3 5,-2-1,0 0,-3-4,0-1,2-2,3 3,1 1,2-1,2-1,-4-2,-2-1,-3-1,0 4,1 6,-2 1,0 3,3-1,1-2,-1-4,-1-2,-2-3,1 3,1 4,-2 2,0 3,3-1,2-3,2-3,2-3,1 2,0 5,0 1,-3-3,-2 3,-5-2,0 2,-2-1,0 2,-1-1,0 2,4-2,3 2,2-2,2-3,2-3,0-3,1-1,0-2,0-1,-1 0,0 5,-4 1,-1 4,-5 1,1 3,0-1,3 2,-2-2,-5 2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7-09T16:39:47.541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0 802,'5'0,"4"0,7 0,4 0,3 0,1 0,2 0,1 0,-1 0,0 0,0 0,0 0,-1 0,0 0,0 0,1 0,-1 0,0 5,0 0,0 1,-4 3,-1 0,0-1,0-3,2-1,2 3,0 0,1-1,-1 3,2 0,-5 3,-1-1,0-2,-4 2,1-1,-4 2,1 0,3-3,2 2,2-1,2-2,-3 1,-5 5,-1-1,-2 2,1-1,2 1,3 3,3-2,-3 1,1-3,-3 2,3 6,4 4,2 2,-3 2,-1-1,-1-5,-2-2,-2-5,-2-1,-4 2,-4 2,2-3,-1 1,4 2,2 1,1 3,1 1,-1 0,0 2,-1 0,1-5,-1-1,-4 0,-3 1,-2 1,1-3,2-1,-2 2,3-4,0 1,-2 0,-1 3,-2 3,-1 0,3-3,2 0,-2-1,-1 7,-1 3,-1 0,-1 0,4-5,0-2,0-1,-1 1,-1 0,3 2,0 0,0 1,-2 0,-1 0,-1 1,-1 0,-1-1,0 1,4 0,1 3,0 3,-1-1,-1 13,-1 7,3 4,1-3,0-6,-2-2,-2-4,0-5,-1-4,-1-3,0-1,0-2,0 0,-1 0,1-1,0 6,0 5,0 6,0 1,0 2,0 1,0 4,0 1,0-4,0 0,0-4,0-5,0-4,0-4,0-1,0-3,0 0,0 0,0-1,-4-3,-2-2,1 0,1 1,1 2,1 2,1 0,-4-3,-1-2,1 1,1 1,1 2,2 1,0 0,-4-4,0 0,0 0,1 1,-3 1,-1 2,2 1,1 0,-2 0,-1 1,2 0,1 0,2-1,1 1,1-1,1 1,0-1,-4 0,-1 1,0 0,1-1,1 0,-3 1,-1 0,2-1,0 0,-2 1,0-1,1 1,1-1,2 0,2 1,-5 0,0-1,1 0,0 1,2-1,2 1,0-1,0 0,1 5,-4 16,-1 7,0 5,1-4,1-6,1-8,1-5,1-5,0-4,0-1,0 0,0-1,1 0,-1 1,0-1,0 1,0 0,0 1,0 4,0 6,0 1,4-1,2-2,-1 1,4-5,0-4,3-1,-1-1,-2 0,-3 0,-2 0,3-3,-1 2,4 3,-1 5,4 6,-2 1,3-1,2-3,4 2,-3-1,1 2,1-1,2 3,-2-1,-5-3,-1-8,-2-4,1-1,-1 0,1-4,4 3,3 3,2 2,-2 0,0 1,-3-1,-4 5,-1 1,3-1,3-5,-1-3,0-1,-2 0,1 0,2 2,-1 0,0 1,1 4,-1 3,1 3,1 6,2 4,2-1,2-4,0 0,2-2,-1-3,1-9,-5-3,-6-2,-1 1,-2-1,0-2,-1-2,1-2,-1 0,1-3,4 1,3 2,3 3,1 4,2 5,0 4,1-5,0-1,-1-1,-4-1,-5 1,-2-4,-2-2,0-3,-2 0,2-3,3-3,4 0,6 8,4 6,1 7,13 7,7 7,0 4,4 8,-3-2,-2-5,0-7,-4-7,-2-4,-3-3,-4-3,-9 0,-4-5,-3-2,1 0,5-2,2-1,1 3,8 6,6 4,5 1,-6 1,-6-6,0-3,-3-4,-6-1,-4-4,-1-3,-4 1,-2-2,2-2,1-3,2 3,6 0,3 4,5-1,0 3,3 3,4 0,12 1,5-2,14 1,15 2,3 2,-2-1,1-5,-6 0,-1-2,-1-4,-10-2,-13-3,-13-2,-1-1,5 0,19-1,2 1,-1-1,-6 1,-8-1,-10 1,-8 0,-7 0,1 0,-2 0,8 0,5-4,13-7,1-1,4-3,-5 1,-7 3,-8 4,-6-3,-5-2,-3-1,2-2,4 2,6-2,5 2,7-2,0 2,-5-1,-1 2,4-2,2-3,-3 2,4-2,5-6,-3 0,-6 0,-3-1,-4-1,-6 5,-3 0,0-1,0-1,2-1,5-2,3-5,0-2,-4 4,-3 7,-8 3,0-5,4-3,9-6,8-11,-2 2,-8 3,-6 4,-4 8,-7 3,-3 2,0 3,-3 2,0 2,2 0,-2-3,-4-2,1 1,7-9,4-5,7-10,3-3,0-2,3-7,-5 1,-3 1,-2 0,-6 4,-2 7,1 0,-3 3,-5 4,-3 2,0 3,0 2,-3 0,3 1,4 5,0-3,3-2,-3-1,-2-1,2 0,-2 1,2 4,-1 2,-3 1,-2-2,2-6,3-7,6-7,-2 0,2 2,-2 3,0 9,-2 3,1 3,-2 0,1-1,-2-1,3 0,2-11,3-3,-2 1,-4 1,-4 2,1-1,3-4,4 0,-2 2,-3 3,1 3,-2 2,2 1,-2-3,1-10,0-7,2-5,-3-1,3-2,-3 1,3 0,-3 5,-2 2,2 0,-2 4,-2 1,-2 2,-3 4,4 5,1-3,-1-8,-2-1,-1 2,-2 4,0 3,-1 4,0 2,0 3,0-5,-1-5,1-6,0-5,0-3,0 2,0 5,0 6,0 4,0 3,0 2,0 2,0 1,0-1,0-4,0-2,0-4,0-5,0 0,0 2,0 3,0 4,0 3,0 1,0 1,0 1,0-4,0-2,0 0,0 2,0 0,0-3,0 0,0 0,0-2,0-5,0 0,0 2,0 4,0 2,0 3,0 1,0 1,0 1,0 0,0 1,0-1,0 0,0-1,0 1,0 0,0-1,0 0,0 1,0-5,0-1,0-1,0-7,0-1,0 1,0 3,0 4,0 2,0 3,0 0,0 2,0 0,0-4,0-2,0 0,0-3,0 0,0 1,0-3,0 1,0 1,0 3,0 3,0 1,0 0,0 2,0-9,0-4,0 2,0 2,0 2,0 3,4-3,2 0,-1 1,-1 1,-1 1,-1 3,4 4,0-2,-1-2,-1 0,3-5,0-2,0 1,-3 2,-1 1,-1-3,-1-1,3-3,2 0,4 2,0 2,-2-2,2 0,0 2,-2 2,1-3,0 0,2 1,0-2,2 0,-1-4,2 1,-3 2,3 4,-2-3,-3 0,-3 2,2 2,-1 2,3 5,0 3,-1 0,1 4,-1 1,3 2,3-1,-1-2,-3-2,2-4,2-1,-1-2,1 4,2 1,3 5,-2-1,0 0,-3-4,0-1,2-2,3 3,1 1,2-1,2-1,-4-2,-2-1,-3-1,0 4,1 6,-2 1,0 3,3-1,1-2,-1-4,-1-2,-2-3,1 3,1 4,-2 2,0 3,3-1,2-3,2-3,2-3,1 2,0 5,0 1,-3-3,-2 3,-5-2,0 2,-2-1,0 2,-1-1,0 2,4-2,3 2,2-2,2-3,2-3,0-3,1-1,0-2,0-1,-1 0,0 5,-4 1,-1 4,-5 1,1 3,0-1,3 2,-2-2,-5 2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7-10T07:19:17.389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1235 0,'-5'0,"-5"0,-6 0,-5 0,-8 0,-12 0,-4 5,-12 6,-28 14,-8 8,7 3,8-1,10 3,11-5,15 1,11-5,1 1,2 0,0 4,1 5,1-3,0-5,0-2,0-2,4-1,6 0,1 0,-1-5,2-1,-1 0,2 2,3 1,-1-3,1-1,-2 6,-4 3,2 1,2 0,0 0,1 0,-2-6,1-2,3-4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0T07:19:18.714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0 0 0,'0'742'0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7-10T07:19:21.742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1 422,'4'0,"6"0,7 0,-1-4,7-7,21-10,17-10,16-9,9-12,-7-1,-6 0,-13 9,-11 11,-13 7,-10 8,-4 7,-1 6,0 2,1 4,2 0,0 0,-3-4,4-1,1-1,2 1,-5 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7-10T07:19:44.475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1235 0,'-5'0,"-5"0,-6 0,-5 0,-8 0,-12 0,-4 5,-12 6,-28 14,-8 8,7 3,8-1,10 3,11-5,15 1,11-5,1 1,2 0,0 4,1 5,1-3,0-5,0-2,0-2,4-1,6 0,1 0,-1-5,2-1,-1 0,2 2,3 1,-1-3,1-1,-2 6,-4 3,2 1,2 0,0 0,1 0,-2-6,1-2,3-4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0T07:19:44.476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0 0 0,'0'742'0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7-10T07:19:44.477"/>
    </inkml:context>
    <inkml:brush xml:id="br0">
      <inkml:brushProperty name="width" value="0.35" units="cm"/>
      <inkml:brushProperty name="height" value="2.1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1 422,'4'0,"6"0,7 0,-1-4,7-7,21-10,17-10,16-9,9-12,-7-1,-6 0,-13 9,-11 11,-13 7,-10 8,-4 7,-1 6,0 2,1 4,2 0,0 0,-3-4,4-1,1-1,2 1,-5 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8T11:01:10.635"/>
    </inkml:context>
    <inkml:brush xml:id="br0">
      <inkml:brushProperty name="width" value="0.2" units="cm"/>
      <inkml:brushProperty name="height" value="0.2" units="cm"/>
      <inkml:brushProperty name="color" value="#BA3D8E"/>
    </inkml:brush>
  </inkml:definitions>
  <inkml:trace contextRef="#ctx0" brushRef="#br0">0 3110 24575,'756'-24'0,"305"-26"0,2755 49 0,-1683 4 0,-1754 15 0,-42-1 0,-58 2 0,14 0 0,1898-19 0,-960-1 0,-1129-5 0,-1-4 0,0-5 0,111-31 0,-144 31 0,19 2 0,-67 12 0,-1-1 0,1-1 0,-1-1 0,0-1 0,-1-1 0,27-11 0,14-10 0,89-28 0,-23 10 0,199-101 0,-114 48 0,-130 58 0,-1-3 0,-3-4 0,-2-3 0,119-103 0,-141 108 0,-2-1 0,77-92 0,-2-27 0,124-217 0,-128 125 0,-18 33 0,-42 107 0,-16 26 0,81-117 0,-92 154 0,31-65 0,10-16 0,-65 122 0,0 0 0,1 0 0,1 1 0,23-19 0,22-24 0,-48 45 0,-1 0 0,1 1 0,1 0 0,0 1 0,0-1 0,1 2 0,-1 0 0,2 0 0,-1 1 0,1 0 0,0 1 0,13-4 0,11-2 0,0 2 0,1 1 0,0 2 0,0 2 0,64 0 0,-100 4 0,40 0 0,61 8 0,-87-6 0,-1 1 0,0 1 0,-1 0 0,1 0 0,-1 2 0,1 0 0,-2 0 0,14 9 0,30 26 0,67 63 0,-102-85 0,-5-3 0,-1 1 0,-1 1 0,0 0 0,22 40 0,19 27 0,-47-72 0,0 0 0,-1 1 0,0 0 0,-1 0 0,-1 1 0,7 29 0,-6-23 0,1 0 0,13 31 0,68 149 0,-72-163 0,0 7 0,-2 0 0,-2 1 0,11 89 0,-8-52 0,-8-52 0,-2 0 0,2 40 0,-7-55 0,1 57 0,18 119 0,-10-119 0,-4 0 0,-6 125 0,2 39 0,10-143 0,33 131 0,-16-96 0,13 69 0,90 262 0,-100-371 0,87 223 0,-90-249 0,3-1 0,72 106 0,-66-117 0,45 48 0,-62-78 0,1-1 0,1 0 0,0-2 0,41 24 0,343 166 0,-352-186-273,2-2 0,1-3 0,0-2 0,109 13 0,-134-25-6553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07"/>
    </inkml:context>
    <inkml:brush xml:id="br0">
      <inkml:brushProperty name="width" value="0.2" units="cm"/>
      <inkml:brushProperty name="height" value="0.2" units="cm"/>
      <inkml:brushProperty name="color" value="#5707A5"/>
    </inkml:brush>
  </inkml:definitions>
  <inkml:trace contextRef="#ctx0" brushRef="#br0">0 0 24575,'286'3'0,"328"46"0,-44 8 0,-376-46 0,133 2 0,113 0 0,-24 0 0,57 0 0,61 0 0,157 3 0,-427-3 0,198 13 0,-206 4 0,45 3 0,680-16 0,-687-19 0,62-19 0,-207 8 0,1056-9 0,-807 24 0,396 14 0,142 12 0,-614-19 0,296 23 0,-334-3 0,116 16 0,378 36 0,456 22 0,-92 39 0,-578-78 0,547 109 0,-591-44 0,-448-112 79,17 5-1523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8T11:01:12.031"/>
    </inkml:context>
    <inkml:brush xml:id="br0">
      <inkml:brushProperty name="width" value="0.2" units="cm"/>
      <inkml:brushProperty name="height" value="0.2" units="cm"/>
      <inkml:brushProperty name="color" value="#BA3D8E"/>
    </inkml:brush>
  </inkml:definitions>
  <inkml:trace contextRef="#ctx0" brushRef="#br0">215 0 24575,'29'48'0,"1"-1"0,3-1 0,72 78 0,-41-52 0,-28-29 0,471 591 0,-500-624 0,5 6 0,0 1 0,-1 1 0,-1 0 0,14 31 0,-23-45 0,1 0 0,-1 0 0,0 0 0,0 1 0,0-1 0,-1 0 0,1 1 0,-1-1 0,0 0 0,0 1 0,-1-1 0,1 0 0,-1 1 0,0-1 0,0 0 0,0 0 0,-1 0 0,0 0 0,1 0 0,-1 0 0,-1 0 0,1 0 0,0-1 0,-1 1 0,0-1 0,0 0 0,0 0 0,-4 3 0,-44 31 0,-1-2 0,-98 47 0,69-39 0,-449 262 0,330-169-1365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07"/>
    </inkml:context>
    <inkml:brush xml:id="br0">
      <inkml:brushProperty name="width" value="0.2" units="cm"/>
      <inkml:brushProperty name="height" value="0.2" units="cm"/>
      <inkml:brushProperty name="color" value="#5707A5"/>
    </inkml:brush>
  </inkml:definitions>
  <inkml:trace contextRef="#ctx0" brushRef="#br0">0 0 24575,'286'3'0,"328"46"0,-44 8 0,-376-46 0,133 2 0,113 0 0,-24 0 0,57 0 0,61 0 0,157 3 0,-427-3 0,198 13 0,-206 4 0,45 3 0,680-16 0,-687-19 0,62-19 0,-207 8 0,1056-9 0,-807 24 0,396 14 0,142 12 0,-614-19 0,296 23 0,-334-3 0,116 16 0,378 36 0,456 22 0,-92 39 0,-578-78 0,547 109 0,-591-44 0,-448-112 79,17 5-1523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08"/>
    </inkml:context>
    <inkml:brush xml:id="br0">
      <inkml:brushProperty name="width" value="0.2" units="cm"/>
      <inkml:brushProperty name="height" value="0.2" units="cm"/>
      <inkml:brushProperty name="color" value="#5707A5"/>
    </inkml:brush>
  </inkml:definitions>
  <inkml:trace contextRef="#ctx0" brushRef="#br0">332 0 24575,'543'571'0,"-538"-566"0,0 1 0,-1-1 0,0 1 0,0 0 0,0 0 0,-1 0 0,0 1 0,0-1 0,-1 1 0,0 0 0,0-1 0,0 1 0,-1 0 0,0 0 0,0 0 0,-1 0 0,0 1 0,0-1 0,0 0 0,-1 0 0,0 0 0,-1 0 0,0-1 0,0 1 0,0 0 0,-1-1 0,0 1 0,0-1 0,0 0 0,-1 0 0,0 0 0,0 0 0,-1-1 0,0 0 0,0 1 0,0-2 0,0 1 0,-11 6 0,-21 15 0,-1-3 0,-1-1 0,-1-2 0,-47 17 0,-177 48 0,130-45 0,78-23-72,22-7-359,1 1 0,-50 23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09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0 3123 24575,'57'0'0,"1247"34"0,-1012-14 0,156 13 0,0 33 0,372 37 0,-578-81 0,-14 6 0,98 8 0,396-7 0,-668-28 0,424 23 0,47 1 0,245 6 0,-673-19 0,-63-6 0,45 1 0,427 18 0,142 1 0,-427 1 0,-136-14 0,151 3 0,-139-12 0,-1 4 0,102 21 0,-143-20 0,115 24 0,-92-16 0,-1-4 0,154 7 0,61 0 0,-210-11 0,214 13 0,-93 6 0,577 44 0,-619-64 0,48 5 0,35 3 0,-41-5 0,372 2 0,-362-16 0,960 3 0,-1096-4 0,-1-3 0,115-27 0,-55 8 0,-25 9 0,156-31 0,-89-8 0,-61 17 0,35-20 0,-99 36 0,73-22 0,-96 35 0,-1-1 0,-1-2 0,41-25 0,-19 11 0,173-87 0,-219 112 0,243-109 0,-227 102 0,-1-1 0,0 0 0,-1-2 0,0 0 0,18-16 0,-16 11 0,2 1 0,43-24 0,92-43 0,-3-6 0,148-115 0,-249 160 0,-1-2 0,70-84 0,3-2 0,-82 91 0,-2-2 0,-2-2 0,-1-1 0,-3-2 0,46-82 0,19-50 0,-45 85 0,56-134 0,-88 161 0,21-103 0,-23 83 0,3-14 0,-4 0 0,-5-2 0,2-191 0,-16 182 0,-4-150 0,2 246 0,-1 0 0,-1 0 0,0 1 0,-9-25 0,10 34 0,-1 0 0,0 0 0,0 1 0,-1-1 0,0 1 0,0 0 0,0 0 0,-1 0 0,0 0 0,0 1 0,0 0 0,-13-9 0,-12-4 0,0 1 0,-2 2 0,0 1 0,0 2 0,-2 1 0,1 1 0,-1 2 0,0 1 0,-1 2 0,0 2 0,0 1 0,1 1 0,-1 2 0,0 1 0,0 2 0,-34 9 0,-200 22 0,229-28 0,1 2 0,0 1 0,0 2 0,-71 33 0,41-16 0,-460 184 0,434-177 0,-148 61 0,196-74 0,1 1 0,1 3 0,-44 34 0,-296 217 0,272-196 0,-60 47 0,77-59 0,60-45 0,0 2 0,-39 38 0,57-48 0,-2-1 0,-37 25 0,35-27 0,0 2 0,-24 22 0,-99 105 0,-1-12 0,60-50 0,32-30 0,-88 102 0,-4 61 0,72-99 0,64-97 0,0-1 0,2 2 0,0-1 0,-5 24 0,-8 16 0,-113 326 0,10-25 0,71-206 0,-33 159 0,64-223 0,-29 90 0,-31 140 0,53-150 0,8 1 0,0 173 0,20-318 0,2 1 0,1-1 0,1 0 0,8 33 0,-8-48 0,1-1 0,-1 0 0,2 0 0,-1 0 0,1 0 0,1-1 0,-1 1 0,1-1 0,1-1 0,-1 1 0,1-1 0,1 0 0,15 11 0,57 33 0,131 63 0,-93-54 0,-56-29 0,2-3 0,77 22 0,134 26 0,-270-75 0,110 31 0,-42-11 0,145 23 0,-141-40 0,100-7 0,-46-1 0,-19 4 0,540-12 0,-458 0 0,258-51 0,-276 18 0,35-6 0,-128 35 0,-1-4 0,111-41 0,150-80 0,-148 57 0,-142 63 0,-24 11 0,0-2 0,-1-1 0,0-2 0,32-22 0,163-113 0,-208 137-10,0 0-1,-2-1 1,0-1-1,0 0 1,15-25-1,1-1-1291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10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1 0 24575,'387'14'0,"5"-1"0,-169-23 0,-221 9 0,0 1 0,0 0 0,0-1 0,0 1 0,0 0 0,-1 0 0,1 0 0,0 0 0,0 0 0,0 1 0,0-1 0,0 0 0,0 1 0,0-1 0,-1 1 0,1 0 0,0 0 0,0 0 0,-1 0 0,1 0 0,-1 0 0,1 0 0,-1 0 0,1 1 0,-1-1 0,0 0 0,1 1 0,-1 0 0,0-1 0,0 1 0,0-1 0,0 1 0,0 2 0,1 3 0,-1 1 0,-1 0 0,1 0 0,-1 0 0,0-1 0,-3 16 0,2-17 0,-74 388 0,24-154 0,29-102-3,-29 125-1359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11"/>
    </inkml:context>
    <inkml:brush xml:id="br0">
      <inkml:brushProperty name="width" value="0.2" units="cm"/>
      <inkml:brushProperty name="height" value="0.2" units="cm"/>
      <inkml:brushProperty name="color" value="#5707A5"/>
    </inkml:brush>
  </inkml:definitions>
  <inkml:trace contextRef="#ctx0" brushRef="#br0">0 0 24575,'42'1'0,"49"14"0,-6 2 0,-57-14 0,21 1 0,16 0 0,-3 0 0,8 0 0,9 0 0,23 0 0,-63 0 0,30 4 0,-31 1 0,6 1 0,102-5 0,-103-6 0,10-5 0,-31 2 0,156-2 0,-119 6 0,59 5 0,21 3 0,-92-5 0,45 7 0,-50-2 0,17 6 0,57 10 0,66 7 0,-13 12 0,-85-24 0,81 33 0,-88-13 0,-67-34 79,3 1-1523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8T11:01:10.635"/>
    </inkml:context>
    <inkml:brush xml:id="br0">
      <inkml:brushProperty name="width" value="0.2" units="cm"/>
      <inkml:brushProperty name="height" value="0.2" units="cm"/>
      <inkml:brushProperty name="color" value="#BA3D8E"/>
    </inkml:brush>
  </inkml:definitions>
  <inkml:trace contextRef="#ctx0" brushRef="#br0">0 3110 24575,'756'-24'0,"305"-26"0,2755 49 0,-1683 4 0,-1754 15 0,-42-1 0,-58 2 0,14 0 0,1898-19 0,-960-1 0,-1129-5 0,-1-4 0,0-5 0,111-31 0,-144 31 0,19 2 0,-67 12 0,-1-1 0,1-1 0,-1-1 0,0-1 0,-1-1 0,27-11 0,14-10 0,89-28 0,-23 10 0,199-101 0,-114 48 0,-130 58 0,-1-3 0,-3-4 0,-2-3 0,119-103 0,-141 108 0,-2-1 0,77-92 0,-2-27 0,124-217 0,-128 125 0,-18 33 0,-42 107 0,-16 26 0,81-117 0,-92 154 0,31-65 0,10-16 0,-65 122 0,0 0 0,1 0 0,1 1 0,23-19 0,22-24 0,-48 45 0,-1 0 0,1 1 0,1 0 0,0 1 0,0-1 0,1 2 0,-1 0 0,2 0 0,-1 1 0,1 0 0,0 1 0,13-4 0,11-2 0,0 2 0,1 1 0,0 2 0,0 2 0,64 0 0,-100 4 0,40 0 0,61 8 0,-87-6 0,-1 1 0,0 1 0,-1 0 0,1 0 0,-1 2 0,1 0 0,-2 0 0,14 9 0,30 26 0,67 63 0,-102-85 0,-5-3 0,-1 1 0,-1 1 0,0 0 0,22 40 0,19 27 0,-47-72 0,0 0 0,-1 1 0,0 0 0,-1 0 0,-1 1 0,7 29 0,-6-23 0,1 0 0,13 31 0,68 149 0,-72-163 0,0 7 0,-2 0 0,-2 1 0,11 89 0,-8-52 0,-8-52 0,-2 0 0,2 40 0,-7-55 0,1 57 0,18 119 0,-10-119 0,-4 0 0,-6 125 0,2 39 0,10-143 0,33 131 0,-16-96 0,13 69 0,90 262 0,-100-371 0,87 223 0,-90-249 0,3-1 0,72 106 0,-66-117 0,45 48 0,-62-78 0,1-1 0,1 0 0,0-2 0,41 24 0,343 166 0,-352-186-273,2-2 0,1-3 0,0-2 0,109 13 0,-134-25-6553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8T11:01:12.031"/>
    </inkml:context>
    <inkml:brush xml:id="br0">
      <inkml:brushProperty name="width" value="0.2" units="cm"/>
      <inkml:brushProperty name="height" value="0.2" units="cm"/>
      <inkml:brushProperty name="color" value="#BA3D8E"/>
    </inkml:brush>
  </inkml:definitions>
  <inkml:trace contextRef="#ctx0" brushRef="#br0">215 0 24575,'29'48'0,"1"-1"0,3-1 0,72 78 0,-41-52 0,-28-29 0,471 591 0,-500-624 0,5 6 0,0 1 0,-1 1 0,-1 0 0,14 31 0,-23-45 0,1 0 0,-1 0 0,0 0 0,0 1 0,0-1 0,-1 0 0,1 1 0,-1-1 0,0 0 0,0 1 0,-1-1 0,1 0 0,-1 1 0,0-1 0,0 0 0,0 0 0,-1 0 0,0 0 0,1 0 0,-1 0 0,-1 0 0,1 0 0,0-1 0,-1 1 0,0-1 0,0 0 0,0 0 0,-4 3 0,-44 31 0,-1-2 0,-98 47 0,69-39 0,-449 262 0,330-169-1365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07"/>
    </inkml:context>
    <inkml:brush xml:id="br0">
      <inkml:brushProperty name="width" value="0.2" units="cm"/>
      <inkml:brushProperty name="height" value="0.2" units="cm"/>
      <inkml:brushProperty name="color" value="#5707A5"/>
    </inkml:brush>
  </inkml:definitions>
  <inkml:trace contextRef="#ctx0" brushRef="#br0">0 0 24575,'286'3'0,"328"46"0,-44 8 0,-376-46 0,133 2 0,113 0 0,-24 0 0,57 0 0,61 0 0,157 3 0,-427-3 0,198 13 0,-206 4 0,45 3 0,680-16 0,-687-19 0,62-19 0,-207 8 0,1056-9 0,-807 24 0,396 14 0,142 12 0,-614-19 0,296 23 0,-334-3 0,116 16 0,378 36 0,456 22 0,-92 39 0,-578-78 0,547 109 0,-591-44 0,-448-112 79,17 5-1523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08"/>
    </inkml:context>
    <inkml:brush xml:id="br0">
      <inkml:brushProperty name="width" value="0.2" units="cm"/>
      <inkml:brushProperty name="height" value="0.2" units="cm"/>
      <inkml:brushProperty name="color" value="#5707A5"/>
    </inkml:brush>
  </inkml:definitions>
  <inkml:trace contextRef="#ctx0" brushRef="#br0">332 0 24575,'543'571'0,"-538"-566"0,0 1 0,-1-1 0,0 1 0,0 0 0,0 0 0,-1 0 0,0 1 0,0-1 0,-1 1 0,0 0 0,0-1 0,0 1 0,-1 0 0,0 0 0,0 0 0,-1 0 0,0 1 0,0-1 0,0 0 0,-1 0 0,0 0 0,-1 0 0,0-1 0,0 1 0,0 0 0,-1-1 0,0 1 0,0-1 0,0 0 0,-1 0 0,0 0 0,0 0 0,-1-1 0,0 0 0,0 1 0,0-2 0,0 1 0,-11 6 0,-21 15 0,-1-3 0,-1-1 0,-1-2 0,-47 17 0,-177 48 0,130-45 0,78-23-72,22-7-359,1 1 0,-50 23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08"/>
    </inkml:context>
    <inkml:brush xml:id="br0">
      <inkml:brushProperty name="width" value="0.2" units="cm"/>
      <inkml:brushProperty name="height" value="0.2" units="cm"/>
      <inkml:brushProperty name="color" value="#5707A5"/>
    </inkml:brush>
  </inkml:definitions>
  <inkml:trace contextRef="#ctx0" brushRef="#br0">332 0 24575,'543'571'0,"-538"-566"0,0 1 0,-1-1 0,0 1 0,0 0 0,0 0 0,-1 0 0,0 1 0,0-1 0,-1 1 0,0 0 0,0-1 0,0 1 0,-1 0 0,0 0 0,0 0 0,-1 0 0,0 1 0,0-1 0,0 0 0,-1 0 0,0 0 0,-1 0 0,0-1 0,0 1 0,0 0 0,-1-1 0,0 1 0,0-1 0,0 0 0,-1 0 0,0 0 0,0 0 0,-1-1 0,0 0 0,0 1 0,0-2 0,0 1 0,-11 6 0,-21 15 0,-1-3 0,-1-1 0,-1-2 0,-47 17 0,-177 48 0,130-45 0,78-23-72,22-7-359,1 1 0,-50 23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09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0 3123 24575,'57'0'0,"1247"34"0,-1012-14 0,156 13 0,0 33 0,372 37 0,-578-81 0,-14 6 0,98 8 0,396-7 0,-668-28 0,424 23 0,47 1 0,245 6 0,-673-19 0,-63-6 0,45 1 0,427 18 0,142 1 0,-427 1 0,-136-14 0,151 3 0,-139-12 0,-1 4 0,102 21 0,-143-20 0,115 24 0,-92-16 0,-1-4 0,154 7 0,61 0 0,-210-11 0,214 13 0,-93 6 0,577 44 0,-619-64 0,48 5 0,35 3 0,-41-5 0,372 2 0,-362-16 0,960 3 0,-1096-4 0,-1-3 0,115-27 0,-55 8 0,-25 9 0,156-31 0,-89-8 0,-61 17 0,35-20 0,-99 36 0,73-22 0,-96 35 0,-1-1 0,-1-2 0,41-25 0,-19 11 0,173-87 0,-219 112 0,243-109 0,-227 102 0,-1-1 0,0 0 0,-1-2 0,0 0 0,18-16 0,-16 11 0,2 1 0,43-24 0,92-43 0,-3-6 0,148-115 0,-249 160 0,-1-2 0,70-84 0,3-2 0,-82 91 0,-2-2 0,-2-2 0,-1-1 0,-3-2 0,46-82 0,19-50 0,-45 85 0,56-134 0,-88 161 0,21-103 0,-23 83 0,3-14 0,-4 0 0,-5-2 0,2-191 0,-16 182 0,-4-150 0,2 246 0,-1 0 0,-1 0 0,0 1 0,-9-25 0,10 34 0,-1 0 0,0 0 0,0 1 0,-1-1 0,0 1 0,0 0 0,0 0 0,-1 0 0,0 0 0,0 1 0,0 0 0,-13-9 0,-12-4 0,0 1 0,-2 2 0,0 1 0,0 2 0,-2 1 0,1 1 0,-1 2 0,0 1 0,-1 2 0,0 2 0,0 1 0,1 1 0,-1 2 0,0 1 0,0 2 0,-34 9 0,-200 22 0,229-28 0,1 2 0,0 1 0,0 2 0,-71 33 0,41-16 0,-460 184 0,434-177 0,-148 61 0,196-74 0,1 1 0,1 3 0,-44 34 0,-296 217 0,272-196 0,-60 47 0,77-59 0,60-45 0,0 2 0,-39 38 0,57-48 0,-2-1 0,-37 25 0,35-27 0,0 2 0,-24 22 0,-99 105 0,-1-12 0,60-50 0,32-30 0,-88 102 0,-4 61 0,72-99 0,64-97 0,0-1 0,2 2 0,0-1 0,-5 24 0,-8 16 0,-113 326 0,10-25 0,71-206 0,-33 159 0,64-223 0,-29 90 0,-31 140 0,53-150 0,8 1 0,0 173 0,20-318 0,2 1 0,1-1 0,1 0 0,8 33 0,-8-48 0,1-1 0,-1 0 0,2 0 0,-1 0 0,1 0 0,1-1 0,-1 1 0,1-1 0,1-1 0,-1 1 0,1-1 0,1 0 0,15 11 0,57 33 0,131 63 0,-93-54 0,-56-29 0,2-3 0,77 22 0,134 26 0,-270-75 0,110 31 0,-42-11 0,145 23 0,-141-40 0,100-7 0,-46-1 0,-19 4 0,540-12 0,-458 0 0,258-51 0,-276 18 0,35-6 0,-128 35 0,-1-4 0,111-41 0,150-80 0,-148 57 0,-142 63 0,-24 11 0,0-2 0,-1-1 0,0-2 0,32-22 0,163-113 0,-208 137-10,0 0-1,-2-1 1,0-1-1,0 0 1,15-25-1,1-1-1291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10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1 0 24575,'387'14'0,"5"-1"0,-169-23 0,-221 9 0,0 1 0,0 0 0,0-1 0,0 1 0,0 0 0,-1 0 0,1 0 0,0 0 0,0 0 0,0 1 0,0-1 0,0 0 0,0 1 0,0-1 0,-1 1 0,1 0 0,0 0 0,0 0 0,-1 0 0,1 0 0,-1 0 0,1 0 0,-1 0 0,1 1 0,-1-1 0,0 0 0,1 1 0,-1 0 0,0-1 0,0 1 0,0-1 0,0 1 0,0 2 0,1 3 0,-1 1 0,-1 0 0,1 0 0,-1 0 0,0-1 0,-3 16 0,2-17 0,-74 388 0,24-154 0,29-102-3,-29 125-1359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11"/>
    </inkml:context>
    <inkml:brush xml:id="br0">
      <inkml:brushProperty name="width" value="0.2" units="cm"/>
      <inkml:brushProperty name="height" value="0.2" units="cm"/>
      <inkml:brushProperty name="color" value="#5707A5"/>
    </inkml:brush>
  </inkml:definitions>
  <inkml:trace contextRef="#ctx0" brushRef="#br0">0 0 24575,'42'1'0,"49"14"0,-6 2 0,-57-14 0,21 1 0,16 0 0,-3 0 0,8 0 0,9 0 0,23 0 0,-63 0 0,30 4 0,-31 1 0,6 1 0,102-5 0,-103-6 0,10-5 0,-31 2 0,156-2 0,-119 6 0,59 5 0,21 3 0,-92-5 0,45 7 0,-50-2 0,17 6 0,57 10 0,66 7 0,-13 12 0,-85-24 0,81 33 0,-88-13 0,-67-34 79,3 1-1523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0T08:35:59.82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319 2308 24575,'-11'-13'0,"0"-1"0,1 0 0,1 0 0,0-1 0,1-1 0,0 1 0,-6-22 0,1 6 0,-29-72 0,5-1 0,4-1 0,-24-137 0,33 91 0,-8-275 0,38 161 0,-3 231 0,3 0 0,1 0 0,1 1 0,1 0 0,24-53 0,-5 22 0,-9 21 0,35-62 0,-42 88 0,1 1 0,1 0 0,0 1 0,29-22 0,-6 3 0,-24 24 0,0 1 0,0 0 0,0 1 0,1 0 0,0 1 0,16-5 0,26-15 0,-43 22 0,-1 1 0,1 0 0,0 1 0,0 0 0,0 1 0,1 1 0,-1 0 0,0 0 0,1 2 0,15 1 0,-12-1 0,1 0 0,-1-1 0,0-1 0,1-1 0,21-5 0,-2-1 0,-1 2 0,1 2 0,0 1 0,0 2 0,70 6 0,-64 1 0,-1 2 0,1 2 0,52 20 0,29 6 0,-70-24-50,-14-4-608,55 20 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0T08:36:01.79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236 0 24575,'2'5'0,"0"1"0,1-1 0,-1 0 0,1 0 0,0 0 0,1-1 0,-1 1 0,1-1 0,0 0 0,0 0 0,0 0 0,8 5 0,-5-2 0,130 102 0,-95-79 0,-2 3 0,65 65 0,-97-88 0,0 1 0,-1 1 0,0 0 0,0 0 0,-2 0 0,0 1 0,0-1 0,-1 1 0,0 1 0,-1-1 0,-1 0 0,1 22 0,-2-17 0,0-1 0,-2 0 0,0 1 0,-1-1 0,0 1 0,-2-1 0,0 0 0,-1-1 0,-9 23 0,4-19 0,-1 0 0,-1 0 0,-1-1 0,0 0 0,-30 30 0,15-16 0,-29 44 0,-2 1 0,41-56 0,-9 13 0,-1-3 0,-63 56 0,25-26 0,47-44 0,0 0 0,-42 30 0,-17 12-1365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0T08:36:04.23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1458 2 24575,'-26'-1'0,"1"1"0,-1 1 0,0 1 0,1 1 0,-1 2 0,1 0 0,-46 17 0,-28 14 0,56-21 0,1 1 0,-58 30 0,-37 51 0,62-40 0,15-9 0,2 3 0,-74 83 0,53-52 0,-36 53 0,6-5 0,99-119 0,1 1 0,0 0 0,1 0 0,0 1 0,1 0 0,1 0 0,-9 26 0,-23 106 0,27-100 0,-3 27 0,3 1 0,3 1 0,3 117 0,7 424-1365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0T08:36:06.08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24353,'766'556'0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20T08:36:08.41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0 662 24575,'794'-662'0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09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0 3123 24575,'57'0'0,"1247"34"0,-1012-14 0,156 13 0,0 33 0,372 37 0,-578-81 0,-14 6 0,98 8 0,396-7 0,-668-28 0,424 23 0,47 1 0,245 6 0,-673-19 0,-63-6 0,45 1 0,427 18 0,142 1 0,-427 1 0,-136-14 0,151 3 0,-139-12 0,-1 4 0,102 21 0,-143-20 0,115 24 0,-92-16 0,-1-4 0,154 7 0,61 0 0,-210-11 0,214 13 0,-93 6 0,577 44 0,-619-64 0,48 5 0,35 3 0,-41-5 0,372 2 0,-362-16 0,960 3 0,-1096-4 0,-1-3 0,115-27 0,-55 8 0,-25 9 0,156-31 0,-89-8 0,-61 17 0,35-20 0,-99 36 0,73-22 0,-96 35 0,-1-1 0,-1-2 0,41-25 0,-19 11 0,173-87 0,-219 112 0,243-109 0,-227 102 0,-1-1 0,0 0 0,-1-2 0,0 0 0,18-16 0,-16 11 0,2 1 0,43-24 0,92-43 0,-3-6 0,148-115 0,-249 160 0,-1-2 0,70-84 0,3-2 0,-82 91 0,-2-2 0,-2-2 0,-1-1 0,-3-2 0,46-82 0,19-50 0,-45 85 0,56-134 0,-88 161 0,21-103 0,-23 83 0,3-14 0,-4 0 0,-5-2 0,2-191 0,-16 182 0,-4-150 0,2 246 0,-1 0 0,-1 0 0,0 1 0,-9-25 0,10 34 0,-1 0 0,0 0 0,0 1 0,-1-1 0,0 1 0,0 0 0,0 0 0,-1 0 0,0 0 0,0 1 0,0 0 0,-13-9 0,-12-4 0,0 1 0,-2 2 0,0 1 0,0 2 0,-2 1 0,1 1 0,-1 2 0,0 1 0,-1 2 0,0 2 0,0 1 0,1 1 0,-1 2 0,0 1 0,0 2 0,-34 9 0,-200 22 0,229-28 0,1 2 0,0 1 0,0 2 0,-71 33 0,41-16 0,-460 184 0,434-177 0,-148 61 0,196-74 0,1 1 0,1 3 0,-44 34 0,-296 217 0,272-196 0,-60 47 0,77-59 0,60-45 0,0 2 0,-39 38 0,57-48 0,-2-1 0,-37 25 0,35-27 0,0 2 0,-24 22 0,-99 105 0,-1-12 0,60-50 0,32-30 0,-88 102 0,-4 61 0,72-99 0,64-97 0,0-1 0,2 2 0,0-1 0,-5 24 0,-8 16 0,-113 326 0,10-25 0,71-206 0,-33 159 0,64-223 0,-29 90 0,-31 140 0,53-150 0,8 1 0,0 173 0,20-318 0,2 1 0,1-1 0,1 0 0,8 33 0,-8-48 0,1-1 0,-1 0 0,2 0 0,-1 0 0,1 0 0,1-1 0,-1 1 0,1-1 0,1-1 0,-1 1 0,1-1 0,1 0 0,15 11 0,57 33 0,131 63 0,-93-54 0,-56-29 0,2-3 0,77 22 0,134 26 0,-270-75 0,110 31 0,-42-11 0,145 23 0,-141-40 0,100-7 0,-46-1 0,-19 4 0,540-12 0,-458 0 0,258-51 0,-276 18 0,35-6 0,-128 35 0,-1-4 0,111-41 0,150-80 0,-148 57 0,-142 63 0,-24 11 0,0-2 0,-1-1 0,0-2 0,32-22 0,163-113 0,-208 137-10,0 0-1,-2-1 1,0-1-1,0 0 1,15-25-1,1-1-1291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10"/>
    </inkml:context>
    <inkml:brush xml:id="br0">
      <inkml:brushProperty name="width" value="0.2" units="cm"/>
      <inkml:brushProperty name="height" value="0.2" units="cm"/>
      <inkml:brushProperty name="color" value="#F49056"/>
    </inkml:brush>
  </inkml:definitions>
  <inkml:trace contextRef="#ctx0" brushRef="#br0">1 0 24575,'387'14'0,"5"-1"0,-169-23 0,-221 9 0,0 1 0,0 0 0,0-1 0,0 1 0,0 0 0,-1 0 0,1 0 0,0 0 0,0 0 0,0 1 0,0-1 0,0 0 0,0 1 0,0-1 0,-1 1 0,1 0 0,0 0 0,0 0 0,-1 0 0,1 0 0,-1 0 0,1 0 0,-1 0 0,1 1 0,-1-1 0,0 0 0,1 1 0,-1 0 0,0-1 0,0 1 0,0-1 0,0 1 0,0 2 0,1 3 0,-1 1 0,-1 0 0,1 0 0,-1 0 0,0-1 0,-3 16 0,2-17 0,-74 388 0,24-154 0,29-102-3,-29 125-1359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9T16:52:01.011"/>
    </inkml:context>
    <inkml:brush xml:id="br0">
      <inkml:brushProperty name="width" value="0.2" units="cm"/>
      <inkml:brushProperty name="height" value="0.2" units="cm"/>
      <inkml:brushProperty name="color" value="#5707A5"/>
    </inkml:brush>
  </inkml:definitions>
  <inkml:trace contextRef="#ctx0" brushRef="#br0">0 0 24575,'42'1'0,"49"14"0,-6 2 0,-57-14 0,21 1 0,16 0 0,-3 0 0,8 0 0,9 0 0,23 0 0,-63 0 0,30 4 0,-31 1 0,6 1 0,102-5 0,-103-6 0,10-5 0,-31 2 0,156-2 0,-119 6 0,59 5 0,21 3 0,-92-5 0,45 7 0,-50-2 0,17 6 0,57 10 0,66 7 0,-13 12 0,-85-24 0,81 33 0,-88-13 0,-67-34 79,3 1-1523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98355-20E8-4563-92C3-1ECAA0B850AD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41E60-4338-4502-A122-C2AC554F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980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22A9D-E2FD-DF6C-946D-1F0018F0C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8DC120-355B-7C57-6CA5-4FD674D8FE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BF0618-B4EC-FC7D-2A1E-497DF73336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Typical starting slide, AGN on the left-hand side as a potential source, deflection in our own galaxy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2DA71-6F39-A02C-305E-441EDDDE51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7575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0000F-2125-E4D4-7B3D-7A5120A7C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9BB65D-EC59-A86B-970B-5F71AC39C1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EDE618-CA22-9327-B0DB-76C7F597A5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injection</a:t>
            </a:r>
            <a:r>
              <a:rPr lang="de-DE" dirty="0"/>
              <a:t> </a:t>
            </a:r>
            <a:r>
              <a:rPr lang="de-DE" dirty="0" err="1"/>
              <a:t>sphere</a:t>
            </a:r>
            <a:endParaRPr lang="de-DE" dirty="0"/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Animation: B-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appearig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clicking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34A1FA-6117-28C1-90FC-3E3BA4C54E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8EA1E-6201-4D9D-A9A0-E44CA453314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038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24910-C13D-485C-9F39-C359E9C65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3D643D-3826-A327-F43A-7B4981FC0A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577356-2C33-709D-7777-59CAF5EB50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And </a:t>
            </a:r>
            <a:r>
              <a:rPr lang="de-DE" dirty="0" err="1"/>
              <a:t>propagated</a:t>
            </a:r>
            <a:r>
              <a:rPr lang="de-DE" dirty="0"/>
              <a:t> all </a:t>
            </a:r>
            <a:r>
              <a:rPr lang="de-DE" dirty="0" err="1"/>
              <a:t>particles</a:t>
            </a:r>
            <a:r>
              <a:rPr lang="de-DE" dirty="0"/>
              <a:t>,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differentiate</a:t>
            </a:r>
            <a:r>
              <a:rPr lang="de-DE" dirty="0"/>
              <a:t> </a:t>
            </a:r>
            <a:r>
              <a:rPr lang="de-DE" dirty="0" err="1"/>
              <a:t>rigidity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28C0E-01C4-C2AF-23B5-38FEECB6E3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8EA1E-6201-4D9D-A9A0-E44CA453314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425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D7BF4-3C32-34DD-9B91-F77410010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E89059-EFBE-2C20-D5CB-4E79BFF83C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EF3DC2-3249-4DEC-807E-668CB53D0F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E23FD7-3A27-A9C4-1BB4-4E5D7BEC2B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8EA1E-6201-4D9D-A9A0-E44CA453314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1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D0E01-A5CD-211E-1542-615BFF169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5BC9B1-49EC-997A-00B0-CE2F688B42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AB251B-B220-AC2A-4364-C024FF5270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coordinate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discuss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final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equatorial</a:t>
            </a:r>
            <a:r>
              <a:rPr lang="de-DE" dirty="0"/>
              <a:t> </a:t>
            </a:r>
            <a:r>
              <a:rPr lang="de-DE" dirty="0" err="1"/>
              <a:t>coordinates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CA8F04-782F-400C-CCC1-0E030EAD47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8EA1E-6201-4D9D-A9A0-E44CA453314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795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D1DC5-C6B3-5727-A0B7-EB0DA6FD8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E5464E-F50A-EED3-8FE2-5A375495AA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B938A2-6E23-89CB-BC46-3A5BF219C7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As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identify</a:t>
            </a:r>
            <a:r>
              <a:rPr lang="de-DE" dirty="0"/>
              <a:t> RA </a:t>
            </a:r>
            <a:r>
              <a:rPr lang="de-DE" dirty="0" err="1"/>
              <a:t>bins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injection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pulses</a:t>
            </a:r>
            <a:r>
              <a:rPr lang="de-DE" dirty="0"/>
              <a:t>.</a:t>
            </a:r>
          </a:p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simulated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protons</a:t>
            </a:r>
            <a:r>
              <a:rPr lang="de-DE" dirty="0"/>
              <a:t> and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stitching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time-</a:t>
            </a:r>
            <a:r>
              <a:rPr lang="de-DE" dirty="0" err="1"/>
              <a:t>dependent</a:t>
            </a:r>
            <a:r>
              <a:rPr lang="de-DE" dirty="0"/>
              <a:t> </a:t>
            </a:r>
            <a:r>
              <a:rPr lang="de-DE" dirty="0" err="1"/>
              <a:t>together</a:t>
            </a:r>
            <a:r>
              <a:rPr lang="de-DE" dirty="0"/>
              <a:t>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3D7B1-3C3E-01E0-0DBE-67E309EF41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8EA1E-6201-4D9D-A9A0-E44CA453314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6326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FB7EB-8347-518C-1211-BCE02E299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4227BF-6769-BCB3-2293-77A32195D6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CD2869-9390-B8E9-DBAC-943A82BDB8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like so: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delta</a:t>
            </a:r>
            <a:r>
              <a:rPr lang="de-DE" dirty="0"/>
              <a:t> like </a:t>
            </a:r>
            <a:r>
              <a:rPr lang="de-DE" dirty="0" err="1"/>
              <a:t>peak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orange RA bin,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purple</a:t>
            </a:r>
            <a:r>
              <a:rPr lang="de-DE" dirty="0"/>
              <a:t>, </a:t>
            </a:r>
            <a:r>
              <a:rPr lang="de-DE" dirty="0" err="1"/>
              <a:t>then</a:t>
            </a:r>
            <a:r>
              <a:rPr lang="de-DE" dirty="0"/>
              <a:t> pink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Animation: The </a:t>
            </a:r>
            <a:r>
              <a:rPr lang="de-DE" dirty="0" err="1"/>
              <a:t>bins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appearig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clicking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AF5735-F095-21A4-5293-89449E0CF3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8EA1E-6201-4D9D-A9A0-E44CA453314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5262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injections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on a time </a:t>
            </a:r>
            <a:r>
              <a:rPr lang="de-DE" dirty="0" err="1"/>
              <a:t>coordinate</a:t>
            </a:r>
            <a:r>
              <a:rPr lang="de-DE" dirty="0"/>
              <a:t>. Different </a:t>
            </a:r>
            <a:r>
              <a:rPr lang="de-DE" dirty="0" err="1"/>
              <a:t>bursting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at different RAs. </a:t>
            </a:r>
          </a:p>
          <a:p>
            <a:r>
              <a:rPr lang="de-DE" dirty="0"/>
              <a:t>Overall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obtaining</a:t>
            </a:r>
            <a:r>
              <a:rPr lang="de-DE" dirty="0"/>
              <a:t> an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profile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q(t).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475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convolve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profile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propagation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kernel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h(t) (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propability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 UHECR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travelling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Earth)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total </a:t>
            </a:r>
            <a:r>
              <a:rPr lang="de-DE" sz="1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flux</a:t>
            </a:r>
            <a:r>
              <a:rPr lang="de-DE" sz="1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f(t) on Earth.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3061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And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observation</a:t>
            </a:r>
            <a:r>
              <a:rPr lang="de-DE" dirty="0"/>
              <a:t> on Earth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integrate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a time frame (e.g. 40 </a:t>
            </a:r>
            <a:r>
              <a:rPr lang="de-DE" dirty="0" err="1"/>
              <a:t>kyrs</a:t>
            </a:r>
            <a:r>
              <a:rPr lang="de-DE" dirty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2268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injection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599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CC8D0-B345-1613-9B76-C11C8398FE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E1EAB8-374C-FAFF-396B-86E9CDA7D5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423922-2EB1-79E7-3C9B-0CC8A71285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Main message: We want to understand the origin of UHECRs; therefore, we need a detailed description of propagation (rigidity dependent, e.g.) of CR in our galaxy.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D55CB1-73BF-D3DF-82EA-17EB352BBE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448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And </a:t>
            </a:r>
            <a:r>
              <a:rPr lang="de-DE" dirty="0" err="1"/>
              <a:t>see</a:t>
            </a:r>
            <a:r>
              <a:rPr lang="de-DE" dirty="0"/>
              <a:t> a strong </a:t>
            </a:r>
            <a:r>
              <a:rPr lang="de-DE" dirty="0" err="1"/>
              <a:t>burst</a:t>
            </a:r>
            <a:r>
              <a:rPr lang="de-DE" dirty="0"/>
              <a:t> in </a:t>
            </a:r>
            <a:r>
              <a:rPr lang="de-DE" dirty="0" err="1"/>
              <a:t>yellow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slowly</a:t>
            </a:r>
            <a:r>
              <a:rPr lang="de-DE" dirty="0"/>
              <a:t> „</a:t>
            </a:r>
            <a:r>
              <a:rPr lang="de-DE" dirty="0" err="1"/>
              <a:t>melting</a:t>
            </a:r>
            <a:r>
              <a:rPr lang="de-DE" dirty="0"/>
              <a:t>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rigidities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hand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time</a:t>
            </a:r>
          </a:p>
          <a:p>
            <a:endParaRPr lang="de-DE" dirty="0"/>
          </a:p>
          <a:p>
            <a:r>
              <a:rPr lang="de-DE" dirty="0"/>
              <a:t>Animation: The </a:t>
            </a:r>
            <a:r>
              <a:rPr lang="de-DE" dirty="0" err="1"/>
              <a:t>equation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appearing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clicking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3624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another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injection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burst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easily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ankle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-like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features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blue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spectrum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3652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And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also </a:t>
            </a:r>
            <a:r>
              <a:rPr lang="de-DE" dirty="0" err="1"/>
              <a:t>investigate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anisotropy</a:t>
            </a:r>
            <a:r>
              <a:rPr lang="de-DE" dirty="0"/>
              <a:t> </a:t>
            </a:r>
            <a:r>
              <a:rPr lang="de-DE" dirty="0" err="1"/>
              <a:t>caused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injected</a:t>
            </a:r>
            <a:r>
              <a:rPr lang="de-DE" dirty="0"/>
              <a:t> UHECRs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6329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convoluted</a:t>
            </a:r>
            <a:r>
              <a:rPr lang="de-DE" dirty="0"/>
              <a:t> </a:t>
            </a:r>
            <a:r>
              <a:rPr lang="de-DE" dirty="0" err="1"/>
              <a:t>animation</a:t>
            </a:r>
            <a:r>
              <a:rPr lang="de-DE" dirty="0"/>
              <a:t>: The </a:t>
            </a:r>
            <a:r>
              <a:rPr lang="de-DE" dirty="0" err="1"/>
              <a:t>blue</a:t>
            </a:r>
            <a:r>
              <a:rPr lang="de-DE" dirty="0"/>
              <a:t> bar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observation</a:t>
            </a:r>
            <a:r>
              <a:rPr lang="de-DE" dirty="0"/>
              <a:t> frame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moves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gif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playing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endParaRPr lang="de-DE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gif</a:t>
            </a:r>
            <a:r>
              <a:rPr lang="de-DE" dirty="0"/>
              <a:t> </a:t>
            </a:r>
            <a:r>
              <a:rPr lang="de-DE" dirty="0" err="1"/>
              <a:t>plays</a:t>
            </a:r>
            <a:r>
              <a:rPr lang="de-DE" dirty="0"/>
              <a:t> </a:t>
            </a:r>
            <a:r>
              <a:rPr lang="de-DE" dirty="0" err="1"/>
              <a:t>once</a:t>
            </a:r>
            <a:r>
              <a:rPr lang="de-DE" dirty="0"/>
              <a:t>, </a:t>
            </a:r>
            <a:r>
              <a:rPr lang="de-DE" dirty="0" err="1"/>
              <a:t>everything</a:t>
            </a:r>
            <a:r>
              <a:rPr lang="de-DE" dirty="0"/>
              <a:t> </a:t>
            </a:r>
            <a:r>
              <a:rPr lang="de-DE" dirty="0" err="1"/>
              <a:t>starts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0305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A7701-4AE0-04EF-328F-98C22CD76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1EF0F7-117E-D68F-5EFA-6AFA9E7441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4AA7DC-501A-49D8-CBFF-4B8A23E4C0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same </a:t>
            </a:r>
            <a:r>
              <a:rPr lang="de-DE" dirty="0" err="1"/>
              <a:t>procedure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skymaps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0B827C-1157-F32E-3639-A01415CA73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5316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Auger-like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dipole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injection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burst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>
              <a:effectLst/>
            </a:endParaRPr>
          </a:p>
          <a:p>
            <a:pPr rtl="0" eaLnBrk="1" latinLnBrk="0" hangingPunct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future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fit all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available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observables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anisotropy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flux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Earth, and also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composition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individual time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profile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UHECRs 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This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ambitious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but also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exciting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6905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1C3FC-86D3-A645-EFAD-E329FC47F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8F9D240-6ED8-8D12-94B2-3B41668613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A6D9AE-2EAC-01F6-A7C0-9B85E19A88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So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really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: Time </a:t>
            </a:r>
            <a:r>
              <a:rPr lang="de-DE" dirty="0" err="1"/>
              <a:t>delays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UHECRs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crucial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understanding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observables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anisotropy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flux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Earth)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leverage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origin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UHECRs</a:t>
            </a:r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Animation: </a:t>
            </a:r>
            <a:r>
              <a:rPr lang="de-DE" dirty="0"/>
              <a:t>The </a:t>
            </a:r>
            <a:r>
              <a:rPr lang="de-DE" dirty="0" err="1"/>
              <a:t>text</a:t>
            </a:r>
            <a:r>
              <a:rPr lang="de-DE" dirty="0"/>
              <a:t> and </a:t>
            </a:r>
            <a:r>
              <a:rPr lang="de-DE" dirty="0" err="1"/>
              <a:t>watch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appearing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clicking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DF1E79-8B99-3257-CE40-C0A7D07A88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6089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E67F0A-C20C-0898-0D00-C9103DC0B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10E727-8747-F15C-05EC-A4E3A15C45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F9448A-3CEB-702E-A9D0-C829BD3301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So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really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: Time </a:t>
            </a:r>
            <a:r>
              <a:rPr lang="de-DE" dirty="0" err="1"/>
              <a:t>delays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UHECRs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crucial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understanding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observables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anisotropy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flux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Earth)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leverage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origin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UHECRs</a:t>
            </a:r>
          </a:p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Animation: </a:t>
            </a:r>
            <a:r>
              <a:rPr lang="de-DE" dirty="0"/>
              <a:t>The </a:t>
            </a:r>
            <a:r>
              <a:rPr lang="de-DE" dirty="0" err="1"/>
              <a:t>text</a:t>
            </a:r>
            <a:r>
              <a:rPr lang="de-DE" dirty="0"/>
              <a:t> and </a:t>
            </a:r>
            <a:r>
              <a:rPr lang="de-DE" dirty="0" err="1"/>
              <a:t>watch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appearing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clicking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35F156-B894-4714-D829-F2AAD68E82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2037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Geneva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609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68614-3491-4E7B-24F2-19347903F5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EC582B-73D5-FBA7-90FF-4573A2B7CA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F9BDA9-E56A-E25B-B078-5E74045266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looked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bursting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sources 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UHECRs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propagated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galaxy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>
              <a:effectLst/>
            </a:endParaRPr>
          </a:p>
          <a:p>
            <a:pPr rtl="0" eaLnBrk="1" latinLnBrk="0" hangingPunct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typical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might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bursting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(in an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idealized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scenario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constant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UHECR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flux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kyrs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setup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rtl="0" eaLnBrk="1" latinLnBrk="0" hangingPunct="1"/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Animation: The AGNs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appearig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,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CRs</a:t>
            </a:r>
            <a:endParaRPr lang="en-GB" dirty="0"/>
          </a:p>
          <a:p>
            <a:pPr rtl="0" eaLnBrk="1" latinLnBrk="0" hangingPunct="1"/>
            <a:endParaRPr lang="en-GB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F088D-77D7-02D6-D68D-D74DB33D9F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268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E72D4-6EEF-A359-F5CB-998350DC7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44CF9C-43A5-CE21-DD3A-4736929E2B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4C665A-9983-9A88-DA99-05D93818F3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anisotropy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framework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F447B-C600-8AD7-1BB8-2229AD7A3B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623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FDDDA-F266-C7B7-BD20-194EB9B0E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AD7138-7D93-C039-B1EC-ECD479A0EE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BD9D0C-F3D2-D106-9545-F165144D96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And also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region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937A2-9C37-685C-43CD-F6778C6AF9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528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Small </a:t>
            </a:r>
            <a:r>
              <a:rPr lang="de-DE" dirty="0" err="1"/>
              <a:t>recap</a:t>
            </a:r>
            <a:r>
              <a:rPr lang="de-DE" dirty="0"/>
              <a:t>: </a:t>
            </a:r>
            <a:r>
              <a:rPr lang="de-DE" dirty="0" err="1"/>
              <a:t>where</a:t>
            </a:r>
            <a:r>
              <a:rPr lang="de-DE" dirty="0"/>
              <a:t> and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region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741E60-4338-4502-A122-C2AC554F520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916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BF12B-D7A9-8519-1041-AC56827F4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FBE1ED-F505-0311-EAAF-93740743BC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C30E66-EC26-93D9-FC10-3EB180B871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setup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909998-1A74-3D55-7D11-CECCA78747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8EA1E-6201-4D9D-A9A0-E44CA453314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740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F217D-4654-7CF6-7A3C-71B71B819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974C1A-964C-8873-2DAA-C2DD120CBD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70BBB2-DB5D-F74F-DE41-9BC91FC357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We</a:t>
            </a:r>
            <a:r>
              <a:rPr lang="de-DE" dirty="0"/>
              <a:t> care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Earth in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setup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F2385-D7FB-85E3-FFD6-1F598E6CBC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8EA1E-6201-4D9D-A9A0-E44CA453314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66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29E75-4B75-FBB4-2E1E-AAB766C1D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8183BB-7AD7-0800-49E8-00EC95EC96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8D522B-23F4-8D21-5585-D48F1432CB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PlanckJF12b for propagating our UHECRs, this is a picture of JF12 B-field lines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17B6C-4AFC-8C41-6AEC-1F4E5E492B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8EA1E-6201-4D9D-A9A0-E44CA453314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828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91AFC-9B51-4932-F52B-360B2D90AA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252F0E-AD10-681D-C3FC-D2513E88DE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89C0D-F122-01E1-7ACF-3F9937334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42097-82A0-995A-562A-BBF52E187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35E12-2155-9ED9-C8F8-5CE31EE03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133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9B68C-63F3-1FD5-2AAB-206E4E449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7D642A-1F1B-5FA5-ABA5-6E1A5099BF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87A03-02CF-F2CE-42DD-A2E7400E5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A4342-16E2-C7A1-35D4-B6CFE90B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033AD-3E82-9679-05DC-B833E113F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42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FD13C3-F6BB-AF5C-5B0E-8290F417B7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B21EB-CF7B-2F24-8DD7-1AE480851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A5C16-06E2-A78E-21C9-8576B2B74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9464B-3CC0-5C3A-6956-8BD2FAFDE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3ECC6-6324-291A-4EFC-6AF0E2693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07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400DB-7B38-D0F5-905A-1FAA5DD43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3961-C500-6F91-ACF2-0DBA1D6E6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434E2-3344-8653-5D65-E18C0D6BC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14C55-C277-9C77-E849-28D3573E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2F889-40C9-DBB4-238D-11B5E5C43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56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2C2AD-88BA-FE08-0B5E-0481A15F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0BBFF2-79DE-3696-6E8F-8E6559D79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567DD-656E-3CB4-ED51-EFDA269DE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F90C3-FA08-BFBD-5FBA-29D90728A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C50FF-02FF-2C93-B3D8-215704651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34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1C1BA-FDE0-4032-1CEF-53FBD8995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D0A31-1271-D806-65F9-43FA919669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16E62-8774-7755-218C-619EAB845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028E08-F76C-82B8-DDD7-9728423B9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0079E-8CCA-59E2-5E4C-10B8B77E1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44350-962B-113A-3332-D50520ED4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156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610D0-CC0E-AC83-764A-7F481FEC6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E421CD-9C39-DD4D-8500-47CEC6F558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999253-D2BA-5549-495D-14FF76667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C226F8-6EB6-24B2-B153-16A33E4EDA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5368E8-8B36-0E9C-5C21-B104D5D542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B48572-2B7C-0347-51CF-CE1E2989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D78518-0475-6B1E-71CD-38478CD3C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C468F1-5E4F-7992-F320-A0EBFB0B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69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6194C-5DFD-BB58-1F1B-81D566B10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F8FD12-F931-B30D-10D2-B3417262C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54D9BC-BC20-ABF5-29F9-E80B482E3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A5379-F6DD-09D9-2216-57F3E7FD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50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5D29F6-98F7-8B59-287D-91E0D9FD7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57D35F-ABE9-9D90-BC93-6E76A6C0A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1F943F-7CE9-57E3-2125-8917E016C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674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8F2ED-4D08-CE34-3153-34ACF5597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D94C5-ACE1-5F00-3B74-B8B08C891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C6AAD-673B-4A4C-0F5C-3B0F57B71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B2C328-3C9E-A5BA-D621-7ECDEB5FF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ADFD63-44C3-C70D-2362-CC6A74327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EED572-9FB2-A423-FE46-066684FC6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1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B35E5-12C2-29C3-D75D-8DC87E8AC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2435EA-28BF-72E9-40A5-2B5C8800F6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C532ED-1447-16E7-C392-E2FC70D57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88EE56-1FE4-DAD3-357A-FFA887E14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5D72D0-2089-E499-75BF-0C57B09B9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4C6CEA-6D32-FE3A-2E70-12773E801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300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773D72-D17B-C64F-7AC1-EA402085F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8253C-A984-21B8-994C-9415AABEF3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2E86D-D37F-E44B-7234-463AABAEB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5E535-A627-4CE2-BF9E-2454173F8B84}" type="datetimeFigureOut">
              <a:rPr lang="en-GB" smtClean="0"/>
              <a:t>20/07/2025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7286D-C5F1-4BF7-D750-050160106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C3982-46DD-15B6-267F-A08A0125F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9981A-171E-4727-B513-09EB233639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10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6.xml"/><Relationship Id="rId18" Type="http://schemas.openxmlformats.org/officeDocument/2006/relationships/image" Target="../media/image290.png"/><Relationship Id="rId26" Type="http://schemas.openxmlformats.org/officeDocument/2006/relationships/image" Target="../media/image331.png"/><Relationship Id="rId39" Type="http://schemas.openxmlformats.org/officeDocument/2006/relationships/customXml" Target="../ink/ink39.xml"/><Relationship Id="rId21" Type="http://schemas.openxmlformats.org/officeDocument/2006/relationships/customXml" Target="../ink/ink30.xml"/><Relationship Id="rId34" Type="http://schemas.openxmlformats.org/officeDocument/2006/relationships/image" Target="../media/image37.png"/><Relationship Id="rId7" Type="http://schemas.openxmlformats.org/officeDocument/2006/relationships/customXml" Target="../ink/ink23.xml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280.png"/><Relationship Id="rId20" Type="http://schemas.openxmlformats.org/officeDocument/2006/relationships/image" Target="../media/image302.png"/><Relationship Id="rId29" Type="http://schemas.openxmlformats.org/officeDocument/2006/relationships/customXml" Target="../ink/ink34.xml"/><Relationship Id="rId41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10.png"/><Relationship Id="rId11" Type="http://schemas.openxmlformats.org/officeDocument/2006/relationships/customXml" Target="../ink/ink25.xml"/><Relationship Id="rId24" Type="http://schemas.openxmlformats.org/officeDocument/2006/relationships/image" Target="../media/image320.png"/><Relationship Id="rId32" Type="http://schemas.openxmlformats.org/officeDocument/2006/relationships/image" Target="../media/image36.png"/><Relationship Id="rId37" Type="http://schemas.openxmlformats.org/officeDocument/2006/relationships/customXml" Target="../ink/ink38.xml"/><Relationship Id="rId40" Type="http://schemas.openxmlformats.org/officeDocument/2006/relationships/image" Target="../media/image40.png"/><Relationship Id="rId5" Type="http://schemas.openxmlformats.org/officeDocument/2006/relationships/customXml" Target="../ink/ink22.xml"/><Relationship Id="rId15" Type="http://schemas.openxmlformats.org/officeDocument/2006/relationships/customXml" Target="../ink/ink27.xml"/><Relationship Id="rId23" Type="http://schemas.openxmlformats.org/officeDocument/2006/relationships/customXml" Target="../ink/ink31.xml"/><Relationship Id="rId28" Type="http://schemas.openxmlformats.org/officeDocument/2006/relationships/image" Target="../media/image341.png"/><Relationship Id="rId36" Type="http://schemas.openxmlformats.org/officeDocument/2006/relationships/image" Target="../media/image38.png"/><Relationship Id="rId10" Type="http://schemas.openxmlformats.org/officeDocument/2006/relationships/image" Target="../media/image259.png"/><Relationship Id="rId19" Type="http://schemas.openxmlformats.org/officeDocument/2006/relationships/customXml" Target="../ink/ink29.xml"/><Relationship Id="rId31" Type="http://schemas.openxmlformats.org/officeDocument/2006/relationships/customXml" Target="../ink/ink35.xml"/><Relationship Id="rId4" Type="http://schemas.openxmlformats.org/officeDocument/2006/relationships/image" Target="../media/image27.png"/><Relationship Id="rId9" Type="http://schemas.openxmlformats.org/officeDocument/2006/relationships/customXml" Target="../ink/ink24.xml"/><Relationship Id="rId14" Type="http://schemas.openxmlformats.org/officeDocument/2006/relationships/image" Target="../media/image278.png"/><Relationship Id="rId22" Type="http://schemas.openxmlformats.org/officeDocument/2006/relationships/image" Target="../media/image310.png"/><Relationship Id="rId27" Type="http://schemas.openxmlformats.org/officeDocument/2006/relationships/customXml" Target="../ink/ink33.xml"/><Relationship Id="rId30" Type="http://schemas.openxmlformats.org/officeDocument/2006/relationships/image" Target="../media/image350.png"/><Relationship Id="rId35" Type="http://schemas.openxmlformats.org/officeDocument/2006/relationships/customXml" Target="../ink/ink37.xml"/><Relationship Id="rId8" Type="http://schemas.openxmlformats.org/officeDocument/2006/relationships/image" Target="../media/image2410.png"/><Relationship Id="rId3" Type="http://schemas.openxmlformats.org/officeDocument/2006/relationships/image" Target="../media/image28.png"/><Relationship Id="rId12" Type="http://schemas.openxmlformats.org/officeDocument/2006/relationships/image" Target="../media/image263.png"/><Relationship Id="rId17" Type="http://schemas.openxmlformats.org/officeDocument/2006/relationships/customXml" Target="../ink/ink28.xml"/><Relationship Id="rId25" Type="http://schemas.openxmlformats.org/officeDocument/2006/relationships/customXml" Target="../ink/ink32.xml"/><Relationship Id="rId33" Type="http://schemas.openxmlformats.org/officeDocument/2006/relationships/customXml" Target="../ink/ink36.xml"/><Relationship Id="rId38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customXml" Target="../ink/ink40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customXml" Target="../ink/ink41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customXml" Target="../ink/ink4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ustomXml" Target="../ink/ink45.xml"/><Relationship Id="rId3" Type="http://schemas.openxmlformats.org/officeDocument/2006/relationships/image" Target="../media/image35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4.xml"/><Relationship Id="rId5" Type="http://schemas.openxmlformats.org/officeDocument/2006/relationships/image" Target="../media/image351.png"/><Relationship Id="rId4" Type="http://schemas.openxmlformats.org/officeDocument/2006/relationships/customXml" Target="../ink/ink43.xml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ustomXml" Target="../ink/ink48.xml"/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7.xml"/><Relationship Id="rId5" Type="http://schemas.openxmlformats.org/officeDocument/2006/relationships/image" Target="../media/image44.png"/><Relationship Id="rId4" Type="http://schemas.openxmlformats.org/officeDocument/2006/relationships/customXml" Target="../ink/ink46.xml"/><Relationship Id="rId9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jpeg"/><Relationship Id="rId7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19.png"/><Relationship Id="rId4" Type="http://schemas.openxmlformats.org/officeDocument/2006/relationships/image" Target="../media/image15.jpeg"/><Relationship Id="rId9" Type="http://schemas.openxmlformats.org/officeDocument/2006/relationships/customXml" Target="../ink/ink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customXml" Target="../ink/ink52.xml"/><Relationship Id="rId18" Type="http://schemas.openxmlformats.org/officeDocument/2006/relationships/image" Target="../media/image23.png"/><Relationship Id="rId3" Type="http://schemas.openxmlformats.org/officeDocument/2006/relationships/image" Target="../media/image14.jpeg"/><Relationship Id="rId21" Type="http://schemas.openxmlformats.org/officeDocument/2006/relationships/image" Target="../media/image56.png"/><Relationship Id="rId7" Type="http://schemas.openxmlformats.org/officeDocument/2006/relationships/customXml" Target="../ink/ink49.xml"/><Relationship Id="rId12" Type="http://schemas.openxmlformats.org/officeDocument/2006/relationships/image" Target="../media/image20.png"/><Relationship Id="rId17" Type="http://schemas.openxmlformats.org/officeDocument/2006/relationships/customXml" Target="../ink/ink54.xml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22.png"/><Relationship Id="rId20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customXml" Target="../ink/ink51.xml"/><Relationship Id="rId5" Type="http://schemas.openxmlformats.org/officeDocument/2006/relationships/image" Target="../media/image16.png"/><Relationship Id="rId15" Type="http://schemas.openxmlformats.org/officeDocument/2006/relationships/customXml" Target="../ink/ink53.xml"/><Relationship Id="rId10" Type="http://schemas.openxmlformats.org/officeDocument/2006/relationships/image" Target="../media/image19.png"/><Relationship Id="rId19" Type="http://schemas.openxmlformats.org/officeDocument/2006/relationships/customXml" Target="../ink/ink55.xml"/><Relationship Id="rId4" Type="http://schemas.openxmlformats.org/officeDocument/2006/relationships/image" Target="../media/image15.jpeg"/><Relationship Id="rId9" Type="http://schemas.openxmlformats.org/officeDocument/2006/relationships/customXml" Target="../ink/ink50.xml"/><Relationship Id="rId1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59.xml"/><Relationship Id="rId18" Type="http://schemas.openxmlformats.org/officeDocument/2006/relationships/image" Target="../media/image62.png"/><Relationship Id="rId26" Type="http://schemas.openxmlformats.org/officeDocument/2006/relationships/customXml" Target="../ink/ink64.xml"/><Relationship Id="rId3" Type="http://schemas.openxmlformats.org/officeDocument/2006/relationships/image" Target="../media/image14.jpeg"/><Relationship Id="rId21" Type="http://schemas.openxmlformats.org/officeDocument/2006/relationships/image" Target="../media/image56.png"/><Relationship Id="rId7" Type="http://schemas.openxmlformats.org/officeDocument/2006/relationships/customXml" Target="../ink/ink56.xml"/><Relationship Id="rId12" Type="http://schemas.openxmlformats.org/officeDocument/2006/relationships/image" Target="../media/image59.png"/><Relationship Id="rId17" Type="http://schemas.openxmlformats.org/officeDocument/2006/relationships/customXml" Target="../ink/ink61.xml"/><Relationship Id="rId25" Type="http://schemas.openxmlformats.org/officeDocument/2006/relationships/image" Target="../media/image65.png"/><Relationship Id="rId33" Type="http://schemas.openxmlformats.org/officeDocument/2006/relationships/image" Target="../media/image69.png"/><Relationship Id="rId2" Type="http://schemas.openxmlformats.org/officeDocument/2006/relationships/notesSlide" Target="../notesSlides/notesSlide27.xml"/><Relationship Id="rId16" Type="http://schemas.openxmlformats.org/officeDocument/2006/relationships/image" Target="../media/image61.png"/><Relationship Id="rId20" Type="http://schemas.openxmlformats.org/officeDocument/2006/relationships/image" Target="../media/image63.png"/><Relationship Id="rId29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customXml" Target="../ink/ink58.xml"/><Relationship Id="rId24" Type="http://schemas.openxmlformats.org/officeDocument/2006/relationships/customXml" Target="../ink/ink63.xml"/><Relationship Id="rId32" Type="http://schemas.openxmlformats.org/officeDocument/2006/relationships/customXml" Target="../ink/ink67.xml"/><Relationship Id="rId5" Type="http://schemas.openxmlformats.org/officeDocument/2006/relationships/image" Target="../media/image16.png"/><Relationship Id="rId15" Type="http://schemas.openxmlformats.org/officeDocument/2006/relationships/customXml" Target="../ink/ink60.xml"/><Relationship Id="rId23" Type="http://schemas.openxmlformats.org/officeDocument/2006/relationships/image" Target="../media/image64.png"/><Relationship Id="rId28" Type="http://schemas.openxmlformats.org/officeDocument/2006/relationships/customXml" Target="../ink/ink65.xml"/><Relationship Id="rId10" Type="http://schemas.openxmlformats.org/officeDocument/2006/relationships/image" Target="../media/image58.png"/><Relationship Id="rId19" Type="http://schemas.openxmlformats.org/officeDocument/2006/relationships/customXml" Target="../ink/ink62.xml"/><Relationship Id="rId31" Type="http://schemas.openxmlformats.org/officeDocument/2006/relationships/image" Target="../media/image68.png"/><Relationship Id="rId4" Type="http://schemas.openxmlformats.org/officeDocument/2006/relationships/image" Target="../media/image15.jpeg"/><Relationship Id="rId9" Type="http://schemas.openxmlformats.org/officeDocument/2006/relationships/customXml" Target="../ink/ink57.xml"/><Relationship Id="rId14" Type="http://schemas.openxmlformats.org/officeDocument/2006/relationships/image" Target="../media/image60.png"/><Relationship Id="rId22" Type="http://schemas.openxmlformats.org/officeDocument/2006/relationships/image" Target="../media/image54.png"/><Relationship Id="rId27" Type="http://schemas.openxmlformats.org/officeDocument/2006/relationships/image" Target="../media/image66.png"/><Relationship Id="rId30" Type="http://schemas.openxmlformats.org/officeDocument/2006/relationships/customXml" Target="../ink/ink66.xml"/><Relationship Id="rId8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customXml" Target="../ink/ink6.xml"/><Relationship Id="rId18" Type="http://schemas.openxmlformats.org/officeDocument/2006/relationships/image" Target="../media/image23.png"/><Relationship Id="rId3" Type="http://schemas.openxmlformats.org/officeDocument/2006/relationships/image" Target="../media/image14.jpeg"/><Relationship Id="rId7" Type="http://schemas.openxmlformats.org/officeDocument/2006/relationships/customXml" Target="../ink/ink3.xml"/><Relationship Id="rId12" Type="http://schemas.openxmlformats.org/officeDocument/2006/relationships/image" Target="../media/image20.png"/><Relationship Id="rId17" Type="http://schemas.openxmlformats.org/officeDocument/2006/relationships/customXml" Target="../ink/ink8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customXml" Target="../ink/ink5.xml"/><Relationship Id="rId5" Type="http://schemas.openxmlformats.org/officeDocument/2006/relationships/image" Target="../media/image16.png"/><Relationship Id="rId15" Type="http://schemas.openxmlformats.org/officeDocument/2006/relationships/customXml" Target="../ink/ink7.xml"/><Relationship Id="rId10" Type="http://schemas.openxmlformats.org/officeDocument/2006/relationships/image" Target="../media/image19.png"/><Relationship Id="rId19" Type="http://schemas.openxmlformats.org/officeDocument/2006/relationships/customXml" Target="../ink/ink9.xml"/><Relationship Id="rId4" Type="http://schemas.openxmlformats.org/officeDocument/2006/relationships/image" Target="../media/image15.jpeg"/><Relationship Id="rId9" Type="http://schemas.openxmlformats.org/officeDocument/2006/relationships/customXml" Target="../ink/ink4.xml"/><Relationship Id="rId14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70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customXml" Target="../ink/ink12.xml"/><Relationship Id="rId3" Type="http://schemas.openxmlformats.org/officeDocument/2006/relationships/image" Target="../media/image14.jpeg"/><Relationship Id="rId7" Type="http://schemas.openxmlformats.org/officeDocument/2006/relationships/image" Target="../media/image24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3.png"/><Relationship Id="rId5" Type="http://schemas.openxmlformats.org/officeDocument/2006/relationships/image" Target="../media/image16.png"/><Relationship Id="rId10" Type="http://schemas.openxmlformats.org/officeDocument/2006/relationships/customXml" Target="../ink/ink11.xml"/><Relationship Id="rId4" Type="http://schemas.openxmlformats.org/officeDocument/2006/relationships/image" Target="../media/image15.jpeg"/><Relationship Id="rId9" Type="http://schemas.openxmlformats.org/officeDocument/2006/relationships/image" Target="../media/image22.png"/><Relationship Id="rId14" Type="http://schemas.openxmlformats.org/officeDocument/2006/relationships/customXml" Target="../ink/ink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.xml"/><Relationship Id="rId13" Type="http://schemas.openxmlformats.org/officeDocument/2006/relationships/customXml" Target="../ink/ink16.xml"/><Relationship Id="rId3" Type="http://schemas.openxmlformats.org/officeDocument/2006/relationships/image" Target="../media/image14.jpeg"/><Relationship Id="rId7" Type="http://schemas.openxmlformats.org/officeDocument/2006/relationships/image" Target="../media/image24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3.png"/><Relationship Id="rId5" Type="http://schemas.openxmlformats.org/officeDocument/2006/relationships/image" Target="../media/image16.png"/><Relationship Id="rId10" Type="http://schemas.openxmlformats.org/officeDocument/2006/relationships/customXml" Target="../ink/ink15.xml"/><Relationship Id="rId4" Type="http://schemas.openxmlformats.org/officeDocument/2006/relationships/image" Target="../media/image15.jpeg"/><Relationship Id="rId9" Type="http://schemas.openxmlformats.org/officeDocument/2006/relationships/image" Target="../media/image22.png"/><Relationship Id="rId14" Type="http://schemas.openxmlformats.org/officeDocument/2006/relationships/customXml" Target="../ink/ink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8.xml"/><Relationship Id="rId13" Type="http://schemas.openxmlformats.org/officeDocument/2006/relationships/customXml" Target="../ink/ink20.xml"/><Relationship Id="rId3" Type="http://schemas.openxmlformats.org/officeDocument/2006/relationships/image" Target="../media/image14.jpeg"/><Relationship Id="rId7" Type="http://schemas.openxmlformats.org/officeDocument/2006/relationships/image" Target="../media/image24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3.png"/><Relationship Id="rId5" Type="http://schemas.openxmlformats.org/officeDocument/2006/relationships/image" Target="../media/image16.png"/><Relationship Id="rId10" Type="http://schemas.openxmlformats.org/officeDocument/2006/relationships/customXml" Target="../ink/ink19.xml"/><Relationship Id="rId4" Type="http://schemas.openxmlformats.org/officeDocument/2006/relationships/image" Target="../media/image15.jpeg"/><Relationship Id="rId9" Type="http://schemas.openxmlformats.org/officeDocument/2006/relationships/image" Target="../media/image22.png"/><Relationship Id="rId14" Type="http://schemas.openxmlformats.org/officeDocument/2006/relationships/customXml" Target="../ink/ink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0574C-78A4-156D-99E6-792744D30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>
            <a:extLst>
              <a:ext uri="{FF2B5EF4-FFF2-40B4-BE49-F238E27FC236}">
                <a16:creationId xmlns:a16="http://schemas.microsoft.com/office/drawing/2014/main" id="{52714B09-BD27-9931-B6BD-42AC5E626C16}"/>
              </a:ext>
            </a:extLst>
          </p:cNvPr>
          <p:cNvSpPr txBox="1">
            <a:spLocks/>
          </p:cNvSpPr>
          <p:nvPr/>
        </p:nvSpPr>
        <p:spPr>
          <a:xfrm>
            <a:off x="396421" y="1038469"/>
            <a:ext cx="11433629" cy="142192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Anisotropy and Ultra-High-Energy Cosmic Ray Flux Composition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Yellow and pink light in horizontal view of a disk on black background, wispy blue strands stretching out from the disk.">
            <a:extLst>
              <a:ext uri="{FF2B5EF4-FFF2-40B4-BE49-F238E27FC236}">
                <a16:creationId xmlns:a16="http://schemas.microsoft.com/office/drawing/2014/main" id="{A4CABD97-5AC9-AB54-CD94-2001AFB828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19"/>
          <a:stretch/>
        </p:blipFill>
        <p:spPr bwMode="auto">
          <a:xfrm>
            <a:off x="-16025" y="0"/>
            <a:ext cx="122140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Untertitel 4">
            <a:extLst>
              <a:ext uri="{FF2B5EF4-FFF2-40B4-BE49-F238E27FC236}">
                <a16:creationId xmlns:a16="http://schemas.microsoft.com/office/drawing/2014/main" id="{47A83CF3-87C9-A3C5-9459-4524B3EE7301}"/>
              </a:ext>
            </a:extLst>
          </p:cNvPr>
          <p:cNvSpPr txBox="1">
            <a:spLocks/>
          </p:cNvSpPr>
          <p:nvPr/>
        </p:nvSpPr>
        <p:spPr>
          <a:xfrm>
            <a:off x="1266059" y="2830174"/>
            <a:ext cx="9929795" cy="75713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Janning Meinert, Leonel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Morejón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Veronika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Vašíčková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Lukas Merten, Sophie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Aerdker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Julia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Tjus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Karl-Heinz </a:t>
            </a:r>
            <a:r>
              <a:rPr lang="de-DE" u="sng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Kampert</a:t>
            </a:r>
            <a:endParaRPr lang="en-GB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33">
            <a:extLst>
              <a:ext uri="{FF2B5EF4-FFF2-40B4-BE49-F238E27FC236}">
                <a16:creationId xmlns:a16="http://schemas.microsoft.com/office/drawing/2014/main" id="{FD48F87A-161C-4473-AD83-7CD878B62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0687" y="5756333"/>
            <a:ext cx="2430469" cy="765304"/>
          </a:xfrm>
          <a:prstGeom prst="rect">
            <a:avLst/>
          </a:prstGeom>
        </p:spPr>
      </p:pic>
      <p:pic>
        <p:nvPicPr>
          <p:cNvPr id="7" name="Grafik 36">
            <a:extLst>
              <a:ext uri="{FF2B5EF4-FFF2-40B4-BE49-F238E27FC236}">
                <a16:creationId xmlns:a16="http://schemas.microsoft.com/office/drawing/2014/main" id="{78F8A1A1-39B0-387E-BFF4-57C9291A7A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57" t="12714" r="6077" b="17971"/>
          <a:stretch/>
        </p:blipFill>
        <p:spPr>
          <a:xfrm>
            <a:off x="2748306" y="5745236"/>
            <a:ext cx="2444010" cy="794584"/>
          </a:xfrm>
          <a:prstGeom prst="rect">
            <a:avLst/>
          </a:prstGeom>
        </p:spPr>
      </p:pic>
      <p:pic>
        <p:nvPicPr>
          <p:cNvPr id="8" name="Grafik 39">
            <a:extLst>
              <a:ext uri="{FF2B5EF4-FFF2-40B4-BE49-F238E27FC236}">
                <a16:creationId xmlns:a16="http://schemas.microsoft.com/office/drawing/2014/main" id="{A9C5D625-6E4C-92D8-87F1-E60C02E4B7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9740" y="5186284"/>
            <a:ext cx="3586270" cy="1447373"/>
          </a:xfrm>
          <a:prstGeom prst="rect">
            <a:avLst/>
          </a:prstGeom>
        </p:spPr>
      </p:pic>
      <p:pic>
        <p:nvPicPr>
          <p:cNvPr id="9" name="Picture 2" descr="Die Vector Stiftung">
            <a:extLst>
              <a:ext uri="{FF2B5EF4-FFF2-40B4-BE49-F238E27FC236}">
                <a16:creationId xmlns:a16="http://schemas.microsoft.com/office/drawing/2014/main" id="{59F7C2B2-63AA-F4EB-484E-CD173372F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369" y="5284883"/>
            <a:ext cx="2533612" cy="97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Pierre Auger Observatory – Výzkumné infrastruktury">
            <a:extLst>
              <a:ext uri="{FF2B5EF4-FFF2-40B4-BE49-F238E27FC236}">
                <a16:creationId xmlns:a16="http://schemas.microsoft.com/office/drawing/2014/main" id="{6192E0D2-26C9-E34F-D483-7C9E1CDC7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604" y="5103968"/>
            <a:ext cx="806004" cy="161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Bergische Universität Wuppertal – Wikipedia">
            <a:extLst>
              <a:ext uri="{FF2B5EF4-FFF2-40B4-BE49-F238E27FC236}">
                <a16:creationId xmlns:a16="http://schemas.microsoft.com/office/drawing/2014/main" id="{D865C78C-9857-2B01-B32D-C2766177D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920" y="5316041"/>
            <a:ext cx="1998080" cy="744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eck 43">
            <a:extLst>
              <a:ext uri="{FF2B5EF4-FFF2-40B4-BE49-F238E27FC236}">
                <a16:creationId xmlns:a16="http://schemas.microsoft.com/office/drawing/2014/main" id="{D6B847DF-9129-2536-DC96-5B754E66C843}"/>
              </a:ext>
            </a:extLst>
          </p:cNvPr>
          <p:cNvSpPr/>
          <p:nvPr/>
        </p:nvSpPr>
        <p:spPr>
          <a:xfrm>
            <a:off x="0" y="4919662"/>
            <a:ext cx="12192000" cy="1938337"/>
          </a:xfrm>
          <a:prstGeom prst="rect">
            <a:avLst/>
          </a:prstGeom>
          <a:solidFill>
            <a:srgbClr val="002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3" name="Untertitel 4">
            <a:extLst>
              <a:ext uri="{FF2B5EF4-FFF2-40B4-BE49-F238E27FC236}">
                <a16:creationId xmlns:a16="http://schemas.microsoft.com/office/drawing/2014/main" id="{719D060D-D045-A4B8-E1A7-3A80819CA09F}"/>
              </a:ext>
            </a:extLst>
          </p:cNvPr>
          <p:cNvSpPr txBox="1">
            <a:spLocks/>
          </p:cNvSpPr>
          <p:nvPr/>
        </p:nvSpPr>
        <p:spPr>
          <a:xfrm>
            <a:off x="8214575" y="5047899"/>
            <a:ext cx="4051300" cy="4247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kampert@uni-wuppertal.de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fik 48">
            <a:extLst>
              <a:ext uri="{FF2B5EF4-FFF2-40B4-BE49-F238E27FC236}">
                <a16:creationId xmlns:a16="http://schemas.microsoft.com/office/drawing/2014/main" id="{BE4093FF-9FCF-BC61-2EA7-DB9E4F327EA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4992"/>
          <a:stretch/>
        </p:blipFill>
        <p:spPr>
          <a:xfrm>
            <a:off x="6193286" y="5722454"/>
            <a:ext cx="1950075" cy="897421"/>
          </a:xfrm>
          <a:prstGeom prst="rect">
            <a:avLst/>
          </a:prstGeom>
        </p:spPr>
      </p:pic>
      <p:pic>
        <p:nvPicPr>
          <p:cNvPr id="15" name="Grafik 49">
            <a:extLst>
              <a:ext uri="{FF2B5EF4-FFF2-40B4-BE49-F238E27FC236}">
                <a16:creationId xmlns:a16="http://schemas.microsoft.com/office/drawing/2014/main" id="{AC28582B-A0E0-C07F-45A9-B37A3399AB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91158" y="5707903"/>
            <a:ext cx="1500290" cy="919414"/>
          </a:xfrm>
          <a:prstGeom prst="rect">
            <a:avLst/>
          </a:prstGeom>
        </p:spPr>
      </p:pic>
      <p:pic>
        <p:nvPicPr>
          <p:cNvPr id="16" name="Grafik 50">
            <a:extLst>
              <a:ext uri="{FF2B5EF4-FFF2-40B4-BE49-F238E27FC236}">
                <a16:creationId xmlns:a16="http://schemas.microsoft.com/office/drawing/2014/main" id="{7203FB3E-61AD-10CE-AED0-8CC22555C3B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34420"/>
          <a:stretch/>
        </p:blipFill>
        <p:spPr>
          <a:xfrm>
            <a:off x="11251959" y="5635744"/>
            <a:ext cx="825748" cy="1087846"/>
          </a:xfrm>
          <a:prstGeom prst="rect">
            <a:avLst/>
          </a:prstGeom>
        </p:spPr>
      </p:pic>
      <p:pic>
        <p:nvPicPr>
          <p:cNvPr id="17" name="Grafik 51">
            <a:extLst>
              <a:ext uri="{FF2B5EF4-FFF2-40B4-BE49-F238E27FC236}">
                <a16:creationId xmlns:a16="http://schemas.microsoft.com/office/drawing/2014/main" id="{50D2DAD0-9709-6ADD-324B-9217493E8C5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-140" r="68814"/>
          <a:stretch/>
        </p:blipFill>
        <p:spPr>
          <a:xfrm>
            <a:off x="5291322" y="5713171"/>
            <a:ext cx="923924" cy="882381"/>
          </a:xfrm>
          <a:prstGeom prst="rect">
            <a:avLst/>
          </a:prstGeom>
        </p:spPr>
      </p:pic>
      <p:pic>
        <p:nvPicPr>
          <p:cNvPr id="18" name="Grafik 52">
            <a:extLst>
              <a:ext uri="{FF2B5EF4-FFF2-40B4-BE49-F238E27FC236}">
                <a16:creationId xmlns:a16="http://schemas.microsoft.com/office/drawing/2014/main" id="{E88FC6C1-DFE0-F08E-5B1E-0EBDA1EFE52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68404"/>
          <a:stretch/>
        </p:blipFill>
        <p:spPr>
          <a:xfrm>
            <a:off x="9990132" y="5756333"/>
            <a:ext cx="1205722" cy="765304"/>
          </a:xfrm>
          <a:prstGeom prst="rect">
            <a:avLst/>
          </a:prstGeom>
        </p:spPr>
      </p:pic>
      <p:pic>
        <p:nvPicPr>
          <p:cNvPr id="19" name="Grafik 53">
            <a:extLst>
              <a:ext uri="{FF2B5EF4-FFF2-40B4-BE49-F238E27FC236}">
                <a16:creationId xmlns:a16="http://schemas.microsoft.com/office/drawing/2014/main" id="{2CD37125-18C1-35C8-95DF-BE2D8FA99737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8621" r="-1471"/>
          <a:stretch/>
        </p:blipFill>
        <p:spPr>
          <a:xfrm>
            <a:off x="1427590" y="5281510"/>
            <a:ext cx="1195034" cy="1462533"/>
          </a:xfrm>
          <a:prstGeom prst="rect">
            <a:avLst/>
          </a:prstGeom>
        </p:spPr>
      </p:pic>
      <p:cxnSp>
        <p:nvCxnSpPr>
          <p:cNvPr id="20" name="Gerader Verbinder 54">
            <a:extLst>
              <a:ext uri="{FF2B5EF4-FFF2-40B4-BE49-F238E27FC236}">
                <a16:creationId xmlns:a16="http://schemas.microsoft.com/office/drawing/2014/main" id="{35833AC0-1786-8CDC-5CD0-5B3814AF4E2E}"/>
              </a:ext>
            </a:extLst>
          </p:cNvPr>
          <p:cNvCxnSpPr/>
          <p:nvPr/>
        </p:nvCxnSpPr>
        <p:spPr>
          <a:xfrm>
            <a:off x="1333182" y="5639451"/>
            <a:ext cx="4049" cy="107239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55">
            <a:extLst>
              <a:ext uri="{FF2B5EF4-FFF2-40B4-BE49-F238E27FC236}">
                <a16:creationId xmlns:a16="http://schemas.microsoft.com/office/drawing/2014/main" id="{22924EEB-05E7-6936-E13E-3646262A1B4E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r="46846"/>
          <a:stretch/>
        </p:blipFill>
        <p:spPr>
          <a:xfrm>
            <a:off x="181651" y="5637860"/>
            <a:ext cx="1082822" cy="1068306"/>
          </a:xfrm>
          <a:prstGeom prst="rect">
            <a:avLst/>
          </a:prstGeom>
        </p:spPr>
      </p:pic>
      <p:sp>
        <p:nvSpPr>
          <p:cNvPr id="22" name="Ellipse 56">
            <a:extLst>
              <a:ext uri="{FF2B5EF4-FFF2-40B4-BE49-F238E27FC236}">
                <a16:creationId xmlns:a16="http://schemas.microsoft.com/office/drawing/2014/main" id="{18FBDC29-70B3-6179-9675-9AA1818CCF50}"/>
              </a:ext>
            </a:extLst>
          </p:cNvPr>
          <p:cNvSpPr/>
          <p:nvPr/>
        </p:nvSpPr>
        <p:spPr>
          <a:xfrm>
            <a:off x="169044" y="5630594"/>
            <a:ext cx="1090665" cy="10853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Gleichschenkliges Dreieck 57">
            <a:extLst>
              <a:ext uri="{FF2B5EF4-FFF2-40B4-BE49-F238E27FC236}">
                <a16:creationId xmlns:a16="http://schemas.microsoft.com/office/drawing/2014/main" id="{2477D2DA-831A-D59B-3B2C-7E63324253F7}"/>
              </a:ext>
            </a:extLst>
          </p:cNvPr>
          <p:cNvSpPr/>
          <p:nvPr/>
        </p:nvSpPr>
        <p:spPr>
          <a:xfrm rot="5400000">
            <a:off x="4766072" y="5777708"/>
            <a:ext cx="409104" cy="35368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Grafik 58">
            <a:extLst>
              <a:ext uri="{FF2B5EF4-FFF2-40B4-BE49-F238E27FC236}">
                <a16:creationId xmlns:a16="http://schemas.microsoft.com/office/drawing/2014/main" id="{46F28195-08A0-1A69-5318-4A1B57C68FB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706512" y="5736995"/>
            <a:ext cx="2477050" cy="819567"/>
          </a:xfrm>
          <a:prstGeom prst="rect">
            <a:avLst/>
          </a:prstGeom>
        </p:spPr>
      </p:pic>
      <p:sp>
        <p:nvSpPr>
          <p:cNvPr id="25" name="Untertitel 4">
            <a:extLst>
              <a:ext uri="{FF2B5EF4-FFF2-40B4-BE49-F238E27FC236}">
                <a16:creationId xmlns:a16="http://schemas.microsoft.com/office/drawing/2014/main" id="{B874D3B5-D17E-73AC-3BD2-5A2FFDA3F932}"/>
              </a:ext>
            </a:extLst>
          </p:cNvPr>
          <p:cNvSpPr txBox="1">
            <a:spLocks/>
          </p:cNvSpPr>
          <p:nvPr/>
        </p:nvSpPr>
        <p:spPr>
          <a:xfrm>
            <a:off x="70858" y="5046779"/>
            <a:ext cx="4174037" cy="4247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 Session</a:t>
            </a:r>
          </a:p>
        </p:txBody>
      </p:sp>
      <p:sp>
        <p:nvSpPr>
          <p:cNvPr id="26" name="Untertitel 4">
            <a:extLst>
              <a:ext uri="{FF2B5EF4-FFF2-40B4-BE49-F238E27FC236}">
                <a16:creationId xmlns:a16="http://schemas.microsoft.com/office/drawing/2014/main" id="{EA876DC0-8D00-B4A2-9191-131FFD3C8402}"/>
              </a:ext>
            </a:extLst>
          </p:cNvPr>
          <p:cNvSpPr txBox="1">
            <a:spLocks/>
          </p:cNvSpPr>
          <p:nvPr/>
        </p:nvSpPr>
        <p:spPr>
          <a:xfrm>
            <a:off x="4128308" y="5046779"/>
            <a:ext cx="3945079" cy="4247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US" baseline="300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</a:t>
            </a:r>
            <a:r>
              <a:rPr lang="en-US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AEBF81D3-9D2B-3661-B3E7-79B7A658FA52}"/>
              </a:ext>
            </a:extLst>
          </p:cNvPr>
          <p:cNvSpPr txBox="1">
            <a:spLocks/>
          </p:cNvSpPr>
          <p:nvPr/>
        </p:nvSpPr>
        <p:spPr>
          <a:xfrm>
            <a:off x="-342899" y="1339769"/>
            <a:ext cx="12839700" cy="131112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Implications of temporal features of </a:t>
            </a:r>
          </a:p>
          <a:p>
            <a:r>
              <a:rPr lang="en-GB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UHECR fluxes on large scale anisotropies</a:t>
            </a:r>
          </a:p>
        </p:txBody>
      </p:sp>
    </p:spTree>
    <p:extLst>
      <p:ext uri="{BB962C8B-B14F-4D97-AF65-F5344CB8AC3E}">
        <p14:creationId xmlns:p14="http://schemas.microsoft.com/office/powerpoint/2010/main" val="659214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2A297-292C-8B45-559E-C776A63E4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48E5F42-789C-F630-BD7E-A7137928CF2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E046DA2-7242-7136-3753-7C0FAB54433B}"/>
              </a:ext>
            </a:extLst>
          </p:cNvPr>
          <p:cNvSpPr/>
          <p:nvPr/>
        </p:nvSpPr>
        <p:spPr>
          <a:xfrm>
            <a:off x="3302000" y="772779"/>
            <a:ext cx="5594350" cy="5132721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161BEF34-0477-E97F-5322-283D736E0E28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Setup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7128F605-C1FF-760D-17A8-CFD65CDF9D38}"/>
              </a:ext>
            </a:extLst>
          </p:cNvPr>
          <p:cNvSpPr txBox="1">
            <a:spLocks/>
          </p:cNvSpPr>
          <p:nvPr/>
        </p:nvSpPr>
        <p:spPr>
          <a:xfrm>
            <a:off x="8054617" y="6119641"/>
            <a:ext cx="13933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~ 3 kpc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8AE61A-BC50-725C-278A-C3A254FDF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999" y="2053419"/>
            <a:ext cx="4902515" cy="2845430"/>
          </a:xfrm>
          <a:prstGeom prst="rect">
            <a:avLst/>
          </a:prstGeom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D78FA043-AED0-A0C1-963E-FBCEA4B86A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9" t="81079" r="6654" b="10305"/>
          <a:stretch/>
        </p:blipFill>
        <p:spPr bwMode="auto">
          <a:xfrm>
            <a:off x="8054617" y="5528710"/>
            <a:ext cx="101405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el 3">
            <a:extLst>
              <a:ext uri="{FF2B5EF4-FFF2-40B4-BE49-F238E27FC236}">
                <a16:creationId xmlns:a16="http://schemas.microsoft.com/office/drawing/2014/main" id="{A1ABB92E-A2E6-F718-4AE9-065AC2CE0087}"/>
              </a:ext>
            </a:extLst>
          </p:cNvPr>
          <p:cNvSpPr txBox="1">
            <a:spLocks/>
          </p:cNvSpPr>
          <p:nvPr/>
        </p:nvSpPr>
        <p:spPr>
          <a:xfrm>
            <a:off x="7861592" y="558638"/>
            <a:ext cx="4800535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B-field: 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PlanckJF12b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B5341D-C6E1-2956-DF22-DD12715D56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8738" y="556234"/>
            <a:ext cx="7520046" cy="581158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5BEDB8-4174-45B5-0C34-7454E1CE4585}"/>
              </a:ext>
            </a:extLst>
          </p:cNvPr>
          <p:cNvCxnSpPr>
            <a:cxnSpLocks/>
          </p:cNvCxnSpPr>
          <p:nvPr/>
        </p:nvCxnSpPr>
        <p:spPr>
          <a:xfrm>
            <a:off x="5229225" y="2667000"/>
            <a:ext cx="0" cy="65324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426AE37-7568-E30B-A450-5901818C31A7}"/>
              </a:ext>
            </a:extLst>
          </p:cNvPr>
          <p:cNvCxnSpPr>
            <a:cxnSpLocks/>
          </p:cNvCxnSpPr>
          <p:nvPr/>
        </p:nvCxnSpPr>
        <p:spPr>
          <a:xfrm>
            <a:off x="5229225" y="2667000"/>
            <a:ext cx="0" cy="65324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el 3">
            <a:extLst>
              <a:ext uri="{FF2B5EF4-FFF2-40B4-BE49-F238E27FC236}">
                <a16:creationId xmlns:a16="http://schemas.microsoft.com/office/drawing/2014/main" id="{0C9436CA-5CF6-B730-9D00-96941F5F94D4}"/>
              </a:ext>
            </a:extLst>
          </p:cNvPr>
          <p:cNvSpPr txBox="1">
            <a:spLocks/>
          </p:cNvSpPr>
          <p:nvPr/>
        </p:nvSpPr>
        <p:spPr>
          <a:xfrm>
            <a:off x="3533775" y="2061525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FF1A1E32-0A08-564A-4BAC-9AA9B700EBFF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77441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57B03-E1E1-8034-D43E-51486CBA4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FA6F662-9500-AA54-7D39-46C73CA296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B96276-1B66-3BEE-9952-81BAF4131473}"/>
              </a:ext>
            </a:extLst>
          </p:cNvPr>
          <p:cNvSpPr/>
          <p:nvPr/>
        </p:nvSpPr>
        <p:spPr>
          <a:xfrm>
            <a:off x="3295650" y="772779"/>
            <a:ext cx="5600700" cy="5132721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AEE6B638-323A-E1D8-A0AF-E05DB2AC6187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Setup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B2461A61-4079-6AF9-1F54-1FC16C4E1758}"/>
              </a:ext>
            </a:extLst>
          </p:cNvPr>
          <p:cNvSpPr txBox="1">
            <a:spLocks/>
          </p:cNvSpPr>
          <p:nvPr/>
        </p:nvSpPr>
        <p:spPr>
          <a:xfrm>
            <a:off x="8054617" y="6119641"/>
            <a:ext cx="13933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~ 3 kpc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A756DC-1236-1C23-B325-A2B44B5FF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999" y="2053419"/>
            <a:ext cx="4902515" cy="2845430"/>
          </a:xfrm>
          <a:prstGeom prst="rect">
            <a:avLst/>
          </a:prstGeom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E1144AC2-3F49-0726-58BC-800B79FB75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9" t="81079" r="6654" b="10305"/>
          <a:stretch/>
        </p:blipFill>
        <p:spPr bwMode="auto">
          <a:xfrm>
            <a:off x="8054617" y="5528710"/>
            <a:ext cx="101405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0DB48E28-6309-EA69-5717-0205349FB029}"/>
              </a:ext>
            </a:extLst>
          </p:cNvPr>
          <p:cNvSpPr txBox="1">
            <a:spLocks/>
          </p:cNvSpPr>
          <p:nvPr/>
        </p:nvSpPr>
        <p:spPr>
          <a:xfrm>
            <a:off x="9309101" y="1239837"/>
            <a:ext cx="277200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GMF with </a:t>
            </a:r>
            <a:r>
              <a:rPr lang="en-US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CRPropa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E58837E4-E4BE-4E18-9A4D-94F6B6CDF037}"/>
              </a:ext>
            </a:extLst>
          </p:cNvPr>
          <p:cNvSpPr txBox="1">
            <a:spLocks/>
          </p:cNvSpPr>
          <p:nvPr/>
        </p:nvSpPr>
        <p:spPr>
          <a:xfrm>
            <a:off x="9309101" y="2454099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52A4D40-D36D-AD62-E0DE-06804D547484}"/>
              </a:ext>
            </a:extLst>
          </p:cNvPr>
          <p:cNvSpPr/>
          <p:nvPr/>
        </p:nvSpPr>
        <p:spPr>
          <a:xfrm>
            <a:off x="3295649" y="772780"/>
            <a:ext cx="5543325" cy="503293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AC32E8A7-C2A3-5B71-A3D0-3321B8782118}"/>
              </a:ext>
            </a:extLst>
          </p:cNvPr>
          <p:cNvSpPr txBox="1">
            <a:spLocks/>
          </p:cNvSpPr>
          <p:nvPr/>
        </p:nvSpPr>
        <p:spPr>
          <a:xfrm>
            <a:off x="9309101" y="4061046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capture 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el 3">
            <a:extLst>
              <a:ext uri="{FF2B5EF4-FFF2-40B4-BE49-F238E27FC236}">
                <a16:creationId xmlns:a16="http://schemas.microsoft.com/office/drawing/2014/main" id="{DF8DC26F-E3C0-711D-A7DF-2605379A4578}"/>
              </a:ext>
            </a:extLst>
          </p:cNvPr>
          <p:cNvSpPr txBox="1">
            <a:spLocks/>
          </p:cNvSpPr>
          <p:nvPr/>
        </p:nvSpPr>
        <p:spPr>
          <a:xfrm>
            <a:off x="7861592" y="558638"/>
            <a:ext cx="4800535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B-field: 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PlanckJF12b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4E625DC-D850-CA22-DF04-7B69A01E32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8738" y="556234"/>
            <a:ext cx="7520046" cy="581158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38A3948-C88C-A3FB-6444-86F0D524554D}"/>
              </a:ext>
            </a:extLst>
          </p:cNvPr>
          <p:cNvCxnSpPr>
            <a:cxnSpLocks/>
          </p:cNvCxnSpPr>
          <p:nvPr/>
        </p:nvCxnSpPr>
        <p:spPr>
          <a:xfrm>
            <a:off x="5229225" y="2667000"/>
            <a:ext cx="0" cy="65324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86BBE193-CE11-BAD2-B5C1-C1E2EAC29DC8}"/>
              </a:ext>
            </a:extLst>
          </p:cNvPr>
          <p:cNvSpPr/>
          <p:nvPr/>
        </p:nvSpPr>
        <p:spPr>
          <a:xfrm>
            <a:off x="5079999" y="3222822"/>
            <a:ext cx="318475" cy="313932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el 3">
            <a:extLst>
              <a:ext uri="{FF2B5EF4-FFF2-40B4-BE49-F238E27FC236}">
                <a16:creationId xmlns:a16="http://schemas.microsoft.com/office/drawing/2014/main" id="{E18A5D00-AF1C-C444-41BE-5021C3F43703}"/>
              </a:ext>
            </a:extLst>
          </p:cNvPr>
          <p:cNvSpPr txBox="1">
            <a:spLocks/>
          </p:cNvSpPr>
          <p:nvPr/>
        </p:nvSpPr>
        <p:spPr>
          <a:xfrm>
            <a:off x="3533775" y="2061525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477F1695-278E-6D52-AE87-7BBD6C66DCEF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9180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14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2CF60-6D40-E2D5-FCBF-F4CF7452B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157AD23C-5D33-2DA8-44FC-55FAA7B2CA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C09FC17-F72F-E9BF-5C71-18F86C239BD8}"/>
              </a:ext>
            </a:extLst>
          </p:cNvPr>
          <p:cNvSpPr/>
          <p:nvPr/>
        </p:nvSpPr>
        <p:spPr>
          <a:xfrm>
            <a:off x="3253180" y="772779"/>
            <a:ext cx="5643169" cy="5132721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818B694C-0F61-9888-FD67-CEF07A94DEF7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Setup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49B07E59-C0E5-7523-1EBF-00E0A1D43149}"/>
              </a:ext>
            </a:extLst>
          </p:cNvPr>
          <p:cNvSpPr txBox="1">
            <a:spLocks/>
          </p:cNvSpPr>
          <p:nvPr/>
        </p:nvSpPr>
        <p:spPr>
          <a:xfrm>
            <a:off x="8054617" y="6119641"/>
            <a:ext cx="13933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~ 3 kpc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808E26-9BFA-747E-FF7E-B784547F7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999" y="2053419"/>
            <a:ext cx="4902515" cy="284543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0BF7C3-0084-3208-8083-8F8F6C8045A4}"/>
              </a:ext>
            </a:extLst>
          </p:cNvPr>
          <p:cNvCxnSpPr>
            <a:cxnSpLocks/>
          </p:cNvCxnSpPr>
          <p:nvPr/>
        </p:nvCxnSpPr>
        <p:spPr>
          <a:xfrm>
            <a:off x="5229225" y="2667000"/>
            <a:ext cx="0" cy="65324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>
            <a:extLst>
              <a:ext uri="{FF2B5EF4-FFF2-40B4-BE49-F238E27FC236}">
                <a16:creationId xmlns:a16="http://schemas.microsoft.com/office/drawing/2014/main" id="{F0AF3BFB-2621-FFAC-D2BD-9D93F44AB0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9" t="81079" r="6654" b="10305"/>
          <a:stretch/>
        </p:blipFill>
        <p:spPr bwMode="auto">
          <a:xfrm>
            <a:off x="8054617" y="5528710"/>
            <a:ext cx="101405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3A09A34F-5FC4-EFDE-6231-CCDA8BB3B5B8}"/>
              </a:ext>
            </a:extLst>
          </p:cNvPr>
          <p:cNvSpPr txBox="1">
            <a:spLocks/>
          </p:cNvSpPr>
          <p:nvPr/>
        </p:nvSpPr>
        <p:spPr>
          <a:xfrm>
            <a:off x="9309101" y="1239837"/>
            <a:ext cx="277200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GMF with </a:t>
            </a:r>
            <a:r>
              <a:rPr lang="en-US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CRPropa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0F391242-7F66-A2E6-148A-75EB624764EB}"/>
              </a:ext>
            </a:extLst>
          </p:cNvPr>
          <p:cNvSpPr txBox="1">
            <a:spLocks/>
          </p:cNvSpPr>
          <p:nvPr/>
        </p:nvSpPr>
        <p:spPr>
          <a:xfrm>
            <a:off x="9309101" y="2454099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DF6A1AED-8A7B-811D-D875-CB00AD7B632A}"/>
              </a:ext>
            </a:extLst>
          </p:cNvPr>
          <p:cNvSpPr txBox="1">
            <a:spLocks/>
          </p:cNvSpPr>
          <p:nvPr/>
        </p:nvSpPr>
        <p:spPr>
          <a:xfrm>
            <a:off x="9309101" y="4061046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capture 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43E7FA4-6B9C-BE1F-D15A-2D83267FFCC1}"/>
              </a:ext>
            </a:extLst>
          </p:cNvPr>
          <p:cNvSpPr/>
          <p:nvPr/>
        </p:nvSpPr>
        <p:spPr>
          <a:xfrm>
            <a:off x="5079999" y="3222822"/>
            <a:ext cx="318475" cy="313932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A38D53B-D1C9-7E26-0C33-F24EA6A20404}"/>
              </a:ext>
            </a:extLst>
          </p:cNvPr>
          <p:cNvGrpSpPr/>
          <p:nvPr/>
        </p:nvGrpSpPr>
        <p:grpSpPr>
          <a:xfrm>
            <a:off x="3253181" y="2793934"/>
            <a:ext cx="1690561" cy="1535534"/>
            <a:chOff x="4190500" y="3110620"/>
            <a:chExt cx="867600" cy="788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61A99E84-A4D1-0B2A-523B-74375245BDEF}"/>
                    </a:ext>
                  </a:extLst>
                </p14:cNvPr>
                <p14:cNvContentPartPr/>
                <p14:nvPr/>
              </p14:nvContentPartPr>
              <p14:xfrm>
                <a:off x="4190500" y="3110620"/>
                <a:ext cx="862560" cy="23508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61A99E84-A4D1-0B2A-523B-74375245BDE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185879" y="3105996"/>
                  <a:ext cx="871616" cy="2441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57AD7AC7-C698-E309-054B-36B81BA2C765}"/>
                    </a:ext>
                  </a:extLst>
                </p14:cNvPr>
                <p14:cNvContentPartPr/>
                <p14:nvPr/>
              </p14:nvContentPartPr>
              <p14:xfrm>
                <a:off x="4894660" y="3238060"/>
                <a:ext cx="163440" cy="2235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57AD7AC7-C698-E309-054B-36B81BA2C765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890218" y="3233622"/>
                  <a:ext cx="172510" cy="23262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32CA69DE-2A97-7801-8161-537EF9605E6C}"/>
                    </a:ext>
                  </a:extLst>
                </p14:cNvPr>
                <p14:cNvContentPartPr/>
                <p14:nvPr/>
              </p14:nvContentPartPr>
              <p14:xfrm>
                <a:off x="4330540" y="3499420"/>
                <a:ext cx="704520" cy="39924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32CA69DE-2A97-7801-8161-537EF9605E6C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325920" y="3494801"/>
                  <a:ext cx="713576" cy="4082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4DB6A58A-5C1F-C507-86CE-A426F1ADFBF3}"/>
                    </a:ext>
                  </a:extLst>
                </p14:cNvPr>
                <p14:cNvContentPartPr/>
                <p14:nvPr/>
              </p14:nvContentPartPr>
              <p14:xfrm>
                <a:off x="4940020" y="3452260"/>
                <a:ext cx="101520" cy="1911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4DB6A58A-5C1F-C507-86CE-A426F1ADFBF3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935574" y="3447643"/>
                  <a:ext cx="110598" cy="20021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07AA73-C28D-E07C-D4B7-C43F9B144D5D}"/>
              </a:ext>
            </a:extLst>
          </p:cNvPr>
          <p:cNvGrpSpPr/>
          <p:nvPr/>
        </p:nvGrpSpPr>
        <p:grpSpPr>
          <a:xfrm>
            <a:off x="4071972" y="1644003"/>
            <a:ext cx="1109248" cy="1567777"/>
            <a:chOff x="4508020" y="2260300"/>
            <a:chExt cx="673200" cy="951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9313EEC-17E4-4C86-F972-878F4910AF4D}"/>
                    </a:ext>
                  </a:extLst>
                </p14:cNvPr>
                <p14:cNvContentPartPr/>
                <p14:nvPr/>
              </p14:nvContentPartPr>
              <p14:xfrm>
                <a:off x="4508020" y="2260300"/>
                <a:ext cx="648360" cy="9514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9313EEC-17E4-4C86-F972-878F4910AF4D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502555" y="2255055"/>
                  <a:ext cx="659071" cy="9621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B8943D85-40C8-3D70-8634-DFD5E3F9B943}"/>
                    </a:ext>
                  </a:extLst>
                </p14:cNvPr>
                <p14:cNvContentPartPr/>
                <p14:nvPr/>
              </p14:nvContentPartPr>
              <p14:xfrm>
                <a:off x="5015980" y="3136180"/>
                <a:ext cx="165240" cy="615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B8943D85-40C8-3D70-8634-DFD5E3F9B94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010734" y="3130703"/>
                  <a:ext cx="175950" cy="7229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9F80E67-4766-894D-C879-18962E7156C1}"/>
              </a:ext>
            </a:extLst>
          </p:cNvPr>
          <p:cNvGrpSpPr/>
          <p:nvPr/>
        </p:nvGrpSpPr>
        <p:grpSpPr>
          <a:xfrm>
            <a:off x="4090986" y="3555940"/>
            <a:ext cx="1195714" cy="1484904"/>
            <a:chOff x="4634740" y="3555940"/>
            <a:chExt cx="651960" cy="809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B1CD6DB6-CEFA-5ECE-4D67-EEAF4AECA978}"/>
                    </a:ext>
                  </a:extLst>
                </p14:cNvPr>
                <p14:cNvContentPartPr/>
                <p14:nvPr/>
              </p14:nvContentPartPr>
              <p14:xfrm>
                <a:off x="4634740" y="3555940"/>
                <a:ext cx="572400" cy="8096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B1CD6DB6-CEFA-5ECE-4D67-EEAF4AECA978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630029" y="3551032"/>
                  <a:ext cx="582019" cy="8192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9492704E-61BC-97D8-8581-2683F2C0165A}"/>
                    </a:ext>
                  </a:extLst>
                </p14:cNvPr>
                <p14:cNvContentPartPr/>
                <p14:nvPr/>
              </p14:nvContentPartPr>
              <p14:xfrm>
                <a:off x="5054500" y="3599140"/>
                <a:ext cx="232200" cy="1681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9492704E-61BC-97D8-8581-2683F2C0165A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049589" y="3594224"/>
                  <a:ext cx="241826" cy="17775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E6510BD-38A3-B50C-5761-8A15F633F5EA}"/>
              </a:ext>
            </a:extLst>
          </p:cNvPr>
          <p:cNvGrpSpPr/>
          <p:nvPr/>
        </p:nvGrpSpPr>
        <p:grpSpPr>
          <a:xfrm>
            <a:off x="5320900" y="726451"/>
            <a:ext cx="1472628" cy="2681169"/>
            <a:chOff x="5320900" y="1371820"/>
            <a:chExt cx="1118160" cy="2035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74E50903-3460-C33A-1DCC-74953F5062C1}"/>
                    </a:ext>
                  </a:extLst>
                </p14:cNvPr>
                <p14:cNvContentPartPr/>
                <p14:nvPr/>
              </p14:nvContentPartPr>
              <p14:xfrm>
                <a:off x="5333860" y="1436620"/>
                <a:ext cx="306000" cy="173844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74E50903-3460-C33A-1DCC-74953F5062C1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327024" y="1429787"/>
                  <a:ext cx="319399" cy="17518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D439E01E-4EB0-E2D6-A710-E563E5556938}"/>
                    </a:ext>
                  </a:extLst>
                </p14:cNvPr>
                <p14:cNvContentPartPr/>
                <p14:nvPr/>
              </p14:nvContentPartPr>
              <p14:xfrm>
                <a:off x="5320900" y="3035380"/>
                <a:ext cx="394560" cy="1699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D439E01E-4EB0-E2D6-A710-E563E5556938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5314338" y="3028813"/>
                  <a:ext cx="407958" cy="1833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F08925FF-BC33-9EB2-29EE-8222B067D449}"/>
                    </a:ext>
                  </a:extLst>
                </p14:cNvPr>
                <p14:cNvContentPartPr/>
                <p14:nvPr/>
              </p14:nvContentPartPr>
              <p14:xfrm>
                <a:off x="5625100" y="1371820"/>
                <a:ext cx="813960" cy="19184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F08925FF-BC33-9EB2-29EE-8222B067D449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618265" y="1364986"/>
                  <a:ext cx="827357" cy="19318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83E04C23-2AFD-E54D-BBF7-AFD46673DA41}"/>
                    </a:ext>
                  </a:extLst>
                </p14:cNvPr>
                <p14:cNvContentPartPr/>
                <p14:nvPr/>
              </p14:nvContentPartPr>
              <p14:xfrm>
                <a:off x="5479660" y="3276580"/>
                <a:ext cx="309600" cy="13104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83E04C23-2AFD-E54D-BBF7-AFD46673DA41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472829" y="3269755"/>
                  <a:ext cx="322990" cy="14441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0B3B313-F228-4E51-E676-B1876501E67E}"/>
              </a:ext>
            </a:extLst>
          </p:cNvPr>
          <p:cNvGrpSpPr/>
          <p:nvPr/>
        </p:nvGrpSpPr>
        <p:grpSpPr>
          <a:xfrm>
            <a:off x="4553341" y="3631540"/>
            <a:ext cx="1049799" cy="1936926"/>
            <a:chOff x="5003740" y="3631540"/>
            <a:chExt cx="599400" cy="1105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5027F5A8-7C36-66C2-0B6D-383CF788B034}"/>
                    </a:ext>
                  </a:extLst>
                </p14:cNvPr>
                <p14:cNvContentPartPr/>
                <p14:nvPr/>
              </p14:nvContentPartPr>
              <p14:xfrm>
                <a:off x="5003740" y="3631540"/>
                <a:ext cx="599400" cy="11059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5027F5A8-7C36-66C2-0B6D-383CF788B034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998599" y="3626401"/>
                  <a:ext cx="609476" cy="11159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EBDCD74B-7ECB-73A8-C087-B387729468DE}"/>
                    </a:ext>
                  </a:extLst>
                </p14:cNvPr>
                <p14:cNvContentPartPr/>
                <p14:nvPr/>
              </p14:nvContentPartPr>
              <p14:xfrm>
                <a:off x="5346100" y="3642700"/>
                <a:ext cx="202680" cy="20520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EBDCD74B-7ECB-73A8-C087-B387729468DE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341162" y="3637760"/>
                  <a:ext cx="212763" cy="21528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BEE09EB-18D3-58C2-753F-437A10EFB24D}"/>
              </a:ext>
            </a:extLst>
          </p:cNvPr>
          <p:cNvGrpSpPr/>
          <p:nvPr/>
        </p:nvGrpSpPr>
        <p:grpSpPr>
          <a:xfrm>
            <a:off x="5447979" y="1181371"/>
            <a:ext cx="3045467" cy="3292209"/>
            <a:chOff x="5447980" y="1740460"/>
            <a:chExt cx="2528280" cy="2733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31DCF671-0770-C1F8-0645-272A3E96F768}"/>
                    </a:ext>
                  </a:extLst>
                </p14:cNvPr>
                <p14:cNvContentPartPr/>
                <p14:nvPr/>
              </p14:nvContentPartPr>
              <p14:xfrm>
                <a:off x="5625460" y="1740460"/>
                <a:ext cx="1856520" cy="186624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31DCF671-0770-C1F8-0645-272A3E96F76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617987" y="1732989"/>
                  <a:ext cx="1871167" cy="188088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4C9B3B0-DB25-1ECA-51F3-BD0068161769}"/>
                    </a:ext>
                  </a:extLst>
                </p14:cNvPr>
                <p14:cNvContentPartPr/>
                <p14:nvPr/>
              </p14:nvContentPartPr>
              <p14:xfrm>
                <a:off x="5598460" y="3517420"/>
                <a:ext cx="161640" cy="2469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4C9B3B0-DB25-1ECA-51F3-BD0068161769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590990" y="3509945"/>
                  <a:ext cx="176280" cy="2616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883F3C8E-4D01-6D60-525C-ED5244C85495}"/>
                    </a:ext>
                  </a:extLst>
                </p14:cNvPr>
                <p14:cNvContentPartPr/>
                <p14:nvPr/>
              </p14:nvContentPartPr>
              <p14:xfrm>
                <a:off x="5515660" y="2806780"/>
                <a:ext cx="2460600" cy="166680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883F3C8E-4D01-6D60-525C-ED5244C85495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508188" y="2799307"/>
                  <a:ext cx="2475245" cy="16814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7DACC6F8-E097-FB8F-8915-C8C7109FECC0}"/>
                    </a:ext>
                  </a:extLst>
                </p14:cNvPr>
                <p14:cNvContentPartPr/>
                <p14:nvPr/>
              </p14:nvContentPartPr>
              <p14:xfrm>
                <a:off x="5447980" y="3732700"/>
                <a:ext cx="380880" cy="2430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7DACC6F8-E097-FB8F-8915-C8C7109FECC0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440805" y="3725228"/>
                  <a:ext cx="395529" cy="257646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1" name="Titel 3">
            <a:extLst>
              <a:ext uri="{FF2B5EF4-FFF2-40B4-BE49-F238E27FC236}">
                <a16:creationId xmlns:a16="http://schemas.microsoft.com/office/drawing/2014/main" id="{0261CF78-E2CF-CAA5-FB4D-4C2D4689BFA2}"/>
              </a:ext>
            </a:extLst>
          </p:cNvPr>
          <p:cNvSpPr txBox="1">
            <a:spLocks/>
          </p:cNvSpPr>
          <p:nvPr/>
        </p:nvSpPr>
        <p:spPr>
          <a:xfrm>
            <a:off x="3533775" y="2061525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AD1524-A213-9E4E-F95C-D023ABA395D4}"/>
              </a:ext>
            </a:extLst>
          </p:cNvPr>
          <p:cNvPicPr>
            <a:picLocks noChangeAspect="1"/>
          </p:cNvPicPr>
          <p:nvPr/>
        </p:nvPicPr>
        <p:blipFill>
          <a:blip r:embed="rId41"/>
          <a:srcRect r="48135" b="-27956"/>
          <a:stretch/>
        </p:blipFill>
        <p:spPr>
          <a:xfrm>
            <a:off x="562104" y="2030938"/>
            <a:ext cx="2406810" cy="1361550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85A7F4DE-4374-E6F6-F17C-5880D4B03207}"/>
              </a:ext>
            </a:extLst>
          </p:cNvPr>
          <p:cNvSpPr/>
          <p:nvPr/>
        </p:nvSpPr>
        <p:spPr>
          <a:xfrm>
            <a:off x="3295649" y="772780"/>
            <a:ext cx="5543325" cy="503293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27A8D2E-5666-7718-DE3A-5D878517C2D2}"/>
              </a:ext>
            </a:extLst>
          </p:cNvPr>
          <p:cNvPicPr>
            <a:picLocks noChangeAspect="1"/>
          </p:cNvPicPr>
          <p:nvPr/>
        </p:nvPicPr>
        <p:blipFill>
          <a:blip r:embed="rId41"/>
          <a:srcRect l="58353" t="9863" b="58831"/>
          <a:stretch/>
        </p:blipFill>
        <p:spPr>
          <a:xfrm>
            <a:off x="562104" y="3089334"/>
            <a:ext cx="1932642" cy="333119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8E835EBB-B5A6-A449-167A-924E601CB6DD}"/>
              </a:ext>
            </a:extLst>
          </p:cNvPr>
          <p:cNvSpPr/>
          <p:nvPr/>
        </p:nvSpPr>
        <p:spPr>
          <a:xfrm>
            <a:off x="2381251" y="3016330"/>
            <a:ext cx="587616" cy="400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E378F337-1BDF-1852-1013-95EB5848B7B3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" name="Titel 3">
            <a:extLst>
              <a:ext uri="{FF2B5EF4-FFF2-40B4-BE49-F238E27FC236}">
                <a16:creationId xmlns:a16="http://schemas.microsoft.com/office/drawing/2014/main" id="{3C7D90F2-88BD-821E-BB34-70CED1EACA16}"/>
              </a:ext>
            </a:extLst>
          </p:cNvPr>
          <p:cNvSpPr txBox="1">
            <a:spLocks/>
          </p:cNvSpPr>
          <p:nvPr/>
        </p:nvSpPr>
        <p:spPr>
          <a:xfrm>
            <a:off x="505992" y="1126180"/>
            <a:ext cx="3202631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Propagation length within Galaxy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444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CF8F41-99A4-0273-7292-B6E0B4AEC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90FBEEC8-668C-7492-04AC-69AD716F45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50DA4F-6668-99E2-42D7-B007EA435D88}"/>
              </a:ext>
            </a:extLst>
          </p:cNvPr>
          <p:cNvSpPr/>
          <p:nvPr/>
        </p:nvSpPr>
        <p:spPr>
          <a:xfrm>
            <a:off x="3253180" y="772779"/>
            <a:ext cx="5643169" cy="5132721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2451275E-44EE-AEC9-48FE-3442E9184D84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Setup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DFD74653-13F8-848B-0C73-41C1CD66BC0C}"/>
              </a:ext>
            </a:extLst>
          </p:cNvPr>
          <p:cNvSpPr txBox="1">
            <a:spLocks/>
          </p:cNvSpPr>
          <p:nvPr/>
        </p:nvSpPr>
        <p:spPr>
          <a:xfrm>
            <a:off x="8054617" y="6119641"/>
            <a:ext cx="13933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~ 3 kpc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BF8FA3-C51A-B2F6-8623-28D36B949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999" y="2053419"/>
            <a:ext cx="4902515" cy="284543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8794F84-955F-776F-C24F-DA62C077D21F}"/>
              </a:ext>
            </a:extLst>
          </p:cNvPr>
          <p:cNvCxnSpPr>
            <a:cxnSpLocks/>
          </p:cNvCxnSpPr>
          <p:nvPr/>
        </p:nvCxnSpPr>
        <p:spPr>
          <a:xfrm>
            <a:off x="5229225" y="2667000"/>
            <a:ext cx="0" cy="65324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>
            <a:extLst>
              <a:ext uri="{FF2B5EF4-FFF2-40B4-BE49-F238E27FC236}">
                <a16:creationId xmlns:a16="http://schemas.microsoft.com/office/drawing/2014/main" id="{CA8DB941-ACFF-614A-31A7-1457BD1051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9" t="81079" r="6654" b="10305"/>
          <a:stretch/>
        </p:blipFill>
        <p:spPr bwMode="auto">
          <a:xfrm>
            <a:off x="8054617" y="5528710"/>
            <a:ext cx="101405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06CDECFB-069E-7175-7738-3AB712411A21}"/>
              </a:ext>
            </a:extLst>
          </p:cNvPr>
          <p:cNvSpPr txBox="1">
            <a:spLocks/>
          </p:cNvSpPr>
          <p:nvPr/>
        </p:nvSpPr>
        <p:spPr>
          <a:xfrm>
            <a:off x="9309101" y="1239837"/>
            <a:ext cx="277200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GMF with </a:t>
            </a:r>
            <a:r>
              <a:rPr lang="en-US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CRPropa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CB85A283-D514-BAAB-EF62-10EE116E71F7}"/>
              </a:ext>
            </a:extLst>
          </p:cNvPr>
          <p:cNvSpPr txBox="1">
            <a:spLocks/>
          </p:cNvSpPr>
          <p:nvPr/>
        </p:nvSpPr>
        <p:spPr>
          <a:xfrm>
            <a:off x="9309101" y="2454099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A06A4D5B-CA97-0388-70F4-C6F5A3129E0D}"/>
              </a:ext>
            </a:extLst>
          </p:cNvPr>
          <p:cNvSpPr txBox="1">
            <a:spLocks/>
          </p:cNvSpPr>
          <p:nvPr/>
        </p:nvSpPr>
        <p:spPr>
          <a:xfrm>
            <a:off x="9309101" y="4061046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capture 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9111205-4450-97B9-EE93-91FA9F06E417}"/>
              </a:ext>
            </a:extLst>
          </p:cNvPr>
          <p:cNvSpPr/>
          <p:nvPr/>
        </p:nvSpPr>
        <p:spPr>
          <a:xfrm>
            <a:off x="5079999" y="3222822"/>
            <a:ext cx="318475" cy="313932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itel 3">
            <a:extLst>
              <a:ext uri="{FF2B5EF4-FFF2-40B4-BE49-F238E27FC236}">
                <a16:creationId xmlns:a16="http://schemas.microsoft.com/office/drawing/2014/main" id="{49E1788B-7FED-7C97-F14D-A35162AFD37A}"/>
              </a:ext>
            </a:extLst>
          </p:cNvPr>
          <p:cNvSpPr txBox="1">
            <a:spLocks/>
          </p:cNvSpPr>
          <p:nvPr/>
        </p:nvSpPr>
        <p:spPr>
          <a:xfrm>
            <a:off x="3533775" y="2061525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842703E-43D6-34A0-6FD7-4503587EDC5D}"/>
              </a:ext>
            </a:extLst>
          </p:cNvPr>
          <p:cNvSpPr/>
          <p:nvPr/>
        </p:nvSpPr>
        <p:spPr>
          <a:xfrm>
            <a:off x="3295649" y="772780"/>
            <a:ext cx="5543325" cy="503293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8316B823-9386-2008-BB71-79FC7945B6F4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79234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ACED9-F1D3-5934-E29D-7B6447713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139D6B99-49E4-4A9A-5198-FE2BF56AF991}"/>
              </a:ext>
            </a:extLst>
          </p:cNvPr>
          <p:cNvSpPr/>
          <p:nvPr/>
        </p:nvSpPr>
        <p:spPr>
          <a:xfrm>
            <a:off x="3253180" y="772779"/>
            <a:ext cx="5643169" cy="5132721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DF7C2F5-407B-123A-B03D-C4FB0808EB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6C42EE-88A7-B87C-BB4D-7BE90C2D7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96593">
            <a:off x="3896613" y="3056260"/>
            <a:ext cx="3866172" cy="3291204"/>
          </a:xfrm>
          <a:prstGeom prst="rect">
            <a:avLst/>
          </a:prstGeom>
        </p:spPr>
      </p:pic>
      <p:sp>
        <p:nvSpPr>
          <p:cNvPr id="7" name="Titel 3">
            <a:extLst>
              <a:ext uri="{FF2B5EF4-FFF2-40B4-BE49-F238E27FC236}">
                <a16:creationId xmlns:a16="http://schemas.microsoft.com/office/drawing/2014/main" id="{C8DCC93A-2A5E-954A-4152-D5BA74A724B7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Setup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2460A0E9-824A-F9F6-4B60-EDF274011420}"/>
              </a:ext>
            </a:extLst>
          </p:cNvPr>
          <p:cNvSpPr txBox="1">
            <a:spLocks/>
          </p:cNvSpPr>
          <p:nvPr/>
        </p:nvSpPr>
        <p:spPr>
          <a:xfrm>
            <a:off x="8054617" y="6119641"/>
            <a:ext cx="13933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~ 3 kpc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BD7D36-780C-13E1-822E-E20D734D5D94}"/>
              </a:ext>
            </a:extLst>
          </p:cNvPr>
          <p:cNvCxnSpPr>
            <a:cxnSpLocks/>
          </p:cNvCxnSpPr>
          <p:nvPr/>
        </p:nvCxnSpPr>
        <p:spPr>
          <a:xfrm>
            <a:off x="4658092" y="2541656"/>
            <a:ext cx="0" cy="116817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>
            <a:extLst>
              <a:ext uri="{FF2B5EF4-FFF2-40B4-BE49-F238E27FC236}">
                <a16:creationId xmlns:a16="http://schemas.microsoft.com/office/drawing/2014/main" id="{82EEF1ED-2BFB-B863-50C7-C4EA340776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9" t="81079" r="6654" b="10305"/>
          <a:stretch/>
        </p:blipFill>
        <p:spPr bwMode="auto">
          <a:xfrm>
            <a:off x="8054617" y="5528710"/>
            <a:ext cx="101405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0213B9D7-B20F-1CF3-7D5C-9D81E2F767F2}"/>
              </a:ext>
            </a:extLst>
          </p:cNvPr>
          <p:cNvSpPr txBox="1">
            <a:spLocks/>
          </p:cNvSpPr>
          <p:nvPr/>
        </p:nvSpPr>
        <p:spPr>
          <a:xfrm>
            <a:off x="9309101" y="1239837"/>
            <a:ext cx="277200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GMF with </a:t>
            </a:r>
            <a:r>
              <a:rPr lang="en-US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CRPropa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30003B7A-CCAF-08D8-1779-205F5B4BB26E}"/>
              </a:ext>
            </a:extLst>
          </p:cNvPr>
          <p:cNvSpPr txBox="1">
            <a:spLocks/>
          </p:cNvSpPr>
          <p:nvPr/>
        </p:nvSpPr>
        <p:spPr>
          <a:xfrm>
            <a:off x="9309101" y="2454099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8506ABF6-72E9-E7B0-E2C9-3DC217D7FBC6}"/>
              </a:ext>
            </a:extLst>
          </p:cNvPr>
          <p:cNvSpPr txBox="1">
            <a:spLocks/>
          </p:cNvSpPr>
          <p:nvPr/>
        </p:nvSpPr>
        <p:spPr>
          <a:xfrm>
            <a:off x="9309101" y="4061046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capture 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2CD851C-2289-6414-BFC4-3722DD45D754}"/>
              </a:ext>
            </a:extLst>
          </p:cNvPr>
          <p:cNvSpPr/>
          <p:nvPr/>
        </p:nvSpPr>
        <p:spPr>
          <a:xfrm>
            <a:off x="4502030" y="3658423"/>
            <a:ext cx="318475" cy="313932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E62D62B-334D-6B4E-DB00-1E81E0606724}"/>
              </a:ext>
            </a:extLst>
          </p:cNvPr>
          <p:cNvSpPr/>
          <p:nvPr/>
        </p:nvSpPr>
        <p:spPr>
          <a:xfrm>
            <a:off x="3295649" y="772780"/>
            <a:ext cx="5543325" cy="503293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6DB790B7-08AF-DA37-7C71-1D3CBDC9E770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D646B183-839C-369E-3567-AD3B70CBF8D0}"/>
                  </a:ext>
                </a:extLst>
              </p14:cNvPr>
              <p14:cNvContentPartPr/>
              <p14:nvPr/>
            </p14:nvContentPartPr>
            <p14:xfrm>
              <a:off x="4074326" y="1239837"/>
              <a:ext cx="3730547" cy="34048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646B183-839C-369E-3567-AD3B70CBF8D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11328" y="861837"/>
                <a:ext cx="3856183" cy="416052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itel 3">
            <a:extLst>
              <a:ext uri="{FF2B5EF4-FFF2-40B4-BE49-F238E27FC236}">
                <a16:creationId xmlns:a16="http://schemas.microsoft.com/office/drawing/2014/main" id="{6BE7D135-A2D0-875C-F255-7C3EDF28BFBF}"/>
              </a:ext>
            </a:extLst>
          </p:cNvPr>
          <p:cNvSpPr txBox="1">
            <a:spLocks/>
          </p:cNvSpPr>
          <p:nvPr/>
        </p:nvSpPr>
        <p:spPr>
          <a:xfrm>
            <a:off x="2970184" y="5888840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Equatorial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itel 3">
            <a:extLst>
              <a:ext uri="{FF2B5EF4-FFF2-40B4-BE49-F238E27FC236}">
                <a16:creationId xmlns:a16="http://schemas.microsoft.com/office/drawing/2014/main" id="{32B71B55-5E81-C854-2640-A229C237FCE6}"/>
              </a:ext>
            </a:extLst>
          </p:cNvPr>
          <p:cNvSpPr txBox="1">
            <a:spLocks/>
          </p:cNvSpPr>
          <p:nvPr/>
        </p:nvSpPr>
        <p:spPr>
          <a:xfrm>
            <a:off x="3533775" y="2061525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287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96ABB6-05BF-653D-E748-960706EAB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1D84D1AA-D7AE-B7A0-8A8D-2D3D64585899}"/>
              </a:ext>
            </a:extLst>
          </p:cNvPr>
          <p:cNvSpPr/>
          <p:nvPr/>
        </p:nvSpPr>
        <p:spPr>
          <a:xfrm>
            <a:off x="3253180" y="772779"/>
            <a:ext cx="5643169" cy="5132721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9BB88D4-B741-CD58-CC17-8261B3AD78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9F3B6A-97B9-B404-71A7-3D09F68BB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96593">
            <a:off x="3896613" y="3056260"/>
            <a:ext cx="3866172" cy="3291204"/>
          </a:xfrm>
          <a:prstGeom prst="rect">
            <a:avLst/>
          </a:prstGeom>
        </p:spPr>
      </p:pic>
      <p:sp>
        <p:nvSpPr>
          <p:cNvPr id="7" name="Titel 3">
            <a:extLst>
              <a:ext uri="{FF2B5EF4-FFF2-40B4-BE49-F238E27FC236}">
                <a16:creationId xmlns:a16="http://schemas.microsoft.com/office/drawing/2014/main" id="{90F8FA0E-75B4-139C-CDC2-4206E9F9EC19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Setup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10D021C3-0D06-4C02-EBDC-6D4A1AFE1340}"/>
              </a:ext>
            </a:extLst>
          </p:cNvPr>
          <p:cNvSpPr txBox="1">
            <a:spLocks/>
          </p:cNvSpPr>
          <p:nvPr/>
        </p:nvSpPr>
        <p:spPr>
          <a:xfrm>
            <a:off x="8054617" y="6119641"/>
            <a:ext cx="13933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~ 3 kpc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C522DC-3E49-8F82-8090-72DA18E38B7B}"/>
              </a:ext>
            </a:extLst>
          </p:cNvPr>
          <p:cNvCxnSpPr>
            <a:cxnSpLocks/>
          </p:cNvCxnSpPr>
          <p:nvPr/>
        </p:nvCxnSpPr>
        <p:spPr>
          <a:xfrm>
            <a:off x="4658092" y="2541656"/>
            <a:ext cx="0" cy="116817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>
            <a:extLst>
              <a:ext uri="{FF2B5EF4-FFF2-40B4-BE49-F238E27FC236}">
                <a16:creationId xmlns:a16="http://schemas.microsoft.com/office/drawing/2014/main" id="{468192B2-BB4E-AFD3-1DAE-0A14FBC837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9" t="81079" r="6654" b="10305"/>
          <a:stretch/>
        </p:blipFill>
        <p:spPr bwMode="auto">
          <a:xfrm>
            <a:off x="8054617" y="5528710"/>
            <a:ext cx="101405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96875D48-4DB1-5BBE-5E3A-8F648C4E116E}"/>
              </a:ext>
            </a:extLst>
          </p:cNvPr>
          <p:cNvSpPr txBox="1">
            <a:spLocks/>
          </p:cNvSpPr>
          <p:nvPr/>
        </p:nvSpPr>
        <p:spPr>
          <a:xfrm>
            <a:off x="9309101" y="1239837"/>
            <a:ext cx="277200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GMF with </a:t>
            </a:r>
            <a:r>
              <a:rPr lang="en-US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CRPropa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A3B89C7F-A929-238C-15C5-025A6E64032D}"/>
              </a:ext>
            </a:extLst>
          </p:cNvPr>
          <p:cNvSpPr txBox="1">
            <a:spLocks/>
          </p:cNvSpPr>
          <p:nvPr/>
        </p:nvSpPr>
        <p:spPr>
          <a:xfrm>
            <a:off x="9309101" y="2454099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B20ADA42-B11D-0AAF-5D9C-E82FFA1BFF22}"/>
              </a:ext>
            </a:extLst>
          </p:cNvPr>
          <p:cNvSpPr txBox="1">
            <a:spLocks/>
          </p:cNvSpPr>
          <p:nvPr/>
        </p:nvSpPr>
        <p:spPr>
          <a:xfrm>
            <a:off x="9309101" y="4061046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capture 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5074D22-AFAB-C993-E562-98753216C1D7}"/>
              </a:ext>
            </a:extLst>
          </p:cNvPr>
          <p:cNvSpPr/>
          <p:nvPr/>
        </p:nvSpPr>
        <p:spPr>
          <a:xfrm>
            <a:off x="4502030" y="3658423"/>
            <a:ext cx="318475" cy="313932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6685EB4-9C1A-282B-4A41-34614A2113F0}"/>
              </a:ext>
            </a:extLst>
          </p:cNvPr>
          <p:cNvSpPr/>
          <p:nvPr/>
        </p:nvSpPr>
        <p:spPr>
          <a:xfrm>
            <a:off x="3295649" y="772780"/>
            <a:ext cx="5543325" cy="503293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32E073D2-A373-6BA7-ED6C-D9A03003DBF4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1B3E4D44-749B-97C3-FE9F-97473884A687}"/>
                  </a:ext>
                </a:extLst>
              </p14:cNvPr>
              <p14:cNvContentPartPr/>
              <p14:nvPr/>
            </p14:nvContentPartPr>
            <p14:xfrm>
              <a:off x="4074326" y="1239837"/>
              <a:ext cx="3730547" cy="34048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1B3E4D44-749B-97C3-FE9F-97473884A68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11328" y="861837"/>
                <a:ext cx="3856183" cy="416052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itel 3">
            <a:extLst>
              <a:ext uri="{FF2B5EF4-FFF2-40B4-BE49-F238E27FC236}">
                <a16:creationId xmlns:a16="http://schemas.microsoft.com/office/drawing/2014/main" id="{5A0EFF26-47B2-B5BB-8911-E55EEC0FF841}"/>
              </a:ext>
            </a:extLst>
          </p:cNvPr>
          <p:cNvSpPr txBox="1">
            <a:spLocks/>
          </p:cNvSpPr>
          <p:nvPr/>
        </p:nvSpPr>
        <p:spPr>
          <a:xfrm>
            <a:off x="2970184" y="5888840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Equatorial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ree-form: Shape 1">
            <a:extLst>
              <a:ext uri="{FF2B5EF4-FFF2-40B4-BE49-F238E27FC236}">
                <a16:creationId xmlns:a16="http://schemas.microsoft.com/office/drawing/2014/main" id="{F06B1C04-CC55-8ECA-707A-3866192331CC}"/>
              </a:ext>
            </a:extLst>
          </p:cNvPr>
          <p:cNvSpPr/>
          <p:nvPr/>
        </p:nvSpPr>
        <p:spPr>
          <a:xfrm>
            <a:off x="4025900" y="1562100"/>
            <a:ext cx="546580" cy="3390900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-form: Shape 5">
            <a:extLst>
              <a:ext uri="{FF2B5EF4-FFF2-40B4-BE49-F238E27FC236}">
                <a16:creationId xmlns:a16="http://schemas.microsoft.com/office/drawing/2014/main" id="{02CDB4C0-2ECF-53D8-AB2E-89C3D1F901C1}"/>
              </a:ext>
            </a:extLst>
          </p:cNvPr>
          <p:cNvSpPr/>
          <p:nvPr/>
        </p:nvSpPr>
        <p:spPr>
          <a:xfrm>
            <a:off x="4914326" y="1052290"/>
            <a:ext cx="294293" cy="4476420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-form: Shape 15">
            <a:extLst>
              <a:ext uri="{FF2B5EF4-FFF2-40B4-BE49-F238E27FC236}">
                <a16:creationId xmlns:a16="http://schemas.microsoft.com/office/drawing/2014/main" id="{40FE2029-5C09-E81E-ED0D-3644D17E4FD3}"/>
              </a:ext>
            </a:extLst>
          </p:cNvPr>
          <p:cNvSpPr/>
          <p:nvPr/>
        </p:nvSpPr>
        <p:spPr>
          <a:xfrm flipH="1">
            <a:off x="6997111" y="1082034"/>
            <a:ext cx="294292" cy="4476420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Free-form: Shape 17">
            <a:extLst>
              <a:ext uri="{FF2B5EF4-FFF2-40B4-BE49-F238E27FC236}">
                <a16:creationId xmlns:a16="http://schemas.microsoft.com/office/drawing/2014/main" id="{E9BA0FC2-C701-77D7-1950-60BC00E10D8F}"/>
              </a:ext>
            </a:extLst>
          </p:cNvPr>
          <p:cNvSpPr/>
          <p:nvPr/>
        </p:nvSpPr>
        <p:spPr>
          <a:xfrm>
            <a:off x="6080466" y="780398"/>
            <a:ext cx="45719" cy="4968788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itel 3">
            <a:extLst>
              <a:ext uri="{FF2B5EF4-FFF2-40B4-BE49-F238E27FC236}">
                <a16:creationId xmlns:a16="http://schemas.microsoft.com/office/drawing/2014/main" id="{0D258320-F46A-041C-075D-0A9300325154}"/>
              </a:ext>
            </a:extLst>
          </p:cNvPr>
          <p:cNvSpPr txBox="1">
            <a:spLocks/>
          </p:cNvSpPr>
          <p:nvPr/>
        </p:nvSpPr>
        <p:spPr>
          <a:xfrm>
            <a:off x="6066972" y="250960"/>
            <a:ext cx="2772002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bins</a:t>
            </a:r>
            <a:endParaRPr lang="en-GB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-form: Shape 19">
            <a:extLst>
              <a:ext uri="{FF2B5EF4-FFF2-40B4-BE49-F238E27FC236}">
                <a16:creationId xmlns:a16="http://schemas.microsoft.com/office/drawing/2014/main" id="{54749F13-1EFC-9F60-E73A-E833574D8B13}"/>
              </a:ext>
            </a:extLst>
          </p:cNvPr>
          <p:cNvSpPr/>
          <p:nvPr/>
        </p:nvSpPr>
        <p:spPr>
          <a:xfrm rot="16200000" flipH="1">
            <a:off x="7865215" y="222997"/>
            <a:ext cx="45719" cy="568213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Free-form: Shape 20">
            <a:extLst>
              <a:ext uri="{FF2B5EF4-FFF2-40B4-BE49-F238E27FC236}">
                <a16:creationId xmlns:a16="http://schemas.microsoft.com/office/drawing/2014/main" id="{3DCBF905-6710-132F-18F3-9E583E5ED01B}"/>
              </a:ext>
            </a:extLst>
          </p:cNvPr>
          <p:cNvSpPr/>
          <p:nvPr/>
        </p:nvSpPr>
        <p:spPr>
          <a:xfrm flipH="1">
            <a:off x="7603968" y="1593795"/>
            <a:ext cx="460574" cy="3390900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itel 3">
            <a:extLst>
              <a:ext uri="{FF2B5EF4-FFF2-40B4-BE49-F238E27FC236}">
                <a16:creationId xmlns:a16="http://schemas.microsoft.com/office/drawing/2014/main" id="{01E48DCF-B804-DB74-A64D-F6960427400E}"/>
              </a:ext>
            </a:extLst>
          </p:cNvPr>
          <p:cNvSpPr txBox="1">
            <a:spLocks/>
          </p:cNvSpPr>
          <p:nvPr/>
        </p:nvSpPr>
        <p:spPr>
          <a:xfrm>
            <a:off x="3533775" y="2061525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532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C8EE1-FC4C-DEBE-504F-61668B92A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523EF9C3-B763-09BC-DE57-ADFD9037A92C}"/>
              </a:ext>
            </a:extLst>
          </p:cNvPr>
          <p:cNvSpPr/>
          <p:nvPr/>
        </p:nvSpPr>
        <p:spPr>
          <a:xfrm>
            <a:off x="3253180" y="772779"/>
            <a:ext cx="5643169" cy="5132721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EF8EEE8-D7C3-A30A-5646-A2E5519FA2F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F5237A-7511-0F8D-F2B1-6ACAF12C4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96593">
            <a:off x="3896613" y="3056260"/>
            <a:ext cx="3866172" cy="3291204"/>
          </a:xfrm>
          <a:prstGeom prst="rect">
            <a:avLst/>
          </a:prstGeom>
        </p:spPr>
      </p:pic>
      <p:sp>
        <p:nvSpPr>
          <p:cNvPr id="7" name="Titel 3">
            <a:extLst>
              <a:ext uri="{FF2B5EF4-FFF2-40B4-BE49-F238E27FC236}">
                <a16:creationId xmlns:a16="http://schemas.microsoft.com/office/drawing/2014/main" id="{118B1103-E95E-9F8B-3799-3C65FC9EA14C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Setup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64DADACA-1F68-55C2-DEFD-6AB7AF519C08}"/>
              </a:ext>
            </a:extLst>
          </p:cNvPr>
          <p:cNvSpPr txBox="1">
            <a:spLocks/>
          </p:cNvSpPr>
          <p:nvPr/>
        </p:nvSpPr>
        <p:spPr>
          <a:xfrm>
            <a:off x="8054617" y="6119641"/>
            <a:ext cx="13933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~ 3 kpc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2509381-9FBE-C04E-DAFB-7682CD71EC1B}"/>
              </a:ext>
            </a:extLst>
          </p:cNvPr>
          <p:cNvCxnSpPr>
            <a:cxnSpLocks/>
          </p:cNvCxnSpPr>
          <p:nvPr/>
        </p:nvCxnSpPr>
        <p:spPr>
          <a:xfrm>
            <a:off x="4658092" y="2541656"/>
            <a:ext cx="0" cy="116817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>
            <a:extLst>
              <a:ext uri="{FF2B5EF4-FFF2-40B4-BE49-F238E27FC236}">
                <a16:creationId xmlns:a16="http://schemas.microsoft.com/office/drawing/2014/main" id="{B6D198F5-8D83-1BFB-8FF2-ADE1D682FB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9" t="81079" r="6654" b="10305"/>
          <a:stretch/>
        </p:blipFill>
        <p:spPr bwMode="auto">
          <a:xfrm>
            <a:off x="8054617" y="5528710"/>
            <a:ext cx="101405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D37B8521-6E9B-3AF9-E27C-9496985FB679}"/>
              </a:ext>
            </a:extLst>
          </p:cNvPr>
          <p:cNvSpPr txBox="1">
            <a:spLocks/>
          </p:cNvSpPr>
          <p:nvPr/>
        </p:nvSpPr>
        <p:spPr>
          <a:xfrm>
            <a:off x="9309101" y="1239837"/>
            <a:ext cx="277200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GMF with </a:t>
            </a:r>
            <a:r>
              <a:rPr lang="en-US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CRPropa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8ABC22CE-12AB-9E8E-DA94-25B1BF28A68C}"/>
              </a:ext>
            </a:extLst>
          </p:cNvPr>
          <p:cNvSpPr txBox="1">
            <a:spLocks/>
          </p:cNvSpPr>
          <p:nvPr/>
        </p:nvSpPr>
        <p:spPr>
          <a:xfrm>
            <a:off x="9309101" y="2454099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AD320D1B-9AC0-B108-7C29-36B6CA9352A2}"/>
              </a:ext>
            </a:extLst>
          </p:cNvPr>
          <p:cNvSpPr txBox="1">
            <a:spLocks/>
          </p:cNvSpPr>
          <p:nvPr/>
        </p:nvSpPr>
        <p:spPr>
          <a:xfrm>
            <a:off x="9309101" y="4061046"/>
            <a:ext cx="335302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kpc radius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capture 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sphere</a:t>
            </a:r>
            <a:endParaRPr lang="en-GB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EBA8A4-43B6-C58B-A4EA-017B7A93B784}"/>
              </a:ext>
            </a:extLst>
          </p:cNvPr>
          <p:cNvSpPr/>
          <p:nvPr/>
        </p:nvSpPr>
        <p:spPr>
          <a:xfrm>
            <a:off x="4502030" y="3658423"/>
            <a:ext cx="318475" cy="313932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6BF83CD-8562-837C-E75B-5F0684114BAF}"/>
              </a:ext>
            </a:extLst>
          </p:cNvPr>
          <p:cNvSpPr/>
          <p:nvPr/>
        </p:nvSpPr>
        <p:spPr>
          <a:xfrm>
            <a:off x="3295649" y="772780"/>
            <a:ext cx="5543325" cy="503293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4313DB49-A0B4-E26E-51E8-50307EAD20FE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50FA1274-18FA-C66B-9E0D-091D3FD1F557}"/>
                  </a:ext>
                </a:extLst>
              </p14:cNvPr>
              <p14:cNvContentPartPr/>
              <p14:nvPr/>
            </p14:nvContentPartPr>
            <p14:xfrm>
              <a:off x="4074326" y="1239837"/>
              <a:ext cx="3730547" cy="34048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50FA1274-18FA-C66B-9E0D-091D3FD1F55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11328" y="861837"/>
                <a:ext cx="3856183" cy="416052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itel 3">
            <a:extLst>
              <a:ext uri="{FF2B5EF4-FFF2-40B4-BE49-F238E27FC236}">
                <a16:creationId xmlns:a16="http://schemas.microsoft.com/office/drawing/2014/main" id="{F4E5947D-F515-F1D8-E64C-C5B19BACD43B}"/>
              </a:ext>
            </a:extLst>
          </p:cNvPr>
          <p:cNvSpPr txBox="1">
            <a:spLocks/>
          </p:cNvSpPr>
          <p:nvPr/>
        </p:nvSpPr>
        <p:spPr>
          <a:xfrm>
            <a:off x="2970184" y="5888840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Equatorial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ree-form: Shape 1">
            <a:extLst>
              <a:ext uri="{FF2B5EF4-FFF2-40B4-BE49-F238E27FC236}">
                <a16:creationId xmlns:a16="http://schemas.microsoft.com/office/drawing/2014/main" id="{0455B5A1-F22E-87FC-3ADD-702FEC33DE0E}"/>
              </a:ext>
            </a:extLst>
          </p:cNvPr>
          <p:cNvSpPr/>
          <p:nvPr/>
        </p:nvSpPr>
        <p:spPr>
          <a:xfrm>
            <a:off x="4025900" y="1562100"/>
            <a:ext cx="546580" cy="3390900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-form: Shape 5">
            <a:extLst>
              <a:ext uri="{FF2B5EF4-FFF2-40B4-BE49-F238E27FC236}">
                <a16:creationId xmlns:a16="http://schemas.microsoft.com/office/drawing/2014/main" id="{BC93CCB7-2BC0-BE0D-5A70-31F5E31B9586}"/>
              </a:ext>
            </a:extLst>
          </p:cNvPr>
          <p:cNvSpPr/>
          <p:nvPr/>
        </p:nvSpPr>
        <p:spPr>
          <a:xfrm>
            <a:off x="4914326" y="1052290"/>
            <a:ext cx="294293" cy="4476420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-form: Shape 15">
            <a:extLst>
              <a:ext uri="{FF2B5EF4-FFF2-40B4-BE49-F238E27FC236}">
                <a16:creationId xmlns:a16="http://schemas.microsoft.com/office/drawing/2014/main" id="{3C1DB926-4E7E-6595-270C-A60A13D58E9A}"/>
              </a:ext>
            </a:extLst>
          </p:cNvPr>
          <p:cNvSpPr/>
          <p:nvPr/>
        </p:nvSpPr>
        <p:spPr>
          <a:xfrm flipH="1">
            <a:off x="6997111" y="1082034"/>
            <a:ext cx="294292" cy="4476420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Free-form: Shape 17">
            <a:extLst>
              <a:ext uri="{FF2B5EF4-FFF2-40B4-BE49-F238E27FC236}">
                <a16:creationId xmlns:a16="http://schemas.microsoft.com/office/drawing/2014/main" id="{F8EE9C87-5E6A-94D4-76E9-B3ACAA23CD62}"/>
              </a:ext>
            </a:extLst>
          </p:cNvPr>
          <p:cNvSpPr/>
          <p:nvPr/>
        </p:nvSpPr>
        <p:spPr>
          <a:xfrm>
            <a:off x="6080466" y="780398"/>
            <a:ext cx="45719" cy="4968788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itel 3">
            <a:extLst>
              <a:ext uri="{FF2B5EF4-FFF2-40B4-BE49-F238E27FC236}">
                <a16:creationId xmlns:a16="http://schemas.microsoft.com/office/drawing/2014/main" id="{582DA95C-8D07-B8FE-3ECD-FDB8AB6DC379}"/>
              </a:ext>
            </a:extLst>
          </p:cNvPr>
          <p:cNvSpPr txBox="1">
            <a:spLocks/>
          </p:cNvSpPr>
          <p:nvPr/>
        </p:nvSpPr>
        <p:spPr>
          <a:xfrm>
            <a:off x="6066972" y="250960"/>
            <a:ext cx="2772002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bins</a:t>
            </a:r>
            <a:endParaRPr lang="en-GB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-form: Shape 19">
            <a:extLst>
              <a:ext uri="{FF2B5EF4-FFF2-40B4-BE49-F238E27FC236}">
                <a16:creationId xmlns:a16="http://schemas.microsoft.com/office/drawing/2014/main" id="{465B783D-AFFB-7685-744F-95EA55817068}"/>
              </a:ext>
            </a:extLst>
          </p:cNvPr>
          <p:cNvSpPr/>
          <p:nvPr/>
        </p:nvSpPr>
        <p:spPr>
          <a:xfrm rot="16200000" flipH="1">
            <a:off x="7865215" y="222997"/>
            <a:ext cx="45719" cy="568213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Free-form: Shape 20">
            <a:extLst>
              <a:ext uri="{FF2B5EF4-FFF2-40B4-BE49-F238E27FC236}">
                <a16:creationId xmlns:a16="http://schemas.microsoft.com/office/drawing/2014/main" id="{3B90C08F-5B85-1E5D-425C-2B7B15FC5844}"/>
              </a:ext>
            </a:extLst>
          </p:cNvPr>
          <p:cNvSpPr/>
          <p:nvPr/>
        </p:nvSpPr>
        <p:spPr>
          <a:xfrm flipH="1">
            <a:off x="7603968" y="1593795"/>
            <a:ext cx="460574" cy="3390900"/>
          </a:xfrm>
          <a:custGeom>
            <a:avLst/>
            <a:gdLst>
              <a:gd name="connsiteX0" fmla="*/ 76200 w 546580"/>
              <a:gd name="connsiteY0" fmla="*/ 0 h 3390900"/>
              <a:gd name="connsiteX1" fmla="*/ 546100 w 546580"/>
              <a:gd name="connsiteY1" fmla="*/ 1892300 h 3390900"/>
              <a:gd name="connsiteX2" fmla="*/ 0 w 546580"/>
              <a:gd name="connsiteY2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580" h="3390900">
                <a:moveTo>
                  <a:pt x="76200" y="0"/>
                </a:moveTo>
                <a:cubicBezTo>
                  <a:pt x="317500" y="663575"/>
                  <a:pt x="558800" y="1327150"/>
                  <a:pt x="546100" y="1892300"/>
                </a:cubicBezTo>
                <a:cubicBezTo>
                  <a:pt x="533400" y="2457450"/>
                  <a:pt x="95250" y="3149600"/>
                  <a:pt x="0" y="3390900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itel 3">
            <a:extLst>
              <a:ext uri="{FF2B5EF4-FFF2-40B4-BE49-F238E27FC236}">
                <a16:creationId xmlns:a16="http://schemas.microsoft.com/office/drawing/2014/main" id="{FE8C09DB-2F43-F4C7-D3D4-8F18FFAFD7F3}"/>
              </a:ext>
            </a:extLst>
          </p:cNvPr>
          <p:cNvSpPr txBox="1">
            <a:spLocks/>
          </p:cNvSpPr>
          <p:nvPr/>
        </p:nvSpPr>
        <p:spPr>
          <a:xfrm>
            <a:off x="3533775" y="2061525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-form: Shape 21">
            <a:extLst>
              <a:ext uri="{FF2B5EF4-FFF2-40B4-BE49-F238E27FC236}">
                <a16:creationId xmlns:a16="http://schemas.microsoft.com/office/drawing/2014/main" id="{AEEF5504-75F6-13B2-B5FE-FE9FB66C73B1}"/>
              </a:ext>
            </a:extLst>
          </p:cNvPr>
          <p:cNvSpPr/>
          <p:nvPr/>
        </p:nvSpPr>
        <p:spPr>
          <a:xfrm>
            <a:off x="4016188" y="968188"/>
            <a:ext cx="1192306" cy="4598894"/>
          </a:xfrm>
          <a:custGeom>
            <a:avLst/>
            <a:gdLst>
              <a:gd name="connsiteX0" fmla="*/ 53788 w 1192306"/>
              <a:gd name="connsiteY0" fmla="*/ 564777 h 4598894"/>
              <a:gd name="connsiteX1" fmla="*/ 600636 w 1192306"/>
              <a:gd name="connsiteY1" fmla="*/ 161365 h 4598894"/>
              <a:gd name="connsiteX2" fmla="*/ 932330 w 1192306"/>
              <a:gd name="connsiteY2" fmla="*/ 0 h 4598894"/>
              <a:gd name="connsiteX3" fmla="*/ 1084730 w 1192306"/>
              <a:gd name="connsiteY3" fmla="*/ 1013012 h 4598894"/>
              <a:gd name="connsiteX4" fmla="*/ 1192306 w 1192306"/>
              <a:gd name="connsiteY4" fmla="*/ 2366683 h 4598894"/>
              <a:gd name="connsiteX5" fmla="*/ 1147483 w 1192306"/>
              <a:gd name="connsiteY5" fmla="*/ 3209365 h 4598894"/>
              <a:gd name="connsiteX6" fmla="*/ 995083 w 1192306"/>
              <a:gd name="connsiteY6" fmla="*/ 4061012 h 4598894"/>
              <a:gd name="connsiteX7" fmla="*/ 869577 w 1192306"/>
              <a:gd name="connsiteY7" fmla="*/ 4598894 h 4598894"/>
              <a:gd name="connsiteX8" fmla="*/ 502024 w 1192306"/>
              <a:gd name="connsiteY8" fmla="*/ 4419600 h 4598894"/>
              <a:gd name="connsiteX9" fmla="*/ 62753 w 1192306"/>
              <a:gd name="connsiteY9" fmla="*/ 4105836 h 4598894"/>
              <a:gd name="connsiteX10" fmla="*/ 0 w 1192306"/>
              <a:gd name="connsiteY10" fmla="*/ 3989294 h 4598894"/>
              <a:gd name="connsiteX11" fmla="*/ 251012 w 1192306"/>
              <a:gd name="connsiteY11" fmla="*/ 3496236 h 4598894"/>
              <a:gd name="connsiteX12" fmla="*/ 466165 w 1192306"/>
              <a:gd name="connsiteY12" fmla="*/ 2931459 h 4598894"/>
              <a:gd name="connsiteX13" fmla="*/ 564777 w 1192306"/>
              <a:gd name="connsiteY13" fmla="*/ 2510118 h 4598894"/>
              <a:gd name="connsiteX14" fmla="*/ 528918 w 1192306"/>
              <a:gd name="connsiteY14" fmla="*/ 2052918 h 4598894"/>
              <a:gd name="connsiteX15" fmla="*/ 367553 w 1192306"/>
              <a:gd name="connsiteY15" fmla="*/ 1425388 h 4598894"/>
              <a:gd name="connsiteX16" fmla="*/ 152400 w 1192306"/>
              <a:gd name="connsiteY16" fmla="*/ 788894 h 4598894"/>
              <a:gd name="connsiteX17" fmla="*/ 53788 w 1192306"/>
              <a:gd name="connsiteY17" fmla="*/ 564777 h 459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92306" h="4598894">
                <a:moveTo>
                  <a:pt x="53788" y="564777"/>
                </a:moveTo>
                <a:lnTo>
                  <a:pt x="600636" y="161365"/>
                </a:lnTo>
                <a:lnTo>
                  <a:pt x="932330" y="0"/>
                </a:lnTo>
                <a:lnTo>
                  <a:pt x="1084730" y="1013012"/>
                </a:lnTo>
                <a:lnTo>
                  <a:pt x="1192306" y="2366683"/>
                </a:lnTo>
                <a:lnTo>
                  <a:pt x="1147483" y="3209365"/>
                </a:lnTo>
                <a:lnTo>
                  <a:pt x="995083" y="4061012"/>
                </a:lnTo>
                <a:lnTo>
                  <a:pt x="869577" y="4598894"/>
                </a:lnTo>
                <a:lnTo>
                  <a:pt x="502024" y="4419600"/>
                </a:lnTo>
                <a:lnTo>
                  <a:pt x="62753" y="4105836"/>
                </a:lnTo>
                <a:lnTo>
                  <a:pt x="0" y="3989294"/>
                </a:lnTo>
                <a:lnTo>
                  <a:pt x="251012" y="3496236"/>
                </a:lnTo>
                <a:lnTo>
                  <a:pt x="466165" y="2931459"/>
                </a:lnTo>
                <a:lnTo>
                  <a:pt x="564777" y="2510118"/>
                </a:lnTo>
                <a:lnTo>
                  <a:pt x="528918" y="2052918"/>
                </a:lnTo>
                <a:lnTo>
                  <a:pt x="367553" y="1425388"/>
                </a:lnTo>
                <a:lnTo>
                  <a:pt x="152400" y="788894"/>
                </a:lnTo>
                <a:lnTo>
                  <a:pt x="53788" y="564777"/>
                </a:lnTo>
                <a:close/>
              </a:path>
            </a:pathLst>
          </a:custGeom>
          <a:solidFill>
            <a:srgbClr val="FF6600">
              <a:alpha val="3294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-form: Shape 22">
            <a:extLst>
              <a:ext uri="{FF2B5EF4-FFF2-40B4-BE49-F238E27FC236}">
                <a16:creationId xmlns:a16="http://schemas.microsoft.com/office/drawing/2014/main" id="{A9F57FDA-63CC-F1A5-45AA-A31E334EBEEE}"/>
              </a:ext>
            </a:extLst>
          </p:cNvPr>
          <p:cNvSpPr/>
          <p:nvPr/>
        </p:nvSpPr>
        <p:spPr>
          <a:xfrm flipH="1">
            <a:off x="7008068" y="952228"/>
            <a:ext cx="1056473" cy="4598894"/>
          </a:xfrm>
          <a:custGeom>
            <a:avLst/>
            <a:gdLst>
              <a:gd name="connsiteX0" fmla="*/ 53788 w 1192306"/>
              <a:gd name="connsiteY0" fmla="*/ 564777 h 4598894"/>
              <a:gd name="connsiteX1" fmla="*/ 600636 w 1192306"/>
              <a:gd name="connsiteY1" fmla="*/ 161365 h 4598894"/>
              <a:gd name="connsiteX2" fmla="*/ 932330 w 1192306"/>
              <a:gd name="connsiteY2" fmla="*/ 0 h 4598894"/>
              <a:gd name="connsiteX3" fmla="*/ 1084730 w 1192306"/>
              <a:gd name="connsiteY3" fmla="*/ 1013012 h 4598894"/>
              <a:gd name="connsiteX4" fmla="*/ 1192306 w 1192306"/>
              <a:gd name="connsiteY4" fmla="*/ 2366683 h 4598894"/>
              <a:gd name="connsiteX5" fmla="*/ 1147483 w 1192306"/>
              <a:gd name="connsiteY5" fmla="*/ 3209365 h 4598894"/>
              <a:gd name="connsiteX6" fmla="*/ 995083 w 1192306"/>
              <a:gd name="connsiteY6" fmla="*/ 4061012 h 4598894"/>
              <a:gd name="connsiteX7" fmla="*/ 869577 w 1192306"/>
              <a:gd name="connsiteY7" fmla="*/ 4598894 h 4598894"/>
              <a:gd name="connsiteX8" fmla="*/ 502024 w 1192306"/>
              <a:gd name="connsiteY8" fmla="*/ 4419600 h 4598894"/>
              <a:gd name="connsiteX9" fmla="*/ 62753 w 1192306"/>
              <a:gd name="connsiteY9" fmla="*/ 4105836 h 4598894"/>
              <a:gd name="connsiteX10" fmla="*/ 0 w 1192306"/>
              <a:gd name="connsiteY10" fmla="*/ 3989294 h 4598894"/>
              <a:gd name="connsiteX11" fmla="*/ 251012 w 1192306"/>
              <a:gd name="connsiteY11" fmla="*/ 3496236 h 4598894"/>
              <a:gd name="connsiteX12" fmla="*/ 466165 w 1192306"/>
              <a:gd name="connsiteY12" fmla="*/ 2931459 h 4598894"/>
              <a:gd name="connsiteX13" fmla="*/ 564777 w 1192306"/>
              <a:gd name="connsiteY13" fmla="*/ 2510118 h 4598894"/>
              <a:gd name="connsiteX14" fmla="*/ 528918 w 1192306"/>
              <a:gd name="connsiteY14" fmla="*/ 2052918 h 4598894"/>
              <a:gd name="connsiteX15" fmla="*/ 367553 w 1192306"/>
              <a:gd name="connsiteY15" fmla="*/ 1425388 h 4598894"/>
              <a:gd name="connsiteX16" fmla="*/ 152400 w 1192306"/>
              <a:gd name="connsiteY16" fmla="*/ 788894 h 4598894"/>
              <a:gd name="connsiteX17" fmla="*/ 53788 w 1192306"/>
              <a:gd name="connsiteY17" fmla="*/ 564777 h 459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92306" h="4598894">
                <a:moveTo>
                  <a:pt x="53788" y="564777"/>
                </a:moveTo>
                <a:lnTo>
                  <a:pt x="600636" y="161365"/>
                </a:lnTo>
                <a:lnTo>
                  <a:pt x="932330" y="0"/>
                </a:lnTo>
                <a:lnTo>
                  <a:pt x="1084730" y="1013012"/>
                </a:lnTo>
                <a:lnTo>
                  <a:pt x="1192306" y="2366683"/>
                </a:lnTo>
                <a:lnTo>
                  <a:pt x="1147483" y="3209365"/>
                </a:lnTo>
                <a:lnTo>
                  <a:pt x="995083" y="4061012"/>
                </a:lnTo>
                <a:lnTo>
                  <a:pt x="869577" y="4598894"/>
                </a:lnTo>
                <a:lnTo>
                  <a:pt x="502024" y="4419600"/>
                </a:lnTo>
                <a:lnTo>
                  <a:pt x="62753" y="4105836"/>
                </a:lnTo>
                <a:lnTo>
                  <a:pt x="0" y="3989294"/>
                </a:lnTo>
                <a:lnTo>
                  <a:pt x="251012" y="3496236"/>
                </a:lnTo>
                <a:lnTo>
                  <a:pt x="466165" y="2931459"/>
                </a:lnTo>
                <a:lnTo>
                  <a:pt x="564777" y="2510118"/>
                </a:lnTo>
                <a:lnTo>
                  <a:pt x="528918" y="2052918"/>
                </a:lnTo>
                <a:lnTo>
                  <a:pt x="367553" y="1425388"/>
                </a:lnTo>
                <a:lnTo>
                  <a:pt x="152400" y="788894"/>
                </a:lnTo>
                <a:lnTo>
                  <a:pt x="53788" y="564777"/>
                </a:lnTo>
                <a:close/>
              </a:path>
            </a:pathLst>
          </a:custGeom>
          <a:solidFill>
            <a:srgbClr val="8165FF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-form: Shape 23">
            <a:extLst>
              <a:ext uri="{FF2B5EF4-FFF2-40B4-BE49-F238E27FC236}">
                <a16:creationId xmlns:a16="http://schemas.microsoft.com/office/drawing/2014/main" id="{8F0F5A37-7159-A0BD-ABC6-8BE16E8E54AF}"/>
              </a:ext>
            </a:extLst>
          </p:cNvPr>
          <p:cNvSpPr/>
          <p:nvPr/>
        </p:nvSpPr>
        <p:spPr>
          <a:xfrm>
            <a:off x="6071616" y="758952"/>
            <a:ext cx="1216152" cy="5056632"/>
          </a:xfrm>
          <a:custGeom>
            <a:avLst/>
            <a:gdLst>
              <a:gd name="connsiteX0" fmla="*/ 0 w 1216152"/>
              <a:gd name="connsiteY0" fmla="*/ 0 h 5056632"/>
              <a:gd name="connsiteX1" fmla="*/ 630936 w 1216152"/>
              <a:gd name="connsiteY1" fmla="*/ 91440 h 5056632"/>
              <a:gd name="connsiteX2" fmla="*/ 1179576 w 1216152"/>
              <a:gd name="connsiteY2" fmla="*/ 256032 h 5056632"/>
              <a:gd name="connsiteX3" fmla="*/ 1014984 w 1216152"/>
              <a:gd name="connsiteY3" fmla="*/ 1472184 h 5056632"/>
              <a:gd name="connsiteX4" fmla="*/ 941832 w 1216152"/>
              <a:gd name="connsiteY4" fmla="*/ 2404872 h 5056632"/>
              <a:gd name="connsiteX5" fmla="*/ 932688 w 1216152"/>
              <a:gd name="connsiteY5" fmla="*/ 2907792 h 5056632"/>
              <a:gd name="connsiteX6" fmla="*/ 996696 w 1216152"/>
              <a:gd name="connsiteY6" fmla="*/ 3621024 h 5056632"/>
              <a:gd name="connsiteX7" fmla="*/ 1216152 w 1216152"/>
              <a:gd name="connsiteY7" fmla="*/ 4791456 h 5056632"/>
              <a:gd name="connsiteX8" fmla="*/ 832104 w 1216152"/>
              <a:gd name="connsiteY8" fmla="*/ 4928616 h 5056632"/>
              <a:gd name="connsiteX9" fmla="*/ 265176 w 1216152"/>
              <a:gd name="connsiteY9" fmla="*/ 5056632 h 5056632"/>
              <a:gd name="connsiteX10" fmla="*/ 18288 w 1216152"/>
              <a:gd name="connsiteY10" fmla="*/ 5047488 h 5056632"/>
              <a:gd name="connsiteX11" fmla="*/ 45720 w 1216152"/>
              <a:gd name="connsiteY11" fmla="*/ 950976 h 5056632"/>
              <a:gd name="connsiteX12" fmla="*/ 0 w 1216152"/>
              <a:gd name="connsiteY12" fmla="*/ 0 h 505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6152" h="5056632">
                <a:moveTo>
                  <a:pt x="0" y="0"/>
                </a:moveTo>
                <a:lnTo>
                  <a:pt x="630936" y="91440"/>
                </a:lnTo>
                <a:lnTo>
                  <a:pt x="1179576" y="256032"/>
                </a:lnTo>
                <a:lnTo>
                  <a:pt x="1014984" y="1472184"/>
                </a:lnTo>
                <a:lnTo>
                  <a:pt x="941832" y="2404872"/>
                </a:lnTo>
                <a:lnTo>
                  <a:pt x="932688" y="2907792"/>
                </a:lnTo>
                <a:lnTo>
                  <a:pt x="996696" y="3621024"/>
                </a:lnTo>
                <a:lnTo>
                  <a:pt x="1216152" y="4791456"/>
                </a:lnTo>
                <a:lnTo>
                  <a:pt x="832104" y="4928616"/>
                </a:lnTo>
                <a:lnTo>
                  <a:pt x="265176" y="5056632"/>
                </a:lnTo>
                <a:lnTo>
                  <a:pt x="18288" y="5047488"/>
                </a:lnTo>
                <a:lnTo>
                  <a:pt x="45720" y="950976"/>
                </a:lnTo>
                <a:lnTo>
                  <a:pt x="0" y="0"/>
                </a:lnTo>
                <a:close/>
              </a:path>
            </a:pathLst>
          </a:custGeom>
          <a:solidFill>
            <a:srgbClr val="DD2C8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itel 3">
            <a:extLst>
              <a:ext uri="{FF2B5EF4-FFF2-40B4-BE49-F238E27FC236}">
                <a16:creationId xmlns:a16="http://schemas.microsoft.com/office/drawing/2014/main" id="{E0897B57-7F5B-901E-2E98-91372C348ABA}"/>
              </a:ext>
            </a:extLst>
          </p:cNvPr>
          <p:cNvSpPr txBox="1">
            <a:spLocks/>
          </p:cNvSpPr>
          <p:nvPr/>
        </p:nvSpPr>
        <p:spPr>
          <a:xfrm>
            <a:off x="275165" y="1267152"/>
            <a:ext cx="2946045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injecting bursts at different times &amp; RA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35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DDA8A8-630E-283B-6F9C-CBE3FEF34E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696" y="1062151"/>
            <a:ext cx="7300593" cy="5220152"/>
          </a:xfrm>
          <a:prstGeom prst="rect">
            <a:avLst/>
          </a:prstGeom>
        </p:spPr>
      </p:pic>
      <p:sp>
        <p:nvSpPr>
          <p:cNvPr id="6" name="Titel 3">
            <a:extLst>
              <a:ext uri="{FF2B5EF4-FFF2-40B4-BE49-F238E27FC236}">
                <a16:creationId xmlns:a16="http://schemas.microsoft.com/office/drawing/2014/main" id="{578F7129-D2E1-0885-29EF-A03806197241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Rigidity 𝑅 versus total path length 𝐿</a:t>
            </a:r>
          </a:p>
        </p:txBody>
      </p:sp>
      <p:sp>
        <p:nvSpPr>
          <p:cNvPr id="2" name="Titel 3">
            <a:extLst>
              <a:ext uri="{FF2B5EF4-FFF2-40B4-BE49-F238E27FC236}">
                <a16:creationId xmlns:a16="http://schemas.microsoft.com/office/drawing/2014/main" id="{6C32EF68-90BC-7862-F933-B0751026E1D7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C81B4F9-57D2-FE84-4945-7F390ED98EE5}"/>
              </a:ext>
            </a:extLst>
          </p:cNvPr>
          <p:cNvSpPr txBox="1">
            <a:spLocks/>
          </p:cNvSpPr>
          <p:nvPr/>
        </p:nvSpPr>
        <p:spPr>
          <a:xfrm>
            <a:off x="461111" y="1487850"/>
            <a:ext cx="408231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noProof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Billion injected protons</a:t>
            </a: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8BDFA025-9BB8-37FB-2D48-7452D42FAF3D}"/>
              </a:ext>
            </a:extLst>
          </p:cNvPr>
          <p:cNvSpPr txBox="1">
            <a:spLocks/>
          </p:cNvSpPr>
          <p:nvPr/>
        </p:nvSpPr>
        <p:spPr>
          <a:xfrm>
            <a:off x="461111" y="2125915"/>
            <a:ext cx="408231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noProof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 Million detected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58C627-8606-08A6-8B4A-3BCB05D93556}"/>
              </a:ext>
            </a:extLst>
          </p:cNvPr>
          <p:cNvSpPr/>
          <p:nvPr/>
        </p:nvSpPr>
        <p:spPr>
          <a:xfrm>
            <a:off x="4478057" y="1100251"/>
            <a:ext cx="4656418" cy="2434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6E2648-87F7-2C3A-178A-39634A486454}"/>
              </a:ext>
            </a:extLst>
          </p:cNvPr>
          <p:cNvSpPr/>
          <p:nvPr/>
        </p:nvSpPr>
        <p:spPr>
          <a:xfrm>
            <a:off x="5240057" y="1157401"/>
            <a:ext cx="4656418" cy="2434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el 3">
            <a:extLst>
              <a:ext uri="{FF2B5EF4-FFF2-40B4-BE49-F238E27FC236}">
                <a16:creationId xmlns:a16="http://schemas.microsoft.com/office/drawing/2014/main" id="{BA91C4B2-57F8-96A2-5E6F-1C38E9867C0A}"/>
              </a:ext>
            </a:extLst>
          </p:cNvPr>
          <p:cNvSpPr txBox="1">
            <a:spLocks/>
          </p:cNvSpPr>
          <p:nvPr/>
        </p:nvSpPr>
        <p:spPr>
          <a:xfrm>
            <a:off x="461111" y="3141312"/>
            <a:ext cx="408231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noProof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geometrical efficiency </a:t>
            </a:r>
          </a:p>
          <a:p>
            <a:r>
              <a:rPr lang="en-US" sz="2400" noProof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0.2 %</a:t>
            </a: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18900A0A-8D6A-D449-7216-1FD908011F07}"/>
              </a:ext>
            </a:extLst>
          </p:cNvPr>
          <p:cNvSpPr txBox="1">
            <a:spLocks/>
          </p:cNvSpPr>
          <p:nvPr/>
        </p:nvSpPr>
        <p:spPr>
          <a:xfrm>
            <a:off x="461111" y="4175229"/>
            <a:ext cx="408231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Detected efficiency </a:t>
            </a:r>
          </a:p>
          <a:p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0.12 %</a:t>
            </a:r>
          </a:p>
        </p:txBody>
      </p:sp>
    </p:spTree>
    <p:extLst>
      <p:ext uri="{BB962C8B-B14F-4D97-AF65-F5344CB8AC3E}">
        <p14:creationId xmlns:p14="http://schemas.microsoft.com/office/powerpoint/2010/main" val="206996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6BA606-CB8D-72AA-DFE7-78AB5D37D6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792" y="1197263"/>
            <a:ext cx="7766015" cy="4840843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A9462659-801C-8CC0-ABA7-F3ADCB7C19F2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bursts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5562E333-6221-7D18-CA88-B37BCADC6D88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6" name="Titel 3">
            <a:extLst>
              <a:ext uri="{FF2B5EF4-FFF2-40B4-BE49-F238E27FC236}">
                <a16:creationId xmlns:a16="http://schemas.microsoft.com/office/drawing/2014/main" id="{CA4E9D41-5977-2EAF-4037-E9247677B206}"/>
              </a:ext>
            </a:extLst>
          </p:cNvPr>
          <p:cNvSpPr txBox="1">
            <a:spLocks/>
          </p:cNvSpPr>
          <p:nvPr/>
        </p:nvSpPr>
        <p:spPr>
          <a:xfrm>
            <a:off x="8690711" y="607528"/>
            <a:ext cx="408231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q(t)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profile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B6AC57A3-63F4-5598-68F2-A0DBF76D134A}"/>
                  </a:ext>
                </a:extLst>
              </p14:cNvPr>
              <p14:cNvContentPartPr/>
              <p14:nvPr/>
            </p14:nvContentPartPr>
            <p14:xfrm>
              <a:off x="8137545" y="999795"/>
              <a:ext cx="444600" cy="35604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B6AC57A3-63F4-5598-68F2-A0DBF76D134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74905" y="621795"/>
                <a:ext cx="570240" cy="111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9E8A0E9C-3B5F-F698-8089-0F22A7AB6B89}"/>
                  </a:ext>
                </a:extLst>
              </p14:cNvPr>
              <p14:cNvContentPartPr/>
              <p14:nvPr/>
            </p14:nvContentPartPr>
            <p14:xfrm>
              <a:off x="8038905" y="1199955"/>
              <a:ext cx="720" cy="26748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9E8A0E9C-3B5F-F698-8089-0F22A7AB6B8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12905" y="821955"/>
                <a:ext cx="252000" cy="102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B572BA0F-7EF3-FF5A-C600-C32F768E5194}"/>
                  </a:ext>
                </a:extLst>
              </p14:cNvPr>
              <p14:cNvContentPartPr/>
              <p14:nvPr/>
            </p14:nvContentPartPr>
            <p14:xfrm>
              <a:off x="8077065" y="1324515"/>
              <a:ext cx="331200" cy="15192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B572BA0F-7EF3-FF5A-C600-C32F768E519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014425" y="946875"/>
                <a:ext cx="456840" cy="90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8734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24864-6EF8-2CED-73C5-2F80C3AC5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B835885-8E26-A8BA-6DAE-2BEBE0671F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1" y="873742"/>
            <a:ext cx="8956340" cy="5580845"/>
          </a:xfrm>
          <a:prstGeom prst="rect">
            <a:avLst/>
          </a:prstGeom>
        </p:spPr>
      </p:pic>
      <p:sp>
        <p:nvSpPr>
          <p:cNvPr id="3" name="Titel 3">
            <a:extLst>
              <a:ext uri="{FF2B5EF4-FFF2-40B4-BE49-F238E27FC236}">
                <a16:creationId xmlns:a16="http://schemas.microsoft.com/office/drawing/2014/main" id="{9E8200CF-1957-4FC9-644B-6467DA578D41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BFC8C00-B758-1F78-C981-47E8FE3B981A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bursts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el 3">
            <a:extLst>
              <a:ext uri="{FF2B5EF4-FFF2-40B4-BE49-F238E27FC236}">
                <a16:creationId xmlns:a16="http://schemas.microsoft.com/office/drawing/2014/main" id="{19A886B6-5561-92B3-EFCC-FAB754989EEA}"/>
              </a:ext>
            </a:extLst>
          </p:cNvPr>
          <p:cNvSpPr txBox="1">
            <a:spLocks/>
          </p:cNvSpPr>
          <p:nvPr/>
        </p:nvSpPr>
        <p:spPr>
          <a:xfrm>
            <a:off x="8230052" y="520269"/>
            <a:ext cx="408231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flux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2400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f(t) = q(t)∗ h(t)</a:t>
            </a:r>
          </a:p>
          <a:p>
            <a:endParaRPr lang="de-DE" sz="2400" i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h(t)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propagation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kernel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7D8745B-6B36-177B-0B65-3CCD905B210D}"/>
                  </a:ext>
                </a:extLst>
              </p14:cNvPr>
              <p14:cNvContentPartPr/>
              <p14:nvPr/>
            </p14:nvContentPartPr>
            <p14:xfrm>
              <a:off x="7724972" y="740314"/>
              <a:ext cx="444600" cy="3560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7D8745B-6B36-177B-0B65-3CCD905B210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62332" y="362314"/>
                <a:ext cx="570240" cy="111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03CC6230-5F77-5D10-50F5-963F6B4F3CA9}"/>
                  </a:ext>
                </a:extLst>
              </p14:cNvPr>
              <p14:cNvContentPartPr/>
              <p14:nvPr/>
            </p14:nvContentPartPr>
            <p14:xfrm>
              <a:off x="7626332" y="940474"/>
              <a:ext cx="720" cy="26748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03CC6230-5F77-5D10-50F5-963F6B4F3CA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00332" y="562474"/>
                <a:ext cx="252000" cy="102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9BC0416-615D-6823-8B8B-DC417106A9B8}"/>
                  </a:ext>
                </a:extLst>
              </p14:cNvPr>
              <p14:cNvContentPartPr/>
              <p14:nvPr/>
            </p14:nvContentPartPr>
            <p14:xfrm>
              <a:off x="7664492" y="1065034"/>
              <a:ext cx="331200" cy="15192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9BC0416-615D-6823-8B8B-DC417106A9B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601852" y="687394"/>
                <a:ext cx="456840" cy="90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09597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360B5-7D34-F35C-E996-78C8FF8BF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D1DE8B52-891B-774B-C2FD-0D082F6A91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 rot="16200000">
            <a:off x="7357069" y="273994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BF56C484-D1D6-E5C7-F410-7453C86D82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b="-1820"/>
          <a:stretch>
            <a:fillRect/>
          </a:stretch>
        </p:blipFill>
        <p:spPr bwMode="auto">
          <a:xfrm rot="10800000">
            <a:off x="4805370" y="4539995"/>
            <a:ext cx="8224925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493F269F-5BD9-8E77-6BDF-3155CE18AF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>
            <a:off x="4570907" y="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10 Facts You May Not Know About the Milky Way | Discover Magazine">
            <a:extLst>
              <a:ext uri="{FF2B5EF4-FFF2-40B4-BE49-F238E27FC236}">
                <a16:creationId xmlns:a16="http://schemas.microsoft.com/office/drawing/2014/main" id="{47A8238A-FCA1-7ADB-EC64-5BCED067D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91" y="1895142"/>
            <a:ext cx="628650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B3B61566-933B-58AE-C5BF-16D719D940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5" b="2583"/>
          <a:stretch>
            <a:fillRect/>
          </a:stretch>
        </p:blipFill>
        <p:spPr bwMode="auto">
          <a:xfrm>
            <a:off x="0" y="0"/>
            <a:ext cx="56875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172B6816-61E4-F183-F96D-0667ABD3B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751" y="2579535"/>
            <a:ext cx="1082120" cy="5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4C676F0D-B796-78C5-1A99-337B4CC62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810" y="2775387"/>
            <a:ext cx="3063875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3">
            <a:extLst>
              <a:ext uri="{FF2B5EF4-FFF2-40B4-BE49-F238E27FC236}">
                <a16:creationId xmlns:a16="http://schemas.microsoft.com/office/drawing/2014/main" id="{5A0C036F-4194-D825-A933-DA3F600C7FFF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and motivation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D3887CD-1CAB-52A7-F942-B602A7524F2F}"/>
              </a:ext>
            </a:extLst>
          </p:cNvPr>
          <p:cNvGrpSpPr/>
          <p:nvPr/>
        </p:nvGrpSpPr>
        <p:grpSpPr>
          <a:xfrm>
            <a:off x="2476300" y="2411500"/>
            <a:ext cx="7178040" cy="1980720"/>
            <a:chOff x="2476300" y="2411500"/>
            <a:chExt cx="7178040" cy="1980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D6D5FA70-AE16-B1FA-6803-AAA93CCF8B0A}"/>
                    </a:ext>
                  </a:extLst>
                </p14:cNvPr>
                <p14:cNvContentPartPr/>
                <p14:nvPr/>
              </p14:nvContentPartPr>
              <p14:xfrm>
                <a:off x="2476300" y="2411500"/>
                <a:ext cx="6872040" cy="16660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D6D5FA70-AE16-B1FA-6803-AAA93CCF8B0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440302" y="2375500"/>
                  <a:ext cx="6943676" cy="173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B24504C4-4B70-7647-96B1-54E1C65DFBD3}"/>
                    </a:ext>
                  </a:extLst>
                </p14:cNvPr>
                <p14:cNvContentPartPr/>
                <p14:nvPr/>
              </p14:nvContentPartPr>
              <p14:xfrm>
                <a:off x="9257260" y="3708580"/>
                <a:ext cx="397080" cy="6836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B24504C4-4B70-7647-96B1-54E1C65DFBD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221260" y="3672580"/>
                  <a:ext cx="468720" cy="7552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0" name="Titel 3">
            <a:extLst>
              <a:ext uri="{FF2B5EF4-FFF2-40B4-BE49-F238E27FC236}">
                <a16:creationId xmlns:a16="http://schemas.microsoft.com/office/drawing/2014/main" id="{3D1873EE-C4A8-4D19-C54B-82F93C6035E2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5" name="Titel 3">
            <a:extLst>
              <a:ext uri="{FF2B5EF4-FFF2-40B4-BE49-F238E27FC236}">
                <a16:creationId xmlns:a16="http://schemas.microsoft.com/office/drawing/2014/main" id="{3170B01F-601D-13F6-501C-1DFF55A31BAD}"/>
              </a:ext>
            </a:extLst>
          </p:cNvPr>
          <p:cNvSpPr txBox="1">
            <a:spLocks/>
          </p:cNvSpPr>
          <p:nvPr/>
        </p:nvSpPr>
        <p:spPr>
          <a:xfrm>
            <a:off x="729770" y="1358154"/>
            <a:ext cx="422803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HECR source</a:t>
            </a:r>
          </a:p>
        </p:txBody>
      </p:sp>
      <p:sp>
        <p:nvSpPr>
          <p:cNvPr id="29" name="Titel 3">
            <a:extLst>
              <a:ext uri="{FF2B5EF4-FFF2-40B4-BE49-F238E27FC236}">
                <a16:creationId xmlns:a16="http://schemas.microsoft.com/office/drawing/2014/main" id="{6E0E262B-456B-AD1C-94C0-797F98A31B78}"/>
              </a:ext>
            </a:extLst>
          </p:cNvPr>
          <p:cNvSpPr txBox="1">
            <a:spLocks/>
          </p:cNvSpPr>
          <p:nvPr/>
        </p:nvSpPr>
        <p:spPr>
          <a:xfrm>
            <a:off x="4659734" y="1368469"/>
            <a:ext cx="422803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∝ Z/E</a:t>
            </a:r>
          </a:p>
        </p:txBody>
      </p:sp>
      <p:sp>
        <p:nvSpPr>
          <p:cNvPr id="30" name="Titel 3">
            <a:extLst>
              <a:ext uri="{FF2B5EF4-FFF2-40B4-BE49-F238E27FC236}">
                <a16:creationId xmlns:a16="http://schemas.microsoft.com/office/drawing/2014/main" id="{B9F2F0F8-4E6B-A0F5-352A-F54E52F7F21D}"/>
              </a:ext>
            </a:extLst>
          </p:cNvPr>
          <p:cNvSpPr txBox="1">
            <a:spLocks/>
          </p:cNvSpPr>
          <p:nvPr/>
        </p:nvSpPr>
        <p:spPr>
          <a:xfrm>
            <a:off x="8798940" y="1353972"/>
            <a:ext cx="28082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897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90B219-D77A-A948-C71B-127A221A6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7E10B12-FF3C-E847-FBB7-A0707B6FE8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1" y="873742"/>
            <a:ext cx="8956340" cy="5580845"/>
          </a:xfrm>
          <a:prstGeom prst="rect">
            <a:avLst/>
          </a:prstGeom>
        </p:spPr>
      </p:pic>
      <p:sp>
        <p:nvSpPr>
          <p:cNvPr id="3" name="Titel 3">
            <a:extLst>
              <a:ext uri="{FF2B5EF4-FFF2-40B4-BE49-F238E27FC236}">
                <a16:creationId xmlns:a16="http://schemas.microsoft.com/office/drawing/2014/main" id="{8E742E22-53EE-DDEE-20E0-AAB153445CF9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779360FC-B755-2F3C-A643-6074F21FE179}"/>
              </a:ext>
            </a:extLst>
          </p:cNvPr>
          <p:cNvSpPr/>
          <p:nvPr/>
        </p:nvSpPr>
        <p:spPr>
          <a:xfrm rot="5400000">
            <a:off x="3595481" y="6129690"/>
            <a:ext cx="189926" cy="305227"/>
          </a:xfrm>
          <a:prstGeom prst="rightBrace">
            <a:avLst>
              <a:gd name="adj1" fmla="val 38381"/>
              <a:gd name="adj2" fmla="val 50000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3E545E92-7C3A-0AC8-3287-67F68AA24126}"/>
              </a:ext>
            </a:extLst>
          </p:cNvPr>
          <p:cNvSpPr txBox="1">
            <a:spLocks/>
          </p:cNvSpPr>
          <p:nvPr/>
        </p:nvSpPr>
        <p:spPr>
          <a:xfrm>
            <a:off x="1871471" y="6385327"/>
            <a:ext cx="403842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frame [40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170E70-1453-C201-5A6B-2FD897BE6835}"/>
              </a:ext>
            </a:extLst>
          </p:cNvPr>
          <p:cNvSpPr/>
          <p:nvPr/>
        </p:nvSpPr>
        <p:spPr>
          <a:xfrm>
            <a:off x="3555999" y="1228725"/>
            <a:ext cx="245783" cy="4620785"/>
          </a:xfrm>
          <a:prstGeom prst="rect">
            <a:avLst/>
          </a:prstGeom>
          <a:solidFill>
            <a:srgbClr val="4472C4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el 3">
            <a:extLst>
              <a:ext uri="{FF2B5EF4-FFF2-40B4-BE49-F238E27FC236}">
                <a16:creationId xmlns:a16="http://schemas.microsoft.com/office/drawing/2014/main" id="{12AF8186-253C-2A8D-9A72-B46EE410651C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bursts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357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A8BC3-C6FF-F8BC-2348-5CCC82F5A7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ECAFD4E-1C4B-76DA-9371-667E88C2C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1" y="873742"/>
            <a:ext cx="8956340" cy="5580845"/>
          </a:xfrm>
          <a:prstGeom prst="rect">
            <a:avLst/>
          </a:prstGeom>
        </p:spPr>
      </p:pic>
      <p:sp>
        <p:nvSpPr>
          <p:cNvPr id="3" name="Titel 3">
            <a:extLst>
              <a:ext uri="{FF2B5EF4-FFF2-40B4-BE49-F238E27FC236}">
                <a16:creationId xmlns:a16="http://schemas.microsoft.com/office/drawing/2014/main" id="{B9DD1460-7EF2-300A-3DA6-2EBF8BDB8DBB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EB847787-A0AC-0575-34CF-54948A2ABF5C}"/>
              </a:ext>
            </a:extLst>
          </p:cNvPr>
          <p:cNvSpPr/>
          <p:nvPr/>
        </p:nvSpPr>
        <p:spPr>
          <a:xfrm rot="5400000">
            <a:off x="3595481" y="6129690"/>
            <a:ext cx="189926" cy="305227"/>
          </a:xfrm>
          <a:prstGeom prst="rightBrace">
            <a:avLst>
              <a:gd name="adj1" fmla="val 38381"/>
              <a:gd name="adj2" fmla="val 50000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4B26CFFA-4196-1F19-148E-87A11FF1E9A2}"/>
              </a:ext>
            </a:extLst>
          </p:cNvPr>
          <p:cNvSpPr txBox="1">
            <a:spLocks/>
          </p:cNvSpPr>
          <p:nvPr/>
        </p:nvSpPr>
        <p:spPr>
          <a:xfrm>
            <a:off x="1871471" y="6385327"/>
            <a:ext cx="403842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frame [40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055752-E29F-EEB4-9255-0647C6E82FE9}"/>
              </a:ext>
            </a:extLst>
          </p:cNvPr>
          <p:cNvSpPr/>
          <p:nvPr/>
        </p:nvSpPr>
        <p:spPr>
          <a:xfrm>
            <a:off x="3603624" y="1228725"/>
            <a:ext cx="245783" cy="4620785"/>
          </a:xfrm>
          <a:prstGeom prst="rect">
            <a:avLst/>
          </a:prstGeom>
          <a:solidFill>
            <a:srgbClr val="FFB700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29526A-D2DD-C3DE-F223-A8E5BDF55737}"/>
              </a:ext>
            </a:extLst>
          </p:cNvPr>
          <p:cNvSpPr/>
          <p:nvPr/>
        </p:nvSpPr>
        <p:spPr>
          <a:xfrm>
            <a:off x="3931926" y="1228725"/>
            <a:ext cx="245783" cy="4620785"/>
          </a:xfrm>
          <a:prstGeom prst="rect">
            <a:avLst/>
          </a:prstGeom>
          <a:solidFill>
            <a:srgbClr val="FF68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C3B53F8-77D4-7915-25C4-A16553192BFE}"/>
              </a:ext>
            </a:extLst>
          </p:cNvPr>
          <p:cNvSpPr/>
          <p:nvPr/>
        </p:nvSpPr>
        <p:spPr>
          <a:xfrm>
            <a:off x="4294562" y="1228725"/>
            <a:ext cx="245783" cy="4620785"/>
          </a:xfrm>
          <a:prstGeom prst="rect">
            <a:avLst/>
          </a:prstGeom>
          <a:solidFill>
            <a:srgbClr val="DF3A8B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ECE9A3-CBAA-2F0E-212F-521765609EE7}"/>
              </a:ext>
            </a:extLst>
          </p:cNvPr>
          <p:cNvSpPr/>
          <p:nvPr/>
        </p:nvSpPr>
        <p:spPr>
          <a:xfrm>
            <a:off x="4990617" y="1228215"/>
            <a:ext cx="245783" cy="4620785"/>
          </a:xfrm>
          <a:prstGeom prst="rect">
            <a:avLst/>
          </a:prstGeom>
          <a:solidFill>
            <a:srgbClr val="DAD3FB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621F1055-ACF3-78BC-9D27-0A4B01AA6B5B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bursts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180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1578A-C2AB-AB33-84E1-3408A54004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1100A4D-5CCE-5F01-A60C-0E825A56C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4526" y="402155"/>
            <a:ext cx="3508937" cy="10783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795E16-0F6F-71B1-715B-37B5036BF8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761" y="1413025"/>
            <a:ext cx="6040544" cy="4532130"/>
          </a:xfrm>
          <a:prstGeom prst="rect">
            <a:avLst/>
          </a:prstGeom>
        </p:spPr>
      </p:pic>
      <p:sp>
        <p:nvSpPr>
          <p:cNvPr id="2" name="Titel 3">
            <a:extLst>
              <a:ext uri="{FF2B5EF4-FFF2-40B4-BE49-F238E27FC236}">
                <a16:creationId xmlns:a16="http://schemas.microsoft.com/office/drawing/2014/main" id="{C9BA8966-5C37-0A54-AFFD-6346B18D2992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UHECR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flux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Earth: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6F5E9F6C-BFEE-1C01-2F3A-FCC61F2BA3AA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D76B7D-7B23-B701-A40D-DC5FF6F737E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7323"/>
          <a:stretch>
            <a:fillRect/>
          </a:stretch>
        </p:blipFill>
        <p:spPr>
          <a:xfrm>
            <a:off x="118211" y="1181270"/>
            <a:ext cx="5556250" cy="4763885"/>
          </a:xfrm>
          <a:prstGeom prst="rect">
            <a:avLst/>
          </a:prstGeom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7563CDE5-BA70-9A98-11C7-BD4F83E1F416}"/>
              </a:ext>
            </a:extLst>
          </p:cNvPr>
          <p:cNvSpPr/>
          <p:nvPr/>
        </p:nvSpPr>
        <p:spPr>
          <a:xfrm rot="5400000">
            <a:off x="2652506" y="5885643"/>
            <a:ext cx="189926" cy="305227"/>
          </a:xfrm>
          <a:prstGeom prst="rightBrace">
            <a:avLst>
              <a:gd name="adj1" fmla="val 38381"/>
              <a:gd name="adj2" fmla="val 50000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CC3C0E62-BF07-156A-0AD9-9A50E89C9CCC}"/>
              </a:ext>
            </a:extLst>
          </p:cNvPr>
          <p:cNvSpPr txBox="1">
            <a:spLocks/>
          </p:cNvSpPr>
          <p:nvPr/>
        </p:nvSpPr>
        <p:spPr>
          <a:xfrm>
            <a:off x="1316582" y="6134946"/>
            <a:ext cx="444360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time frame [40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52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591C2-B431-E0D9-6C96-3D5471828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AB9C84D-08DB-130A-7248-8E2D69C93C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4526" y="402155"/>
            <a:ext cx="3508937" cy="10783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F3042A-CF2F-4266-1F96-F523E164D6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761" y="1413025"/>
            <a:ext cx="6040544" cy="4532130"/>
          </a:xfrm>
          <a:prstGeom prst="rect">
            <a:avLst/>
          </a:prstGeom>
        </p:spPr>
      </p:pic>
      <p:sp>
        <p:nvSpPr>
          <p:cNvPr id="2" name="Titel 3">
            <a:extLst>
              <a:ext uri="{FF2B5EF4-FFF2-40B4-BE49-F238E27FC236}">
                <a16:creationId xmlns:a16="http://schemas.microsoft.com/office/drawing/2014/main" id="{7D7479A9-6BD2-87B4-11EC-11DC0EFB1F68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UHECR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flux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Earth: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A8F7006C-6C2F-3A55-4CF7-AEE70E06DC27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5746EA-D12B-5CC8-C397-EADEEA9C2EF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7323"/>
          <a:stretch>
            <a:fillRect/>
          </a:stretch>
        </p:blipFill>
        <p:spPr>
          <a:xfrm>
            <a:off x="118211" y="1181270"/>
            <a:ext cx="5556250" cy="4763885"/>
          </a:xfrm>
          <a:prstGeom prst="rect">
            <a:avLst/>
          </a:prstGeom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087B0118-3055-2F93-54AC-F3DF6F93B911}"/>
              </a:ext>
            </a:extLst>
          </p:cNvPr>
          <p:cNvSpPr/>
          <p:nvPr/>
        </p:nvSpPr>
        <p:spPr>
          <a:xfrm rot="5400000">
            <a:off x="2652506" y="5885643"/>
            <a:ext cx="189926" cy="305227"/>
          </a:xfrm>
          <a:prstGeom prst="rightBrace">
            <a:avLst>
              <a:gd name="adj1" fmla="val 38381"/>
              <a:gd name="adj2" fmla="val 50000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3830B8-6563-A8F6-089B-15C9C5842506}"/>
              </a:ext>
            </a:extLst>
          </p:cNvPr>
          <p:cNvSpPr/>
          <p:nvPr/>
        </p:nvSpPr>
        <p:spPr>
          <a:xfrm>
            <a:off x="3014383" y="1474335"/>
            <a:ext cx="245783" cy="3958725"/>
          </a:xfrm>
          <a:prstGeom prst="rect">
            <a:avLst/>
          </a:prstGeom>
          <a:solidFill>
            <a:srgbClr val="6B99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el 3">
            <a:extLst>
              <a:ext uri="{FF2B5EF4-FFF2-40B4-BE49-F238E27FC236}">
                <a16:creationId xmlns:a16="http://schemas.microsoft.com/office/drawing/2014/main" id="{4B18783F-145C-E42A-D0A3-68ECCB60A273}"/>
              </a:ext>
            </a:extLst>
          </p:cNvPr>
          <p:cNvSpPr txBox="1">
            <a:spLocks/>
          </p:cNvSpPr>
          <p:nvPr/>
        </p:nvSpPr>
        <p:spPr>
          <a:xfrm>
            <a:off x="1316582" y="6134946"/>
            <a:ext cx="444360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time frame [40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el 3">
            <a:extLst>
              <a:ext uri="{FF2B5EF4-FFF2-40B4-BE49-F238E27FC236}">
                <a16:creationId xmlns:a16="http://schemas.microsoft.com/office/drawing/2014/main" id="{74D3F82D-BE99-9173-8885-56EAA9E46563}"/>
              </a:ext>
            </a:extLst>
          </p:cNvPr>
          <p:cNvSpPr txBox="1">
            <a:spLocks/>
          </p:cNvSpPr>
          <p:nvPr/>
        </p:nvSpPr>
        <p:spPr>
          <a:xfrm>
            <a:off x="6635367" y="1276127"/>
            <a:ext cx="2624019" cy="4247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Ankle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like feature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4139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DE301-B01D-22EA-E05A-6C99ED2F0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3016EB9-50D9-0A69-AC7D-918CC47C9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80"/>
          <a:stretch>
            <a:fillRect/>
          </a:stretch>
        </p:blipFill>
        <p:spPr>
          <a:xfrm>
            <a:off x="118212" y="1181961"/>
            <a:ext cx="5568214" cy="4771254"/>
          </a:xfrm>
          <a:prstGeom prst="rect">
            <a:avLst/>
          </a:prstGeom>
        </p:spPr>
      </p:pic>
      <p:sp>
        <p:nvSpPr>
          <p:cNvPr id="2" name="Titel 3">
            <a:extLst>
              <a:ext uri="{FF2B5EF4-FFF2-40B4-BE49-F238E27FC236}">
                <a16:creationId xmlns:a16="http://schemas.microsoft.com/office/drawing/2014/main" id="{B307000C-9768-A8A1-F9A1-D7064058FB83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Anisotropy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123F4E87-A9A1-5110-DECB-2AC509723923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3C2F8962-D106-E373-254D-112EBD1E4056}"/>
              </a:ext>
            </a:extLst>
          </p:cNvPr>
          <p:cNvSpPr/>
          <p:nvPr/>
        </p:nvSpPr>
        <p:spPr>
          <a:xfrm rot="5400000">
            <a:off x="1507476" y="5877421"/>
            <a:ext cx="189926" cy="305227"/>
          </a:xfrm>
          <a:prstGeom prst="rightBrace">
            <a:avLst>
              <a:gd name="adj1" fmla="val 38381"/>
              <a:gd name="adj2" fmla="val 50000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AAF060-DF56-4B39-D2DD-54E3436837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319" y="1387344"/>
            <a:ext cx="6023971" cy="449676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A2F04C0-C9A7-FD3A-4820-D24C3E7B0CEE}"/>
              </a:ext>
            </a:extLst>
          </p:cNvPr>
          <p:cNvSpPr/>
          <p:nvPr/>
        </p:nvSpPr>
        <p:spPr>
          <a:xfrm>
            <a:off x="1479549" y="1479582"/>
            <a:ext cx="245783" cy="3940143"/>
          </a:xfrm>
          <a:prstGeom prst="rect">
            <a:avLst/>
          </a:prstGeom>
          <a:solidFill>
            <a:srgbClr val="4472C4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el 3">
            <a:extLst>
              <a:ext uri="{FF2B5EF4-FFF2-40B4-BE49-F238E27FC236}">
                <a16:creationId xmlns:a16="http://schemas.microsoft.com/office/drawing/2014/main" id="{344AD689-1599-80C0-3F18-D1660F18304C}"/>
              </a:ext>
            </a:extLst>
          </p:cNvPr>
          <p:cNvSpPr txBox="1">
            <a:spLocks/>
          </p:cNvSpPr>
          <p:nvPr/>
        </p:nvSpPr>
        <p:spPr>
          <a:xfrm>
            <a:off x="1316582" y="6134946"/>
            <a:ext cx="444360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time frame [40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824FCE-DA81-0C22-8D69-6E5C53F4C0B2}"/>
              </a:ext>
            </a:extLst>
          </p:cNvPr>
          <p:cNvSpPr/>
          <p:nvPr/>
        </p:nvSpPr>
        <p:spPr>
          <a:xfrm>
            <a:off x="1725332" y="1207361"/>
            <a:ext cx="3345757" cy="2434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DA2E486-0F9C-873C-D06B-091B5B421DAD}"/>
              </a:ext>
            </a:extLst>
          </p:cNvPr>
          <p:cNvCxnSpPr>
            <a:cxnSpLocks/>
          </p:cNvCxnSpPr>
          <p:nvPr/>
        </p:nvCxnSpPr>
        <p:spPr>
          <a:xfrm flipV="1">
            <a:off x="1473066" y="1175511"/>
            <a:ext cx="56644" cy="226577"/>
          </a:xfrm>
          <a:prstGeom prst="line">
            <a:avLst/>
          </a:prstGeom>
          <a:ln w="28575">
            <a:solidFill>
              <a:srgbClr val="E36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F5276D-6235-533E-A6F3-A19A581BFA12}"/>
              </a:ext>
            </a:extLst>
          </p:cNvPr>
          <p:cNvCxnSpPr>
            <a:cxnSpLocks/>
          </p:cNvCxnSpPr>
          <p:nvPr/>
        </p:nvCxnSpPr>
        <p:spPr>
          <a:xfrm flipH="1" flipV="1">
            <a:off x="1529710" y="1174162"/>
            <a:ext cx="66085" cy="227926"/>
          </a:xfrm>
          <a:prstGeom prst="line">
            <a:avLst/>
          </a:prstGeom>
          <a:ln w="28575">
            <a:solidFill>
              <a:srgbClr val="E36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D396E1-98FE-FB27-F032-8B243A0BC7FA}"/>
              </a:ext>
            </a:extLst>
          </p:cNvPr>
          <p:cNvCxnSpPr>
            <a:cxnSpLocks/>
          </p:cNvCxnSpPr>
          <p:nvPr/>
        </p:nvCxnSpPr>
        <p:spPr>
          <a:xfrm flipV="1">
            <a:off x="2998076" y="1183310"/>
            <a:ext cx="56644" cy="226577"/>
          </a:xfrm>
          <a:prstGeom prst="line">
            <a:avLst/>
          </a:prstGeom>
          <a:ln w="28575">
            <a:solidFill>
              <a:srgbClr val="D023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F894C8-D515-6800-3E1E-3299796B517A}"/>
              </a:ext>
            </a:extLst>
          </p:cNvPr>
          <p:cNvCxnSpPr>
            <a:cxnSpLocks/>
          </p:cNvCxnSpPr>
          <p:nvPr/>
        </p:nvCxnSpPr>
        <p:spPr>
          <a:xfrm flipH="1" flipV="1">
            <a:off x="3054720" y="1181961"/>
            <a:ext cx="66085" cy="227926"/>
          </a:xfrm>
          <a:prstGeom prst="line">
            <a:avLst/>
          </a:prstGeom>
          <a:ln w="28575">
            <a:solidFill>
              <a:srgbClr val="D023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217830-D246-66AB-178C-204E281FF522}"/>
              </a:ext>
            </a:extLst>
          </p:cNvPr>
          <p:cNvCxnSpPr>
            <a:cxnSpLocks/>
          </p:cNvCxnSpPr>
          <p:nvPr/>
        </p:nvCxnSpPr>
        <p:spPr>
          <a:xfrm flipV="1">
            <a:off x="3356914" y="1181885"/>
            <a:ext cx="56644" cy="226577"/>
          </a:xfrm>
          <a:prstGeom prst="line">
            <a:avLst/>
          </a:prstGeom>
          <a:ln w="28575">
            <a:solidFill>
              <a:srgbClr val="E3A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7F64347-CB4E-02F1-434D-6901E50DE622}"/>
              </a:ext>
            </a:extLst>
          </p:cNvPr>
          <p:cNvCxnSpPr>
            <a:cxnSpLocks/>
          </p:cNvCxnSpPr>
          <p:nvPr/>
        </p:nvCxnSpPr>
        <p:spPr>
          <a:xfrm flipH="1" flipV="1">
            <a:off x="3413558" y="1180536"/>
            <a:ext cx="66085" cy="227926"/>
          </a:xfrm>
          <a:prstGeom prst="line">
            <a:avLst/>
          </a:prstGeom>
          <a:ln w="28575">
            <a:solidFill>
              <a:srgbClr val="E3A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D6D1A67-4526-C701-2F5E-23953A67F22F}"/>
              </a:ext>
            </a:extLst>
          </p:cNvPr>
          <p:cNvCxnSpPr>
            <a:cxnSpLocks/>
          </p:cNvCxnSpPr>
          <p:nvPr/>
        </p:nvCxnSpPr>
        <p:spPr>
          <a:xfrm flipV="1">
            <a:off x="4221593" y="1184255"/>
            <a:ext cx="56644" cy="226577"/>
          </a:xfrm>
          <a:prstGeom prst="line">
            <a:avLst/>
          </a:prstGeom>
          <a:ln w="28575">
            <a:solidFill>
              <a:srgbClr val="7761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F725797-F266-D8E5-8E02-21FE943A489E}"/>
              </a:ext>
            </a:extLst>
          </p:cNvPr>
          <p:cNvCxnSpPr>
            <a:cxnSpLocks/>
          </p:cNvCxnSpPr>
          <p:nvPr/>
        </p:nvCxnSpPr>
        <p:spPr>
          <a:xfrm flipH="1" flipV="1">
            <a:off x="4278237" y="1182906"/>
            <a:ext cx="66085" cy="227926"/>
          </a:xfrm>
          <a:prstGeom prst="line">
            <a:avLst/>
          </a:prstGeom>
          <a:ln w="28575">
            <a:solidFill>
              <a:srgbClr val="7761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el 3">
            <a:extLst>
              <a:ext uri="{FF2B5EF4-FFF2-40B4-BE49-F238E27FC236}">
                <a16:creationId xmlns:a16="http://schemas.microsoft.com/office/drawing/2014/main" id="{91270E2C-5BAA-9AB5-87A8-989FF1CE59D6}"/>
              </a:ext>
            </a:extLst>
          </p:cNvPr>
          <p:cNvSpPr txBox="1">
            <a:spLocks/>
          </p:cNvSpPr>
          <p:nvPr/>
        </p:nvSpPr>
        <p:spPr>
          <a:xfrm>
            <a:off x="825281" y="921129"/>
            <a:ext cx="11286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180-198 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itel 3">
            <a:extLst>
              <a:ext uri="{FF2B5EF4-FFF2-40B4-BE49-F238E27FC236}">
                <a16:creationId xmlns:a16="http://schemas.microsoft.com/office/drawing/2014/main" id="{793DDF3E-E7F3-DF75-9BF7-4742A0FBD6EB}"/>
              </a:ext>
            </a:extLst>
          </p:cNvPr>
          <p:cNvSpPr txBox="1">
            <a:spLocks/>
          </p:cNvSpPr>
          <p:nvPr/>
        </p:nvSpPr>
        <p:spPr>
          <a:xfrm>
            <a:off x="2442941" y="927385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234-252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itel 3">
            <a:extLst>
              <a:ext uri="{FF2B5EF4-FFF2-40B4-BE49-F238E27FC236}">
                <a16:creationId xmlns:a16="http://schemas.microsoft.com/office/drawing/2014/main" id="{7A6007C9-2842-54ED-AB2E-31C45F1BE364}"/>
              </a:ext>
            </a:extLst>
          </p:cNvPr>
          <p:cNvSpPr txBox="1">
            <a:spLocks/>
          </p:cNvSpPr>
          <p:nvPr/>
        </p:nvSpPr>
        <p:spPr>
          <a:xfrm>
            <a:off x="3169293" y="927385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18-36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itel 3">
            <a:extLst>
              <a:ext uri="{FF2B5EF4-FFF2-40B4-BE49-F238E27FC236}">
                <a16:creationId xmlns:a16="http://schemas.microsoft.com/office/drawing/2014/main" id="{E11D98B1-7ADA-60AB-7D44-113C73787C3C}"/>
              </a:ext>
            </a:extLst>
          </p:cNvPr>
          <p:cNvSpPr txBox="1">
            <a:spLocks/>
          </p:cNvSpPr>
          <p:nvPr/>
        </p:nvSpPr>
        <p:spPr>
          <a:xfrm>
            <a:off x="3872288" y="924247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270-288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875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C7451-5B28-BB2F-AFCA-4DBA57DA2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3061AD0-EC81-4A35-E3C6-750E232691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80"/>
          <a:stretch>
            <a:fillRect/>
          </a:stretch>
        </p:blipFill>
        <p:spPr>
          <a:xfrm>
            <a:off x="118212" y="1181961"/>
            <a:ext cx="5568214" cy="4771254"/>
          </a:xfrm>
          <a:prstGeom prst="rect">
            <a:avLst/>
          </a:prstGeom>
        </p:spPr>
      </p:pic>
      <p:sp>
        <p:nvSpPr>
          <p:cNvPr id="2" name="Titel 3">
            <a:extLst>
              <a:ext uri="{FF2B5EF4-FFF2-40B4-BE49-F238E27FC236}">
                <a16:creationId xmlns:a16="http://schemas.microsoft.com/office/drawing/2014/main" id="{D7CD09D1-DFDC-794B-DE48-A356F30AF753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Anisotropy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BD053B13-8BCB-AC71-9966-C1D7B41123CB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3" name="Titel 3">
            <a:extLst>
              <a:ext uri="{FF2B5EF4-FFF2-40B4-BE49-F238E27FC236}">
                <a16:creationId xmlns:a16="http://schemas.microsoft.com/office/drawing/2014/main" id="{FDC37212-A4A9-6DB0-4A4E-B0A72E49BB9A}"/>
              </a:ext>
            </a:extLst>
          </p:cNvPr>
          <p:cNvSpPr txBox="1">
            <a:spLocks/>
          </p:cNvSpPr>
          <p:nvPr/>
        </p:nvSpPr>
        <p:spPr>
          <a:xfrm>
            <a:off x="1316582" y="6134946"/>
            <a:ext cx="444360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time frame [40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7BB505E-588E-B737-0ED1-7130247F83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131" y="1336851"/>
            <a:ext cx="6090159" cy="4546175"/>
          </a:xfrm>
          <a:prstGeom prst="rect">
            <a:avLst/>
          </a:prstGeom>
        </p:spPr>
      </p:pic>
      <p:sp>
        <p:nvSpPr>
          <p:cNvPr id="11" name="Right Brace 10">
            <a:extLst>
              <a:ext uri="{FF2B5EF4-FFF2-40B4-BE49-F238E27FC236}">
                <a16:creationId xmlns:a16="http://schemas.microsoft.com/office/drawing/2014/main" id="{3AC13F52-AB56-5B9C-49E3-222E1E411009}"/>
              </a:ext>
            </a:extLst>
          </p:cNvPr>
          <p:cNvSpPr/>
          <p:nvPr/>
        </p:nvSpPr>
        <p:spPr>
          <a:xfrm rot="5400000">
            <a:off x="1507476" y="5877421"/>
            <a:ext cx="189926" cy="305227"/>
          </a:xfrm>
          <a:prstGeom prst="rightBrace">
            <a:avLst>
              <a:gd name="adj1" fmla="val 38381"/>
              <a:gd name="adj2" fmla="val 50000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2E2A04-CD90-DDDF-7862-B785ED792BA7}"/>
              </a:ext>
            </a:extLst>
          </p:cNvPr>
          <p:cNvSpPr/>
          <p:nvPr/>
        </p:nvSpPr>
        <p:spPr>
          <a:xfrm>
            <a:off x="1479549" y="1479582"/>
            <a:ext cx="245783" cy="3940143"/>
          </a:xfrm>
          <a:prstGeom prst="rect">
            <a:avLst/>
          </a:prstGeom>
          <a:solidFill>
            <a:srgbClr val="4472C4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48485E-602A-550F-6C2C-5934C046F5F1}"/>
              </a:ext>
            </a:extLst>
          </p:cNvPr>
          <p:cNvSpPr/>
          <p:nvPr/>
        </p:nvSpPr>
        <p:spPr>
          <a:xfrm>
            <a:off x="1725332" y="1207361"/>
            <a:ext cx="3345757" cy="2434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750C506-088E-5293-7F3C-3DA60ECD241E}"/>
              </a:ext>
            </a:extLst>
          </p:cNvPr>
          <p:cNvCxnSpPr>
            <a:cxnSpLocks/>
          </p:cNvCxnSpPr>
          <p:nvPr/>
        </p:nvCxnSpPr>
        <p:spPr>
          <a:xfrm flipV="1">
            <a:off x="1473066" y="1175511"/>
            <a:ext cx="56644" cy="226577"/>
          </a:xfrm>
          <a:prstGeom prst="line">
            <a:avLst/>
          </a:prstGeom>
          <a:ln w="28575">
            <a:solidFill>
              <a:srgbClr val="E36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DECAE9-9C94-801A-A6C3-029B1880CE4A}"/>
              </a:ext>
            </a:extLst>
          </p:cNvPr>
          <p:cNvCxnSpPr>
            <a:cxnSpLocks/>
          </p:cNvCxnSpPr>
          <p:nvPr/>
        </p:nvCxnSpPr>
        <p:spPr>
          <a:xfrm flipH="1" flipV="1">
            <a:off x="1529710" y="1174162"/>
            <a:ext cx="66085" cy="227926"/>
          </a:xfrm>
          <a:prstGeom prst="line">
            <a:avLst/>
          </a:prstGeom>
          <a:ln w="28575">
            <a:solidFill>
              <a:srgbClr val="E36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00BB29-DD90-C050-FE1E-8E9DCDC81EB1}"/>
              </a:ext>
            </a:extLst>
          </p:cNvPr>
          <p:cNvCxnSpPr>
            <a:cxnSpLocks/>
          </p:cNvCxnSpPr>
          <p:nvPr/>
        </p:nvCxnSpPr>
        <p:spPr>
          <a:xfrm flipV="1">
            <a:off x="2998076" y="1183310"/>
            <a:ext cx="56644" cy="226577"/>
          </a:xfrm>
          <a:prstGeom prst="line">
            <a:avLst/>
          </a:prstGeom>
          <a:ln w="28575">
            <a:solidFill>
              <a:srgbClr val="D023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5A61C2-2790-F97A-DF2E-8BAB122D0424}"/>
              </a:ext>
            </a:extLst>
          </p:cNvPr>
          <p:cNvCxnSpPr>
            <a:cxnSpLocks/>
          </p:cNvCxnSpPr>
          <p:nvPr/>
        </p:nvCxnSpPr>
        <p:spPr>
          <a:xfrm flipH="1" flipV="1">
            <a:off x="3054720" y="1181961"/>
            <a:ext cx="66085" cy="227926"/>
          </a:xfrm>
          <a:prstGeom prst="line">
            <a:avLst/>
          </a:prstGeom>
          <a:ln w="28575">
            <a:solidFill>
              <a:srgbClr val="D023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C1BC104-404E-02EA-213D-81060273FEB1}"/>
              </a:ext>
            </a:extLst>
          </p:cNvPr>
          <p:cNvCxnSpPr>
            <a:cxnSpLocks/>
          </p:cNvCxnSpPr>
          <p:nvPr/>
        </p:nvCxnSpPr>
        <p:spPr>
          <a:xfrm flipV="1">
            <a:off x="3356914" y="1181885"/>
            <a:ext cx="56644" cy="226577"/>
          </a:xfrm>
          <a:prstGeom prst="line">
            <a:avLst/>
          </a:prstGeom>
          <a:ln w="28575">
            <a:solidFill>
              <a:srgbClr val="E3A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A779A35-D4C4-CD72-761A-C6B5CEADC7FF}"/>
              </a:ext>
            </a:extLst>
          </p:cNvPr>
          <p:cNvCxnSpPr>
            <a:cxnSpLocks/>
          </p:cNvCxnSpPr>
          <p:nvPr/>
        </p:nvCxnSpPr>
        <p:spPr>
          <a:xfrm flipH="1" flipV="1">
            <a:off x="3413558" y="1180536"/>
            <a:ext cx="66085" cy="227926"/>
          </a:xfrm>
          <a:prstGeom prst="line">
            <a:avLst/>
          </a:prstGeom>
          <a:ln w="28575">
            <a:solidFill>
              <a:srgbClr val="E3A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41BBE90-F23F-03F1-8C35-990400F8488B}"/>
              </a:ext>
            </a:extLst>
          </p:cNvPr>
          <p:cNvCxnSpPr>
            <a:cxnSpLocks/>
          </p:cNvCxnSpPr>
          <p:nvPr/>
        </p:nvCxnSpPr>
        <p:spPr>
          <a:xfrm flipV="1">
            <a:off x="4221593" y="1184255"/>
            <a:ext cx="56644" cy="226577"/>
          </a:xfrm>
          <a:prstGeom prst="line">
            <a:avLst/>
          </a:prstGeom>
          <a:ln w="28575">
            <a:solidFill>
              <a:srgbClr val="7761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F337790-6913-1E32-D529-2175DE0312A6}"/>
              </a:ext>
            </a:extLst>
          </p:cNvPr>
          <p:cNvCxnSpPr>
            <a:cxnSpLocks/>
          </p:cNvCxnSpPr>
          <p:nvPr/>
        </p:nvCxnSpPr>
        <p:spPr>
          <a:xfrm flipH="1" flipV="1">
            <a:off x="4278237" y="1182906"/>
            <a:ext cx="66085" cy="227926"/>
          </a:xfrm>
          <a:prstGeom prst="line">
            <a:avLst/>
          </a:prstGeom>
          <a:ln w="28575">
            <a:solidFill>
              <a:srgbClr val="7761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el 3">
            <a:extLst>
              <a:ext uri="{FF2B5EF4-FFF2-40B4-BE49-F238E27FC236}">
                <a16:creationId xmlns:a16="http://schemas.microsoft.com/office/drawing/2014/main" id="{BAE0CFA2-70C3-2B35-3014-69EB52AF2F24}"/>
              </a:ext>
            </a:extLst>
          </p:cNvPr>
          <p:cNvSpPr txBox="1">
            <a:spLocks/>
          </p:cNvSpPr>
          <p:nvPr/>
        </p:nvSpPr>
        <p:spPr>
          <a:xfrm>
            <a:off x="825281" y="921129"/>
            <a:ext cx="11286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180-198 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itel 3">
            <a:extLst>
              <a:ext uri="{FF2B5EF4-FFF2-40B4-BE49-F238E27FC236}">
                <a16:creationId xmlns:a16="http://schemas.microsoft.com/office/drawing/2014/main" id="{CE8B57FC-1394-45C2-69DC-625E053A3DB6}"/>
              </a:ext>
            </a:extLst>
          </p:cNvPr>
          <p:cNvSpPr txBox="1">
            <a:spLocks/>
          </p:cNvSpPr>
          <p:nvPr/>
        </p:nvSpPr>
        <p:spPr>
          <a:xfrm>
            <a:off x="2442941" y="927385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234-252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itel 3">
            <a:extLst>
              <a:ext uri="{FF2B5EF4-FFF2-40B4-BE49-F238E27FC236}">
                <a16:creationId xmlns:a16="http://schemas.microsoft.com/office/drawing/2014/main" id="{E2483928-8EBC-1435-CB72-34A98F08975A}"/>
              </a:ext>
            </a:extLst>
          </p:cNvPr>
          <p:cNvSpPr txBox="1">
            <a:spLocks/>
          </p:cNvSpPr>
          <p:nvPr/>
        </p:nvSpPr>
        <p:spPr>
          <a:xfrm>
            <a:off x="3169293" y="927385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18-36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itel 3">
            <a:extLst>
              <a:ext uri="{FF2B5EF4-FFF2-40B4-BE49-F238E27FC236}">
                <a16:creationId xmlns:a16="http://schemas.microsoft.com/office/drawing/2014/main" id="{16AA925C-F7FA-0F73-18F5-1A0454AABF7C}"/>
              </a:ext>
            </a:extLst>
          </p:cNvPr>
          <p:cNvSpPr txBox="1">
            <a:spLocks/>
          </p:cNvSpPr>
          <p:nvPr/>
        </p:nvSpPr>
        <p:spPr>
          <a:xfrm>
            <a:off x="3872288" y="924247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270-288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60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33333E-6 L 0.31862 0.00277 " pathEditMode="relative" rAng="0" ptsTypes="AA">
                                      <p:cBhvr>
                                        <p:cTn id="6" dur="15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24" y="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6.33174E-17 L 0.31862 -0.00023 " pathEditMode="relative" rAng="0" ptsTypes="AA">
                                      <p:cBhvr>
                                        <p:cTn id="8" dur="15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8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A4788-B3A6-ABCC-297C-00160D39F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7B45CD3-963B-1E46-6360-69F1864660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80"/>
          <a:stretch>
            <a:fillRect/>
          </a:stretch>
        </p:blipFill>
        <p:spPr>
          <a:xfrm>
            <a:off x="118212" y="1181961"/>
            <a:ext cx="5568214" cy="4771254"/>
          </a:xfrm>
          <a:prstGeom prst="rect">
            <a:avLst/>
          </a:prstGeom>
        </p:spPr>
      </p:pic>
      <p:sp>
        <p:nvSpPr>
          <p:cNvPr id="3" name="Titel 3">
            <a:extLst>
              <a:ext uri="{FF2B5EF4-FFF2-40B4-BE49-F238E27FC236}">
                <a16:creationId xmlns:a16="http://schemas.microsoft.com/office/drawing/2014/main" id="{BB5BC4CB-7B5E-734E-A858-8D7386FC28AA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3" name="Titel 3">
            <a:extLst>
              <a:ext uri="{FF2B5EF4-FFF2-40B4-BE49-F238E27FC236}">
                <a16:creationId xmlns:a16="http://schemas.microsoft.com/office/drawing/2014/main" id="{E998CD0C-4C9E-F1ED-EB40-0006B2A83600}"/>
              </a:ext>
            </a:extLst>
          </p:cNvPr>
          <p:cNvSpPr txBox="1">
            <a:spLocks/>
          </p:cNvSpPr>
          <p:nvPr/>
        </p:nvSpPr>
        <p:spPr>
          <a:xfrm>
            <a:off x="1316582" y="6134946"/>
            <a:ext cx="444360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time frame [40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3C5D54B9-6008-1258-FD7C-3FA44ADF002F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Anisotropy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skymaps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88FA56-B3B2-B9DB-3903-0B5779421E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805" y="1657841"/>
            <a:ext cx="5989317" cy="3711084"/>
          </a:xfrm>
          <a:prstGeom prst="rect">
            <a:avLst/>
          </a:prstGeom>
        </p:spPr>
      </p:pic>
      <p:sp>
        <p:nvSpPr>
          <p:cNvPr id="2" name="Right Brace 1">
            <a:extLst>
              <a:ext uri="{FF2B5EF4-FFF2-40B4-BE49-F238E27FC236}">
                <a16:creationId xmlns:a16="http://schemas.microsoft.com/office/drawing/2014/main" id="{E07917AC-5711-D361-F28E-4D36532C701B}"/>
              </a:ext>
            </a:extLst>
          </p:cNvPr>
          <p:cNvSpPr/>
          <p:nvPr/>
        </p:nvSpPr>
        <p:spPr>
          <a:xfrm rot="5400000">
            <a:off x="1507476" y="5877421"/>
            <a:ext cx="189926" cy="305227"/>
          </a:xfrm>
          <a:prstGeom prst="rightBrace">
            <a:avLst>
              <a:gd name="adj1" fmla="val 38381"/>
              <a:gd name="adj2" fmla="val 50000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7A87A1C-2082-95EC-D85E-D02CB3DC7A3F}"/>
              </a:ext>
            </a:extLst>
          </p:cNvPr>
          <p:cNvSpPr/>
          <p:nvPr/>
        </p:nvSpPr>
        <p:spPr>
          <a:xfrm>
            <a:off x="1479549" y="1479582"/>
            <a:ext cx="245783" cy="3940143"/>
          </a:xfrm>
          <a:prstGeom prst="rect">
            <a:avLst/>
          </a:prstGeom>
          <a:solidFill>
            <a:srgbClr val="4472C4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2891B5-A59F-9D77-2DC8-0C1AC8B456EE}"/>
              </a:ext>
            </a:extLst>
          </p:cNvPr>
          <p:cNvSpPr/>
          <p:nvPr/>
        </p:nvSpPr>
        <p:spPr>
          <a:xfrm>
            <a:off x="1725332" y="1207361"/>
            <a:ext cx="3345757" cy="2434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31C3A8-70C6-BAC0-F211-622F262DB32E}"/>
              </a:ext>
            </a:extLst>
          </p:cNvPr>
          <p:cNvCxnSpPr>
            <a:cxnSpLocks/>
          </p:cNvCxnSpPr>
          <p:nvPr/>
        </p:nvCxnSpPr>
        <p:spPr>
          <a:xfrm flipV="1">
            <a:off x="1473066" y="1175511"/>
            <a:ext cx="56644" cy="226577"/>
          </a:xfrm>
          <a:prstGeom prst="line">
            <a:avLst/>
          </a:prstGeom>
          <a:ln w="28575">
            <a:solidFill>
              <a:srgbClr val="E36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9691A2-82A6-CE9B-E0D5-DED8C0ABE8F3}"/>
              </a:ext>
            </a:extLst>
          </p:cNvPr>
          <p:cNvCxnSpPr>
            <a:cxnSpLocks/>
          </p:cNvCxnSpPr>
          <p:nvPr/>
        </p:nvCxnSpPr>
        <p:spPr>
          <a:xfrm flipH="1" flipV="1">
            <a:off x="1529710" y="1174162"/>
            <a:ext cx="66085" cy="227926"/>
          </a:xfrm>
          <a:prstGeom prst="line">
            <a:avLst/>
          </a:prstGeom>
          <a:ln w="28575">
            <a:solidFill>
              <a:srgbClr val="E36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4A559AF-25DB-1C4F-AFBA-713C880EE42F}"/>
              </a:ext>
            </a:extLst>
          </p:cNvPr>
          <p:cNvCxnSpPr>
            <a:cxnSpLocks/>
          </p:cNvCxnSpPr>
          <p:nvPr/>
        </p:nvCxnSpPr>
        <p:spPr>
          <a:xfrm flipV="1">
            <a:off x="2998076" y="1183310"/>
            <a:ext cx="56644" cy="226577"/>
          </a:xfrm>
          <a:prstGeom prst="line">
            <a:avLst/>
          </a:prstGeom>
          <a:ln w="28575">
            <a:solidFill>
              <a:srgbClr val="D023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3460006-2894-4D65-C66A-82FD7CB7AD2A}"/>
              </a:ext>
            </a:extLst>
          </p:cNvPr>
          <p:cNvCxnSpPr>
            <a:cxnSpLocks/>
          </p:cNvCxnSpPr>
          <p:nvPr/>
        </p:nvCxnSpPr>
        <p:spPr>
          <a:xfrm flipH="1" flipV="1">
            <a:off x="3054720" y="1181961"/>
            <a:ext cx="66085" cy="227926"/>
          </a:xfrm>
          <a:prstGeom prst="line">
            <a:avLst/>
          </a:prstGeom>
          <a:ln w="28575">
            <a:solidFill>
              <a:srgbClr val="D023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F83139-9B1F-40FF-E6BE-D9DC192B1319}"/>
              </a:ext>
            </a:extLst>
          </p:cNvPr>
          <p:cNvCxnSpPr>
            <a:cxnSpLocks/>
          </p:cNvCxnSpPr>
          <p:nvPr/>
        </p:nvCxnSpPr>
        <p:spPr>
          <a:xfrm flipV="1">
            <a:off x="3356914" y="1181885"/>
            <a:ext cx="56644" cy="226577"/>
          </a:xfrm>
          <a:prstGeom prst="line">
            <a:avLst/>
          </a:prstGeom>
          <a:ln w="28575">
            <a:solidFill>
              <a:srgbClr val="E3A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C7BA05-DBFA-6DE4-90AA-72EF52D0E6B6}"/>
              </a:ext>
            </a:extLst>
          </p:cNvPr>
          <p:cNvCxnSpPr>
            <a:cxnSpLocks/>
          </p:cNvCxnSpPr>
          <p:nvPr/>
        </p:nvCxnSpPr>
        <p:spPr>
          <a:xfrm flipH="1" flipV="1">
            <a:off x="3413558" y="1180536"/>
            <a:ext cx="66085" cy="227926"/>
          </a:xfrm>
          <a:prstGeom prst="line">
            <a:avLst/>
          </a:prstGeom>
          <a:ln w="28575">
            <a:solidFill>
              <a:srgbClr val="E3A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9A05C87-F3D6-13C4-DD6E-27C59294D1F4}"/>
              </a:ext>
            </a:extLst>
          </p:cNvPr>
          <p:cNvCxnSpPr>
            <a:cxnSpLocks/>
          </p:cNvCxnSpPr>
          <p:nvPr/>
        </p:nvCxnSpPr>
        <p:spPr>
          <a:xfrm flipV="1">
            <a:off x="4221593" y="1184255"/>
            <a:ext cx="56644" cy="226577"/>
          </a:xfrm>
          <a:prstGeom prst="line">
            <a:avLst/>
          </a:prstGeom>
          <a:ln w="28575">
            <a:solidFill>
              <a:srgbClr val="7761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23BAAAF-78EF-AA96-5338-DD7960D3907F}"/>
              </a:ext>
            </a:extLst>
          </p:cNvPr>
          <p:cNvCxnSpPr>
            <a:cxnSpLocks/>
          </p:cNvCxnSpPr>
          <p:nvPr/>
        </p:nvCxnSpPr>
        <p:spPr>
          <a:xfrm flipH="1" flipV="1">
            <a:off x="4278237" y="1182906"/>
            <a:ext cx="66085" cy="227926"/>
          </a:xfrm>
          <a:prstGeom prst="line">
            <a:avLst/>
          </a:prstGeom>
          <a:ln w="28575">
            <a:solidFill>
              <a:srgbClr val="7761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el 3">
            <a:extLst>
              <a:ext uri="{FF2B5EF4-FFF2-40B4-BE49-F238E27FC236}">
                <a16:creationId xmlns:a16="http://schemas.microsoft.com/office/drawing/2014/main" id="{DC875837-C472-66D8-E0B0-EABD1A0A4A9A}"/>
              </a:ext>
            </a:extLst>
          </p:cNvPr>
          <p:cNvSpPr txBox="1">
            <a:spLocks/>
          </p:cNvSpPr>
          <p:nvPr/>
        </p:nvSpPr>
        <p:spPr>
          <a:xfrm>
            <a:off x="825281" y="921129"/>
            <a:ext cx="11286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180-198 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itel 3">
            <a:extLst>
              <a:ext uri="{FF2B5EF4-FFF2-40B4-BE49-F238E27FC236}">
                <a16:creationId xmlns:a16="http://schemas.microsoft.com/office/drawing/2014/main" id="{6EA0BD03-8C19-088C-2CAF-907A3BD0E171}"/>
              </a:ext>
            </a:extLst>
          </p:cNvPr>
          <p:cNvSpPr txBox="1">
            <a:spLocks/>
          </p:cNvSpPr>
          <p:nvPr/>
        </p:nvSpPr>
        <p:spPr>
          <a:xfrm>
            <a:off x="2442941" y="927385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234-252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itel 3">
            <a:extLst>
              <a:ext uri="{FF2B5EF4-FFF2-40B4-BE49-F238E27FC236}">
                <a16:creationId xmlns:a16="http://schemas.microsoft.com/office/drawing/2014/main" id="{59FCBBF2-1F06-4986-E5E3-C06FCC1EFADC}"/>
              </a:ext>
            </a:extLst>
          </p:cNvPr>
          <p:cNvSpPr txBox="1">
            <a:spLocks/>
          </p:cNvSpPr>
          <p:nvPr/>
        </p:nvSpPr>
        <p:spPr>
          <a:xfrm>
            <a:off x="3169293" y="927385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18-36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itel 3">
            <a:extLst>
              <a:ext uri="{FF2B5EF4-FFF2-40B4-BE49-F238E27FC236}">
                <a16:creationId xmlns:a16="http://schemas.microsoft.com/office/drawing/2014/main" id="{9041F9DC-0245-AFB1-F4FA-C450F3D7D284}"/>
              </a:ext>
            </a:extLst>
          </p:cNvPr>
          <p:cNvSpPr txBox="1">
            <a:spLocks/>
          </p:cNvSpPr>
          <p:nvPr/>
        </p:nvSpPr>
        <p:spPr>
          <a:xfrm>
            <a:off x="3872288" y="924247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270-288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5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33333E-6 L 0.31862 0.00277 " pathEditMode="relative" rAng="0" ptsTypes="AA">
                                      <p:cBhvr>
                                        <p:cTn id="6" dur="15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24" y="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6.33174E-17 L 0.31862 -0.00023 " pathEditMode="relative" rAng="0" ptsTypes="AA">
                                      <p:cBhvr>
                                        <p:cTn id="8" dur="15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8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948C8-3263-D961-9742-2E2B144C0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C5D792-4A47-FE77-654D-E1C4119E9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696" y="1487760"/>
            <a:ext cx="5849292" cy="43187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2C0744-DFDB-AC60-4093-18AECE2936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80"/>
          <a:stretch>
            <a:fillRect/>
          </a:stretch>
        </p:blipFill>
        <p:spPr>
          <a:xfrm>
            <a:off x="118212" y="1181961"/>
            <a:ext cx="5568214" cy="4771254"/>
          </a:xfrm>
          <a:prstGeom prst="rect">
            <a:avLst/>
          </a:prstGeom>
        </p:spPr>
      </p:pic>
      <p:sp>
        <p:nvSpPr>
          <p:cNvPr id="2" name="Titel 3">
            <a:extLst>
              <a:ext uri="{FF2B5EF4-FFF2-40B4-BE49-F238E27FC236}">
                <a16:creationId xmlns:a16="http://schemas.microsoft.com/office/drawing/2014/main" id="{AB0F6625-1775-23B8-777B-012FC5B9D9B8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Anisotropy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Auger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B0525266-4646-7510-37DE-9D2C5570DDD7}"/>
              </a:ext>
            </a:extLst>
          </p:cNvPr>
          <p:cNvSpPr/>
          <p:nvPr/>
        </p:nvSpPr>
        <p:spPr>
          <a:xfrm rot="5400000">
            <a:off x="1507476" y="5877421"/>
            <a:ext cx="189926" cy="305227"/>
          </a:xfrm>
          <a:prstGeom prst="rightBrace">
            <a:avLst>
              <a:gd name="adj1" fmla="val 38381"/>
              <a:gd name="adj2" fmla="val 50000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1B5A2BE-43EC-FE83-FC5D-4C758A874351}"/>
              </a:ext>
            </a:extLst>
          </p:cNvPr>
          <p:cNvSpPr/>
          <p:nvPr/>
        </p:nvSpPr>
        <p:spPr>
          <a:xfrm>
            <a:off x="1479549" y="1479582"/>
            <a:ext cx="245783" cy="3940143"/>
          </a:xfrm>
          <a:prstGeom prst="rect">
            <a:avLst/>
          </a:prstGeom>
          <a:solidFill>
            <a:srgbClr val="4472C4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52D6AD-10C2-DF2C-5BD0-C7084E9C3BA1}"/>
              </a:ext>
            </a:extLst>
          </p:cNvPr>
          <p:cNvSpPr txBox="1"/>
          <p:nvPr/>
        </p:nvSpPr>
        <p:spPr>
          <a:xfrm>
            <a:off x="6211207" y="5883526"/>
            <a:ext cx="46599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Pierre Auger Observatory: </a:t>
            </a:r>
          </a:p>
          <a:p>
            <a:r>
              <a:rPr lang="en-GB" sz="2000" b="0" i="0" dirty="0">
                <a:effectLst/>
                <a:latin typeface="Arial" panose="020B0604020202020204" pitchFamily="34" charset="0"/>
              </a:rPr>
              <a:t>A. Abdul Halim </a:t>
            </a:r>
            <a:r>
              <a:rPr lang="en-GB" sz="2000" b="0" i="1" dirty="0">
                <a:effectLst/>
                <a:latin typeface="Arial" panose="020B0604020202020204" pitchFamily="34" charset="0"/>
              </a:rPr>
              <a:t>et al</a:t>
            </a:r>
            <a:r>
              <a:rPr lang="en-GB" sz="2000" b="0" i="0" dirty="0">
                <a:effectLst/>
                <a:latin typeface="Arial" panose="020B0604020202020204" pitchFamily="34" charset="0"/>
              </a:rPr>
              <a:t> (2024) </a:t>
            </a:r>
            <a:r>
              <a:rPr lang="en-GB" sz="2000" b="0" i="1" dirty="0" err="1">
                <a:effectLst/>
                <a:latin typeface="Arial" panose="020B0604020202020204" pitchFamily="34" charset="0"/>
              </a:rPr>
              <a:t>ApJ</a:t>
            </a:r>
            <a:r>
              <a:rPr lang="en-GB" sz="2000" b="0" i="0" dirty="0">
                <a:effectLst/>
                <a:latin typeface="Arial" panose="020B0604020202020204" pitchFamily="34" charset="0"/>
              </a:rPr>
              <a:t> </a:t>
            </a:r>
            <a:r>
              <a:rPr lang="en-GB" sz="2000" b="1" i="0" dirty="0">
                <a:effectLst/>
                <a:latin typeface="Arial" panose="020B0604020202020204" pitchFamily="34" charset="0"/>
              </a:rPr>
              <a:t>976</a:t>
            </a:r>
            <a:r>
              <a:rPr lang="en-GB" sz="2000" b="0" i="0" dirty="0">
                <a:effectLst/>
                <a:latin typeface="Arial" panose="020B0604020202020204" pitchFamily="34" charset="0"/>
              </a:rPr>
              <a:t> 48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E8FC0E64-A496-CCE6-80CE-67185F8D0ABC}"/>
              </a:ext>
            </a:extLst>
          </p:cNvPr>
          <p:cNvSpPr txBox="1">
            <a:spLocks/>
          </p:cNvSpPr>
          <p:nvPr/>
        </p:nvSpPr>
        <p:spPr>
          <a:xfrm>
            <a:off x="11408688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8" name="Titel 3">
            <a:extLst>
              <a:ext uri="{FF2B5EF4-FFF2-40B4-BE49-F238E27FC236}">
                <a16:creationId xmlns:a16="http://schemas.microsoft.com/office/drawing/2014/main" id="{95E5AE55-68F0-173D-1E78-1EDFF73CC43C}"/>
              </a:ext>
            </a:extLst>
          </p:cNvPr>
          <p:cNvSpPr txBox="1">
            <a:spLocks/>
          </p:cNvSpPr>
          <p:nvPr/>
        </p:nvSpPr>
        <p:spPr>
          <a:xfrm>
            <a:off x="1316582" y="6134946"/>
            <a:ext cx="444360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time frame [40 </a:t>
            </a:r>
            <a:r>
              <a:rPr lang="de-DE" sz="24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de-DE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6C4347-F069-C08D-0570-A3544766FEEB}"/>
              </a:ext>
            </a:extLst>
          </p:cNvPr>
          <p:cNvSpPr/>
          <p:nvPr/>
        </p:nvSpPr>
        <p:spPr>
          <a:xfrm>
            <a:off x="10595909" y="1605137"/>
            <a:ext cx="991679" cy="174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1E43F7-D2EC-D96D-A472-00F584C722FB}"/>
              </a:ext>
            </a:extLst>
          </p:cNvPr>
          <p:cNvSpPr txBox="1"/>
          <p:nvPr/>
        </p:nvSpPr>
        <p:spPr>
          <a:xfrm>
            <a:off x="10618769" y="1538315"/>
            <a:ext cx="11212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Simulation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591CCC-7892-3F11-9949-4AC6ABC0FDB8}"/>
              </a:ext>
            </a:extLst>
          </p:cNvPr>
          <p:cNvSpPr/>
          <p:nvPr/>
        </p:nvSpPr>
        <p:spPr>
          <a:xfrm>
            <a:off x="1725332" y="1207361"/>
            <a:ext cx="3345757" cy="2434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D658680-678B-8AFE-BE52-67E65AB65175}"/>
              </a:ext>
            </a:extLst>
          </p:cNvPr>
          <p:cNvCxnSpPr>
            <a:cxnSpLocks/>
          </p:cNvCxnSpPr>
          <p:nvPr/>
        </p:nvCxnSpPr>
        <p:spPr>
          <a:xfrm flipV="1">
            <a:off x="1473066" y="1175511"/>
            <a:ext cx="56644" cy="226577"/>
          </a:xfrm>
          <a:prstGeom prst="line">
            <a:avLst/>
          </a:prstGeom>
          <a:ln w="28575">
            <a:solidFill>
              <a:srgbClr val="E36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794E3A0-E4CD-DB84-F0A5-358DF560C525}"/>
              </a:ext>
            </a:extLst>
          </p:cNvPr>
          <p:cNvCxnSpPr>
            <a:cxnSpLocks/>
          </p:cNvCxnSpPr>
          <p:nvPr/>
        </p:nvCxnSpPr>
        <p:spPr>
          <a:xfrm flipH="1" flipV="1">
            <a:off x="1529710" y="1174162"/>
            <a:ext cx="66085" cy="227926"/>
          </a:xfrm>
          <a:prstGeom prst="line">
            <a:avLst/>
          </a:prstGeom>
          <a:ln w="28575">
            <a:solidFill>
              <a:srgbClr val="E36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BE3ECCE-CB5B-3D44-2B55-567DBE3AFD89}"/>
              </a:ext>
            </a:extLst>
          </p:cNvPr>
          <p:cNvCxnSpPr>
            <a:cxnSpLocks/>
          </p:cNvCxnSpPr>
          <p:nvPr/>
        </p:nvCxnSpPr>
        <p:spPr>
          <a:xfrm flipV="1">
            <a:off x="2998076" y="1183310"/>
            <a:ext cx="56644" cy="226577"/>
          </a:xfrm>
          <a:prstGeom prst="line">
            <a:avLst/>
          </a:prstGeom>
          <a:ln w="28575">
            <a:solidFill>
              <a:srgbClr val="D023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5407558-85AB-6771-B6FF-94855CA7ECC4}"/>
              </a:ext>
            </a:extLst>
          </p:cNvPr>
          <p:cNvCxnSpPr>
            <a:cxnSpLocks/>
          </p:cNvCxnSpPr>
          <p:nvPr/>
        </p:nvCxnSpPr>
        <p:spPr>
          <a:xfrm flipH="1" flipV="1">
            <a:off x="3054720" y="1181961"/>
            <a:ext cx="66085" cy="227926"/>
          </a:xfrm>
          <a:prstGeom prst="line">
            <a:avLst/>
          </a:prstGeom>
          <a:ln w="28575">
            <a:solidFill>
              <a:srgbClr val="D023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6B5F5C-4A8C-0DB2-6F3B-3AB072DD0D75}"/>
              </a:ext>
            </a:extLst>
          </p:cNvPr>
          <p:cNvCxnSpPr>
            <a:cxnSpLocks/>
          </p:cNvCxnSpPr>
          <p:nvPr/>
        </p:nvCxnSpPr>
        <p:spPr>
          <a:xfrm flipV="1">
            <a:off x="3356914" y="1181885"/>
            <a:ext cx="56644" cy="226577"/>
          </a:xfrm>
          <a:prstGeom prst="line">
            <a:avLst/>
          </a:prstGeom>
          <a:ln w="28575">
            <a:solidFill>
              <a:srgbClr val="E3A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CBE4030-7F48-6A00-2E82-D6CFB4C138D5}"/>
              </a:ext>
            </a:extLst>
          </p:cNvPr>
          <p:cNvCxnSpPr>
            <a:cxnSpLocks/>
          </p:cNvCxnSpPr>
          <p:nvPr/>
        </p:nvCxnSpPr>
        <p:spPr>
          <a:xfrm flipH="1" flipV="1">
            <a:off x="3413558" y="1180536"/>
            <a:ext cx="66085" cy="227926"/>
          </a:xfrm>
          <a:prstGeom prst="line">
            <a:avLst/>
          </a:prstGeom>
          <a:ln w="28575">
            <a:solidFill>
              <a:srgbClr val="E3AB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30E9F74-4C69-67AC-AFC6-ADC8A5D600E0}"/>
              </a:ext>
            </a:extLst>
          </p:cNvPr>
          <p:cNvCxnSpPr>
            <a:cxnSpLocks/>
          </p:cNvCxnSpPr>
          <p:nvPr/>
        </p:nvCxnSpPr>
        <p:spPr>
          <a:xfrm flipV="1">
            <a:off x="4221593" y="1184255"/>
            <a:ext cx="56644" cy="226577"/>
          </a:xfrm>
          <a:prstGeom prst="line">
            <a:avLst/>
          </a:prstGeom>
          <a:ln w="28575">
            <a:solidFill>
              <a:srgbClr val="7761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0058F27-8DD9-CB8C-CCAC-AD63CB8F5CA7}"/>
              </a:ext>
            </a:extLst>
          </p:cNvPr>
          <p:cNvCxnSpPr>
            <a:cxnSpLocks/>
          </p:cNvCxnSpPr>
          <p:nvPr/>
        </p:nvCxnSpPr>
        <p:spPr>
          <a:xfrm flipH="1" flipV="1">
            <a:off x="4278237" y="1182906"/>
            <a:ext cx="66085" cy="227926"/>
          </a:xfrm>
          <a:prstGeom prst="line">
            <a:avLst/>
          </a:prstGeom>
          <a:ln w="28575">
            <a:solidFill>
              <a:srgbClr val="7761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el 3">
            <a:extLst>
              <a:ext uri="{FF2B5EF4-FFF2-40B4-BE49-F238E27FC236}">
                <a16:creationId xmlns:a16="http://schemas.microsoft.com/office/drawing/2014/main" id="{6EF70E89-F511-87EA-B37A-B1E980646E6F}"/>
              </a:ext>
            </a:extLst>
          </p:cNvPr>
          <p:cNvSpPr txBox="1">
            <a:spLocks/>
          </p:cNvSpPr>
          <p:nvPr/>
        </p:nvSpPr>
        <p:spPr>
          <a:xfrm>
            <a:off x="825281" y="921129"/>
            <a:ext cx="112865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180-198 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el 3">
            <a:extLst>
              <a:ext uri="{FF2B5EF4-FFF2-40B4-BE49-F238E27FC236}">
                <a16:creationId xmlns:a16="http://schemas.microsoft.com/office/drawing/2014/main" id="{7F3E7372-5B90-08FD-CFB7-D79F0A5B0F54}"/>
              </a:ext>
            </a:extLst>
          </p:cNvPr>
          <p:cNvSpPr txBox="1">
            <a:spLocks/>
          </p:cNvSpPr>
          <p:nvPr/>
        </p:nvSpPr>
        <p:spPr>
          <a:xfrm>
            <a:off x="2442941" y="927385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234-252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itel 3">
            <a:extLst>
              <a:ext uri="{FF2B5EF4-FFF2-40B4-BE49-F238E27FC236}">
                <a16:creationId xmlns:a16="http://schemas.microsoft.com/office/drawing/2014/main" id="{19892B88-665C-D7C8-7139-1C40BB6FCBF0}"/>
              </a:ext>
            </a:extLst>
          </p:cNvPr>
          <p:cNvSpPr txBox="1">
            <a:spLocks/>
          </p:cNvSpPr>
          <p:nvPr/>
        </p:nvSpPr>
        <p:spPr>
          <a:xfrm>
            <a:off x="3169293" y="927385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18-36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itel 3">
            <a:extLst>
              <a:ext uri="{FF2B5EF4-FFF2-40B4-BE49-F238E27FC236}">
                <a16:creationId xmlns:a16="http://schemas.microsoft.com/office/drawing/2014/main" id="{9A62FA68-D4ED-8193-8D89-3B93CB3FCAF7}"/>
              </a:ext>
            </a:extLst>
          </p:cNvPr>
          <p:cNvSpPr txBox="1">
            <a:spLocks/>
          </p:cNvSpPr>
          <p:nvPr/>
        </p:nvSpPr>
        <p:spPr>
          <a:xfrm>
            <a:off x="3872288" y="924247"/>
            <a:ext cx="9874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270-288</a:t>
            </a:r>
            <a:endParaRPr lang="en-GB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7836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B1F0F-95C6-C433-24AD-FFE89D3FF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0E0FECA6-CDCF-F76E-4155-45D84470DC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 rot="16200000">
            <a:off x="7357069" y="273994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6CFE16C5-DF23-D165-3882-499250B363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b="-1820"/>
          <a:stretch>
            <a:fillRect/>
          </a:stretch>
        </p:blipFill>
        <p:spPr bwMode="auto">
          <a:xfrm rot="10800000">
            <a:off x="4805370" y="4539995"/>
            <a:ext cx="8224925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93CD90F2-D9D5-C875-E498-9F2A0ED888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>
            <a:off x="4570907" y="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10 Facts You May Not Know About the Milky Way | Discover Magazine">
            <a:extLst>
              <a:ext uri="{FF2B5EF4-FFF2-40B4-BE49-F238E27FC236}">
                <a16:creationId xmlns:a16="http://schemas.microsoft.com/office/drawing/2014/main" id="{C9D32BF5-DD74-F0C8-A997-9F5BF6705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91" y="1895142"/>
            <a:ext cx="628650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6D6D27C4-A420-F5DF-092E-AB832F1AD0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5" b="2583"/>
          <a:stretch>
            <a:fillRect/>
          </a:stretch>
        </p:blipFill>
        <p:spPr bwMode="auto">
          <a:xfrm>
            <a:off x="0" y="0"/>
            <a:ext cx="56875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AC1B9696-AA02-5CB9-E45A-60B64E639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751" y="2579535"/>
            <a:ext cx="1082120" cy="5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84B716C0-114A-CF03-2D5F-154382F77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810" y="2775387"/>
            <a:ext cx="3063875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3">
            <a:extLst>
              <a:ext uri="{FF2B5EF4-FFF2-40B4-BE49-F238E27FC236}">
                <a16:creationId xmlns:a16="http://schemas.microsoft.com/office/drawing/2014/main" id="{C5E6612A-9ABB-D924-15DA-EBE539D00AF3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5A0FF45-E678-A83F-21BE-5C8577532558}"/>
              </a:ext>
            </a:extLst>
          </p:cNvPr>
          <p:cNvGrpSpPr/>
          <p:nvPr/>
        </p:nvGrpSpPr>
        <p:grpSpPr>
          <a:xfrm>
            <a:off x="2476300" y="2411500"/>
            <a:ext cx="7178040" cy="1980720"/>
            <a:chOff x="2476300" y="2411500"/>
            <a:chExt cx="7178040" cy="1980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A7B26FB9-B1A8-A3FC-1B7F-8E7A324346A6}"/>
                    </a:ext>
                  </a:extLst>
                </p14:cNvPr>
                <p14:cNvContentPartPr/>
                <p14:nvPr/>
              </p14:nvContentPartPr>
              <p14:xfrm>
                <a:off x="2476300" y="2411500"/>
                <a:ext cx="6872040" cy="16660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A7B26FB9-B1A8-A3FC-1B7F-8E7A324346A6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440302" y="2375500"/>
                  <a:ext cx="6943676" cy="173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D4D98288-51AB-4A8B-537A-44A5D5E6EB7B}"/>
                    </a:ext>
                  </a:extLst>
                </p14:cNvPr>
                <p14:cNvContentPartPr/>
                <p14:nvPr/>
              </p14:nvContentPartPr>
              <p14:xfrm>
                <a:off x="9257260" y="3708580"/>
                <a:ext cx="397080" cy="6836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D4D98288-51AB-4A8B-537A-44A5D5E6EB7B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221260" y="3672580"/>
                  <a:ext cx="468720" cy="7552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9" name="Titel 3">
            <a:extLst>
              <a:ext uri="{FF2B5EF4-FFF2-40B4-BE49-F238E27FC236}">
                <a16:creationId xmlns:a16="http://schemas.microsoft.com/office/drawing/2014/main" id="{2C40AC8E-C356-F331-A28D-792C99700D7A}"/>
              </a:ext>
            </a:extLst>
          </p:cNvPr>
          <p:cNvSpPr txBox="1">
            <a:spLocks/>
          </p:cNvSpPr>
          <p:nvPr/>
        </p:nvSpPr>
        <p:spPr>
          <a:xfrm>
            <a:off x="6655614" y="1815103"/>
            <a:ext cx="13930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∝ Z/E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F5A2EBC-5147-4262-98E4-E3BA85287F51}"/>
              </a:ext>
            </a:extLst>
          </p:cNvPr>
          <p:cNvGrpSpPr/>
          <p:nvPr/>
        </p:nvGrpSpPr>
        <p:grpSpPr>
          <a:xfrm>
            <a:off x="2352345" y="3019140"/>
            <a:ext cx="6640560" cy="2121120"/>
            <a:chOff x="2352345" y="3019140"/>
            <a:chExt cx="6640560" cy="2121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5CD663F1-4EC5-55C3-B97F-22E8E8988DA6}"/>
                    </a:ext>
                  </a:extLst>
                </p14:cNvPr>
                <p14:cNvContentPartPr/>
                <p14:nvPr/>
              </p14:nvContentPartPr>
              <p14:xfrm>
                <a:off x="2448105" y="3810060"/>
                <a:ext cx="6507000" cy="41580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5CD663F1-4EC5-55C3-B97F-22E8E8988DA6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412107" y="3774060"/>
                  <a:ext cx="6578636" cy="48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B5E919C8-F3A2-4194-27E8-CB087F1FF91E}"/>
                    </a:ext>
                  </a:extLst>
                </p14:cNvPr>
                <p14:cNvContentPartPr/>
                <p14:nvPr/>
              </p14:nvContentPartPr>
              <p14:xfrm>
                <a:off x="8643345" y="4019580"/>
                <a:ext cx="331920" cy="4129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B5E919C8-F3A2-4194-27E8-CB087F1FF91E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607306" y="3983580"/>
                  <a:ext cx="403638" cy="4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4E8EF37D-DA65-4881-9AC8-565B0CFC92A4}"/>
                    </a:ext>
                  </a:extLst>
                </p14:cNvPr>
                <p14:cNvContentPartPr/>
                <p14:nvPr/>
              </p14:nvContentPartPr>
              <p14:xfrm>
                <a:off x="2352345" y="3019140"/>
                <a:ext cx="6579000" cy="20887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4E8EF37D-DA65-4881-9AC8-565B0CFC92A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316345" y="2983140"/>
                  <a:ext cx="6650640" cy="21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6C1E2BE-A871-64B4-574C-39A3ACC88A1A}"/>
                    </a:ext>
                  </a:extLst>
                </p14:cNvPr>
                <p14:cNvContentPartPr/>
                <p14:nvPr/>
              </p14:nvContentPartPr>
              <p14:xfrm>
                <a:off x="8610585" y="4724460"/>
                <a:ext cx="382320" cy="4158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6C1E2BE-A871-64B4-574C-39A3ACC88A1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574585" y="4688460"/>
                  <a:ext cx="453960" cy="487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BEB7DB4A-E3A8-8793-3BC6-7757666B6077}"/>
                  </a:ext>
                </a:extLst>
              </p14:cNvPr>
              <p14:cNvContentPartPr/>
              <p14:nvPr/>
            </p14:nvContentPartPr>
            <p14:xfrm>
              <a:off x="6909714" y="3945549"/>
              <a:ext cx="963893" cy="124747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BEB7DB4A-E3A8-8793-3BC6-7757666B6077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873721" y="3909599"/>
                <a:ext cx="1035519" cy="196288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itel 3">
            <a:extLst>
              <a:ext uri="{FF2B5EF4-FFF2-40B4-BE49-F238E27FC236}">
                <a16:creationId xmlns:a16="http://schemas.microsoft.com/office/drawing/2014/main" id="{DC64D5C5-4514-B3C9-C8F3-A9E51E6EF044}"/>
              </a:ext>
            </a:extLst>
          </p:cNvPr>
          <p:cNvSpPr txBox="1">
            <a:spLocks/>
          </p:cNvSpPr>
          <p:nvPr/>
        </p:nvSpPr>
        <p:spPr>
          <a:xfrm>
            <a:off x="11408688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78B6FE2-1A73-1035-DB3E-BCC333BF1AC8}"/>
              </a:ext>
            </a:extLst>
          </p:cNvPr>
          <p:cNvSpPr/>
          <p:nvPr/>
        </p:nvSpPr>
        <p:spPr>
          <a:xfrm>
            <a:off x="7179745" y="4415572"/>
            <a:ext cx="780894" cy="79259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8722E9-6D80-9CDA-7F84-4247DFD41A8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127215" y="4225355"/>
            <a:ext cx="864993" cy="999663"/>
          </a:xfrm>
          <a:prstGeom prst="rect">
            <a:avLst/>
          </a:prstGeom>
        </p:spPr>
      </p:pic>
      <p:sp>
        <p:nvSpPr>
          <p:cNvPr id="21" name="Titel 3">
            <a:extLst>
              <a:ext uri="{FF2B5EF4-FFF2-40B4-BE49-F238E27FC236}">
                <a16:creationId xmlns:a16="http://schemas.microsoft.com/office/drawing/2014/main" id="{54A330CB-F425-18D5-5136-22EB8406860C}"/>
              </a:ext>
            </a:extLst>
          </p:cNvPr>
          <p:cNvSpPr txBox="1">
            <a:spLocks/>
          </p:cNvSpPr>
          <p:nvPr/>
        </p:nvSpPr>
        <p:spPr>
          <a:xfrm>
            <a:off x="4893966" y="5187160"/>
            <a:ext cx="409893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delays matter</a:t>
            </a:r>
          </a:p>
        </p:txBody>
      </p:sp>
    </p:spTree>
    <p:extLst>
      <p:ext uri="{BB962C8B-B14F-4D97-AF65-F5344CB8AC3E}">
        <p14:creationId xmlns:p14="http://schemas.microsoft.com/office/powerpoint/2010/main" val="163588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BABB9-3659-F260-79E9-A031466E0A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D5C78D03-3D3F-A0A9-36A2-8F025ADBE3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 rot="16200000">
            <a:off x="7357069" y="273994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EE3A86A3-537A-63BD-743D-8170B752FA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b="-1820"/>
          <a:stretch>
            <a:fillRect/>
          </a:stretch>
        </p:blipFill>
        <p:spPr bwMode="auto">
          <a:xfrm rot="10800000">
            <a:off x="4805370" y="4539995"/>
            <a:ext cx="8224925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CB9A80D5-98A3-F158-91C2-423B5F8F74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>
            <a:off x="4570907" y="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10 Facts You May Not Know About the Milky Way | Discover Magazine">
            <a:extLst>
              <a:ext uri="{FF2B5EF4-FFF2-40B4-BE49-F238E27FC236}">
                <a16:creationId xmlns:a16="http://schemas.microsoft.com/office/drawing/2014/main" id="{42E9392B-70BD-73DA-53DF-C0CD277E9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91" y="1895142"/>
            <a:ext cx="628650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58A94EBA-9564-5112-E0F0-3F7D745CEA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5" b="2583"/>
          <a:stretch>
            <a:fillRect/>
          </a:stretch>
        </p:blipFill>
        <p:spPr bwMode="auto">
          <a:xfrm>
            <a:off x="0" y="0"/>
            <a:ext cx="56875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67AF7A62-A6CB-7F25-0D85-0830A9FA3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751" y="2579535"/>
            <a:ext cx="1082120" cy="5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48B293AA-87BC-F20E-1932-8A9193753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810" y="2775387"/>
            <a:ext cx="3063875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3">
            <a:extLst>
              <a:ext uri="{FF2B5EF4-FFF2-40B4-BE49-F238E27FC236}">
                <a16:creationId xmlns:a16="http://schemas.microsoft.com/office/drawing/2014/main" id="{E8680A6A-C54B-FDCA-7FB3-B41B67599A03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F5F754-4FB3-DE09-E8F3-51ADA73EE474}"/>
              </a:ext>
            </a:extLst>
          </p:cNvPr>
          <p:cNvGrpSpPr/>
          <p:nvPr/>
        </p:nvGrpSpPr>
        <p:grpSpPr>
          <a:xfrm>
            <a:off x="2476300" y="2411500"/>
            <a:ext cx="7178040" cy="1980720"/>
            <a:chOff x="2476300" y="2411500"/>
            <a:chExt cx="7178040" cy="1980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052B0AE2-02D4-89E4-AB2D-DA77CE25B335}"/>
                    </a:ext>
                  </a:extLst>
                </p14:cNvPr>
                <p14:cNvContentPartPr/>
                <p14:nvPr/>
              </p14:nvContentPartPr>
              <p14:xfrm>
                <a:off x="2476300" y="2411500"/>
                <a:ext cx="6872040" cy="16660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052B0AE2-02D4-89E4-AB2D-DA77CE25B335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440302" y="2375500"/>
                  <a:ext cx="6943676" cy="173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4C457FDE-78D2-78F9-BB85-F3363BF738B2}"/>
                    </a:ext>
                  </a:extLst>
                </p14:cNvPr>
                <p14:cNvContentPartPr/>
                <p14:nvPr/>
              </p14:nvContentPartPr>
              <p14:xfrm>
                <a:off x="9257260" y="3708580"/>
                <a:ext cx="397080" cy="6836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4C457FDE-78D2-78F9-BB85-F3363BF738B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221260" y="3672580"/>
                  <a:ext cx="468720" cy="7552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9" name="Titel 3">
            <a:extLst>
              <a:ext uri="{FF2B5EF4-FFF2-40B4-BE49-F238E27FC236}">
                <a16:creationId xmlns:a16="http://schemas.microsoft.com/office/drawing/2014/main" id="{BF12D8C8-3523-F2A9-A0AC-FE57885F14D2}"/>
              </a:ext>
            </a:extLst>
          </p:cNvPr>
          <p:cNvSpPr txBox="1">
            <a:spLocks/>
          </p:cNvSpPr>
          <p:nvPr/>
        </p:nvSpPr>
        <p:spPr>
          <a:xfrm>
            <a:off x="6655614" y="1815103"/>
            <a:ext cx="13930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∝ Z/E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599193C-AE96-50FA-CA17-BA5C7DF6E324}"/>
              </a:ext>
            </a:extLst>
          </p:cNvPr>
          <p:cNvGrpSpPr/>
          <p:nvPr/>
        </p:nvGrpSpPr>
        <p:grpSpPr>
          <a:xfrm>
            <a:off x="2352345" y="3019140"/>
            <a:ext cx="6640560" cy="2121120"/>
            <a:chOff x="2352345" y="3019140"/>
            <a:chExt cx="6640560" cy="2121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8562CD4A-8D6C-21FC-B9E4-AEFB0C46F912}"/>
                    </a:ext>
                  </a:extLst>
                </p14:cNvPr>
                <p14:cNvContentPartPr/>
                <p14:nvPr/>
              </p14:nvContentPartPr>
              <p14:xfrm>
                <a:off x="2448105" y="3810060"/>
                <a:ext cx="6507000" cy="41580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8562CD4A-8D6C-21FC-B9E4-AEFB0C46F91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412107" y="3774060"/>
                  <a:ext cx="6578636" cy="48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E23F9EC6-CFFA-C9C1-571B-BD1AE62428CB}"/>
                    </a:ext>
                  </a:extLst>
                </p14:cNvPr>
                <p14:cNvContentPartPr/>
                <p14:nvPr/>
              </p14:nvContentPartPr>
              <p14:xfrm>
                <a:off x="8643345" y="4019580"/>
                <a:ext cx="331920" cy="4129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E23F9EC6-CFFA-C9C1-571B-BD1AE62428C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607306" y="3983580"/>
                  <a:ext cx="403638" cy="4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C246987B-4DAF-6379-9046-ECB419AB0F7B}"/>
                    </a:ext>
                  </a:extLst>
                </p14:cNvPr>
                <p14:cNvContentPartPr/>
                <p14:nvPr/>
              </p14:nvContentPartPr>
              <p14:xfrm>
                <a:off x="2352345" y="3019140"/>
                <a:ext cx="6579000" cy="20887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C246987B-4DAF-6379-9046-ECB419AB0F7B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316345" y="2983140"/>
                  <a:ext cx="6650640" cy="21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2028713B-42D9-D43B-5029-157A36710D9D}"/>
                    </a:ext>
                  </a:extLst>
                </p14:cNvPr>
                <p14:cNvContentPartPr/>
                <p14:nvPr/>
              </p14:nvContentPartPr>
              <p14:xfrm>
                <a:off x="8610585" y="4724460"/>
                <a:ext cx="382320" cy="4158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2028713B-42D9-D43B-5029-157A36710D9D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574585" y="4688460"/>
                  <a:ext cx="453960" cy="487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73C5923-7A58-2696-0B1C-25DBE2CAF22E}"/>
                  </a:ext>
                </a:extLst>
              </p14:cNvPr>
              <p14:cNvContentPartPr/>
              <p14:nvPr/>
            </p14:nvContentPartPr>
            <p14:xfrm>
              <a:off x="6909714" y="3945549"/>
              <a:ext cx="963893" cy="124747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73C5923-7A58-2696-0B1C-25DBE2CAF22E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873721" y="3909599"/>
                <a:ext cx="1035519" cy="196288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itel 3">
            <a:extLst>
              <a:ext uri="{FF2B5EF4-FFF2-40B4-BE49-F238E27FC236}">
                <a16:creationId xmlns:a16="http://schemas.microsoft.com/office/drawing/2014/main" id="{6DF931A3-7769-A394-FA5B-D84985148F84}"/>
              </a:ext>
            </a:extLst>
          </p:cNvPr>
          <p:cNvSpPr txBox="1">
            <a:spLocks/>
          </p:cNvSpPr>
          <p:nvPr/>
        </p:nvSpPr>
        <p:spPr>
          <a:xfrm>
            <a:off x="11408688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B03CE73-5B5B-5BBF-57BC-252250916C30}"/>
              </a:ext>
            </a:extLst>
          </p:cNvPr>
          <p:cNvSpPr/>
          <p:nvPr/>
        </p:nvSpPr>
        <p:spPr>
          <a:xfrm>
            <a:off x="7179745" y="4415572"/>
            <a:ext cx="780894" cy="79259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C2CC93C-AE2B-5C2D-8F4A-8655C47D4CD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127215" y="4225355"/>
            <a:ext cx="864993" cy="999663"/>
          </a:xfrm>
          <a:prstGeom prst="rect">
            <a:avLst/>
          </a:prstGeom>
        </p:spPr>
      </p:pic>
      <p:sp>
        <p:nvSpPr>
          <p:cNvPr id="21" name="Titel 3">
            <a:extLst>
              <a:ext uri="{FF2B5EF4-FFF2-40B4-BE49-F238E27FC236}">
                <a16:creationId xmlns:a16="http://schemas.microsoft.com/office/drawing/2014/main" id="{D2E9734E-CB87-E4AA-F45E-1C937F65048F}"/>
              </a:ext>
            </a:extLst>
          </p:cNvPr>
          <p:cNvSpPr txBox="1">
            <a:spLocks/>
          </p:cNvSpPr>
          <p:nvPr/>
        </p:nvSpPr>
        <p:spPr>
          <a:xfrm>
            <a:off x="4893966" y="5187160"/>
            <a:ext cx="409893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delays matter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93696C-3702-BC37-FB1E-DCBB5420CE60}"/>
              </a:ext>
            </a:extLst>
          </p:cNvPr>
          <p:cNvSpPr/>
          <p:nvPr/>
        </p:nvSpPr>
        <p:spPr>
          <a:xfrm>
            <a:off x="3105150" y="820553"/>
            <a:ext cx="3287198" cy="24859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3A40699-3C00-259A-9DD4-D00113F653F0}"/>
              </a:ext>
            </a:extLst>
          </p:cNvPr>
          <p:cNvSpPr/>
          <p:nvPr/>
        </p:nvSpPr>
        <p:spPr>
          <a:xfrm>
            <a:off x="1446373" y="4112490"/>
            <a:ext cx="3345757" cy="254504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FDB7047-B838-867A-D1CE-DDE27E1E5B5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401" y="940857"/>
            <a:ext cx="3117505" cy="23017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2C3EC5-51A6-DF33-6DA1-404E6051227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373" y="4147367"/>
            <a:ext cx="3345624" cy="2510172"/>
          </a:xfrm>
          <a:prstGeom prst="rect">
            <a:avLst/>
          </a:prstGeom>
        </p:spPr>
      </p:pic>
      <p:sp>
        <p:nvSpPr>
          <p:cNvPr id="18" name="Titel 3">
            <a:extLst>
              <a:ext uri="{FF2B5EF4-FFF2-40B4-BE49-F238E27FC236}">
                <a16:creationId xmlns:a16="http://schemas.microsoft.com/office/drawing/2014/main" id="{B50FA0CC-3EF9-411D-78F2-70D37CF9B488}"/>
              </a:ext>
            </a:extLst>
          </p:cNvPr>
          <p:cNvSpPr txBox="1">
            <a:spLocks/>
          </p:cNvSpPr>
          <p:nvPr/>
        </p:nvSpPr>
        <p:spPr>
          <a:xfrm>
            <a:off x="3607421" y="249932"/>
            <a:ext cx="279997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Anisotropy</a:t>
            </a:r>
          </a:p>
        </p:txBody>
      </p:sp>
      <p:sp>
        <p:nvSpPr>
          <p:cNvPr id="20" name="Titel 3">
            <a:extLst>
              <a:ext uri="{FF2B5EF4-FFF2-40B4-BE49-F238E27FC236}">
                <a16:creationId xmlns:a16="http://schemas.microsoft.com/office/drawing/2014/main" id="{D4D06C0A-1640-2A85-0F85-4785159E9991}"/>
              </a:ext>
            </a:extLst>
          </p:cNvPr>
          <p:cNvSpPr txBox="1">
            <a:spLocks/>
          </p:cNvSpPr>
          <p:nvPr/>
        </p:nvSpPr>
        <p:spPr>
          <a:xfrm rot="16200000">
            <a:off x="-906591" y="4619285"/>
            <a:ext cx="388649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 spectrum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8DD3182-5DE1-B23E-F698-B2B3A3A74A8B}"/>
              </a:ext>
            </a:extLst>
          </p:cNvPr>
          <p:cNvGrpSpPr/>
          <p:nvPr/>
        </p:nvGrpSpPr>
        <p:grpSpPr>
          <a:xfrm>
            <a:off x="466473" y="3238380"/>
            <a:ext cx="686817" cy="1046900"/>
            <a:chOff x="466473" y="3238380"/>
            <a:chExt cx="686817" cy="10469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CEF6F180-F496-D5BD-B298-0BBC517ECD14}"/>
                    </a:ext>
                  </a:extLst>
                </p14:cNvPr>
                <p14:cNvContentPartPr/>
                <p14:nvPr/>
              </p14:nvContentPartPr>
              <p14:xfrm rot="21135475">
                <a:off x="466473" y="3454400"/>
                <a:ext cx="570960" cy="83088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CEF6F180-F496-D5BD-B298-0BBC517ECD14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 rot="21135475">
                  <a:off x="403833" y="3391760"/>
                  <a:ext cx="696600" cy="9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EF1D7035-F614-8C66-A21F-86715906FB99}"/>
                    </a:ext>
                  </a:extLst>
                </p14:cNvPr>
                <p14:cNvContentPartPr/>
                <p14:nvPr/>
              </p14:nvContentPartPr>
              <p14:xfrm>
                <a:off x="905970" y="3238380"/>
                <a:ext cx="247320" cy="5173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EF1D7035-F614-8C66-A21F-86715906FB99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843330" y="3175380"/>
                  <a:ext cx="372960" cy="642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38F91695-2BFA-2F2A-0F5A-B8A8CE7DCF04}"/>
                  </a:ext>
                </a:extLst>
              </p14:cNvPr>
              <p14:cNvContentPartPr/>
              <p14:nvPr/>
            </p14:nvContentPartPr>
            <p14:xfrm>
              <a:off x="2399250" y="1875420"/>
              <a:ext cx="525240" cy="801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38F91695-2BFA-2F2A-0F5A-B8A8CE7DCF04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336250" y="1812780"/>
                <a:ext cx="650880" cy="92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95AF9D08-509F-F755-8484-2B81D1D7F9CE}"/>
                  </a:ext>
                </a:extLst>
              </p14:cNvPr>
              <p14:cNvContentPartPr/>
              <p14:nvPr/>
            </p14:nvContentPartPr>
            <p14:xfrm>
              <a:off x="2114850" y="2600460"/>
              <a:ext cx="276120" cy="20052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95AF9D08-509F-F755-8484-2B81D1D7F9CE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051850" y="2537460"/>
                <a:ext cx="401760" cy="32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04862C49-DA21-2C35-9C72-EE34C23AFB87}"/>
                  </a:ext>
                </a:extLst>
              </p14:cNvPr>
              <p14:cNvContentPartPr/>
              <p14:nvPr/>
            </p14:nvContentPartPr>
            <p14:xfrm>
              <a:off x="2390610" y="2571660"/>
              <a:ext cx="286200" cy="23868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04862C49-DA21-2C35-9C72-EE34C23AFB87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327610" y="2508660"/>
                <a:ext cx="411840" cy="36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023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0664B-0730-A131-8750-432CEDA93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C5A15577-BEC4-4D71-CCF6-8D8DF105C2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 rot="16200000">
            <a:off x="7357069" y="273994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9FA95DF2-97BB-E10F-216F-4ADF89A86A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b="-1820"/>
          <a:stretch>
            <a:fillRect/>
          </a:stretch>
        </p:blipFill>
        <p:spPr bwMode="auto">
          <a:xfrm rot="10800000">
            <a:off x="4805370" y="4539995"/>
            <a:ext cx="8224925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DEA9C73A-8FB4-F864-CBA2-96C2355A2C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>
            <a:off x="4570907" y="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10 Facts You May Not Know About the Milky Way | Discover Magazine">
            <a:extLst>
              <a:ext uri="{FF2B5EF4-FFF2-40B4-BE49-F238E27FC236}">
                <a16:creationId xmlns:a16="http://schemas.microsoft.com/office/drawing/2014/main" id="{8DFD3613-590C-10AD-9E9C-8BC070568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91" y="1895142"/>
            <a:ext cx="628650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E1F1FD63-1E72-10E2-9574-CEE233E54D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5" b="2583"/>
          <a:stretch>
            <a:fillRect/>
          </a:stretch>
        </p:blipFill>
        <p:spPr bwMode="auto">
          <a:xfrm>
            <a:off x="0" y="0"/>
            <a:ext cx="56875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5DC13934-47E5-E4FF-A784-0A9832890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751" y="2579535"/>
            <a:ext cx="1082120" cy="5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AF2B4A04-C38F-C6E1-5347-8A5899F40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810" y="2775387"/>
            <a:ext cx="3063875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3">
            <a:extLst>
              <a:ext uri="{FF2B5EF4-FFF2-40B4-BE49-F238E27FC236}">
                <a16:creationId xmlns:a16="http://schemas.microsoft.com/office/drawing/2014/main" id="{29F32003-852A-AEA5-9BA9-2F86E55AC72B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and motivation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E75F068-231D-75F2-B975-CBEAF01992CD}"/>
              </a:ext>
            </a:extLst>
          </p:cNvPr>
          <p:cNvGrpSpPr/>
          <p:nvPr/>
        </p:nvGrpSpPr>
        <p:grpSpPr>
          <a:xfrm>
            <a:off x="2476300" y="2411500"/>
            <a:ext cx="7178040" cy="1980720"/>
            <a:chOff x="2476300" y="2411500"/>
            <a:chExt cx="7178040" cy="1980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17F5F559-384E-DB08-2594-2F23D23E52AE}"/>
                    </a:ext>
                  </a:extLst>
                </p14:cNvPr>
                <p14:cNvContentPartPr/>
                <p14:nvPr/>
              </p14:nvContentPartPr>
              <p14:xfrm>
                <a:off x="2476300" y="2411500"/>
                <a:ext cx="6872040" cy="16660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17F5F559-384E-DB08-2594-2F23D23E52AE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440302" y="2375500"/>
                  <a:ext cx="6943676" cy="173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96A9658-740B-C70D-D7F1-DB099EDFBE57}"/>
                    </a:ext>
                  </a:extLst>
                </p14:cNvPr>
                <p14:cNvContentPartPr/>
                <p14:nvPr/>
              </p14:nvContentPartPr>
              <p14:xfrm>
                <a:off x="9257260" y="3708580"/>
                <a:ext cx="397080" cy="6836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96A9658-740B-C70D-D7F1-DB099EDFBE5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221260" y="3672580"/>
                  <a:ext cx="468720" cy="7552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0" name="Titel 3">
            <a:extLst>
              <a:ext uri="{FF2B5EF4-FFF2-40B4-BE49-F238E27FC236}">
                <a16:creationId xmlns:a16="http://schemas.microsoft.com/office/drawing/2014/main" id="{6E9D2570-82E9-5F62-2D57-27B175E8FC33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5" name="Titel 3">
            <a:extLst>
              <a:ext uri="{FF2B5EF4-FFF2-40B4-BE49-F238E27FC236}">
                <a16:creationId xmlns:a16="http://schemas.microsoft.com/office/drawing/2014/main" id="{0A69CC84-F9A0-4851-6237-C5E63FF3A52E}"/>
              </a:ext>
            </a:extLst>
          </p:cNvPr>
          <p:cNvSpPr txBox="1">
            <a:spLocks/>
          </p:cNvSpPr>
          <p:nvPr/>
        </p:nvSpPr>
        <p:spPr>
          <a:xfrm>
            <a:off x="729770" y="1358154"/>
            <a:ext cx="422803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HECR source</a:t>
            </a:r>
          </a:p>
        </p:txBody>
      </p:sp>
      <p:sp>
        <p:nvSpPr>
          <p:cNvPr id="29" name="Titel 3">
            <a:extLst>
              <a:ext uri="{FF2B5EF4-FFF2-40B4-BE49-F238E27FC236}">
                <a16:creationId xmlns:a16="http://schemas.microsoft.com/office/drawing/2014/main" id="{E77D01D0-F37A-1102-0622-A9658BBDA3EB}"/>
              </a:ext>
            </a:extLst>
          </p:cNvPr>
          <p:cNvSpPr txBox="1">
            <a:spLocks/>
          </p:cNvSpPr>
          <p:nvPr/>
        </p:nvSpPr>
        <p:spPr>
          <a:xfrm>
            <a:off x="4659734" y="1368469"/>
            <a:ext cx="422803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∝ Z/E</a:t>
            </a:r>
          </a:p>
        </p:txBody>
      </p:sp>
      <p:sp>
        <p:nvSpPr>
          <p:cNvPr id="30" name="Titel 3">
            <a:extLst>
              <a:ext uri="{FF2B5EF4-FFF2-40B4-BE49-F238E27FC236}">
                <a16:creationId xmlns:a16="http://schemas.microsoft.com/office/drawing/2014/main" id="{37389B7D-6F2D-B984-4B03-0C85199ED1ED}"/>
              </a:ext>
            </a:extLst>
          </p:cNvPr>
          <p:cNvSpPr txBox="1">
            <a:spLocks/>
          </p:cNvSpPr>
          <p:nvPr/>
        </p:nvSpPr>
        <p:spPr>
          <a:xfrm>
            <a:off x="8798940" y="1353972"/>
            <a:ext cx="28082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C281AC6-5FD5-8FB3-4D87-C44839A8CEC9}"/>
              </a:ext>
            </a:extLst>
          </p:cNvPr>
          <p:cNvGrpSpPr/>
          <p:nvPr/>
        </p:nvGrpSpPr>
        <p:grpSpPr>
          <a:xfrm>
            <a:off x="2352345" y="3019140"/>
            <a:ext cx="6640560" cy="2121120"/>
            <a:chOff x="2352345" y="3019140"/>
            <a:chExt cx="6640560" cy="2121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48154B02-10BB-4053-DDEF-4AB9443A78BE}"/>
                    </a:ext>
                  </a:extLst>
                </p14:cNvPr>
                <p14:cNvContentPartPr/>
                <p14:nvPr/>
              </p14:nvContentPartPr>
              <p14:xfrm>
                <a:off x="2448105" y="3810060"/>
                <a:ext cx="6507000" cy="41580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48154B02-10BB-4053-DDEF-4AB9443A78BE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412107" y="3774060"/>
                  <a:ext cx="6578636" cy="48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D8FE743-8183-7196-2AF0-C8D93621292B}"/>
                    </a:ext>
                  </a:extLst>
                </p14:cNvPr>
                <p14:cNvContentPartPr/>
                <p14:nvPr/>
              </p14:nvContentPartPr>
              <p14:xfrm>
                <a:off x="8643345" y="4019580"/>
                <a:ext cx="331920" cy="4129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D8FE743-8183-7196-2AF0-C8D93621292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607306" y="3983580"/>
                  <a:ext cx="403638" cy="48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FCF91A4E-C503-AD72-8441-B5BA125F5827}"/>
                    </a:ext>
                  </a:extLst>
                </p14:cNvPr>
                <p14:cNvContentPartPr/>
                <p14:nvPr/>
              </p14:nvContentPartPr>
              <p14:xfrm>
                <a:off x="2352345" y="3019140"/>
                <a:ext cx="6579000" cy="208872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FCF91A4E-C503-AD72-8441-B5BA125F5827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316345" y="2983140"/>
                  <a:ext cx="6650640" cy="21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07187498-D84A-FBA2-2D45-CE6A53F85D10}"/>
                    </a:ext>
                  </a:extLst>
                </p14:cNvPr>
                <p14:cNvContentPartPr/>
                <p14:nvPr/>
              </p14:nvContentPartPr>
              <p14:xfrm>
                <a:off x="8610585" y="4724460"/>
                <a:ext cx="382320" cy="4158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07187498-D84A-FBA2-2D45-CE6A53F85D10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574585" y="4688460"/>
                  <a:ext cx="453960" cy="487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D2218C54-5834-DF54-2E5E-77C43049B405}"/>
                  </a:ext>
                </a:extLst>
              </p14:cNvPr>
              <p14:cNvContentPartPr/>
              <p14:nvPr/>
            </p14:nvContentPartPr>
            <p14:xfrm>
              <a:off x="6909714" y="3945549"/>
              <a:ext cx="963893" cy="124747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D2218C54-5834-DF54-2E5E-77C43049B405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873721" y="3909599"/>
                <a:ext cx="1035519" cy="196288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itel 3">
            <a:extLst>
              <a:ext uri="{FF2B5EF4-FFF2-40B4-BE49-F238E27FC236}">
                <a16:creationId xmlns:a16="http://schemas.microsoft.com/office/drawing/2014/main" id="{A1EE593B-AF7C-703F-9E3C-D3C80B15C995}"/>
              </a:ext>
            </a:extLst>
          </p:cNvPr>
          <p:cNvSpPr txBox="1">
            <a:spLocks/>
          </p:cNvSpPr>
          <p:nvPr/>
        </p:nvSpPr>
        <p:spPr>
          <a:xfrm>
            <a:off x="4570907" y="5917818"/>
            <a:ext cx="7333086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Confinement</a:t>
            </a:r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rigidity</a:t>
            </a:r>
            <a:r>
              <a:rPr lang="de-DE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dependent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6514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32435-E57C-B5A7-25E4-5B4127F14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17FD5934-AFF9-3859-E447-275634211D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008" b="27464"/>
          <a:stretch>
            <a:fillRect/>
          </a:stretch>
        </p:blipFill>
        <p:spPr>
          <a:xfrm>
            <a:off x="0" y="-1"/>
            <a:ext cx="12192000" cy="5094159"/>
          </a:xfrm>
          <a:prstGeom prst="rect">
            <a:avLst/>
          </a:prstGeom>
        </p:spPr>
      </p:pic>
      <p:sp>
        <p:nvSpPr>
          <p:cNvPr id="4" name="Untertitel 4">
            <a:extLst>
              <a:ext uri="{FF2B5EF4-FFF2-40B4-BE49-F238E27FC236}">
                <a16:creationId xmlns:a16="http://schemas.microsoft.com/office/drawing/2014/main" id="{B7A04C29-8AC1-8053-B325-12F72301B5EA}"/>
              </a:ext>
            </a:extLst>
          </p:cNvPr>
          <p:cNvSpPr txBox="1">
            <a:spLocks/>
          </p:cNvSpPr>
          <p:nvPr/>
        </p:nvSpPr>
        <p:spPr>
          <a:xfrm>
            <a:off x="3639645" y="1789948"/>
            <a:ext cx="843806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  <p:pic>
        <p:nvPicPr>
          <p:cNvPr id="3" name="Grafik 33">
            <a:extLst>
              <a:ext uri="{FF2B5EF4-FFF2-40B4-BE49-F238E27FC236}">
                <a16:creationId xmlns:a16="http://schemas.microsoft.com/office/drawing/2014/main" id="{3E862A56-C247-A36C-218A-F55544870D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0687" y="5756333"/>
            <a:ext cx="2430469" cy="765304"/>
          </a:xfrm>
          <a:prstGeom prst="rect">
            <a:avLst/>
          </a:prstGeom>
        </p:spPr>
      </p:pic>
      <p:pic>
        <p:nvPicPr>
          <p:cNvPr id="13" name="Grafik 36">
            <a:extLst>
              <a:ext uri="{FF2B5EF4-FFF2-40B4-BE49-F238E27FC236}">
                <a16:creationId xmlns:a16="http://schemas.microsoft.com/office/drawing/2014/main" id="{B16333EA-28F9-994F-BA34-F3584B337A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57" t="12714" r="6077" b="17971"/>
          <a:stretch/>
        </p:blipFill>
        <p:spPr>
          <a:xfrm>
            <a:off x="2748306" y="5745236"/>
            <a:ext cx="2444010" cy="794584"/>
          </a:xfrm>
          <a:prstGeom prst="rect">
            <a:avLst/>
          </a:prstGeom>
        </p:spPr>
      </p:pic>
      <p:pic>
        <p:nvPicPr>
          <p:cNvPr id="15" name="Grafik 39">
            <a:extLst>
              <a:ext uri="{FF2B5EF4-FFF2-40B4-BE49-F238E27FC236}">
                <a16:creationId xmlns:a16="http://schemas.microsoft.com/office/drawing/2014/main" id="{30D5932A-A145-D6CB-454F-6A201D13D3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9740" y="5186284"/>
            <a:ext cx="3586270" cy="1447373"/>
          </a:xfrm>
          <a:prstGeom prst="rect">
            <a:avLst/>
          </a:prstGeom>
        </p:spPr>
      </p:pic>
      <p:pic>
        <p:nvPicPr>
          <p:cNvPr id="27" name="Picture 2" descr="Die Vector Stiftung">
            <a:extLst>
              <a:ext uri="{FF2B5EF4-FFF2-40B4-BE49-F238E27FC236}">
                <a16:creationId xmlns:a16="http://schemas.microsoft.com/office/drawing/2014/main" id="{E4800E83-C4EA-0803-22AB-9DC8C3952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369" y="5284883"/>
            <a:ext cx="2533612" cy="97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Pierre Auger Observatory – Výzkumné infrastruktury">
            <a:extLst>
              <a:ext uri="{FF2B5EF4-FFF2-40B4-BE49-F238E27FC236}">
                <a16:creationId xmlns:a16="http://schemas.microsoft.com/office/drawing/2014/main" id="{E2AA912D-5E41-EC58-BEA9-E36E5C93D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604" y="5103968"/>
            <a:ext cx="806004" cy="161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Bergische Universität Wuppertal – Wikipedia">
            <a:extLst>
              <a:ext uri="{FF2B5EF4-FFF2-40B4-BE49-F238E27FC236}">
                <a16:creationId xmlns:a16="http://schemas.microsoft.com/office/drawing/2014/main" id="{276CD0A4-2866-A13C-992E-AFD758EDF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920" y="5316041"/>
            <a:ext cx="1998080" cy="744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hteck 43">
            <a:extLst>
              <a:ext uri="{FF2B5EF4-FFF2-40B4-BE49-F238E27FC236}">
                <a16:creationId xmlns:a16="http://schemas.microsoft.com/office/drawing/2014/main" id="{A120C0D0-96CA-840F-A294-56F6D8CA0580}"/>
              </a:ext>
            </a:extLst>
          </p:cNvPr>
          <p:cNvSpPr/>
          <p:nvPr/>
        </p:nvSpPr>
        <p:spPr>
          <a:xfrm>
            <a:off x="0" y="4919662"/>
            <a:ext cx="12192000" cy="1938337"/>
          </a:xfrm>
          <a:prstGeom prst="rect">
            <a:avLst/>
          </a:prstGeom>
          <a:solidFill>
            <a:srgbClr val="002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1" name="Untertitel 4">
            <a:extLst>
              <a:ext uri="{FF2B5EF4-FFF2-40B4-BE49-F238E27FC236}">
                <a16:creationId xmlns:a16="http://schemas.microsoft.com/office/drawing/2014/main" id="{19E1E261-BCB6-2698-63EA-DDA41921FA25}"/>
              </a:ext>
            </a:extLst>
          </p:cNvPr>
          <p:cNvSpPr txBox="1">
            <a:spLocks/>
          </p:cNvSpPr>
          <p:nvPr/>
        </p:nvSpPr>
        <p:spPr>
          <a:xfrm>
            <a:off x="8214575" y="5047899"/>
            <a:ext cx="4051300" cy="4247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kampert@uni-wuppertal.de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Grafik 48">
            <a:extLst>
              <a:ext uri="{FF2B5EF4-FFF2-40B4-BE49-F238E27FC236}">
                <a16:creationId xmlns:a16="http://schemas.microsoft.com/office/drawing/2014/main" id="{BF667501-BA47-5B1A-D670-D1549D68DCC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4992"/>
          <a:stretch/>
        </p:blipFill>
        <p:spPr>
          <a:xfrm>
            <a:off x="6193286" y="5722454"/>
            <a:ext cx="1950075" cy="897421"/>
          </a:xfrm>
          <a:prstGeom prst="rect">
            <a:avLst/>
          </a:prstGeom>
        </p:spPr>
      </p:pic>
      <p:pic>
        <p:nvPicPr>
          <p:cNvPr id="33" name="Grafik 49">
            <a:extLst>
              <a:ext uri="{FF2B5EF4-FFF2-40B4-BE49-F238E27FC236}">
                <a16:creationId xmlns:a16="http://schemas.microsoft.com/office/drawing/2014/main" id="{84CE54A2-5B02-5F86-0DF9-7CC9776E2F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91158" y="5707903"/>
            <a:ext cx="1500290" cy="919414"/>
          </a:xfrm>
          <a:prstGeom prst="rect">
            <a:avLst/>
          </a:prstGeom>
        </p:spPr>
      </p:pic>
      <p:pic>
        <p:nvPicPr>
          <p:cNvPr id="34" name="Grafik 50">
            <a:extLst>
              <a:ext uri="{FF2B5EF4-FFF2-40B4-BE49-F238E27FC236}">
                <a16:creationId xmlns:a16="http://schemas.microsoft.com/office/drawing/2014/main" id="{5893235C-C6C3-0F38-F50E-B427517EEBC7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34420"/>
          <a:stretch/>
        </p:blipFill>
        <p:spPr>
          <a:xfrm>
            <a:off x="11251959" y="5635744"/>
            <a:ext cx="825748" cy="1087846"/>
          </a:xfrm>
          <a:prstGeom prst="rect">
            <a:avLst/>
          </a:prstGeom>
        </p:spPr>
      </p:pic>
      <p:pic>
        <p:nvPicPr>
          <p:cNvPr id="35" name="Grafik 51">
            <a:extLst>
              <a:ext uri="{FF2B5EF4-FFF2-40B4-BE49-F238E27FC236}">
                <a16:creationId xmlns:a16="http://schemas.microsoft.com/office/drawing/2014/main" id="{31C2992E-16DC-1A21-C49A-5DA3A6B8876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-140" r="68814"/>
          <a:stretch/>
        </p:blipFill>
        <p:spPr>
          <a:xfrm>
            <a:off x="5291322" y="5713171"/>
            <a:ext cx="923924" cy="882381"/>
          </a:xfrm>
          <a:prstGeom prst="rect">
            <a:avLst/>
          </a:prstGeom>
        </p:spPr>
      </p:pic>
      <p:pic>
        <p:nvPicPr>
          <p:cNvPr id="36" name="Grafik 52">
            <a:extLst>
              <a:ext uri="{FF2B5EF4-FFF2-40B4-BE49-F238E27FC236}">
                <a16:creationId xmlns:a16="http://schemas.microsoft.com/office/drawing/2014/main" id="{AC9C4079-8673-E525-DDE1-58A2EE237DB6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68404"/>
          <a:stretch/>
        </p:blipFill>
        <p:spPr>
          <a:xfrm>
            <a:off x="9990132" y="5756333"/>
            <a:ext cx="1205722" cy="765304"/>
          </a:xfrm>
          <a:prstGeom prst="rect">
            <a:avLst/>
          </a:prstGeom>
        </p:spPr>
      </p:pic>
      <p:pic>
        <p:nvPicPr>
          <p:cNvPr id="37" name="Grafik 53">
            <a:extLst>
              <a:ext uri="{FF2B5EF4-FFF2-40B4-BE49-F238E27FC236}">
                <a16:creationId xmlns:a16="http://schemas.microsoft.com/office/drawing/2014/main" id="{72D49A12-C5D6-9019-EDC8-1D7A231F7D01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58621" r="-1471"/>
          <a:stretch/>
        </p:blipFill>
        <p:spPr>
          <a:xfrm>
            <a:off x="1427590" y="5281510"/>
            <a:ext cx="1195034" cy="1462533"/>
          </a:xfrm>
          <a:prstGeom prst="rect">
            <a:avLst/>
          </a:prstGeom>
        </p:spPr>
      </p:pic>
      <p:cxnSp>
        <p:nvCxnSpPr>
          <p:cNvPr id="38" name="Gerader Verbinder 54">
            <a:extLst>
              <a:ext uri="{FF2B5EF4-FFF2-40B4-BE49-F238E27FC236}">
                <a16:creationId xmlns:a16="http://schemas.microsoft.com/office/drawing/2014/main" id="{9BBBA668-47AB-1D47-8904-475BE6F9D1C9}"/>
              </a:ext>
            </a:extLst>
          </p:cNvPr>
          <p:cNvCxnSpPr/>
          <p:nvPr/>
        </p:nvCxnSpPr>
        <p:spPr>
          <a:xfrm>
            <a:off x="1333182" y="5639451"/>
            <a:ext cx="4049" cy="107239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afik 55">
            <a:extLst>
              <a:ext uri="{FF2B5EF4-FFF2-40B4-BE49-F238E27FC236}">
                <a16:creationId xmlns:a16="http://schemas.microsoft.com/office/drawing/2014/main" id="{2B70EBFB-86A5-967E-F199-F5104B7FE224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46846"/>
          <a:stretch/>
        </p:blipFill>
        <p:spPr>
          <a:xfrm>
            <a:off x="181651" y="5637860"/>
            <a:ext cx="1082822" cy="1068306"/>
          </a:xfrm>
          <a:prstGeom prst="rect">
            <a:avLst/>
          </a:prstGeom>
        </p:spPr>
      </p:pic>
      <p:sp>
        <p:nvSpPr>
          <p:cNvPr id="40" name="Ellipse 56">
            <a:extLst>
              <a:ext uri="{FF2B5EF4-FFF2-40B4-BE49-F238E27FC236}">
                <a16:creationId xmlns:a16="http://schemas.microsoft.com/office/drawing/2014/main" id="{525FB5C2-BC64-C16B-81D6-B92D11BCAC28}"/>
              </a:ext>
            </a:extLst>
          </p:cNvPr>
          <p:cNvSpPr/>
          <p:nvPr/>
        </p:nvSpPr>
        <p:spPr>
          <a:xfrm>
            <a:off x="169044" y="5630594"/>
            <a:ext cx="1090665" cy="10853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Gleichschenkliges Dreieck 57">
            <a:extLst>
              <a:ext uri="{FF2B5EF4-FFF2-40B4-BE49-F238E27FC236}">
                <a16:creationId xmlns:a16="http://schemas.microsoft.com/office/drawing/2014/main" id="{7E147515-8E85-A9DE-9F2F-027381324DF3}"/>
              </a:ext>
            </a:extLst>
          </p:cNvPr>
          <p:cNvSpPr/>
          <p:nvPr/>
        </p:nvSpPr>
        <p:spPr>
          <a:xfrm rot="5400000">
            <a:off x="4766072" y="5777708"/>
            <a:ext cx="409104" cy="35368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2" name="Grafik 58">
            <a:extLst>
              <a:ext uri="{FF2B5EF4-FFF2-40B4-BE49-F238E27FC236}">
                <a16:creationId xmlns:a16="http://schemas.microsoft.com/office/drawing/2014/main" id="{9D9CD05F-F859-827B-756C-399F7E507A9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706512" y="5736995"/>
            <a:ext cx="2477050" cy="819567"/>
          </a:xfrm>
          <a:prstGeom prst="rect">
            <a:avLst/>
          </a:prstGeom>
        </p:spPr>
      </p:pic>
      <p:sp>
        <p:nvSpPr>
          <p:cNvPr id="43" name="Untertitel 4">
            <a:extLst>
              <a:ext uri="{FF2B5EF4-FFF2-40B4-BE49-F238E27FC236}">
                <a16:creationId xmlns:a16="http://schemas.microsoft.com/office/drawing/2014/main" id="{9ADCC7C7-F7F5-5114-6215-FC4BB9CD8965}"/>
              </a:ext>
            </a:extLst>
          </p:cNvPr>
          <p:cNvSpPr txBox="1">
            <a:spLocks/>
          </p:cNvSpPr>
          <p:nvPr/>
        </p:nvSpPr>
        <p:spPr>
          <a:xfrm>
            <a:off x="70858" y="5046779"/>
            <a:ext cx="4174037" cy="4247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 Session</a:t>
            </a:r>
          </a:p>
        </p:txBody>
      </p:sp>
      <p:sp>
        <p:nvSpPr>
          <p:cNvPr id="44" name="Untertitel 4">
            <a:extLst>
              <a:ext uri="{FF2B5EF4-FFF2-40B4-BE49-F238E27FC236}">
                <a16:creationId xmlns:a16="http://schemas.microsoft.com/office/drawing/2014/main" id="{408C0CDB-6A76-DB27-405B-0AC551268A03}"/>
              </a:ext>
            </a:extLst>
          </p:cNvPr>
          <p:cNvSpPr txBox="1">
            <a:spLocks/>
          </p:cNvSpPr>
          <p:nvPr/>
        </p:nvSpPr>
        <p:spPr>
          <a:xfrm>
            <a:off x="4128308" y="5046779"/>
            <a:ext cx="3945079" cy="4247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US" baseline="300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</a:t>
            </a:r>
            <a:r>
              <a:rPr lang="en-US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179951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5136C-A5B3-0596-95C5-95DA309720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6C2805B3-C615-1EDD-2B43-914302F8D1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 rot="16200000">
            <a:off x="7357069" y="273994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4D2EB8C3-B79D-3696-94D2-15FA3ADA5B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b="-1820"/>
          <a:stretch>
            <a:fillRect/>
          </a:stretch>
        </p:blipFill>
        <p:spPr bwMode="auto">
          <a:xfrm rot="10800000">
            <a:off x="4805370" y="4539995"/>
            <a:ext cx="8224925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CB329C73-DB21-5AC5-D6F2-7FBD2FAE63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>
            <a:off x="4570907" y="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10 Facts You May Not Know About the Milky Way | Discover Magazine">
            <a:extLst>
              <a:ext uri="{FF2B5EF4-FFF2-40B4-BE49-F238E27FC236}">
                <a16:creationId xmlns:a16="http://schemas.microsoft.com/office/drawing/2014/main" id="{4890C4CD-CEAD-C9F3-159A-98A379864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91" y="1895142"/>
            <a:ext cx="628650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85E272A4-8BEC-54D3-B3DC-A4434594A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751" y="2579535"/>
            <a:ext cx="1082120" cy="5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54DB484F-5D9F-E5B6-0757-88A14B04C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810" y="2775387"/>
            <a:ext cx="3063875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el 3">
            <a:extLst>
              <a:ext uri="{FF2B5EF4-FFF2-40B4-BE49-F238E27FC236}">
                <a16:creationId xmlns:a16="http://schemas.microsoft.com/office/drawing/2014/main" id="{0AE401D9-A951-2837-CE02-626584190732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9" name="Titel 3">
            <a:extLst>
              <a:ext uri="{FF2B5EF4-FFF2-40B4-BE49-F238E27FC236}">
                <a16:creationId xmlns:a16="http://schemas.microsoft.com/office/drawing/2014/main" id="{EBA25CA6-B4BB-A28D-89CC-1C98CBC4A75A}"/>
              </a:ext>
            </a:extLst>
          </p:cNvPr>
          <p:cNvSpPr txBox="1">
            <a:spLocks/>
          </p:cNvSpPr>
          <p:nvPr/>
        </p:nvSpPr>
        <p:spPr>
          <a:xfrm>
            <a:off x="6639761" y="1817473"/>
            <a:ext cx="422803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∝ Z/E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4134D1-5E3C-E863-D562-539BEA1D66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333" y="0"/>
            <a:ext cx="5687568" cy="685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7B512A8-7CBF-7FA7-03E5-301FB58611E8}"/>
              </a:ext>
            </a:extLst>
          </p:cNvPr>
          <p:cNvGrpSpPr/>
          <p:nvPr/>
        </p:nvGrpSpPr>
        <p:grpSpPr>
          <a:xfrm>
            <a:off x="2352345" y="3019140"/>
            <a:ext cx="6640560" cy="2121120"/>
            <a:chOff x="2352345" y="3019140"/>
            <a:chExt cx="6640560" cy="2121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789C0EB7-0577-2EDE-1B52-D277D3F8135A}"/>
                    </a:ext>
                  </a:extLst>
                </p14:cNvPr>
                <p14:cNvContentPartPr/>
                <p14:nvPr/>
              </p14:nvContentPartPr>
              <p14:xfrm>
                <a:off x="2352345" y="3019140"/>
                <a:ext cx="6579000" cy="208872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789C0EB7-0577-2EDE-1B52-D277D3F8135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316345" y="2983140"/>
                  <a:ext cx="6650640" cy="21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2E89768-2C04-0F78-E751-B5873990E480}"/>
                    </a:ext>
                  </a:extLst>
                </p14:cNvPr>
                <p14:cNvContentPartPr/>
                <p14:nvPr/>
              </p14:nvContentPartPr>
              <p14:xfrm>
                <a:off x="8610585" y="4724460"/>
                <a:ext cx="382320" cy="4158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2E89768-2C04-0F78-E751-B5873990E48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574585" y="4688460"/>
                  <a:ext cx="453960" cy="4874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1D237821-579A-C24B-D90A-A6F9A54499C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60925" y="3491656"/>
            <a:ext cx="1238635" cy="114368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6FFCD00-DAB5-14A7-C3EE-E3422FA1C89C}"/>
              </a:ext>
            </a:extLst>
          </p:cNvPr>
          <p:cNvGrpSpPr/>
          <p:nvPr/>
        </p:nvGrpSpPr>
        <p:grpSpPr>
          <a:xfrm rot="915266">
            <a:off x="2610327" y="2138276"/>
            <a:ext cx="6640560" cy="2121120"/>
            <a:chOff x="2352345" y="3019140"/>
            <a:chExt cx="6640560" cy="2121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5B9FC314-118B-5048-524F-CAEBF39BE642}"/>
                    </a:ext>
                  </a:extLst>
                </p14:cNvPr>
                <p14:cNvContentPartPr/>
                <p14:nvPr/>
              </p14:nvContentPartPr>
              <p14:xfrm>
                <a:off x="2352345" y="3019140"/>
                <a:ext cx="6579000" cy="208872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5B9FC314-118B-5048-524F-CAEBF39BE64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316345" y="2983140"/>
                  <a:ext cx="6650640" cy="21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825AF9B1-E739-F609-C53D-E47EF5A3A3FE}"/>
                    </a:ext>
                  </a:extLst>
                </p14:cNvPr>
                <p14:cNvContentPartPr/>
                <p14:nvPr/>
              </p14:nvContentPartPr>
              <p14:xfrm>
                <a:off x="8610585" y="4724460"/>
                <a:ext cx="382320" cy="4158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825AF9B1-E739-F609-C53D-E47EF5A3A3F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574585" y="4688460"/>
                  <a:ext cx="453960" cy="4874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9186F8C8-7346-785D-220F-5207FB337D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80242" y="1639194"/>
            <a:ext cx="1238635" cy="1143688"/>
          </a:xfrm>
          <a:prstGeom prst="rect">
            <a:avLst/>
          </a:prstGeom>
        </p:spPr>
      </p:pic>
      <p:sp>
        <p:nvSpPr>
          <p:cNvPr id="3" name="Titel 3">
            <a:extLst>
              <a:ext uri="{FF2B5EF4-FFF2-40B4-BE49-F238E27FC236}">
                <a16:creationId xmlns:a16="http://schemas.microsoft.com/office/drawing/2014/main" id="{39888841-DB07-88D4-4568-FA92D0E3522F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burst frequency to achieve a constant flux?</a:t>
            </a:r>
          </a:p>
        </p:txBody>
      </p:sp>
    </p:spTree>
    <p:extLst>
      <p:ext uri="{BB962C8B-B14F-4D97-AF65-F5344CB8AC3E}">
        <p14:creationId xmlns:p14="http://schemas.microsoft.com/office/powerpoint/2010/main" val="421514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8FFBA-CBE4-8795-A463-10CBE21B8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4852C5CD-A9F3-E91A-6BDC-B662A581A8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 rot="16200000">
            <a:off x="7357069" y="273994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A01E6966-C9BB-416B-2D8F-7878DA8E64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b="-1820"/>
          <a:stretch>
            <a:fillRect/>
          </a:stretch>
        </p:blipFill>
        <p:spPr bwMode="auto">
          <a:xfrm rot="10800000">
            <a:off x="4805370" y="4539995"/>
            <a:ext cx="8224925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17BBE6BB-A98B-F9F3-88DA-40A88EF47B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>
            <a:off x="4570907" y="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10 Facts You May Not Know About the Milky Way | Discover Magazine">
            <a:extLst>
              <a:ext uri="{FF2B5EF4-FFF2-40B4-BE49-F238E27FC236}">
                <a16:creationId xmlns:a16="http://schemas.microsoft.com/office/drawing/2014/main" id="{8BAA74B4-B73D-B61B-E9C5-67CA62D42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91" y="1895142"/>
            <a:ext cx="628650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D9FA5298-0EE2-504B-16D6-D02325D52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751" y="2579535"/>
            <a:ext cx="1082120" cy="5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BA49353D-19DA-76F1-33C2-F60C592B5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810" y="2775387"/>
            <a:ext cx="3063875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el 3">
            <a:extLst>
              <a:ext uri="{FF2B5EF4-FFF2-40B4-BE49-F238E27FC236}">
                <a16:creationId xmlns:a16="http://schemas.microsoft.com/office/drawing/2014/main" id="{53B0BF8D-5286-0533-58EA-3D996C9A6C51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9" name="Titel 3">
            <a:extLst>
              <a:ext uri="{FF2B5EF4-FFF2-40B4-BE49-F238E27FC236}">
                <a16:creationId xmlns:a16="http://schemas.microsoft.com/office/drawing/2014/main" id="{4137D264-EDA4-D960-5852-A84EDF1DB9B1}"/>
              </a:ext>
            </a:extLst>
          </p:cNvPr>
          <p:cNvSpPr txBox="1">
            <a:spLocks/>
          </p:cNvSpPr>
          <p:nvPr/>
        </p:nvSpPr>
        <p:spPr>
          <a:xfrm>
            <a:off x="6639761" y="1817473"/>
            <a:ext cx="422803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∝ Z/E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AFEFA-8369-E855-D3A9-F4533C289F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333" y="0"/>
            <a:ext cx="5687568" cy="685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72F3DA7-93D1-7622-42B8-806C183FDA30}"/>
              </a:ext>
            </a:extLst>
          </p:cNvPr>
          <p:cNvGrpSpPr/>
          <p:nvPr/>
        </p:nvGrpSpPr>
        <p:grpSpPr>
          <a:xfrm>
            <a:off x="2352345" y="3019140"/>
            <a:ext cx="6640560" cy="2121120"/>
            <a:chOff x="2352345" y="3019140"/>
            <a:chExt cx="6640560" cy="2121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B01573E5-17CD-4E11-F6A2-9477953663A2}"/>
                    </a:ext>
                  </a:extLst>
                </p14:cNvPr>
                <p14:cNvContentPartPr/>
                <p14:nvPr/>
              </p14:nvContentPartPr>
              <p14:xfrm>
                <a:off x="2352345" y="3019140"/>
                <a:ext cx="6579000" cy="208872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B01573E5-17CD-4E11-F6A2-9477953663A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316345" y="2983140"/>
                  <a:ext cx="6650640" cy="21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9EEE2BD4-8D35-5E4E-5D3E-38B572C0C01F}"/>
                    </a:ext>
                  </a:extLst>
                </p14:cNvPr>
                <p14:cNvContentPartPr/>
                <p14:nvPr/>
              </p14:nvContentPartPr>
              <p14:xfrm>
                <a:off x="8610585" y="4724460"/>
                <a:ext cx="382320" cy="4158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9EEE2BD4-8D35-5E4E-5D3E-38B572C0C01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574585" y="4688460"/>
                  <a:ext cx="453960" cy="4874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67F77DE5-3480-60AE-B7BE-1D0E78FD3B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60925" y="3491656"/>
            <a:ext cx="1238635" cy="114368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4116539-921B-CB7A-5C23-D79404AAECDF}"/>
              </a:ext>
            </a:extLst>
          </p:cNvPr>
          <p:cNvGrpSpPr/>
          <p:nvPr/>
        </p:nvGrpSpPr>
        <p:grpSpPr>
          <a:xfrm rot="915266">
            <a:off x="2610327" y="2138276"/>
            <a:ext cx="6640560" cy="2121120"/>
            <a:chOff x="2352345" y="3019140"/>
            <a:chExt cx="6640560" cy="2121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05AC5705-7098-4C3F-610E-306672881482}"/>
                    </a:ext>
                  </a:extLst>
                </p14:cNvPr>
                <p14:cNvContentPartPr/>
                <p14:nvPr/>
              </p14:nvContentPartPr>
              <p14:xfrm>
                <a:off x="2352345" y="3019140"/>
                <a:ext cx="6579000" cy="208872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05AC5705-7098-4C3F-610E-30667288148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316345" y="2983140"/>
                  <a:ext cx="6650640" cy="21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A556F861-36B5-6480-86DA-7A7C86816EB5}"/>
                    </a:ext>
                  </a:extLst>
                </p14:cNvPr>
                <p14:cNvContentPartPr/>
                <p14:nvPr/>
              </p14:nvContentPartPr>
              <p14:xfrm>
                <a:off x="8610585" y="4724460"/>
                <a:ext cx="382320" cy="4158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A556F861-36B5-6480-86DA-7A7C86816EB5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574585" y="4688460"/>
                  <a:ext cx="453960" cy="4874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2E3F90FA-4FE3-6B2E-AEA3-1E756B9972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80242" y="1639194"/>
            <a:ext cx="1238635" cy="1143688"/>
          </a:xfrm>
          <a:prstGeom prst="rect">
            <a:avLst/>
          </a:prstGeom>
        </p:spPr>
      </p:pic>
      <p:sp>
        <p:nvSpPr>
          <p:cNvPr id="24" name="Titel 3">
            <a:extLst>
              <a:ext uri="{FF2B5EF4-FFF2-40B4-BE49-F238E27FC236}">
                <a16:creationId xmlns:a16="http://schemas.microsoft.com/office/drawing/2014/main" id="{DE664C51-3570-375F-0A4F-46EB95D65F82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the effects on anisotropy?</a:t>
            </a:r>
          </a:p>
        </p:txBody>
      </p:sp>
    </p:spTree>
    <p:extLst>
      <p:ext uri="{BB962C8B-B14F-4D97-AF65-F5344CB8AC3E}">
        <p14:creationId xmlns:p14="http://schemas.microsoft.com/office/powerpoint/2010/main" val="4280285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CC02F-33BF-8C43-10BC-76BEB9F0B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3A7DD019-488C-D8BC-98D0-1A2AAE4F7F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 rot="16200000">
            <a:off x="7357069" y="273994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57210BF2-74E3-6EDC-1B18-3104A523A2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b="-1820"/>
          <a:stretch>
            <a:fillRect/>
          </a:stretch>
        </p:blipFill>
        <p:spPr bwMode="auto">
          <a:xfrm rot="10800000">
            <a:off x="4805370" y="4539995"/>
            <a:ext cx="8224925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lustering Measurements of Active Galactic Nuclei | ESO Deutschland">
            <a:extLst>
              <a:ext uri="{FF2B5EF4-FFF2-40B4-BE49-F238E27FC236}">
                <a16:creationId xmlns:a16="http://schemas.microsoft.com/office/drawing/2014/main" id="{077B6B35-D4BE-F03E-076C-14B0FC0333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93" t="71799" r="8185" b="-1820"/>
          <a:stretch>
            <a:fillRect/>
          </a:stretch>
        </p:blipFill>
        <p:spPr bwMode="auto">
          <a:xfrm>
            <a:off x="4570907" y="0"/>
            <a:ext cx="7621094" cy="233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10 Facts You May Not Know About the Milky Way | Discover Magazine">
            <a:extLst>
              <a:ext uri="{FF2B5EF4-FFF2-40B4-BE49-F238E27FC236}">
                <a16:creationId xmlns:a16="http://schemas.microsoft.com/office/drawing/2014/main" id="{92DC1387-2886-9516-118E-493A29291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591" y="1895142"/>
            <a:ext cx="628650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02932885-40CD-44D8-ABD1-FE8CE71E8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751" y="2579535"/>
            <a:ext cx="1082120" cy="5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68EEA7F4-0533-2450-18D1-E95562326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810" y="2775387"/>
            <a:ext cx="3063875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el 3">
            <a:extLst>
              <a:ext uri="{FF2B5EF4-FFF2-40B4-BE49-F238E27FC236}">
                <a16:creationId xmlns:a16="http://schemas.microsoft.com/office/drawing/2014/main" id="{3AB8E3D3-465B-0EF4-2B8D-1BCC109C0F32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9" name="Titel 3">
            <a:extLst>
              <a:ext uri="{FF2B5EF4-FFF2-40B4-BE49-F238E27FC236}">
                <a16:creationId xmlns:a16="http://schemas.microsoft.com/office/drawing/2014/main" id="{D81D855A-0DD3-D695-1900-0AD5D9B0AE37}"/>
              </a:ext>
            </a:extLst>
          </p:cNvPr>
          <p:cNvSpPr txBox="1">
            <a:spLocks/>
          </p:cNvSpPr>
          <p:nvPr/>
        </p:nvSpPr>
        <p:spPr>
          <a:xfrm>
            <a:off x="6639761" y="1817473"/>
            <a:ext cx="422803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∝ Z/E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7675C7-F950-CB65-ABF1-79EFEB3633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333" y="0"/>
            <a:ext cx="5687568" cy="685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CF3400-DFAB-4A99-B2F7-801B62F3A820}"/>
              </a:ext>
            </a:extLst>
          </p:cNvPr>
          <p:cNvGrpSpPr/>
          <p:nvPr/>
        </p:nvGrpSpPr>
        <p:grpSpPr>
          <a:xfrm>
            <a:off x="2352345" y="3019140"/>
            <a:ext cx="6640560" cy="2121120"/>
            <a:chOff x="2352345" y="3019140"/>
            <a:chExt cx="6640560" cy="2121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B12B6466-A6F9-BC28-4DBF-EE1EA406C23F}"/>
                    </a:ext>
                  </a:extLst>
                </p14:cNvPr>
                <p14:cNvContentPartPr/>
                <p14:nvPr/>
              </p14:nvContentPartPr>
              <p14:xfrm>
                <a:off x="2352345" y="3019140"/>
                <a:ext cx="6579000" cy="208872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B12B6466-A6F9-BC28-4DBF-EE1EA406C23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316345" y="2983140"/>
                  <a:ext cx="6650640" cy="21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6DD44269-75BC-A532-0B58-4FB08349931B}"/>
                    </a:ext>
                  </a:extLst>
                </p14:cNvPr>
                <p14:cNvContentPartPr/>
                <p14:nvPr/>
              </p14:nvContentPartPr>
              <p14:xfrm>
                <a:off x="8610585" y="4724460"/>
                <a:ext cx="382320" cy="4158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6DD44269-75BC-A532-0B58-4FB08349931B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574585" y="4688460"/>
                  <a:ext cx="453960" cy="4874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F62BDE92-9DE4-D62E-1FC8-1C49FFFC959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60925" y="3491656"/>
            <a:ext cx="1238635" cy="114368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5465913E-4368-E07B-FC7E-EEC53F013039}"/>
              </a:ext>
            </a:extLst>
          </p:cNvPr>
          <p:cNvGrpSpPr/>
          <p:nvPr/>
        </p:nvGrpSpPr>
        <p:grpSpPr>
          <a:xfrm rot="915266">
            <a:off x="2610327" y="2138276"/>
            <a:ext cx="6640560" cy="2121120"/>
            <a:chOff x="2352345" y="3019140"/>
            <a:chExt cx="6640560" cy="2121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434BBDBE-7026-A098-BCD6-136ACAB71DBF}"/>
                    </a:ext>
                  </a:extLst>
                </p14:cNvPr>
                <p14:cNvContentPartPr/>
                <p14:nvPr/>
              </p14:nvContentPartPr>
              <p14:xfrm>
                <a:off x="2352345" y="3019140"/>
                <a:ext cx="6579000" cy="208872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434BBDBE-7026-A098-BCD6-136ACAB71DB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316345" y="2983140"/>
                  <a:ext cx="6650640" cy="216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7457B9FB-5F49-33B7-9FA1-434BCE573B21}"/>
                    </a:ext>
                  </a:extLst>
                </p14:cNvPr>
                <p14:cNvContentPartPr/>
                <p14:nvPr/>
              </p14:nvContentPartPr>
              <p14:xfrm>
                <a:off x="8610585" y="4724460"/>
                <a:ext cx="382320" cy="4158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7457B9FB-5F49-33B7-9FA1-434BCE573B2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574585" y="4688460"/>
                  <a:ext cx="453960" cy="4874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F76A36D4-FD44-1A47-79A7-DFEF9082D7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80242" y="1639194"/>
            <a:ext cx="1238635" cy="1143688"/>
          </a:xfrm>
          <a:prstGeom prst="rect">
            <a:avLst/>
          </a:prstGeom>
        </p:spPr>
      </p:pic>
      <p:sp>
        <p:nvSpPr>
          <p:cNvPr id="2" name="Titel 3">
            <a:extLst>
              <a:ext uri="{FF2B5EF4-FFF2-40B4-BE49-F238E27FC236}">
                <a16:creationId xmlns:a16="http://schemas.microsoft.com/office/drawing/2014/main" id="{89AF6E66-E568-B0ED-D464-7504AF808BB9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the effects on the transition region?</a:t>
            </a:r>
          </a:p>
        </p:txBody>
      </p:sp>
    </p:spTree>
    <p:extLst>
      <p:ext uri="{BB962C8B-B14F-4D97-AF65-F5344CB8AC3E}">
        <p14:creationId xmlns:p14="http://schemas.microsoft.com/office/powerpoint/2010/main" val="1190870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426D71-67F4-9D0A-9A1C-E81632DA8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98CC546-C123-AC4F-D270-853F3FB3B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663" y="1074057"/>
            <a:ext cx="7641215" cy="5704114"/>
          </a:xfrm>
          <a:prstGeom prst="rect">
            <a:avLst/>
          </a:prstGeom>
        </p:spPr>
      </p:pic>
      <p:sp>
        <p:nvSpPr>
          <p:cNvPr id="5" name="Freihandform 4">
            <a:extLst>
              <a:ext uri="{FF2B5EF4-FFF2-40B4-BE49-F238E27FC236}">
                <a16:creationId xmlns:a16="http://schemas.microsoft.com/office/drawing/2014/main" id="{95C03050-C63F-A286-F387-5B8A09400870}"/>
              </a:ext>
            </a:extLst>
          </p:cNvPr>
          <p:cNvSpPr/>
          <p:nvPr/>
        </p:nvSpPr>
        <p:spPr>
          <a:xfrm>
            <a:off x="6074433" y="2430549"/>
            <a:ext cx="1772510" cy="2098108"/>
          </a:xfrm>
          <a:custGeom>
            <a:avLst/>
            <a:gdLst>
              <a:gd name="connsiteX0" fmla="*/ 29187 w 1772510"/>
              <a:gd name="connsiteY0" fmla="*/ 231 h 2098108"/>
              <a:gd name="connsiteX1" fmla="*/ 882627 w 1772510"/>
              <a:gd name="connsiteY1" fmla="*/ 404091 h 2098108"/>
              <a:gd name="connsiteX2" fmla="*/ 1568427 w 1772510"/>
              <a:gd name="connsiteY2" fmla="*/ 1097511 h 2098108"/>
              <a:gd name="connsiteX3" fmla="*/ 1766547 w 1772510"/>
              <a:gd name="connsiteY3" fmla="*/ 1249911 h 2098108"/>
              <a:gd name="connsiteX4" fmla="*/ 1393167 w 1772510"/>
              <a:gd name="connsiteY4" fmla="*/ 1592811 h 2098108"/>
              <a:gd name="connsiteX5" fmla="*/ 1050267 w 1772510"/>
              <a:gd name="connsiteY5" fmla="*/ 2088111 h 2098108"/>
              <a:gd name="connsiteX6" fmla="*/ 661647 w 1772510"/>
              <a:gd name="connsiteY6" fmla="*/ 1105131 h 2098108"/>
              <a:gd name="connsiteX7" fmla="*/ 242547 w 1772510"/>
              <a:gd name="connsiteY7" fmla="*/ 358371 h 2098108"/>
              <a:gd name="connsiteX8" fmla="*/ 29187 w 1772510"/>
              <a:gd name="connsiteY8" fmla="*/ 231 h 209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2510" h="2098108">
                <a:moveTo>
                  <a:pt x="29187" y="231"/>
                </a:moveTo>
                <a:cubicBezTo>
                  <a:pt x="135867" y="7851"/>
                  <a:pt x="626087" y="221211"/>
                  <a:pt x="882627" y="404091"/>
                </a:cubicBezTo>
                <a:cubicBezTo>
                  <a:pt x="1139167" y="586971"/>
                  <a:pt x="1421107" y="956541"/>
                  <a:pt x="1568427" y="1097511"/>
                </a:cubicBezTo>
                <a:cubicBezTo>
                  <a:pt x="1715747" y="1238481"/>
                  <a:pt x="1795757" y="1167361"/>
                  <a:pt x="1766547" y="1249911"/>
                </a:cubicBezTo>
                <a:cubicBezTo>
                  <a:pt x="1737337" y="1332461"/>
                  <a:pt x="1512547" y="1453111"/>
                  <a:pt x="1393167" y="1592811"/>
                </a:cubicBezTo>
                <a:cubicBezTo>
                  <a:pt x="1273787" y="1732511"/>
                  <a:pt x="1172187" y="2169391"/>
                  <a:pt x="1050267" y="2088111"/>
                </a:cubicBezTo>
                <a:cubicBezTo>
                  <a:pt x="928347" y="2006831"/>
                  <a:pt x="796267" y="1393421"/>
                  <a:pt x="661647" y="1105131"/>
                </a:cubicBezTo>
                <a:cubicBezTo>
                  <a:pt x="527027" y="816841"/>
                  <a:pt x="350497" y="542521"/>
                  <a:pt x="242547" y="358371"/>
                </a:cubicBezTo>
                <a:cubicBezTo>
                  <a:pt x="134597" y="174221"/>
                  <a:pt x="-77493" y="-7389"/>
                  <a:pt x="29187" y="231"/>
                </a:cubicBezTo>
                <a:close/>
              </a:path>
            </a:pathLst>
          </a:custGeom>
          <a:solidFill>
            <a:srgbClr val="FF66FF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A2B7F0E-92D7-F270-69F3-75C3101BBE2A}"/>
              </a:ext>
            </a:extLst>
          </p:cNvPr>
          <p:cNvSpPr/>
          <p:nvPr/>
        </p:nvSpPr>
        <p:spPr>
          <a:xfrm>
            <a:off x="4914900" y="1226820"/>
            <a:ext cx="708660" cy="213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6644B89-A710-7D5A-8A0E-9C5B88B27BAA}"/>
              </a:ext>
            </a:extLst>
          </p:cNvPr>
          <p:cNvSpPr/>
          <p:nvPr/>
        </p:nvSpPr>
        <p:spPr>
          <a:xfrm>
            <a:off x="6355080" y="1935480"/>
            <a:ext cx="906780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2C48A42-6030-2F5D-DAB5-81032ADF4AE8}"/>
              </a:ext>
            </a:extLst>
          </p:cNvPr>
          <p:cNvSpPr/>
          <p:nvPr/>
        </p:nvSpPr>
        <p:spPr>
          <a:xfrm>
            <a:off x="7635240" y="2956560"/>
            <a:ext cx="906780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itel 3">
            <a:extLst>
              <a:ext uri="{FF2B5EF4-FFF2-40B4-BE49-F238E27FC236}">
                <a16:creationId xmlns:a16="http://schemas.microsoft.com/office/drawing/2014/main" id="{279429F4-4B7E-E984-7C8A-6BFF735A8E79}"/>
              </a:ext>
            </a:extLst>
          </p:cNvPr>
          <p:cNvSpPr txBox="1">
            <a:spLocks/>
          </p:cNvSpPr>
          <p:nvPr/>
        </p:nvSpPr>
        <p:spPr>
          <a:xfrm>
            <a:off x="4989020" y="1167176"/>
            <a:ext cx="196758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3200" baseline="30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de-DE" sz="3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Knee</a:t>
            </a:r>
            <a:endParaRPr lang="en-GB" sz="32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itel 3">
            <a:extLst>
              <a:ext uri="{FF2B5EF4-FFF2-40B4-BE49-F238E27FC236}">
                <a16:creationId xmlns:a16="http://schemas.microsoft.com/office/drawing/2014/main" id="{A2F22818-BC80-5AEB-B97D-472F279E92A0}"/>
              </a:ext>
            </a:extLst>
          </p:cNvPr>
          <p:cNvSpPr txBox="1">
            <a:spLocks/>
          </p:cNvSpPr>
          <p:nvPr/>
        </p:nvSpPr>
        <p:spPr>
          <a:xfrm>
            <a:off x="6370710" y="1760950"/>
            <a:ext cx="1967580" cy="5355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3200" baseline="30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de-DE" sz="3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Knee</a:t>
            </a:r>
            <a:endParaRPr lang="en-GB" sz="32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itel 3">
            <a:extLst>
              <a:ext uri="{FF2B5EF4-FFF2-40B4-BE49-F238E27FC236}">
                <a16:creationId xmlns:a16="http://schemas.microsoft.com/office/drawing/2014/main" id="{C63D1AB1-44F8-2548-09BA-9BC4B371450C}"/>
              </a:ext>
            </a:extLst>
          </p:cNvPr>
          <p:cNvSpPr txBox="1">
            <a:spLocks/>
          </p:cNvSpPr>
          <p:nvPr/>
        </p:nvSpPr>
        <p:spPr>
          <a:xfrm>
            <a:off x="7704838" y="2639408"/>
            <a:ext cx="1286762" cy="5355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Ankle</a:t>
            </a:r>
            <a:endParaRPr lang="en-GB" sz="32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itel 3">
            <a:extLst>
              <a:ext uri="{FF2B5EF4-FFF2-40B4-BE49-F238E27FC236}">
                <a16:creationId xmlns:a16="http://schemas.microsoft.com/office/drawing/2014/main" id="{669AA055-C745-F7AA-946C-3F51495A8F75}"/>
              </a:ext>
            </a:extLst>
          </p:cNvPr>
          <p:cNvSpPr txBox="1">
            <a:spLocks/>
          </p:cNvSpPr>
          <p:nvPr/>
        </p:nvSpPr>
        <p:spPr>
          <a:xfrm>
            <a:off x="6971492" y="6475040"/>
            <a:ext cx="3286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Patrignani</a:t>
            </a:r>
            <a:r>
              <a:rPr lang="de-DE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2016</a:t>
            </a:r>
            <a:endParaRPr lang="en-GB" sz="20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el 3">
            <a:extLst>
              <a:ext uri="{FF2B5EF4-FFF2-40B4-BE49-F238E27FC236}">
                <a16:creationId xmlns:a16="http://schemas.microsoft.com/office/drawing/2014/main" id="{2659B823-0C6D-D9DC-6080-D6C25F66913B}"/>
              </a:ext>
            </a:extLst>
          </p:cNvPr>
          <p:cNvSpPr txBox="1">
            <a:spLocks/>
          </p:cNvSpPr>
          <p:nvPr/>
        </p:nvSpPr>
        <p:spPr>
          <a:xfrm>
            <a:off x="4653390" y="3387981"/>
            <a:ext cx="196758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32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galactic</a:t>
            </a:r>
            <a:endParaRPr lang="de-DE" sz="3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32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</a:t>
            </a:r>
            <a:endParaRPr lang="en-GB" sz="3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el 3">
            <a:extLst>
              <a:ext uri="{FF2B5EF4-FFF2-40B4-BE49-F238E27FC236}">
                <a16:creationId xmlns:a16="http://schemas.microsoft.com/office/drawing/2014/main" id="{5FDC8C5D-F402-FDF2-C438-2C0E4AD8A920}"/>
              </a:ext>
            </a:extLst>
          </p:cNvPr>
          <p:cNvSpPr txBox="1">
            <a:spLocks/>
          </p:cNvSpPr>
          <p:nvPr/>
        </p:nvSpPr>
        <p:spPr>
          <a:xfrm>
            <a:off x="7075689" y="4136554"/>
            <a:ext cx="196758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3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extra-</a:t>
            </a:r>
            <a:r>
              <a:rPr lang="de-DE" sz="32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galactic</a:t>
            </a:r>
            <a:endParaRPr lang="de-DE" sz="3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32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</a:t>
            </a:r>
            <a:endParaRPr lang="en-GB" sz="3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reihandform 1">
            <a:extLst>
              <a:ext uri="{FF2B5EF4-FFF2-40B4-BE49-F238E27FC236}">
                <a16:creationId xmlns:a16="http://schemas.microsoft.com/office/drawing/2014/main" id="{6023692D-71EB-6767-865E-DCD351E5E069}"/>
              </a:ext>
            </a:extLst>
          </p:cNvPr>
          <p:cNvSpPr/>
          <p:nvPr/>
        </p:nvSpPr>
        <p:spPr>
          <a:xfrm>
            <a:off x="2756871" y="1722850"/>
            <a:ext cx="4762500" cy="3970020"/>
          </a:xfrm>
          <a:custGeom>
            <a:avLst/>
            <a:gdLst>
              <a:gd name="connsiteX0" fmla="*/ 0 w 4762500"/>
              <a:gd name="connsiteY0" fmla="*/ 0 h 3970020"/>
              <a:gd name="connsiteX1" fmla="*/ 2125980 w 4762500"/>
              <a:gd name="connsiteY1" fmla="*/ 182880 h 3970020"/>
              <a:gd name="connsiteX2" fmla="*/ 2125980 w 4762500"/>
              <a:gd name="connsiteY2" fmla="*/ 182880 h 3970020"/>
              <a:gd name="connsiteX3" fmla="*/ 3573780 w 4762500"/>
              <a:gd name="connsiteY3" fmla="*/ 1051560 h 3970020"/>
              <a:gd name="connsiteX4" fmla="*/ 4762500 w 4762500"/>
              <a:gd name="connsiteY4" fmla="*/ 3970020 h 397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2500" h="3970020">
                <a:moveTo>
                  <a:pt x="0" y="0"/>
                </a:moveTo>
                <a:lnTo>
                  <a:pt x="2125980" y="182880"/>
                </a:lnTo>
                <a:lnTo>
                  <a:pt x="2125980" y="182880"/>
                </a:lnTo>
                <a:cubicBezTo>
                  <a:pt x="2367280" y="327660"/>
                  <a:pt x="3134360" y="420370"/>
                  <a:pt x="3573780" y="1051560"/>
                </a:cubicBezTo>
                <a:cubicBezTo>
                  <a:pt x="4013200" y="1682750"/>
                  <a:pt x="4559300" y="3444240"/>
                  <a:pt x="4762500" y="3970020"/>
                </a:cubicBez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reihandform 2">
            <a:extLst>
              <a:ext uri="{FF2B5EF4-FFF2-40B4-BE49-F238E27FC236}">
                <a16:creationId xmlns:a16="http://schemas.microsoft.com/office/drawing/2014/main" id="{B8C59554-2AD1-D19E-CFD7-1570558D8348}"/>
              </a:ext>
            </a:extLst>
          </p:cNvPr>
          <p:cNvSpPr/>
          <p:nvPr/>
        </p:nvSpPr>
        <p:spPr>
          <a:xfrm>
            <a:off x="6408420" y="3727947"/>
            <a:ext cx="2880360" cy="2086113"/>
          </a:xfrm>
          <a:custGeom>
            <a:avLst/>
            <a:gdLst>
              <a:gd name="connsiteX0" fmla="*/ 0 w 2880360"/>
              <a:gd name="connsiteY0" fmla="*/ 2086113 h 2086113"/>
              <a:gd name="connsiteX1" fmla="*/ 1508760 w 2880360"/>
              <a:gd name="connsiteY1" fmla="*/ 5853 h 2086113"/>
              <a:gd name="connsiteX2" fmla="*/ 2880360 w 2880360"/>
              <a:gd name="connsiteY2" fmla="*/ 1583193 h 2086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0360" h="2086113">
                <a:moveTo>
                  <a:pt x="0" y="2086113"/>
                </a:moveTo>
                <a:cubicBezTo>
                  <a:pt x="514350" y="1087893"/>
                  <a:pt x="1028700" y="89673"/>
                  <a:pt x="1508760" y="5853"/>
                </a:cubicBezTo>
                <a:cubicBezTo>
                  <a:pt x="1988820" y="-77967"/>
                  <a:pt x="2434590" y="752613"/>
                  <a:pt x="2880360" y="1583193"/>
                </a:cubicBezTo>
              </a:path>
            </a:pathLst>
          </a:cu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CE0FD17B-A10A-E7FD-37A7-E626F68AF83B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Region</a:t>
            </a:r>
            <a:endParaRPr lang="en-GB" sz="3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BFE8073-B88D-1D68-22C1-A7E42B56462D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" name="Titel 3">
            <a:extLst>
              <a:ext uri="{FF2B5EF4-FFF2-40B4-BE49-F238E27FC236}">
                <a16:creationId xmlns:a16="http://schemas.microsoft.com/office/drawing/2014/main" id="{56CD4CE1-BE5A-37D1-88C5-FAC10A91C1E4}"/>
              </a:ext>
            </a:extLst>
          </p:cNvPr>
          <p:cNvSpPr txBox="1">
            <a:spLocks/>
          </p:cNvSpPr>
          <p:nvPr/>
        </p:nvSpPr>
        <p:spPr>
          <a:xfrm>
            <a:off x="6983786" y="3517933"/>
            <a:ext cx="88312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sz="32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806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E0187-1D23-A7CF-F027-80F2C3654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ACFC6F6-E3C8-2434-0481-7C8620DA7F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92296FB-641B-192B-C97D-07D366280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3">
            <a:extLst>
              <a:ext uri="{FF2B5EF4-FFF2-40B4-BE49-F238E27FC236}">
                <a16:creationId xmlns:a16="http://schemas.microsoft.com/office/drawing/2014/main" id="{2AE89776-0BC2-A4AD-99B1-56F7DA5F0476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Setup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B2C42766-1FE9-6A72-DC00-A10D96D32B69}"/>
              </a:ext>
            </a:extLst>
          </p:cNvPr>
          <p:cNvSpPr txBox="1">
            <a:spLocks/>
          </p:cNvSpPr>
          <p:nvPr/>
        </p:nvSpPr>
        <p:spPr>
          <a:xfrm>
            <a:off x="8054617" y="6119641"/>
            <a:ext cx="13933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~ 3 kpc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200C529-7DAF-97ED-9958-5FC91EFBB75D}"/>
              </a:ext>
            </a:extLst>
          </p:cNvPr>
          <p:cNvCxnSpPr>
            <a:cxnSpLocks/>
          </p:cNvCxnSpPr>
          <p:nvPr/>
        </p:nvCxnSpPr>
        <p:spPr>
          <a:xfrm>
            <a:off x="5229225" y="2667000"/>
            <a:ext cx="0" cy="65324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el 3">
            <a:extLst>
              <a:ext uri="{FF2B5EF4-FFF2-40B4-BE49-F238E27FC236}">
                <a16:creationId xmlns:a16="http://schemas.microsoft.com/office/drawing/2014/main" id="{CA40923F-D5E8-C1D4-7BC5-6B1B32E1805B}"/>
              </a:ext>
            </a:extLst>
          </p:cNvPr>
          <p:cNvSpPr txBox="1">
            <a:spLocks/>
          </p:cNvSpPr>
          <p:nvPr/>
        </p:nvSpPr>
        <p:spPr>
          <a:xfrm>
            <a:off x="3533775" y="1932258"/>
            <a:ext cx="2254986" cy="369332"/>
          </a:xfrm>
          <a:prstGeom prst="rect">
            <a:avLst/>
          </a:prstGeom>
          <a:solidFill>
            <a:srgbClr val="1E1E1E"/>
          </a:solidFill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itel 3">
            <a:extLst>
              <a:ext uri="{FF2B5EF4-FFF2-40B4-BE49-F238E27FC236}">
                <a16:creationId xmlns:a16="http://schemas.microsoft.com/office/drawing/2014/main" id="{5469228B-BCAD-F4EB-1873-D45F5F54B9D8}"/>
              </a:ext>
            </a:extLst>
          </p:cNvPr>
          <p:cNvSpPr txBox="1">
            <a:spLocks/>
          </p:cNvSpPr>
          <p:nvPr/>
        </p:nvSpPr>
        <p:spPr>
          <a:xfrm>
            <a:off x="3533775" y="2061525"/>
            <a:ext cx="2254986" cy="480131"/>
          </a:xfrm>
          <a:prstGeom prst="rect">
            <a:avLst/>
          </a:prstGeom>
          <a:solidFill>
            <a:srgbClr val="1E1E1E"/>
          </a:solidFill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D5E7F2B-39A7-1E7B-CEDE-F74A0E6773EE}"/>
              </a:ext>
            </a:extLst>
          </p:cNvPr>
          <p:cNvSpPr/>
          <p:nvPr/>
        </p:nvSpPr>
        <p:spPr>
          <a:xfrm>
            <a:off x="3265714" y="772779"/>
            <a:ext cx="5630635" cy="5132721"/>
          </a:xfrm>
          <a:prstGeom prst="ellipse">
            <a:avLst/>
          </a:prstGeom>
          <a:solidFill>
            <a:srgbClr val="7C7C7C">
              <a:alpha val="902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2D316159-D913-3673-F439-90EC4888F5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9" t="81079" r="6654" b="10305"/>
          <a:stretch/>
        </p:blipFill>
        <p:spPr bwMode="auto">
          <a:xfrm>
            <a:off x="8054617" y="5528710"/>
            <a:ext cx="101405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3">
            <a:extLst>
              <a:ext uri="{FF2B5EF4-FFF2-40B4-BE49-F238E27FC236}">
                <a16:creationId xmlns:a16="http://schemas.microsoft.com/office/drawing/2014/main" id="{51344F57-5CC3-B1FE-69D9-00A347F8029F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76506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8FD40-82F4-810A-3001-536BD8519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C8B4665-4BA2-06C5-AD46-5CB4835565C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56F2FB4-98BB-BB74-472B-85CF7E690CB1}"/>
              </a:ext>
            </a:extLst>
          </p:cNvPr>
          <p:cNvSpPr/>
          <p:nvPr/>
        </p:nvSpPr>
        <p:spPr>
          <a:xfrm>
            <a:off x="3302000" y="772779"/>
            <a:ext cx="5594350" cy="5132721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EA48D9CB-EF0C-F91F-3257-A068D8E66D10}"/>
              </a:ext>
            </a:extLst>
          </p:cNvPr>
          <p:cNvSpPr txBox="1">
            <a:spLocks/>
          </p:cNvSpPr>
          <p:nvPr/>
        </p:nvSpPr>
        <p:spPr>
          <a:xfrm>
            <a:off x="232511" y="181848"/>
            <a:ext cx="111125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Setup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3">
            <a:extLst>
              <a:ext uri="{FF2B5EF4-FFF2-40B4-BE49-F238E27FC236}">
                <a16:creationId xmlns:a16="http://schemas.microsoft.com/office/drawing/2014/main" id="{A8295A48-38EB-3914-03A2-4AAD0DF1B703}"/>
              </a:ext>
            </a:extLst>
          </p:cNvPr>
          <p:cNvSpPr txBox="1">
            <a:spLocks/>
          </p:cNvSpPr>
          <p:nvPr/>
        </p:nvSpPr>
        <p:spPr>
          <a:xfrm>
            <a:off x="8054617" y="6119641"/>
            <a:ext cx="13933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~ 3 kpc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55F73E-5F06-3EA1-71BE-949207597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999" y="2053419"/>
            <a:ext cx="4902515" cy="284543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495091-7743-C8C2-247F-33D2A4791088}"/>
              </a:ext>
            </a:extLst>
          </p:cNvPr>
          <p:cNvCxnSpPr>
            <a:cxnSpLocks/>
          </p:cNvCxnSpPr>
          <p:nvPr/>
        </p:nvCxnSpPr>
        <p:spPr>
          <a:xfrm>
            <a:off x="5229225" y="2667000"/>
            <a:ext cx="0" cy="65324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>
            <a:extLst>
              <a:ext uri="{FF2B5EF4-FFF2-40B4-BE49-F238E27FC236}">
                <a16:creationId xmlns:a16="http://schemas.microsoft.com/office/drawing/2014/main" id="{7C3A9273-B10A-06EF-58B2-F03482AC10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9" t="81079" r="6654" b="10305"/>
          <a:stretch/>
        </p:blipFill>
        <p:spPr bwMode="auto">
          <a:xfrm>
            <a:off x="8054617" y="5528710"/>
            <a:ext cx="101405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97E6E9-A39D-3FB6-4410-4999432F0803}"/>
              </a:ext>
            </a:extLst>
          </p:cNvPr>
          <p:cNvCxnSpPr>
            <a:cxnSpLocks/>
          </p:cNvCxnSpPr>
          <p:nvPr/>
        </p:nvCxnSpPr>
        <p:spPr>
          <a:xfrm>
            <a:off x="5229225" y="2667000"/>
            <a:ext cx="0" cy="65324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el 3">
            <a:extLst>
              <a:ext uri="{FF2B5EF4-FFF2-40B4-BE49-F238E27FC236}">
                <a16:creationId xmlns:a16="http://schemas.microsoft.com/office/drawing/2014/main" id="{45471A63-FA5F-57F3-3F73-726636EF3440}"/>
              </a:ext>
            </a:extLst>
          </p:cNvPr>
          <p:cNvSpPr txBox="1">
            <a:spLocks/>
          </p:cNvSpPr>
          <p:nvPr/>
        </p:nvSpPr>
        <p:spPr>
          <a:xfrm>
            <a:off x="3533775" y="2061525"/>
            <a:ext cx="2254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system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3">
            <a:extLst>
              <a:ext uri="{FF2B5EF4-FFF2-40B4-BE49-F238E27FC236}">
                <a16:creationId xmlns:a16="http://schemas.microsoft.com/office/drawing/2014/main" id="{B109CE2A-9D69-5532-111C-8BD65966A204}"/>
              </a:ext>
            </a:extLst>
          </p:cNvPr>
          <p:cNvSpPr txBox="1">
            <a:spLocks/>
          </p:cNvSpPr>
          <p:nvPr/>
        </p:nvSpPr>
        <p:spPr>
          <a:xfrm>
            <a:off x="11513463" y="6282303"/>
            <a:ext cx="846989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5414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1264</Words>
  <Application>Microsoft Office PowerPoint</Application>
  <PresentationFormat>Widescreen</PresentationFormat>
  <Paragraphs>274</Paragraphs>
  <Slides>30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Janning Meinert</dc:creator>
  <cp:lastModifiedBy>Janning Meinert</cp:lastModifiedBy>
  <cp:revision>133</cp:revision>
  <dcterms:created xsi:type="dcterms:W3CDTF">2025-03-27T19:23:00Z</dcterms:created>
  <dcterms:modified xsi:type="dcterms:W3CDTF">2025-07-20T17:45:36Z</dcterms:modified>
</cp:coreProperties>
</file>