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A6930-EE45-4446-8B1A-1237E76868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7AAE1-18B7-4F82-8A86-EDF986FEBE9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45218" y="568171"/>
            <a:ext cx="10635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ATF3 topics interested to collaborate from IHEP side:</a:t>
            </a:r>
            <a:endParaRPr lang="en-US" altLang="zh-CN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9120" y="1544955"/>
            <a:ext cx="11089005" cy="489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flater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beam scheme with mainly vertical chromaticity correction </a:t>
            </a:r>
            <a:r>
              <a:rPr lang="zh-CN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Ande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MA, 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Yiwei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Wang</a:t>
            </a:r>
            <a:r>
              <a:rPr lang="zh-CN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en-US" altLang="zh-CN" sz="24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kern="100" dirty="0">
                <a:latin typeface="Arial" panose="020B0604020202020204" pitchFamily="34" charset="0"/>
                <a:cs typeface="Arial" panose="020B0604020202020204" pitchFamily="34" charset="0"/>
              </a:rPr>
              <a:t>idea firstly tried with ILC optics [TUPME024, IPAC13] and could be tried with CLIC parameters which using a </a:t>
            </a:r>
            <a:r>
              <a:rPr lang="en-US" altLang="zh-CN" sz="2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flater</a:t>
            </a:r>
            <a:r>
              <a:rPr lang="en-US" altLang="zh-CN" sz="2000" kern="100" dirty="0">
                <a:latin typeface="Arial" panose="020B0604020202020204" pitchFamily="34" charset="0"/>
                <a:cs typeface="Arial" panose="020B0604020202020204" pitchFamily="34" charset="0"/>
              </a:rPr>
              <a:t> beam than ILC</a:t>
            </a:r>
            <a:endParaRPr lang="en-US" altLang="zh-CN" sz="20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2. Mitigation and correction of higher-order aberration (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Yiwei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Wang, Sha Bai)</a:t>
            </a:r>
            <a:endParaRPr lang="en-US" altLang="zh-CN" sz="24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3. Optics tuning and error study (simulation and beam commissioning) (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Ande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MA, </a:t>
            </a:r>
            <a:r>
              <a:rPr lang="en-US" altLang="zh-CN" sz="2400" kern="100" dirty="0" err="1">
                <a:latin typeface="Arial" panose="020B0604020202020204" pitchFamily="34" charset="0"/>
                <a:cs typeface="Arial" panose="020B0604020202020204" pitchFamily="34" charset="0"/>
              </a:rPr>
              <a:t>Yiwei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 Wang, Dou Wang, Sha Bai)</a:t>
            </a:r>
            <a:endParaRPr lang="en-US" altLang="zh-CN" sz="24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AFT3 collaboration team members from IHEP side: Sha Bai, Yiwei Wang, Dou Wang, Ande Ma, Jie Gao</a:t>
            </a:r>
            <a:endParaRPr lang="en-US" altLang="zh-CN" sz="24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da52fd9a-bf2b-4d40-a7fa-f34b484d0884"/>
  <p:tag name="COMMONDATA" val="eyJoZGlkIjoiMjAxOGJiYTY3YTBkMjJmZTFiMThmNTFkMDQ3OWJmMDc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baisha</dc:creator>
  <cp:lastModifiedBy>WPS_1654150918</cp:lastModifiedBy>
  <cp:revision>13</cp:revision>
  <dcterms:created xsi:type="dcterms:W3CDTF">2023-03-14T07:24:00Z</dcterms:created>
  <dcterms:modified xsi:type="dcterms:W3CDTF">2023-03-14T08:05:51Z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8018BAB85FFC4E5A9AA2D73324428699</vt:lpwstr>
  </property>
  <property fmtid="{D5CDD505-2E9C-101B-9397-08002B2CF9AE}" pid="3" name="KSOProductBuildVer">
    <vt:lpwstr>2052-11.1.0.13703</vt:lpwstr>
  </property>
</Properties>
</file>