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71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19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02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40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99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43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5419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258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738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485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6A35E-8176-45F7-A7E0-0F5DD965A400}" type="datetimeFigureOut">
              <a:rPr lang="fr-FR" smtClean="0"/>
              <a:t>28/02/2023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F5E27-715F-4006-B1B7-729F48354D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090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0681" y="2579143"/>
            <a:ext cx="106679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Inversion de </a:t>
            </a:r>
            <a:r>
              <a:rPr lang="en-US" sz="48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polarité</a:t>
            </a:r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Inner Triplet </a:t>
            </a:r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point 1</a:t>
            </a:r>
            <a:endParaRPr lang="en-US" sz="48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03</a:t>
            </a:r>
            <a:r>
              <a:rPr lang="en-US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/03/2023</a:t>
            </a:r>
            <a:endParaRPr lang="en-U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89286" y="4485740"/>
            <a:ext cx="2030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H. Thiesen – SY-EPC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0722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3657" y="402840"/>
            <a:ext cx="11439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3200" dirty="0" smtClean="0"/>
              <a:t>RQX.L1</a:t>
            </a:r>
            <a:endParaRPr lang="fr-FR" sz="32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20" y="1334268"/>
            <a:ext cx="4785146" cy="31951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67042" y="1334268"/>
            <a:ext cx="4785145" cy="3203169"/>
          </a:xfrm>
          <a:prstGeom prst="rect">
            <a:avLst/>
          </a:prstGeom>
        </p:spPr>
      </p:pic>
      <p:sp>
        <p:nvSpPr>
          <p:cNvPr id="5" name="Curved Left Arrow 4"/>
          <p:cNvSpPr/>
          <p:nvPr/>
        </p:nvSpPr>
        <p:spPr>
          <a:xfrm flipH="1">
            <a:off x="1929341" y="2931853"/>
            <a:ext cx="438150" cy="115252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 flipV="1">
            <a:off x="3291592" y="2841541"/>
            <a:ext cx="438150" cy="1152525"/>
          </a:xfrm>
          <a:prstGeom prst="curvedLeftArrow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Striped Right Arrow 8"/>
          <p:cNvSpPr/>
          <p:nvPr/>
        </p:nvSpPr>
        <p:spPr>
          <a:xfrm rot="1236893">
            <a:off x="7554379" y="2659289"/>
            <a:ext cx="699912" cy="364503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triped Right Arrow 9"/>
          <p:cNvSpPr/>
          <p:nvPr/>
        </p:nvSpPr>
        <p:spPr>
          <a:xfrm rot="11666290">
            <a:off x="7588769" y="3811815"/>
            <a:ext cx="699912" cy="364503"/>
          </a:xfrm>
          <a:prstGeom prst="stripedRightArrow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1030" y="4746651"/>
            <a:ext cx="5247219" cy="19925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24830" y="587506"/>
            <a:ext cx="4269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 smtClean="0"/>
              <a:t>Déplacement des WCC d’environ 30 cm</a:t>
            </a:r>
          </a:p>
          <a:p>
            <a:pPr algn="ctr"/>
            <a:r>
              <a:rPr lang="fr-FR" sz="2000" dirty="0" smtClean="0"/>
              <a:t>Accès sur la plateforme nécessaire </a:t>
            </a:r>
            <a:endParaRPr lang="fr-FR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554816" y="2010543"/>
            <a:ext cx="21332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FF00"/>
                </a:solidFill>
              </a:rPr>
              <a:t>1300mm2 WCC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15kg/m</a:t>
            </a:r>
            <a:endParaRPr lang="fr-FR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70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67039" y="1334267"/>
            <a:ext cx="4785145" cy="320317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20" y="1334268"/>
            <a:ext cx="4785146" cy="31951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657" y="402840"/>
            <a:ext cx="11439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3200" dirty="0" smtClean="0"/>
              <a:t>RTQX2.L1</a:t>
            </a:r>
            <a:endParaRPr lang="fr-FR" sz="3200" dirty="0" smtClean="0"/>
          </a:p>
        </p:txBody>
      </p:sp>
      <p:sp>
        <p:nvSpPr>
          <p:cNvPr id="5" name="Curved Left Arrow 4"/>
          <p:cNvSpPr/>
          <p:nvPr/>
        </p:nvSpPr>
        <p:spPr>
          <a:xfrm flipH="1">
            <a:off x="2148415" y="2793410"/>
            <a:ext cx="438150" cy="115252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 flipV="1">
            <a:off x="3820053" y="2547744"/>
            <a:ext cx="438150" cy="1152525"/>
          </a:xfrm>
          <a:prstGeom prst="curvedLeftArrow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Striped Right Arrow 8"/>
          <p:cNvSpPr/>
          <p:nvPr/>
        </p:nvSpPr>
        <p:spPr>
          <a:xfrm rot="1236893">
            <a:off x="7596139" y="2071697"/>
            <a:ext cx="699912" cy="364503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triped Right Arrow 9"/>
          <p:cNvSpPr/>
          <p:nvPr/>
        </p:nvSpPr>
        <p:spPr>
          <a:xfrm rot="11666290">
            <a:off x="8028275" y="3608616"/>
            <a:ext cx="699912" cy="364503"/>
          </a:xfrm>
          <a:prstGeom prst="stripedRightArrow">
            <a:avLst/>
          </a:prstGeom>
          <a:solidFill>
            <a:srgbClr val="3333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1030" y="4746651"/>
            <a:ext cx="5247219" cy="199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20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3657" y="402840"/>
            <a:ext cx="1143903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3200" dirty="0" smtClean="0"/>
              <a:t>Séquence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Condamnation électrique (EPC + ACE)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Déconnexion côté DFBX (</a:t>
            </a:r>
            <a:r>
              <a:rPr lang="fr-FR" sz="2400" dirty="0" err="1" smtClean="0"/>
              <a:t>ElQA</a:t>
            </a:r>
            <a:r>
              <a:rPr lang="fr-FR" sz="2400" dirty="0" smtClean="0"/>
              <a:t> team)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Helium</a:t>
            </a:r>
            <a:endParaRPr lang="fr-FR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/>
              <a:t>Installation de l'échafaudage mobile </a:t>
            </a:r>
            <a:r>
              <a:rPr lang="fr-FR" sz="2400" dirty="0" smtClean="0"/>
              <a:t>(?)</a:t>
            </a:r>
            <a:endParaRPr lang="fr-FR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Dépressurisation des WCC (CV)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Changement de polarité (EPC + EL)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Risque</a:t>
            </a:r>
            <a:r>
              <a:rPr lang="en-US" sz="2000" dirty="0" smtClean="0"/>
              <a:t> de </a:t>
            </a:r>
            <a:r>
              <a:rPr lang="en-US" sz="2000" dirty="0" err="1" smtClean="0"/>
              <a:t>fuite</a:t>
            </a:r>
            <a:endParaRPr lang="fr-FR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Pressurisation des WCC et recherche de fuite (CV)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smtClean="0"/>
              <a:t>Reconnexion côté DFBX (</a:t>
            </a:r>
            <a:r>
              <a:rPr lang="fr-FR" sz="2400" dirty="0" err="1" smtClean="0"/>
              <a:t>ElQA</a:t>
            </a:r>
            <a:r>
              <a:rPr lang="fr-FR" sz="2400" dirty="0" smtClean="0"/>
              <a:t> team)</a:t>
            </a:r>
            <a:endParaRPr lang="fr-FR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400" dirty="0" err="1" smtClean="0"/>
              <a:t>Décondamnation</a:t>
            </a:r>
            <a:r>
              <a:rPr lang="fr-FR" sz="2400" dirty="0" smtClean="0"/>
              <a:t> (EPC + ACE)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Before HWC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Accord des GL SY-EPC et EN-EL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VIC (ACE + EPC + EL) &gt; 10/03/2023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75312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110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Hugues Thiesen</dc:creator>
  <cp:lastModifiedBy>Hugues Thiesen</cp:lastModifiedBy>
  <cp:revision>70</cp:revision>
  <dcterms:created xsi:type="dcterms:W3CDTF">2022-04-01T07:30:52Z</dcterms:created>
  <dcterms:modified xsi:type="dcterms:W3CDTF">2023-02-28T13:44:33Z</dcterms:modified>
</cp:coreProperties>
</file>