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3.xml" ContentType="application/vnd.openxmlformats-officedocument.presentationml.notesSlide+xml"/>
  <Override PartName="/ppt/comments/comment4.xml" ContentType="application/vnd.openxmlformats-officedocument.presentationml.comments+xml"/>
  <Override PartName="/ppt/notesSlides/notesSlide4.xml" ContentType="application/vnd.openxmlformats-officedocument.presentationml.notesSlide+xml"/>
  <Override PartName="/ppt/comments/comment5.xml" ContentType="application/vnd.openxmlformats-officedocument.presentationml.comments+xml"/>
  <Override PartName="/ppt/comments/comment6.xml" ContentType="application/vnd.openxmlformats-officedocument.presentationml.comments+xml"/>
  <Override PartName="/ppt/notesSlides/notesSlide5.xml" ContentType="application/vnd.openxmlformats-officedocument.presentationml.notesSlide+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notesSlides/notesSlide6.xml" ContentType="application/vnd.openxmlformats-officedocument.presentationml.notesSlide+xml"/>
  <Override PartName="/ppt/comments/comment13.xml" ContentType="application/vnd.openxmlformats-officedocument.presentationml.comments+xml"/>
  <Override PartName="/ppt/comments/comment14.xml" ContentType="application/vnd.openxmlformats-officedocument.presentationml.comments+xml"/>
  <Override PartName="/ppt/tags/tag1.xml" ContentType="application/vnd.openxmlformats-officedocument.presentationml.tags+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5.xml" ContentType="application/vnd.openxmlformats-officedocument.presentationml.comments+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8"/>
  </p:notesMasterIdLst>
  <p:handoutMasterIdLst>
    <p:handoutMasterId r:id="rId59"/>
  </p:handoutMasterIdLst>
  <p:sldIdLst>
    <p:sldId id="425" r:id="rId5"/>
    <p:sldId id="426" r:id="rId6"/>
    <p:sldId id="427" r:id="rId7"/>
    <p:sldId id="474" r:id="rId8"/>
    <p:sldId id="429" r:id="rId9"/>
    <p:sldId id="431" r:id="rId10"/>
    <p:sldId id="498" r:id="rId11"/>
    <p:sldId id="430" r:id="rId12"/>
    <p:sldId id="494" r:id="rId13"/>
    <p:sldId id="433" r:id="rId14"/>
    <p:sldId id="434" r:id="rId15"/>
    <p:sldId id="435" r:id="rId16"/>
    <p:sldId id="436" r:id="rId17"/>
    <p:sldId id="437" r:id="rId18"/>
    <p:sldId id="438" r:id="rId19"/>
    <p:sldId id="439" r:id="rId20"/>
    <p:sldId id="440" r:id="rId21"/>
    <p:sldId id="441" r:id="rId22"/>
    <p:sldId id="475" r:id="rId23"/>
    <p:sldId id="446" r:id="rId24"/>
    <p:sldId id="476" r:id="rId25"/>
    <p:sldId id="482" r:id="rId26"/>
    <p:sldId id="484" r:id="rId27"/>
    <p:sldId id="449" r:id="rId28"/>
    <p:sldId id="487" r:id="rId29"/>
    <p:sldId id="486" r:id="rId30"/>
    <p:sldId id="478" r:id="rId31"/>
    <p:sldId id="499" r:id="rId32"/>
    <p:sldId id="451" r:id="rId33"/>
    <p:sldId id="452" r:id="rId34"/>
    <p:sldId id="453" r:id="rId35"/>
    <p:sldId id="454" r:id="rId36"/>
    <p:sldId id="455" r:id="rId37"/>
    <p:sldId id="456" r:id="rId38"/>
    <p:sldId id="457" r:id="rId39"/>
    <p:sldId id="479" r:id="rId40"/>
    <p:sldId id="488" r:id="rId41"/>
    <p:sldId id="489" r:id="rId42"/>
    <p:sldId id="490" r:id="rId43"/>
    <p:sldId id="491" r:id="rId44"/>
    <p:sldId id="492" r:id="rId45"/>
    <p:sldId id="493" r:id="rId46"/>
    <p:sldId id="480" r:id="rId47"/>
    <p:sldId id="464" r:id="rId48"/>
    <p:sldId id="465" r:id="rId49"/>
    <p:sldId id="466" r:id="rId50"/>
    <p:sldId id="481" r:id="rId51"/>
    <p:sldId id="468" r:id="rId52"/>
    <p:sldId id="483" r:id="rId53"/>
    <p:sldId id="470" r:id="rId54"/>
    <p:sldId id="471" r:id="rId55"/>
    <p:sldId id="472" r:id="rId56"/>
    <p:sldId id="473"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STACHE Mihaela (REA)" initials="CME(" lastIdx="1" clrIdx="0">
    <p:extLst>
      <p:ext uri="{19B8F6BF-5375-455C-9EA6-DF929625EA0E}">
        <p15:presenceInfo xmlns:p15="http://schemas.microsoft.com/office/powerpoint/2012/main" userId="COSTACHE Mihaela (REA)" providerId="None"/>
      </p:ext>
    </p:extLst>
  </p:cmAuthor>
  <p:cmAuthor id="2" name="FERNANDEZ HORCAJADA Raquel (REA)" initials="FHR(" lastIdx="33" clrIdx="1">
    <p:extLst>
      <p:ext uri="{19B8F6BF-5375-455C-9EA6-DF929625EA0E}">
        <p15:presenceInfo xmlns:p15="http://schemas.microsoft.com/office/powerpoint/2012/main" userId="S-1-5-21-1606980848-2025429265-839522115-822921" providerId="AD"/>
      </p:ext>
    </p:extLst>
  </p:cmAuthor>
  <p:cmAuthor id="3" name="CAROZZA Emiliano (REA)" initials="CE(" lastIdx="16" clrIdx="3">
    <p:extLst>
      <p:ext uri="{19B8F6BF-5375-455C-9EA6-DF929625EA0E}">
        <p15:presenceInfo xmlns:p15="http://schemas.microsoft.com/office/powerpoint/2012/main" userId="S::Emiliano.CAROZZA@ec.europa.eu::6e3c0377-f302-4d3e-81a1-49678385d8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8D1D6"/>
    <a:srgbClr val="024EA2"/>
    <a:srgbClr val="004494"/>
    <a:srgbClr val="941333"/>
    <a:srgbClr val="024B9C"/>
    <a:srgbClr val="0356B1"/>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BC8CB1-6FA8-4681-B086-CD9B9BE620E4}" v="5" dt="2023-03-23T16:27:15.7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4660"/>
  </p:normalViewPr>
  <p:slideViewPr>
    <p:cSldViewPr snapToGrid="0">
      <p:cViewPr varScale="1">
        <p:scale>
          <a:sx n="66" d="100"/>
          <a:sy n="66" d="100"/>
        </p:scale>
        <p:origin x="660" y="4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oannis" userId="0fddf12f-aab3-4393-870a-ff2ce3c9a8b8" providerId="ADAL" clId="{A394EEB7-CB1F-4B0E-877E-D9E47783B6D2}"/>
    <pc:docChg chg="custSel addSld modSld sldOrd">
      <pc:chgData name="Ioannis" userId="0fddf12f-aab3-4393-870a-ff2ce3c9a8b8" providerId="ADAL" clId="{A394EEB7-CB1F-4B0E-877E-D9E47783B6D2}" dt="2023-03-22T14:51:06.569" v="281" actId="729"/>
      <pc:docMkLst>
        <pc:docMk/>
      </pc:docMkLst>
      <pc:sldChg chg="modSp mod">
        <pc:chgData name="Ioannis" userId="0fddf12f-aab3-4393-870a-ff2ce3c9a8b8" providerId="ADAL" clId="{A394EEB7-CB1F-4B0E-877E-D9E47783B6D2}" dt="2023-03-22T14:07:04.967" v="67" actId="20577"/>
        <pc:sldMkLst>
          <pc:docMk/>
          <pc:sldMk cId="2649258592" sldId="425"/>
        </pc:sldMkLst>
        <pc:spChg chg="mod">
          <ac:chgData name="Ioannis" userId="0fddf12f-aab3-4393-870a-ff2ce3c9a8b8" providerId="ADAL" clId="{A394EEB7-CB1F-4B0E-877E-D9E47783B6D2}" dt="2023-03-22T14:06:11.838" v="18" actId="5793"/>
          <ac:spMkLst>
            <pc:docMk/>
            <pc:sldMk cId="2649258592" sldId="425"/>
            <ac:spMk id="6" creationId="{00000000-0000-0000-0000-000000000000}"/>
          </ac:spMkLst>
        </pc:spChg>
        <pc:spChg chg="mod">
          <ac:chgData name="Ioannis" userId="0fddf12f-aab3-4393-870a-ff2ce3c9a8b8" providerId="ADAL" clId="{A394EEB7-CB1F-4B0E-877E-D9E47783B6D2}" dt="2023-03-22T14:07:04.967" v="67" actId="20577"/>
          <ac:spMkLst>
            <pc:docMk/>
            <pc:sldMk cId="2649258592" sldId="425"/>
            <ac:spMk id="8" creationId="{00000000-0000-0000-0000-000000000000}"/>
          </ac:spMkLst>
        </pc:spChg>
        <pc:spChg chg="mod">
          <ac:chgData name="Ioannis" userId="0fddf12f-aab3-4393-870a-ff2ce3c9a8b8" providerId="ADAL" clId="{A394EEB7-CB1F-4B0E-877E-D9E47783B6D2}" dt="2023-03-22T14:06:34.327" v="44" actId="20577"/>
          <ac:spMkLst>
            <pc:docMk/>
            <pc:sldMk cId="2649258592" sldId="425"/>
            <ac:spMk id="9" creationId="{00000000-0000-0000-0000-000000000000}"/>
          </ac:spMkLst>
        </pc:spChg>
      </pc:sldChg>
      <pc:sldChg chg="modSp">
        <pc:chgData name="Ioannis" userId="0fddf12f-aab3-4393-870a-ff2ce3c9a8b8" providerId="ADAL" clId="{A394EEB7-CB1F-4B0E-877E-D9E47783B6D2}" dt="2023-03-22T14:24:14.492" v="99" actId="20577"/>
        <pc:sldMkLst>
          <pc:docMk/>
          <pc:sldMk cId="3669164026" sldId="430"/>
        </pc:sldMkLst>
        <pc:graphicFrameChg chg="mod">
          <ac:chgData name="Ioannis" userId="0fddf12f-aab3-4393-870a-ff2ce3c9a8b8" providerId="ADAL" clId="{A394EEB7-CB1F-4B0E-877E-D9E47783B6D2}" dt="2023-03-22T14:24:14.492" v="99" actId="20577"/>
          <ac:graphicFrameMkLst>
            <pc:docMk/>
            <pc:sldMk cId="3669164026" sldId="430"/>
            <ac:graphicFrameMk id="4" creationId="{00000000-0000-0000-0000-000000000000}"/>
          </ac:graphicFrameMkLst>
        </pc:graphicFrameChg>
      </pc:sldChg>
      <pc:sldChg chg="ord">
        <pc:chgData name="Ioannis" userId="0fddf12f-aab3-4393-870a-ff2ce3c9a8b8" providerId="ADAL" clId="{A394EEB7-CB1F-4B0E-877E-D9E47783B6D2}" dt="2023-03-22T14:22:31.360" v="69"/>
        <pc:sldMkLst>
          <pc:docMk/>
          <pc:sldMk cId="4182476923" sldId="431"/>
        </pc:sldMkLst>
      </pc:sldChg>
      <pc:sldChg chg="addSp delSp modSp mod ord">
        <pc:chgData name="Ioannis" userId="0fddf12f-aab3-4393-870a-ff2ce3c9a8b8" providerId="ADAL" clId="{A394EEB7-CB1F-4B0E-877E-D9E47783B6D2}" dt="2023-03-22T14:26:54.575" v="164" actId="478"/>
        <pc:sldMkLst>
          <pc:docMk/>
          <pc:sldMk cId="2763864710" sldId="432"/>
        </pc:sldMkLst>
        <pc:spChg chg="mod">
          <ac:chgData name="Ioannis" userId="0fddf12f-aab3-4393-870a-ff2ce3c9a8b8" providerId="ADAL" clId="{A394EEB7-CB1F-4B0E-877E-D9E47783B6D2}" dt="2023-03-22T14:26:47.281" v="161" actId="20577"/>
          <ac:spMkLst>
            <pc:docMk/>
            <pc:sldMk cId="2763864710" sldId="432"/>
            <ac:spMk id="2" creationId="{00000000-0000-0000-0000-000000000000}"/>
          </ac:spMkLst>
        </pc:spChg>
        <pc:spChg chg="del">
          <ac:chgData name="Ioannis" userId="0fddf12f-aab3-4393-870a-ff2ce3c9a8b8" providerId="ADAL" clId="{A394EEB7-CB1F-4B0E-877E-D9E47783B6D2}" dt="2023-03-22T14:25:40.196" v="149" actId="478"/>
          <ac:spMkLst>
            <pc:docMk/>
            <pc:sldMk cId="2763864710" sldId="432"/>
            <ac:spMk id="6" creationId="{00000000-0000-0000-0000-000000000000}"/>
          </ac:spMkLst>
        </pc:spChg>
        <pc:spChg chg="add mod">
          <ac:chgData name="Ioannis" userId="0fddf12f-aab3-4393-870a-ff2ce3c9a8b8" providerId="ADAL" clId="{A394EEB7-CB1F-4B0E-877E-D9E47783B6D2}" dt="2023-03-22T14:25:30.060" v="148" actId="403"/>
          <ac:spMkLst>
            <pc:docMk/>
            <pc:sldMk cId="2763864710" sldId="432"/>
            <ac:spMk id="7" creationId="{64C97846-8F34-D894-DEA0-B6A98F11459A}"/>
          </ac:spMkLst>
        </pc:spChg>
        <pc:spChg chg="del">
          <ac:chgData name="Ioannis" userId="0fddf12f-aab3-4393-870a-ff2ce3c9a8b8" providerId="ADAL" clId="{A394EEB7-CB1F-4B0E-877E-D9E47783B6D2}" dt="2023-03-22T14:26:50.586" v="162" actId="478"/>
          <ac:spMkLst>
            <pc:docMk/>
            <pc:sldMk cId="2763864710" sldId="432"/>
            <ac:spMk id="12" creationId="{79D988C5-639A-4991-B480-53C7FCECC2B6}"/>
          </ac:spMkLst>
        </pc:spChg>
        <pc:picChg chg="del">
          <ac:chgData name="Ioannis" userId="0fddf12f-aab3-4393-870a-ff2ce3c9a8b8" providerId="ADAL" clId="{A394EEB7-CB1F-4B0E-877E-D9E47783B6D2}" dt="2023-03-22T14:25:05.099" v="100" actId="478"/>
          <ac:picMkLst>
            <pc:docMk/>
            <pc:sldMk cId="2763864710" sldId="432"/>
            <ac:picMk id="3" creationId="{00000000-0000-0000-0000-000000000000}"/>
          </ac:picMkLst>
        </pc:picChg>
        <pc:picChg chg="del">
          <ac:chgData name="Ioannis" userId="0fddf12f-aab3-4393-870a-ff2ce3c9a8b8" providerId="ADAL" clId="{A394EEB7-CB1F-4B0E-877E-D9E47783B6D2}" dt="2023-03-22T14:26:53.109" v="163" actId="478"/>
          <ac:picMkLst>
            <pc:docMk/>
            <pc:sldMk cId="2763864710" sldId="432"/>
            <ac:picMk id="5" creationId="{00000000-0000-0000-0000-000000000000}"/>
          </ac:picMkLst>
        </pc:picChg>
        <pc:cxnChg chg="del">
          <ac:chgData name="Ioannis" userId="0fddf12f-aab3-4393-870a-ff2ce3c9a8b8" providerId="ADAL" clId="{A394EEB7-CB1F-4B0E-877E-D9E47783B6D2}" dt="2023-03-22T14:26:54.575" v="164" actId="478"/>
          <ac:cxnSpMkLst>
            <pc:docMk/>
            <pc:sldMk cId="2763864710" sldId="432"/>
            <ac:cxnSpMk id="11" creationId="{00000000-0000-0000-0000-000000000000}"/>
          </ac:cxnSpMkLst>
        </pc:cxnChg>
      </pc:sldChg>
      <pc:sldChg chg="mod modShow">
        <pc:chgData name="Ioannis" userId="0fddf12f-aab3-4393-870a-ff2ce3c9a8b8" providerId="ADAL" clId="{A394EEB7-CB1F-4B0E-877E-D9E47783B6D2}" dt="2023-03-22T14:30:05.513" v="165" actId="729"/>
        <pc:sldMkLst>
          <pc:docMk/>
          <pc:sldMk cId="2700793087" sldId="434"/>
        </pc:sldMkLst>
      </pc:sldChg>
      <pc:sldChg chg="mod modShow">
        <pc:chgData name="Ioannis" userId="0fddf12f-aab3-4393-870a-ff2ce3c9a8b8" providerId="ADAL" clId="{A394EEB7-CB1F-4B0E-877E-D9E47783B6D2}" dt="2023-03-22T14:30:34.375" v="166" actId="729"/>
        <pc:sldMkLst>
          <pc:docMk/>
          <pc:sldMk cId="2123630044" sldId="436"/>
        </pc:sldMkLst>
      </pc:sldChg>
      <pc:sldChg chg="mod modShow">
        <pc:chgData name="Ioannis" userId="0fddf12f-aab3-4393-870a-ff2ce3c9a8b8" providerId="ADAL" clId="{A394EEB7-CB1F-4B0E-877E-D9E47783B6D2}" dt="2023-03-22T14:31:03.343" v="167" actId="729"/>
        <pc:sldMkLst>
          <pc:docMk/>
          <pc:sldMk cId="3382990515" sldId="437"/>
        </pc:sldMkLst>
      </pc:sldChg>
      <pc:sldChg chg="mod modShow">
        <pc:chgData name="Ioannis" userId="0fddf12f-aab3-4393-870a-ff2ce3c9a8b8" providerId="ADAL" clId="{A394EEB7-CB1F-4B0E-877E-D9E47783B6D2}" dt="2023-03-22T14:31:10.688" v="168" actId="729"/>
        <pc:sldMkLst>
          <pc:docMk/>
          <pc:sldMk cId="3762943032" sldId="438"/>
        </pc:sldMkLst>
      </pc:sldChg>
      <pc:sldChg chg="mod modShow">
        <pc:chgData name="Ioannis" userId="0fddf12f-aab3-4393-870a-ff2ce3c9a8b8" providerId="ADAL" clId="{A394EEB7-CB1F-4B0E-877E-D9E47783B6D2}" dt="2023-03-22T14:32:29.622" v="169" actId="729"/>
        <pc:sldMkLst>
          <pc:docMk/>
          <pc:sldMk cId="998845094" sldId="440"/>
        </pc:sldMkLst>
      </pc:sldChg>
      <pc:sldChg chg="mod modShow">
        <pc:chgData name="Ioannis" userId="0fddf12f-aab3-4393-870a-ff2ce3c9a8b8" providerId="ADAL" clId="{A394EEB7-CB1F-4B0E-877E-D9E47783B6D2}" dt="2023-03-22T14:32:34.032" v="170" actId="729"/>
        <pc:sldMkLst>
          <pc:docMk/>
          <pc:sldMk cId="659527245" sldId="441"/>
        </pc:sldMkLst>
      </pc:sldChg>
      <pc:sldChg chg="addSp modSp mod">
        <pc:chgData name="Ioannis" userId="0fddf12f-aab3-4393-870a-ff2ce3c9a8b8" providerId="ADAL" clId="{A394EEB7-CB1F-4B0E-877E-D9E47783B6D2}" dt="2023-03-22T14:37:54.493" v="277" actId="207"/>
        <pc:sldMkLst>
          <pc:docMk/>
          <pc:sldMk cId="2918570288" sldId="446"/>
        </pc:sldMkLst>
        <pc:spChg chg="add mod">
          <ac:chgData name="Ioannis" userId="0fddf12f-aab3-4393-870a-ff2ce3c9a8b8" providerId="ADAL" clId="{A394EEB7-CB1F-4B0E-877E-D9E47783B6D2}" dt="2023-03-22T14:37:54.493" v="277" actId="207"/>
          <ac:spMkLst>
            <pc:docMk/>
            <pc:sldMk cId="2918570288" sldId="446"/>
            <ac:spMk id="4" creationId="{7B89CC83-BD5C-781E-CED5-B79ADC319D87}"/>
          </ac:spMkLst>
        </pc:spChg>
        <pc:spChg chg="mod">
          <ac:chgData name="Ioannis" userId="0fddf12f-aab3-4393-870a-ff2ce3c9a8b8" providerId="ADAL" clId="{A394EEB7-CB1F-4B0E-877E-D9E47783B6D2}" dt="2023-03-22T14:36:37.299" v="175" actId="1076"/>
          <ac:spMkLst>
            <pc:docMk/>
            <pc:sldMk cId="2918570288" sldId="446"/>
            <ac:spMk id="6" creationId="{E0AA8055-2279-4E02-8C59-8687EF2DFE32}"/>
          </ac:spMkLst>
        </pc:spChg>
        <pc:spChg chg="mod">
          <ac:chgData name="Ioannis" userId="0fddf12f-aab3-4393-870a-ff2ce3c9a8b8" providerId="ADAL" clId="{A394EEB7-CB1F-4B0E-877E-D9E47783B6D2}" dt="2023-03-22T14:36:50.699" v="180" actId="1076"/>
          <ac:spMkLst>
            <pc:docMk/>
            <pc:sldMk cId="2918570288" sldId="446"/>
            <ac:spMk id="8" creationId="{8C5C25B0-3E69-43A6-9C77-FBA8793812F0}"/>
          </ac:spMkLst>
        </pc:spChg>
        <pc:spChg chg="mod">
          <ac:chgData name="Ioannis" userId="0fddf12f-aab3-4393-870a-ff2ce3c9a8b8" providerId="ADAL" clId="{A394EEB7-CB1F-4B0E-877E-D9E47783B6D2}" dt="2023-03-22T14:36:48.523" v="179" actId="1076"/>
          <ac:spMkLst>
            <pc:docMk/>
            <pc:sldMk cId="2918570288" sldId="446"/>
            <ac:spMk id="9" creationId="{5999751F-F046-4B59-835D-0564DAD312F1}"/>
          </ac:spMkLst>
        </pc:spChg>
      </pc:sldChg>
      <pc:sldChg chg="mod modShow">
        <pc:chgData name="Ioannis" userId="0fddf12f-aab3-4393-870a-ff2ce3c9a8b8" providerId="ADAL" clId="{A394EEB7-CB1F-4B0E-877E-D9E47783B6D2}" dt="2023-03-22T14:46:53.015" v="278" actId="729"/>
        <pc:sldMkLst>
          <pc:docMk/>
          <pc:sldMk cId="3577067988" sldId="457"/>
        </pc:sldMkLst>
      </pc:sldChg>
      <pc:sldChg chg="mod modShow">
        <pc:chgData name="Ioannis" userId="0fddf12f-aab3-4393-870a-ff2ce3c9a8b8" providerId="ADAL" clId="{A394EEB7-CB1F-4B0E-877E-D9E47783B6D2}" dt="2023-03-22T14:51:06.569" v="281" actId="729"/>
        <pc:sldMkLst>
          <pc:docMk/>
          <pc:sldMk cId="531920515" sldId="464"/>
        </pc:sldMkLst>
      </pc:sldChg>
      <pc:sldChg chg="mod modShow">
        <pc:chgData name="Ioannis" userId="0fddf12f-aab3-4393-870a-ff2ce3c9a8b8" providerId="ADAL" clId="{A394EEB7-CB1F-4B0E-877E-D9E47783B6D2}" dt="2023-03-22T14:51:06.569" v="281" actId="729"/>
        <pc:sldMkLst>
          <pc:docMk/>
          <pc:sldMk cId="2760535782" sldId="465"/>
        </pc:sldMkLst>
      </pc:sldChg>
      <pc:sldChg chg="mod modShow">
        <pc:chgData name="Ioannis" userId="0fddf12f-aab3-4393-870a-ff2ce3c9a8b8" providerId="ADAL" clId="{A394EEB7-CB1F-4B0E-877E-D9E47783B6D2}" dt="2023-03-22T14:51:06.569" v="281" actId="729"/>
        <pc:sldMkLst>
          <pc:docMk/>
          <pc:sldMk cId="4089579985" sldId="466"/>
        </pc:sldMkLst>
      </pc:sldChg>
      <pc:sldChg chg="mod modShow">
        <pc:chgData name="Ioannis" userId="0fddf12f-aab3-4393-870a-ff2ce3c9a8b8" providerId="ADAL" clId="{A394EEB7-CB1F-4B0E-877E-D9E47783B6D2}" dt="2023-03-22T14:50:36.374" v="279" actId="729"/>
        <pc:sldMkLst>
          <pc:docMk/>
          <pc:sldMk cId="4054765456" sldId="479"/>
        </pc:sldMkLst>
      </pc:sldChg>
      <pc:sldChg chg="mod modShow">
        <pc:chgData name="Ioannis" userId="0fddf12f-aab3-4393-870a-ff2ce3c9a8b8" providerId="ADAL" clId="{A394EEB7-CB1F-4B0E-877E-D9E47783B6D2}" dt="2023-03-22T14:51:06.569" v="281" actId="729"/>
        <pc:sldMkLst>
          <pc:docMk/>
          <pc:sldMk cId="2739739940" sldId="480"/>
        </pc:sldMkLst>
      </pc:sldChg>
      <pc:sldChg chg="mod modShow">
        <pc:chgData name="Ioannis" userId="0fddf12f-aab3-4393-870a-ff2ce3c9a8b8" providerId="ADAL" clId="{A394EEB7-CB1F-4B0E-877E-D9E47783B6D2}" dt="2023-03-22T14:50:46.081" v="280" actId="729"/>
        <pc:sldMkLst>
          <pc:docMk/>
          <pc:sldMk cId="1094810925" sldId="488"/>
        </pc:sldMkLst>
      </pc:sldChg>
      <pc:sldChg chg="mod modShow">
        <pc:chgData name="Ioannis" userId="0fddf12f-aab3-4393-870a-ff2ce3c9a8b8" providerId="ADAL" clId="{A394EEB7-CB1F-4B0E-877E-D9E47783B6D2}" dt="2023-03-22T14:50:46.081" v="280" actId="729"/>
        <pc:sldMkLst>
          <pc:docMk/>
          <pc:sldMk cId="76050281" sldId="489"/>
        </pc:sldMkLst>
      </pc:sldChg>
      <pc:sldChg chg="mod modShow">
        <pc:chgData name="Ioannis" userId="0fddf12f-aab3-4393-870a-ff2ce3c9a8b8" providerId="ADAL" clId="{A394EEB7-CB1F-4B0E-877E-D9E47783B6D2}" dt="2023-03-22T14:50:46.081" v="280" actId="729"/>
        <pc:sldMkLst>
          <pc:docMk/>
          <pc:sldMk cId="3233598941" sldId="490"/>
        </pc:sldMkLst>
      </pc:sldChg>
      <pc:sldChg chg="mod modShow">
        <pc:chgData name="Ioannis" userId="0fddf12f-aab3-4393-870a-ff2ce3c9a8b8" providerId="ADAL" clId="{A394EEB7-CB1F-4B0E-877E-D9E47783B6D2}" dt="2023-03-22T14:50:46.081" v="280" actId="729"/>
        <pc:sldMkLst>
          <pc:docMk/>
          <pc:sldMk cId="1968848076" sldId="491"/>
        </pc:sldMkLst>
      </pc:sldChg>
      <pc:sldChg chg="mod modShow">
        <pc:chgData name="Ioannis" userId="0fddf12f-aab3-4393-870a-ff2ce3c9a8b8" providerId="ADAL" clId="{A394EEB7-CB1F-4B0E-877E-D9E47783B6D2}" dt="2023-03-22T14:50:46.081" v="280" actId="729"/>
        <pc:sldMkLst>
          <pc:docMk/>
          <pc:sldMk cId="53786228" sldId="492"/>
        </pc:sldMkLst>
      </pc:sldChg>
      <pc:sldChg chg="mod modShow">
        <pc:chgData name="Ioannis" userId="0fddf12f-aab3-4393-870a-ff2ce3c9a8b8" providerId="ADAL" clId="{A394EEB7-CB1F-4B0E-877E-D9E47783B6D2}" dt="2023-03-22T14:50:46.081" v="280" actId="729"/>
        <pc:sldMkLst>
          <pc:docMk/>
          <pc:sldMk cId="2382969113" sldId="493"/>
        </pc:sldMkLst>
      </pc:sldChg>
      <pc:sldChg chg="add">
        <pc:chgData name="Ioannis" userId="0fddf12f-aab3-4393-870a-ff2ce3c9a8b8" providerId="ADAL" clId="{A394EEB7-CB1F-4B0E-877E-D9E47783B6D2}" dt="2023-03-22T14:26:37.759" v="151" actId="2890"/>
        <pc:sldMkLst>
          <pc:docMk/>
          <pc:sldMk cId="1795585838" sldId="494"/>
        </pc:sldMkLst>
      </pc:sldChg>
    </pc:docChg>
  </pc:docChgLst>
  <pc:docChgLst>
    <pc:chgData name="Ioannis" userId="0fddf12f-aab3-4393-870a-ff2ce3c9a8b8" providerId="ADAL" clId="{53BC8CB1-6FA8-4681-B086-CD9B9BE620E4}"/>
    <pc:docChg chg="custSel addSld delSld modSld">
      <pc:chgData name="Ioannis" userId="0fddf12f-aab3-4393-870a-ff2ce3c9a8b8" providerId="ADAL" clId="{53BC8CB1-6FA8-4681-B086-CD9B9BE620E4}" dt="2023-03-23T16:27:15.777" v="29"/>
      <pc:docMkLst>
        <pc:docMk/>
      </pc:docMkLst>
      <pc:sldChg chg="modSp mod">
        <pc:chgData name="Ioannis" userId="0fddf12f-aab3-4393-870a-ff2ce3c9a8b8" providerId="ADAL" clId="{53BC8CB1-6FA8-4681-B086-CD9B9BE620E4}" dt="2023-03-23T16:01:40.979" v="1" actId="20577"/>
        <pc:sldMkLst>
          <pc:docMk/>
          <pc:sldMk cId="2649258592" sldId="425"/>
        </pc:sldMkLst>
        <pc:spChg chg="mod">
          <ac:chgData name="Ioannis" userId="0fddf12f-aab3-4393-870a-ff2ce3c9a8b8" providerId="ADAL" clId="{53BC8CB1-6FA8-4681-B086-CD9B9BE620E4}" dt="2023-03-23T16:01:40.979" v="1" actId="20577"/>
          <ac:spMkLst>
            <pc:docMk/>
            <pc:sldMk cId="2649258592" sldId="425"/>
            <ac:spMk id="6" creationId="{00000000-0000-0000-0000-000000000000}"/>
          </ac:spMkLst>
        </pc:spChg>
      </pc:sldChg>
      <pc:sldChg chg="modSp mod modShow">
        <pc:chgData name="Ioannis" userId="0fddf12f-aab3-4393-870a-ff2ce3c9a8b8" providerId="ADAL" clId="{53BC8CB1-6FA8-4681-B086-CD9B9BE620E4}" dt="2023-03-23T16:03:58.188" v="8" actId="20577"/>
        <pc:sldMkLst>
          <pc:docMk/>
          <pc:sldMk cId="310353971" sldId="426"/>
        </pc:sldMkLst>
        <pc:spChg chg="mod">
          <ac:chgData name="Ioannis" userId="0fddf12f-aab3-4393-870a-ff2ce3c9a8b8" providerId="ADAL" clId="{53BC8CB1-6FA8-4681-B086-CD9B9BE620E4}" dt="2023-03-23T16:03:58.188" v="8" actId="20577"/>
          <ac:spMkLst>
            <pc:docMk/>
            <pc:sldMk cId="310353971" sldId="426"/>
            <ac:spMk id="5" creationId="{00000000-0000-0000-0000-000000000000}"/>
          </ac:spMkLst>
        </pc:spChg>
      </pc:sldChg>
      <pc:sldChg chg="mod modShow">
        <pc:chgData name="Ioannis" userId="0fddf12f-aab3-4393-870a-ff2ce3c9a8b8" providerId="ADAL" clId="{53BC8CB1-6FA8-4681-B086-CD9B9BE620E4}" dt="2023-03-23T16:22:14.694" v="18" actId="729"/>
        <pc:sldMkLst>
          <pc:docMk/>
          <pc:sldMk cId="4182476923" sldId="431"/>
        </pc:sldMkLst>
      </pc:sldChg>
      <pc:sldChg chg="del">
        <pc:chgData name="Ioannis" userId="0fddf12f-aab3-4393-870a-ff2ce3c9a8b8" providerId="ADAL" clId="{53BC8CB1-6FA8-4681-B086-CD9B9BE620E4}" dt="2023-03-23T16:17:30.213" v="10" actId="2696"/>
        <pc:sldMkLst>
          <pc:docMk/>
          <pc:sldMk cId="2763864710" sldId="432"/>
        </pc:sldMkLst>
      </pc:sldChg>
      <pc:sldChg chg="modSp mod">
        <pc:chgData name="Ioannis" userId="0fddf12f-aab3-4393-870a-ff2ce3c9a8b8" providerId="ADAL" clId="{53BC8CB1-6FA8-4681-B086-CD9B9BE620E4}" dt="2023-03-23T16:22:54.378" v="22" actId="20577"/>
        <pc:sldMkLst>
          <pc:docMk/>
          <pc:sldMk cId="2700793087" sldId="434"/>
        </pc:sldMkLst>
        <pc:spChg chg="mod">
          <ac:chgData name="Ioannis" userId="0fddf12f-aab3-4393-870a-ff2ce3c9a8b8" providerId="ADAL" clId="{53BC8CB1-6FA8-4681-B086-CD9B9BE620E4}" dt="2023-03-23T16:22:54.378" v="22" actId="20577"/>
          <ac:spMkLst>
            <pc:docMk/>
            <pc:sldMk cId="2700793087" sldId="434"/>
            <ac:spMk id="4" creationId="{00000000-0000-0000-0000-000000000000}"/>
          </ac:spMkLst>
        </pc:spChg>
      </pc:sldChg>
      <pc:sldChg chg="mod modShow">
        <pc:chgData name="Ioannis" userId="0fddf12f-aab3-4393-870a-ff2ce3c9a8b8" providerId="ADAL" clId="{53BC8CB1-6FA8-4681-B086-CD9B9BE620E4}" dt="2023-03-23T16:27:10.327" v="28" actId="729"/>
        <pc:sldMkLst>
          <pc:docMk/>
          <pc:sldMk cId="1463308480" sldId="451"/>
        </pc:sldMkLst>
      </pc:sldChg>
      <pc:sldChg chg="mod modShow">
        <pc:chgData name="Ioannis" userId="0fddf12f-aab3-4393-870a-ff2ce3c9a8b8" providerId="ADAL" clId="{53BC8CB1-6FA8-4681-B086-CD9B9BE620E4}" dt="2023-03-23T16:27:04.405" v="27" actId="729"/>
        <pc:sldMkLst>
          <pc:docMk/>
          <pc:sldMk cId="2868348019" sldId="452"/>
        </pc:sldMkLst>
      </pc:sldChg>
      <pc:sldChg chg="mod modShow">
        <pc:chgData name="Ioannis" userId="0fddf12f-aab3-4393-870a-ff2ce3c9a8b8" providerId="ADAL" clId="{53BC8CB1-6FA8-4681-B086-CD9B9BE620E4}" dt="2023-03-23T16:26:56.919" v="26" actId="729"/>
        <pc:sldMkLst>
          <pc:docMk/>
          <pc:sldMk cId="4130686759" sldId="453"/>
        </pc:sldMkLst>
      </pc:sldChg>
      <pc:sldChg chg="mod modShow">
        <pc:chgData name="Ioannis" userId="0fddf12f-aab3-4393-870a-ff2ce3c9a8b8" providerId="ADAL" clId="{53BC8CB1-6FA8-4681-B086-CD9B9BE620E4}" dt="2023-03-23T16:26:52.687" v="25" actId="729"/>
        <pc:sldMkLst>
          <pc:docMk/>
          <pc:sldMk cId="769844178" sldId="454"/>
        </pc:sldMkLst>
      </pc:sldChg>
      <pc:sldChg chg="mod modShow">
        <pc:chgData name="Ioannis" userId="0fddf12f-aab3-4393-870a-ff2ce3c9a8b8" providerId="ADAL" clId="{53BC8CB1-6FA8-4681-B086-CD9B9BE620E4}" dt="2023-03-23T16:26:49.740" v="24" actId="729"/>
        <pc:sldMkLst>
          <pc:docMk/>
          <pc:sldMk cId="50222886" sldId="455"/>
        </pc:sldMkLst>
      </pc:sldChg>
      <pc:sldChg chg="mod modShow">
        <pc:chgData name="Ioannis" userId="0fddf12f-aab3-4393-870a-ff2ce3c9a8b8" providerId="ADAL" clId="{53BC8CB1-6FA8-4681-B086-CD9B9BE620E4}" dt="2023-03-23T16:26:47.810" v="23" actId="729"/>
        <pc:sldMkLst>
          <pc:docMk/>
          <pc:sldMk cId="3047937354" sldId="456"/>
        </pc:sldMkLst>
      </pc:sldChg>
      <pc:sldChg chg="addSp modSp">
        <pc:chgData name="Ioannis" userId="0fddf12f-aab3-4393-870a-ff2ce3c9a8b8" providerId="ADAL" clId="{53BC8CB1-6FA8-4681-B086-CD9B9BE620E4}" dt="2023-03-23T16:22:00.028" v="17"/>
        <pc:sldMkLst>
          <pc:docMk/>
          <pc:sldMk cId="2404084671" sldId="474"/>
        </pc:sldMkLst>
        <pc:picChg chg="add mod">
          <ac:chgData name="Ioannis" userId="0fddf12f-aab3-4393-870a-ff2ce3c9a8b8" providerId="ADAL" clId="{53BC8CB1-6FA8-4681-B086-CD9B9BE620E4}" dt="2023-03-23T16:22:00.028" v="17"/>
          <ac:picMkLst>
            <pc:docMk/>
            <pc:sldMk cId="2404084671" sldId="474"/>
            <ac:picMk id="3" creationId="{29B6BA31-19BA-2D4D-636F-6BBDEDA73985}"/>
          </ac:picMkLst>
        </pc:picChg>
      </pc:sldChg>
      <pc:sldChg chg="addSp delSp modSp mod">
        <pc:chgData name="Ioannis" userId="0fddf12f-aab3-4393-870a-ff2ce3c9a8b8" providerId="ADAL" clId="{53BC8CB1-6FA8-4681-B086-CD9B9BE620E4}" dt="2023-03-23T16:18:59.290" v="16" actId="14100"/>
        <pc:sldMkLst>
          <pc:docMk/>
          <pc:sldMk cId="1795585838" sldId="494"/>
        </pc:sldMkLst>
        <pc:spChg chg="del">
          <ac:chgData name="Ioannis" userId="0fddf12f-aab3-4393-870a-ff2ce3c9a8b8" providerId="ADAL" clId="{53BC8CB1-6FA8-4681-B086-CD9B9BE620E4}" dt="2023-03-23T16:17:50.175" v="11" actId="478"/>
          <ac:spMkLst>
            <pc:docMk/>
            <pc:sldMk cId="1795585838" sldId="494"/>
            <ac:spMk id="7" creationId="{64C97846-8F34-D894-DEA0-B6A98F11459A}"/>
          </ac:spMkLst>
        </pc:spChg>
        <pc:picChg chg="mod">
          <ac:chgData name="Ioannis" userId="0fddf12f-aab3-4393-870a-ff2ce3c9a8b8" providerId="ADAL" clId="{53BC8CB1-6FA8-4681-B086-CD9B9BE620E4}" dt="2023-03-23T16:18:43.827" v="14" actId="1076"/>
          <ac:picMkLst>
            <pc:docMk/>
            <pc:sldMk cId="1795585838" sldId="494"/>
            <ac:picMk id="5" creationId="{00000000-0000-0000-0000-000000000000}"/>
          </ac:picMkLst>
        </pc:picChg>
        <pc:picChg chg="add ord">
          <ac:chgData name="Ioannis" userId="0fddf12f-aab3-4393-870a-ff2ce3c9a8b8" providerId="ADAL" clId="{53BC8CB1-6FA8-4681-B086-CD9B9BE620E4}" dt="2023-03-23T16:18:39.659" v="13" actId="167"/>
          <ac:picMkLst>
            <pc:docMk/>
            <pc:sldMk cId="1795585838" sldId="494"/>
            <ac:picMk id="6" creationId="{B141B48D-2F37-FD16-BC63-A910A1499FCA}"/>
          </ac:picMkLst>
        </pc:picChg>
        <pc:cxnChg chg="mod">
          <ac:chgData name="Ioannis" userId="0fddf12f-aab3-4393-870a-ff2ce3c9a8b8" providerId="ADAL" clId="{53BC8CB1-6FA8-4681-B086-CD9B9BE620E4}" dt="2023-03-23T16:18:59.290" v="16" actId="14100"/>
          <ac:cxnSpMkLst>
            <pc:docMk/>
            <pc:sldMk cId="1795585838" sldId="494"/>
            <ac:cxnSpMk id="11" creationId="{00000000-0000-0000-0000-000000000000}"/>
          </ac:cxnSpMkLst>
        </pc:cxnChg>
      </pc:sldChg>
      <pc:sldChg chg="add">
        <pc:chgData name="Ioannis" userId="0fddf12f-aab3-4393-870a-ff2ce3c9a8b8" providerId="ADAL" clId="{53BC8CB1-6FA8-4681-B086-CD9B9BE620E4}" dt="2023-03-23T16:17:24.046" v="9"/>
        <pc:sldMkLst>
          <pc:docMk/>
          <pc:sldMk cId="1936051353" sldId="498"/>
        </pc:sldMkLst>
      </pc:sldChg>
      <pc:sldChg chg="add">
        <pc:chgData name="Ioannis" userId="0fddf12f-aab3-4393-870a-ff2ce3c9a8b8" providerId="ADAL" clId="{53BC8CB1-6FA8-4681-B086-CD9B9BE620E4}" dt="2023-03-23T16:27:15.777" v="29"/>
        <pc:sldMkLst>
          <pc:docMk/>
          <pc:sldMk cId="926546241" sldId="499"/>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3" dt="2022-08-26T14:05:45.948" idx="1">
    <p:pos x="10" y="10"/>
    <p:text>New cover slide replacing the previous one and in line with EC corporate template</p:text>
    <p:extLst>
      <p:ext uri="{C676402C-5697-4E1C-873F-D02D1690AC5C}">
        <p15:threadingInfo xmlns:p15="http://schemas.microsoft.com/office/powerpoint/2012/main" timeZoneBias="-1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3" dt="2022-08-26T14:55:23.173" idx="3">
    <p:pos x="10" y="10"/>
    <p:text>New slide replacement</p:text>
    <p:extLst>
      <p:ext uri="{C676402C-5697-4E1C-873F-D02D1690AC5C}">
        <p15:threadingInfo xmlns:p15="http://schemas.microsoft.com/office/powerpoint/2012/main" timeZoneBias="-12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3" dt="2022-08-29T10:25:37.305" idx="4">
    <p:pos x="10" y="10"/>
    <p:text>New slide. I would propose to delete the next one -  or merge them if relevant</p:text>
    <p:extLst>
      <p:ext uri="{C676402C-5697-4E1C-873F-D02D1690AC5C}">
        <p15:threadingInfo xmlns:p15="http://schemas.microsoft.com/office/powerpoint/2012/main" timeZoneBias="-12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3" dt="2022-08-29T10:26:16.694" idx="5">
    <p:pos x="10" y="10"/>
    <p:text>To be deleted?</p:text>
    <p:extLst>
      <p:ext uri="{C676402C-5697-4E1C-873F-D02D1690AC5C}">
        <p15:threadingInfo xmlns:p15="http://schemas.microsoft.com/office/powerpoint/2012/main" timeZoneBias="-12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3" dt="2022-08-29T10:46:12.200" idx="7">
    <p:pos x="10" y="10"/>
    <p:text>New slide</p:text>
    <p:extLst>
      <p:ext uri="{C676402C-5697-4E1C-873F-D02D1690AC5C}">
        <p15:threadingInfo xmlns:p15="http://schemas.microsoft.com/office/powerpoint/2012/main" timeZoneBias="-12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3" dt="2022-08-29T10:25:37.305" idx="4">
    <p:pos x="10" y="10"/>
    <p:text>New slide. If we decide to keep it,  should we delete slide No. 34 (Horizon Results Plaftorm)?</p:text>
    <p:extLst>
      <p:ext uri="{C676402C-5697-4E1C-873F-D02D1690AC5C}">
        <p15:threadingInfo xmlns:p15="http://schemas.microsoft.com/office/powerpoint/2012/main" timeZoneBias="-12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3" dt="2022-08-26T14:47:13.935" idx="2">
    <p:pos x="10" y="10"/>
    <p:text>new slide added</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2-07-26T12:11:42.752" idx="8">
    <p:pos x="10" y="10"/>
    <p:text>added new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22-07-26T12:11:48.559" idx="9">
    <p:pos x="10" y="10"/>
    <p:text>added new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22-07-26T12:11:54.034" idx="10">
    <p:pos x="10" y="10"/>
    <p:text>added new</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22-07-26T12:11:58.825" idx="11">
    <p:pos x="10" y="10"/>
    <p:text>added new</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2" dt="2022-07-26T12:12:33.231" idx="12">
    <p:pos x="7000" y="1359"/>
    <p:text>to be updated for HE  if needed</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2" dt="2022-07-26T12:13:05.583" idx="13">
    <p:pos x="10" y="10"/>
    <p:text>added new</p:text>
    <p:extLst>
      <p:ext uri="{C676402C-5697-4E1C-873F-D02D1690AC5C}">
        <p15:threadingInfo xmlns:p15="http://schemas.microsoft.com/office/powerpoint/2012/main" timeZoneBias="-1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2" dt="2022-07-26T12:13:17.671" idx="14">
    <p:pos x="10" y="10"/>
    <p:text>new added</p:text>
    <p:extLst>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2" dt="2022-07-26T12:13:26.798" idx="15">
    <p:pos x="10" y="10"/>
    <p:text>new added</p:text>
    <p:extLst>
      <p:ext uri="{C676402C-5697-4E1C-873F-D02D1690AC5C}">
        <p15:threadingInfo xmlns:p15="http://schemas.microsoft.com/office/powerpoint/2012/main" timeZoneBias="-12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png"/></Relationships>
</file>

<file path=ppt/diagrams/_rels/data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s>
</file>

<file path=ppt/diagrams/_rels/data4.xml.rels><?xml version="1.0" encoding="UTF-8" standalone="yes"?>
<Relationships xmlns="http://schemas.openxmlformats.org/package/2006/relationships"><Relationship Id="rId1" Type="http://schemas.openxmlformats.org/officeDocument/2006/relationships/hyperlink" Target="http://ec.europa.eu/research/participants/data/ref/h2020/grants_manual/amga/h2020-amga_en.pdf" TargetMode="External"/></Relationships>
</file>

<file path=ppt/diagrams/_rels/data5.xml.rels><?xml version="1.0" encoding="UTF-8" standalone="yes"?>
<Relationships xmlns="http://schemas.openxmlformats.org/package/2006/relationships"><Relationship Id="rId1" Type="http://schemas.openxmlformats.org/officeDocument/2006/relationships/hyperlink" Target="http://ec.europa.eu/research/participants/data/ref/h2020/grants_manual/amga/h2020-amga_en.pdf" TargetMode="External"/></Relationships>
</file>

<file path=ppt/diagrams/_rels/data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s>
</file>

<file path=ppt/diagrams/_rels/drawing4.xml.rels><?xml version="1.0" encoding="UTF-8" standalone="yes"?>
<Relationships xmlns="http://schemas.openxmlformats.org/package/2006/relationships"><Relationship Id="rId1" Type="http://schemas.openxmlformats.org/officeDocument/2006/relationships/hyperlink" Target="http://ec.europa.eu/research/participants/data/ref/h2020/grants_manual/amga/h2020-amga_en.pdf" TargetMode="External"/></Relationships>
</file>

<file path=ppt/diagrams/_rels/drawing5.xml.rels><?xml version="1.0" encoding="UTF-8" standalone="yes"?>
<Relationships xmlns="http://schemas.openxmlformats.org/package/2006/relationships"><Relationship Id="rId1" Type="http://schemas.openxmlformats.org/officeDocument/2006/relationships/hyperlink" Target="http://ec.europa.eu/research/participants/data/ref/h2020/grants_manual/amga/h2020-amga_en.pdf" TargetMode="External"/></Relationships>
</file>

<file path=ppt/diagrams/_rels/drawing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EB7D10-48BA-4A44-B6AB-4481B4A7E1C0}" type="doc">
      <dgm:prSet loTypeId="urn:microsoft.com/office/officeart/2005/8/layout/vList3" loCatId="list" qsTypeId="urn:microsoft.com/office/officeart/2005/8/quickstyle/simple1" qsCatId="simple" csTypeId="urn:microsoft.com/office/officeart/2005/8/colors/accent1_2" csCatId="accent1" phldr="1"/>
      <dgm:spPr/>
    </dgm:pt>
    <dgm:pt modelId="{1F5878AF-B1D7-4F4B-BDBA-4866EFFD02F5}">
      <dgm:prSet custT="1"/>
      <dgm:spPr>
        <a:solidFill>
          <a:schemeClr val="tx2"/>
        </a:solidFill>
      </dgm:spPr>
      <dgm:t>
        <a:bodyPr/>
        <a:lstStyle/>
        <a:p>
          <a:pPr rtl="0"/>
          <a:r>
            <a:rPr lang="en-GB" sz="1800" b="1" u="sng" baseline="0" dirty="0">
              <a:solidFill>
                <a:schemeClr val="bg1"/>
              </a:solidFill>
              <a:latin typeface="Arial" panose="020B0604020202020204" pitchFamily="34" charset="0"/>
              <a:ea typeface="Verdana" panose="020B0604030504040204" pitchFamily="34" charset="0"/>
              <a:cs typeface="Arial" panose="020B0604020202020204" pitchFamily="34" charset="0"/>
            </a:rPr>
            <a:t>DG Research and Innovation </a:t>
          </a:r>
        </a:p>
        <a:p>
          <a:pPr rtl="0"/>
          <a:r>
            <a:rPr lang="en-GB" sz="1800" b="0" baseline="0" dirty="0">
              <a:solidFill>
                <a:schemeClr val="bg1"/>
              </a:solidFill>
              <a:latin typeface="Arial" panose="020B0604020202020204" pitchFamily="34" charset="0"/>
              <a:ea typeface="Verdana" panose="020B0604030504040204" pitchFamily="34" charset="0"/>
              <a:cs typeface="Arial" panose="020B0604020202020204" pitchFamily="34" charset="0"/>
            </a:rPr>
            <a:t>-&gt; Definition of Policies</a:t>
          </a:r>
        </a:p>
        <a:p>
          <a:pPr rtl="0"/>
          <a:r>
            <a:rPr lang="en-GB" sz="1800" b="0" dirty="0">
              <a:solidFill>
                <a:schemeClr val="bg1"/>
              </a:solidFill>
              <a:latin typeface="Arial" panose="020B0604020202020204" pitchFamily="34" charset="0"/>
              <a:ea typeface="Verdana" panose="020B0604030504040204" pitchFamily="34" charset="0"/>
              <a:cs typeface="Arial" panose="020B0604020202020204" pitchFamily="34" charset="0"/>
            </a:rPr>
            <a:t>-&gt; Drafting the Work Programme</a:t>
          </a:r>
          <a:endParaRPr lang="en-US" sz="1800" b="0" dirty="0">
            <a:solidFill>
              <a:schemeClr val="bg1"/>
            </a:solidFill>
            <a:latin typeface="Arial" panose="020B0604020202020204" pitchFamily="34" charset="0"/>
            <a:ea typeface="Verdana" panose="020B0604030504040204" pitchFamily="34" charset="0"/>
            <a:cs typeface="Arial" panose="020B0604020202020204" pitchFamily="34" charset="0"/>
          </a:endParaRPr>
        </a:p>
      </dgm:t>
    </dgm:pt>
    <dgm:pt modelId="{CB84DB47-F499-4C9C-BD27-7339A89C919E}" type="parTrans" cxnId="{41937A3F-2952-46B0-BA43-4B1161BBFA64}">
      <dgm:prSet/>
      <dgm:spPr/>
      <dgm:t>
        <a:bodyPr/>
        <a:lstStyle/>
        <a:p>
          <a:endParaRPr lang="en-US"/>
        </a:p>
      </dgm:t>
    </dgm:pt>
    <dgm:pt modelId="{6FFC750B-86FB-4368-87EA-1D2F4DCA20B8}" type="sibTrans" cxnId="{41937A3F-2952-46B0-BA43-4B1161BBFA64}">
      <dgm:prSet/>
      <dgm:spPr/>
      <dgm:t>
        <a:bodyPr/>
        <a:lstStyle/>
        <a:p>
          <a:endParaRPr lang="en-US"/>
        </a:p>
      </dgm:t>
    </dgm:pt>
    <dgm:pt modelId="{DF9D4CDC-F887-4EC3-8A2B-C5D863FB525F}">
      <dgm:prSet phldrT="[Text]" custT="1"/>
      <dgm:spPr>
        <a:solidFill>
          <a:schemeClr val="tx2"/>
        </a:solidFill>
      </dgm:spPr>
      <dgm:t>
        <a:bodyPr/>
        <a:lstStyle/>
        <a:p>
          <a:r>
            <a:rPr lang="en-US" sz="1800" b="1" u="sng" dirty="0">
              <a:latin typeface="+mn-lt"/>
              <a:ea typeface="Verdana" panose="020B0604030504040204" pitchFamily="34" charset="0"/>
            </a:rPr>
            <a:t>Research Executive Agency (REA) </a:t>
          </a:r>
        </a:p>
        <a:p>
          <a:r>
            <a:rPr lang="en-US" sz="1800" dirty="0">
              <a:latin typeface="+mn-lt"/>
              <a:ea typeface="Verdana" panose="020B0604030504040204" pitchFamily="34" charset="0"/>
            </a:rPr>
            <a:t>‘</a:t>
          </a:r>
          <a:r>
            <a:rPr lang="en-GB" sz="1800" dirty="0"/>
            <a:t>Reforming European Research &amp; Innovation and Research Infrastructures’</a:t>
          </a:r>
          <a:r>
            <a:rPr lang="en-US" sz="1800" dirty="0">
              <a:latin typeface="+mn-lt"/>
              <a:ea typeface="Verdana" panose="020B0604030504040204" pitchFamily="34" charset="0"/>
            </a:rPr>
            <a:t>, </a:t>
          </a:r>
          <a:r>
            <a:rPr lang="en-US" sz="1800" b="1" dirty="0">
              <a:latin typeface="+mn-lt"/>
              <a:ea typeface="Verdana" panose="020B0604030504040204" pitchFamily="34" charset="0"/>
            </a:rPr>
            <a:t>Unit C4 </a:t>
          </a:r>
        </a:p>
        <a:p>
          <a:r>
            <a:rPr lang="en-US" sz="1800" dirty="0">
              <a:latin typeface="+mn-lt"/>
              <a:ea typeface="Verdana" panose="020B0604030504040204" pitchFamily="34" charset="0"/>
            </a:rPr>
            <a:t>-&gt; Implementation of calls for proposals</a:t>
          </a:r>
        </a:p>
        <a:p>
          <a:r>
            <a:rPr lang="en-US" sz="1800" dirty="0">
              <a:latin typeface="+mn-lt"/>
              <a:ea typeface="Verdana" panose="020B0604030504040204" pitchFamily="34" charset="0"/>
            </a:rPr>
            <a:t>-&gt; Grant Management</a:t>
          </a:r>
        </a:p>
      </dgm:t>
    </dgm:pt>
    <dgm:pt modelId="{65B0642B-0283-4669-8887-7FEC811E6357}" type="parTrans" cxnId="{104FED02-5147-4E27-96FF-78517F7AD235}">
      <dgm:prSet/>
      <dgm:spPr/>
      <dgm:t>
        <a:bodyPr/>
        <a:lstStyle/>
        <a:p>
          <a:endParaRPr lang="en-US"/>
        </a:p>
      </dgm:t>
    </dgm:pt>
    <dgm:pt modelId="{284F1DAB-D0B5-4C3E-BBF6-523E9B6B3331}" type="sibTrans" cxnId="{104FED02-5147-4E27-96FF-78517F7AD235}">
      <dgm:prSet/>
      <dgm:spPr/>
      <dgm:t>
        <a:bodyPr/>
        <a:lstStyle/>
        <a:p>
          <a:endParaRPr lang="en-US"/>
        </a:p>
      </dgm:t>
    </dgm:pt>
    <dgm:pt modelId="{DC9773BC-E154-48C5-BF23-39CC20EE2106}">
      <dgm:prSet phldrT="[Text]" custT="1"/>
      <dgm:spPr>
        <a:solidFill>
          <a:schemeClr val="tx2"/>
        </a:solidFill>
      </dgm:spPr>
      <dgm:t>
        <a:bodyPr/>
        <a:lstStyle/>
        <a:p>
          <a:pPr rtl="0"/>
          <a:endParaRPr lang="en-GB" sz="1800" b="1" u="sng" dirty="0">
            <a:solidFill>
              <a:schemeClr val="bg1"/>
            </a:solidFill>
            <a:latin typeface="+mn-lt"/>
            <a:ea typeface="Verdana" panose="020B0604030504040204" pitchFamily="34" charset="0"/>
          </a:endParaRPr>
        </a:p>
        <a:p>
          <a:pPr rtl="0"/>
          <a:r>
            <a:rPr lang="en-GB" sz="1800" b="1" u="sng" dirty="0">
              <a:solidFill>
                <a:schemeClr val="bg1"/>
              </a:solidFill>
              <a:latin typeface="+mn-lt"/>
              <a:ea typeface="Verdana" panose="020B0604030504040204" pitchFamily="34" charset="0"/>
            </a:rPr>
            <a:t>Coordinator</a:t>
          </a:r>
        </a:p>
        <a:p>
          <a:pPr rtl="0"/>
          <a:r>
            <a:rPr lang="en-US" sz="1800" b="0" baseline="0" dirty="0">
              <a:solidFill>
                <a:schemeClr val="bg1"/>
              </a:solidFill>
              <a:latin typeface="Arial" panose="020B0604020202020204" pitchFamily="34" charset="0"/>
              <a:ea typeface="Verdana" panose="020B0604030504040204" pitchFamily="34" charset="0"/>
              <a:cs typeface="Arial" panose="020B0604020202020204" pitchFamily="34" charset="0"/>
            </a:rPr>
            <a:t>-&gt; Monitor that the action is implemented properly</a:t>
          </a:r>
        </a:p>
        <a:p>
          <a:pPr rtl="0"/>
          <a:r>
            <a:rPr lang="en-GB" sz="1800" b="0" baseline="0" dirty="0">
              <a:solidFill>
                <a:schemeClr val="bg1"/>
              </a:solidFill>
              <a:latin typeface="Arial" panose="020B0604020202020204" pitchFamily="34" charset="0"/>
              <a:ea typeface="Verdana" panose="020B0604030504040204" pitchFamily="34" charset="0"/>
              <a:cs typeface="Arial" panose="020B0604020202020204" pitchFamily="34" charset="0"/>
            </a:rPr>
            <a:t>-&gt; Act as the intermediary for all communications with REA</a:t>
          </a:r>
        </a:p>
        <a:p>
          <a:pPr rtl="0"/>
          <a:r>
            <a:rPr lang="en-GB" sz="1800" b="0" baseline="0" dirty="0">
              <a:solidFill>
                <a:schemeClr val="bg1"/>
              </a:solidFill>
              <a:latin typeface="Arial" panose="020B0604020202020204" pitchFamily="34" charset="0"/>
              <a:ea typeface="Verdana" panose="020B0604030504040204" pitchFamily="34" charset="0"/>
              <a:cs typeface="Arial" panose="020B0604020202020204" pitchFamily="34" charset="0"/>
            </a:rPr>
            <a:t>-&gt; Distribution of payments</a:t>
          </a:r>
        </a:p>
        <a:p>
          <a:pPr rtl="0"/>
          <a:endParaRPr lang="en-US" sz="1800" b="1" u="sng" dirty="0">
            <a:solidFill>
              <a:schemeClr val="bg1"/>
            </a:solidFill>
            <a:latin typeface="+mn-lt"/>
            <a:ea typeface="Verdana" panose="020B0604030504040204" pitchFamily="34" charset="0"/>
          </a:endParaRPr>
        </a:p>
      </dgm:t>
    </dgm:pt>
    <dgm:pt modelId="{9EAD1B8D-0DE0-4A6A-82BB-EB4C25D57D6A}" type="parTrans" cxnId="{A7F5E221-8940-4726-9139-05F86E02864D}">
      <dgm:prSet/>
      <dgm:spPr/>
      <dgm:t>
        <a:bodyPr/>
        <a:lstStyle/>
        <a:p>
          <a:endParaRPr lang="en-US"/>
        </a:p>
      </dgm:t>
    </dgm:pt>
    <dgm:pt modelId="{E3201B2F-18E8-4629-AB00-EB076C46F2F5}" type="sibTrans" cxnId="{A7F5E221-8940-4726-9139-05F86E02864D}">
      <dgm:prSet/>
      <dgm:spPr/>
      <dgm:t>
        <a:bodyPr/>
        <a:lstStyle/>
        <a:p>
          <a:endParaRPr lang="en-US"/>
        </a:p>
      </dgm:t>
    </dgm:pt>
    <dgm:pt modelId="{9DFA63BC-4C43-4E59-9347-E2A3ED5D72AA}" type="pres">
      <dgm:prSet presAssocID="{39EB7D10-48BA-4A44-B6AB-4481B4A7E1C0}" presName="linearFlow" presStyleCnt="0">
        <dgm:presLayoutVars>
          <dgm:dir/>
          <dgm:resizeHandles val="exact"/>
        </dgm:presLayoutVars>
      </dgm:prSet>
      <dgm:spPr/>
    </dgm:pt>
    <dgm:pt modelId="{D02E1158-681A-44DA-BFB4-ED074ECB52EA}" type="pres">
      <dgm:prSet presAssocID="{1F5878AF-B1D7-4F4B-BDBA-4866EFFD02F5}" presName="composite" presStyleCnt="0"/>
      <dgm:spPr/>
    </dgm:pt>
    <dgm:pt modelId="{8DAE5BCD-E876-4A5D-9217-2AE2623CE3F1}" type="pres">
      <dgm:prSet presAssocID="{1F5878AF-B1D7-4F4B-BDBA-4866EFFD02F5}" presName="imgShp" presStyleLbl="fgImgPlace1" presStyleIdx="0" presStyleCnt="3" custScaleX="164315" custScaleY="174016" custLinFactNeighborX="-82438" custLinFactNeighborY="-14592"/>
      <dgm:spPr>
        <a:blipFill rotWithShape="1">
          <a:blip xmlns:r="http://schemas.openxmlformats.org/officeDocument/2006/relationships" r:embed="rId1"/>
          <a:stretch>
            <a:fillRect/>
          </a:stretch>
        </a:blipFill>
      </dgm:spPr>
    </dgm:pt>
    <dgm:pt modelId="{59359C87-EAA8-45AB-A7E7-6DC1F792B1A6}" type="pres">
      <dgm:prSet presAssocID="{1F5878AF-B1D7-4F4B-BDBA-4866EFFD02F5}" presName="txShp" presStyleLbl="node1" presStyleIdx="0" presStyleCnt="3" custFlipVert="1" custScaleX="120755" custScaleY="148526" custLinFactNeighborX="8215" custLinFactNeighborY="4278">
        <dgm:presLayoutVars>
          <dgm:bulletEnabled val="1"/>
        </dgm:presLayoutVars>
      </dgm:prSet>
      <dgm:spPr/>
    </dgm:pt>
    <dgm:pt modelId="{7A302C0F-2CB1-4B9B-89DE-519077871760}" type="pres">
      <dgm:prSet presAssocID="{6FFC750B-86FB-4368-87EA-1D2F4DCA20B8}" presName="spacing" presStyleCnt="0"/>
      <dgm:spPr/>
    </dgm:pt>
    <dgm:pt modelId="{83731B68-42FC-4A57-B617-4D6C437B8A26}" type="pres">
      <dgm:prSet presAssocID="{DF9D4CDC-F887-4EC3-8A2B-C5D863FB525F}" presName="composite" presStyleCnt="0"/>
      <dgm:spPr/>
    </dgm:pt>
    <dgm:pt modelId="{938667BE-BE84-4C3A-9838-49EA6C96AA1D}" type="pres">
      <dgm:prSet presAssocID="{DF9D4CDC-F887-4EC3-8A2B-C5D863FB525F}" presName="imgShp" presStyleLbl="fgImgPlace1" presStyleIdx="1" presStyleCnt="3" custScaleX="159506" custScaleY="149705" custLinFactNeighborX="-84430" custLinFactNeighborY="-20712"/>
      <dgm:spPr>
        <a:blipFill rotWithShape="1">
          <a:blip xmlns:r="http://schemas.openxmlformats.org/officeDocument/2006/relationships" r:embed="rId2"/>
          <a:stretch>
            <a:fillRect/>
          </a:stretch>
        </a:blipFill>
      </dgm:spPr>
    </dgm:pt>
    <dgm:pt modelId="{C3679276-0AE4-49D1-B0C4-55DD46810AA9}" type="pres">
      <dgm:prSet presAssocID="{DF9D4CDC-F887-4EC3-8A2B-C5D863FB525F}" presName="txShp" presStyleLbl="node1" presStyleIdx="1" presStyleCnt="3" custScaleX="121645" custScaleY="182453" custLinFactNeighborX="7435" custLinFactNeighborY="-16431">
        <dgm:presLayoutVars>
          <dgm:bulletEnabled val="1"/>
        </dgm:presLayoutVars>
      </dgm:prSet>
      <dgm:spPr/>
    </dgm:pt>
    <dgm:pt modelId="{90D28108-5F91-451E-85B6-061F0E40CBD3}" type="pres">
      <dgm:prSet presAssocID="{284F1DAB-D0B5-4C3E-BBF6-523E9B6B3331}" presName="spacing" presStyleCnt="0"/>
      <dgm:spPr/>
    </dgm:pt>
    <dgm:pt modelId="{48B7CB54-9DDD-4AF2-B3D2-72212A2CBE56}" type="pres">
      <dgm:prSet presAssocID="{DC9773BC-E154-48C5-BF23-39CC20EE2106}" presName="composite" presStyleCnt="0"/>
      <dgm:spPr/>
    </dgm:pt>
    <dgm:pt modelId="{4649AEA6-B86D-448F-A328-FE7458A10352}" type="pres">
      <dgm:prSet presAssocID="{DC9773BC-E154-48C5-BF23-39CC20EE2106}" presName="imgShp" presStyleLbl="fgImgPlace1" presStyleIdx="2" presStyleCnt="3" custScaleX="169646" custScaleY="159283" custLinFactNeighborX="-87121" custLinFactNeighborY="-37842"/>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3000" r="-13000"/>
          </a:stretch>
        </a:blipFill>
      </dgm:spPr>
    </dgm:pt>
    <dgm:pt modelId="{4298D454-B72C-4C6A-9EA8-DBBF154FD236}" type="pres">
      <dgm:prSet presAssocID="{DC9773BC-E154-48C5-BF23-39CC20EE2106}" presName="txShp" presStyleLbl="node1" presStyleIdx="2" presStyleCnt="3" custScaleX="119711" custScaleY="158398" custLinFactNeighborX="8196" custLinFactNeighborY="-30519">
        <dgm:presLayoutVars>
          <dgm:bulletEnabled val="1"/>
        </dgm:presLayoutVars>
      </dgm:prSet>
      <dgm:spPr/>
    </dgm:pt>
  </dgm:ptLst>
  <dgm:cxnLst>
    <dgm:cxn modelId="{104FED02-5147-4E27-96FF-78517F7AD235}" srcId="{39EB7D10-48BA-4A44-B6AB-4481B4A7E1C0}" destId="{DF9D4CDC-F887-4EC3-8A2B-C5D863FB525F}" srcOrd="1" destOrd="0" parTransId="{65B0642B-0283-4669-8887-7FEC811E6357}" sibTransId="{284F1DAB-D0B5-4C3E-BBF6-523E9B6B3331}"/>
    <dgm:cxn modelId="{A7F5E221-8940-4726-9139-05F86E02864D}" srcId="{39EB7D10-48BA-4A44-B6AB-4481B4A7E1C0}" destId="{DC9773BC-E154-48C5-BF23-39CC20EE2106}" srcOrd="2" destOrd="0" parTransId="{9EAD1B8D-0DE0-4A6A-82BB-EB4C25D57D6A}" sibTransId="{E3201B2F-18E8-4629-AB00-EB076C46F2F5}"/>
    <dgm:cxn modelId="{E541A83B-EBE6-464C-9971-43B7C9CF726E}" type="presOf" srcId="{DF9D4CDC-F887-4EC3-8A2B-C5D863FB525F}" destId="{C3679276-0AE4-49D1-B0C4-55DD46810AA9}" srcOrd="0" destOrd="0" presId="urn:microsoft.com/office/officeart/2005/8/layout/vList3"/>
    <dgm:cxn modelId="{41937A3F-2952-46B0-BA43-4B1161BBFA64}" srcId="{39EB7D10-48BA-4A44-B6AB-4481B4A7E1C0}" destId="{1F5878AF-B1D7-4F4B-BDBA-4866EFFD02F5}" srcOrd="0" destOrd="0" parTransId="{CB84DB47-F499-4C9C-BD27-7339A89C919E}" sibTransId="{6FFC750B-86FB-4368-87EA-1D2F4DCA20B8}"/>
    <dgm:cxn modelId="{2695795B-B6CC-4432-8C1C-56C04825AB11}" type="presOf" srcId="{1F5878AF-B1D7-4F4B-BDBA-4866EFFD02F5}" destId="{59359C87-EAA8-45AB-A7E7-6DC1F792B1A6}" srcOrd="0" destOrd="0" presId="urn:microsoft.com/office/officeart/2005/8/layout/vList3"/>
    <dgm:cxn modelId="{E16FDFC7-6ABC-4B64-947F-149B4DF3FF98}" type="presOf" srcId="{39EB7D10-48BA-4A44-B6AB-4481B4A7E1C0}" destId="{9DFA63BC-4C43-4E59-9347-E2A3ED5D72AA}" srcOrd="0" destOrd="0" presId="urn:microsoft.com/office/officeart/2005/8/layout/vList3"/>
    <dgm:cxn modelId="{C29F05D9-3754-442D-A45B-19ECB7D6B0D1}" type="presOf" srcId="{DC9773BC-E154-48C5-BF23-39CC20EE2106}" destId="{4298D454-B72C-4C6A-9EA8-DBBF154FD236}" srcOrd="0" destOrd="0" presId="urn:microsoft.com/office/officeart/2005/8/layout/vList3"/>
    <dgm:cxn modelId="{8EC70EF9-D168-4434-B134-2705AAEACB12}" type="presParOf" srcId="{9DFA63BC-4C43-4E59-9347-E2A3ED5D72AA}" destId="{D02E1158-681A-44DA-BFB4-ED074ECB52EA}" srcOrd="0" destOrd="0" presId="urn:microsoft.com/office/officeart/2005/8/layout/vList3"/>
    <dgm:cxn modelId="{C2337795-3703-4DF1-908B-A190B08A6A3F}" type="presParOf" srcId="{D02E1158-681A-44DA-BFB4-ED074ECB52EA}" destId="{8DAE5BCD-E876-4A5D-9217-2AE2623CE3F1}" srcOrd="0" destOrd="0" presId="urn:microsoft.com/office/officeart/2005/8/layout/vList3"/>
    <dgm:cxn modelId="{1F067725-253A-4DB5-9947-D9FC3629F1B5}" type="presParOf" srcId="{D02E1158-681A-44DA-BFB4-ED074ECB52EA}" destId="{59359C87-EAA8-45AB-A7E7-6DC1F792B1A6}" srcOrd="1" destOrd="0" presId="urn:microsoft.com/office/officeart/2005/8/layout/vList3"/>
    <dgm:cxn modelId="{520BC255-CC99-4760-B1B4-0D3A235DF203}" type="presParOf" srcId="{9DFA63BC-4C43-4E59-9347-E2A3ED5D72AA}" destId="{7A302C0F-2CB1-4B9B-89DE-519077871760}" srcOrd="1" destOrd="0" presId="urn:microsoft.com/office/officeart/2005/8/layout/vList3"/>
    <dgm:cxn modelId="{D7290309-EC7C-4EA4-B2A5-4C6C4531C6D7}" type="presParOf" srcId="{9DFA63BC-4C43-4E59-9347-E2A3ED5D72AA}" destId="{83731B68-42FC-4A57-B617-4D6C437B8A26}" srcOrd="2" destOrd="0" presId="urn:microsoft.com/office/officeart/2005/8/layout/vList3"/>
    <dgm:cxn modelId="{8045D31C-2088-4512-A731-3D623549E9F2}" type="presParOf" srcId="{83731B68-42FC-4A57-B617-4D6C437B8A26}" destId="{938667BE-BE84-4C3A-9838-49EA6C96AA1D}" srcOrd="0" destOrd="0" presId="urn:microsoft.com/office/officeart/2005/8/layout/vList3"/>
    <dgm:cxn modelId="{1F37FA18-61DA-418E-A312-E4843749AB23}" type="presParOf" srcId="{83731B68-42FC-4A57-B617-4D6C437B8A26}" destId="{C3679276-0AE4-49D1-B0C4-55DD46810AA9}" srcOrd="1" destOrd="0" presId="urn:microsoft.com/office/officeart/2005/8/layout/vList3"/>
    <dgm:cxn modelId="{5A8BC059-DE9C-400B-ABB3-E94B44E98134}" type="presParOf" srcId="{9DFA63BC-4C43-4E59-9347-E2A3ED5D72AA}" destId="{90D28108-5F91-451E-85B6-061F0E40CBD3}" srcOrd="3" destOrd="0" presId="urn:microsoft.com/office/officeart/2005/8/layout/vList3"/>
    <dgm:cxn modelId="{48125CBE-E2C9-4D40-B477-8AEEF2A53E78}" type="presParOf" srcId="{9DFA63BC-4C43-4E59-9347-E2A3ED5D72AA}" destId="{48B7CB54-9DDD-4AF2-B3D2-72212A2CBE56}" srcOrd="4" destOrd="0" presId="urn:microsoft.com/office/officeart/2005/8/layout/vList3"/>
    <dgm:cxn modelId="{7F59ACEF-25F8-4586-AA31-801BBB49F1BC}" type="presParOf" srcId="{48B7CB54-9DDD-4AF2-B3D2-72212A2CBE56}" destId="{4649AEA6-B86D-448F-A328-FE7458A10352}" srcOrd="0" destOrd="0" presId="urn:microsoft.com/office/officeart/2005/8/layout/vList3"/>
    <dgm:cxn modelId="{6002DF88-B207-4CCC-B17F-6F7EBF7349B7}" type="presParOf" srcId="{48B7CB54-9DDD-4AF2-B3D2-72212A2CBE56}" destId="{4298D454-B72C-4C6A-9EA8-DBBF154FD23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D33FC9-5B03-4EE8-9E42-E75431E44FED}"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GB"/>
        </a:p>
      </dgm:t>
    </dgm:pt>
    <dgm:pt modelId="{091A0CE0-655C-4E1F-85E5-53B4209C6707}">
      <dgm:prSet/>
      <dgm:spPr>
        <a:solidFill>
          <a:schemeClr val="tx2"/>
        </a:solidFill>
      </dgm:spPr>
      <dgm:t>
        <a:bodyPr/>
        <a:lstStyle/>
        <a:p>
          <a:pPr rtl="0"/>
          <a:r>
            <a:rPr lang="en-GB" b="1" dirty="0"/>
            <a:t>WHEN</a:t>
          </a:r>
        </a:p>
        <a:p>
          <a:pPr rtl="0"/>
          <a:r>
            <a:rPr lang="en-GB" b="1" dirty="0"/>
            <a:t>60 days </a:t>
          </a:r>
          <a:r>
            <a:rPr lang="en-GB" dirty="0"/>
            <a:t>after reporting </a:t>
          </a:r>
          <a:r>
            <a:rPr lang="en-GB" b="1" dirty="0"/>
            <a:t>period end</a:t>
          </a:r>
          <a:endParaRPr lang="en-GB" dirty="0"/>
        </a:p>
      </dgm:t>
    </dgm:pt>
    <dgm:pt modelId="{59A296F4-395C-4DC5-B786-A4CEC973119E}" type="parTrans" cxnId="{64FBBC3E-A2C4-4C46-9C4A-385C463AAF39}">
      <dgm:prSet/>
      <dgm:spPr/>
      <dgm:t>
        <a:bodyPr/>
        <a:lstStyle/>
        <a:p>
          <a:endParaRPr lang="en-GB"/>
        </a:p>
      </dgm:t>
    </dgm:pt>
    <dgm:pt modelId="{40D34AFE-168D-4E5D-A3B6-BAD58F7CD9F3}" type="sibTrans" cxnId="{64FBBC3E-A2C4-4C46-9C4A-385C463AAF39}">
      <dgm:prSet/>
      <dgm:spPr/>
      <dgm:t>
        <a:bodyPr/>
        <a:lstStyle/>
        <a:p>
          <a:endParaRPr lang="en-GB"/>
        </a:p>
      </dgm:t>
    </dgm:pt>
    <dgm:pt modelId="{C284345D-2CCD-422A-97EF-E090DA4830C6}">
      <dgm:prSet/>
      <dgm:spPr>
        <a:solidFill>
          <a:schemeClr val="tx2"/>
        </a:solidFill>
      </dgm:spPr>
      <dgm:t>
        <a:bodyPr/>
        <a:lstStyle/>
        <a:p>
          <a:pPr rtl="0"/>
          <a:r>
            <a:rPr lang="fr-BE" b="1" dirty="0"/>
            <a:t>WHAT</a:t>
          </a:r>
          <a:r>
            <a:rPr lang="en-GB" b="1" dirty="0"/>
            <a:t> </a:t>
          </a:r>
        </a:p>
        <a:p>
          <a:pPr rtl="0"/>
          <a:r>
            <a:rPr lang="en-GB" b="1" dirty="0"/>
            <a:t>Periodic Report:</a:t>
          </a:r>
          <a:endParaRPr lang="en-GB" dirty="0"/>
        </a:p>
      </dgm:t>
    </dgm:pt>
    <dgm:pt modelId="{C7F1C62F-A5BD-47EF-BDF5-EF57B406F998}" type="parTrans" cxnId="{EF834A58-C85F-444E-AA90-378E96D7C648}">
      <dgm:prSet/>
      <dgm:spPr/>
      <dgm:t>
        <a:bodyPr/>
        <a:lstStyle/>
        <a:p>
          <a:endParaRPr lang="en-GB"/>
        </a:p>
      </dgm:t>
    </dgm:pt>
    <dgm:pt modelId="{5401A59D-6CCF-43CD-9459-A5E4049D37F5}" type="sibTrans" cxnId="{EF834A58-C85F-444E-AA90-378E96D7C648}">
      <dgm:prSet/>
      <dgm:spPr/>
      <dgm:t>
        <a:bodyPr/>
        <a:lstStyle/>
        <a:p>
          <a:endParaRPr lang="en-GB"/>
        </a:p>
      </dgm:t>
    </dgm:pt>
    <dgm:pt modelId="{53670165-10CA-4AC1-90B8-1762B922CB54}">
      <dgm:prSet/>
      <dgm:spPr>
        <a:solidFill>
          <a:schemeClr val="tx2"/>
        </a:solidFill>
      </dgm:spPr>
      <dgm:t>
        <a:bodyPr/>
        <a:lstStyle/>
        <a:p>
          <a:pPr rtl="0"/>
          <a:r>
            <a:rPr lang="en-GB" b="1" dirty="0"/>
            <a:t>HOW </a:t>
          </a:r>
        </a:p>
        <a:p>
          <a:pPr rtl="0"/>
          <a:r>
            <a:rPr lang="en-GB" dirty="0"/>
            <a:t>via Portal</a:t>
          </a:r>
        </a:p>
      </dgm:t>
    </dgm:pt>
    <dgm:pt modelId="{1430C15A-50D1-4E91-A3BA-374F5509BE27}" type="parTrans" cxnId="{43936778-F099-42CB-9933-BA78BDC202E8}">
      <dgm:prSet/>
      <dgm:spPr/>
      <dgm:t>
        <a:bodyPr/>
        <a:lstStyle/>
        <a:p>
          <a:endParaRPr lang="en-GB"/>
        </a:p>
      </dgm:t>
    </dgm:pt>
    <dgm:pt modelId="{C546D926-4644-46B7-AC65-365D7B694A39}" type="sibTrans" cxnId="{43936778-F099-42CB-9933-BA78BDC202E8}">
      <dgm:prSet/>
      <dgm:spPr/>
      <dgm:t>
        <a:bodyPr/>
        <a:lstStyle/>
        <a:p>
          <a:endParaRPr lang="en-GB"/>
        </a:p>
      </dgm:t>
    </dgm:pt>
    <dgm:pt modelId="{2C1F7AC2-05DC-4594-851B-1B035749F0E1}">
      <dgm:prSet custT="1"/>
      <dgm:spPr>
        <a:solidFill>
          <a:schemeClr val="accent1">
            <a:alpha val="90000"/>
          </a:schemeClr>
        </a:solidFill>
      </dgm:spPr>
      <dgm: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rPr>
            <a:t>1. Technical report</a:t>
          </a:r>
        </a:p>
        <a:p>
          <a:pPr marL="0" indent="0" algn="ctr" defTabSz="914400">
            <a:lnSpc>
              <a:spcPct val="100000"/>
            </a:lnSpc>
            <a:spcBef>
              <a:spcPts val="0"/>
            </a:spcBef>
            <a:spcAft>
              <a:spcPts val="0"/>
            </a:spcAft>
            <a:buNone/>
          </a:pPr>
          <a:r>
            <a:rPr lang="en-GB" altLang="en-US" sz="1600" i="0" dirty="0">
              <a:solidFill>
                <a:schemeClr val="bg1"/>
              </a:solidFill>
              <a:cs typeface="Arial" charset="0"/>
            </a:rPr>
            <a:t>- Prepared by the Coordinator</a:t>
          </a:r>
        </a:p>
        <a:p>
          <a:pPr marL="0" indent="0" algn="ctr" defTabSz="914400">
            <a:lnSpc>
              <a:spcPct val="100000"/>
            </a:lnSpc>
            <a:spcBef>
              <a:spcPts val="0"/>
            </a:spcBef>
            <a:spcAft>
              <a:spcPts val="0"/>
            </a:spcAft>
            <a:buNone/>
          </a:pPr>
          <a:r>
            <a:rPr lang="en-GB" altLang="en-US" sz="1600" dirty="0">
              <a:solidFill>
                <a:schemeClr val="bg1"/>
              </a:solidFill>
              <a:cs typeface="Arial" charset="0"/>
            </a:rPr>
            <a:t>* What was done and achieved?</a:t>
          </a:r>
        </a:p>
        <a:p>
          <a:pPr marL="0" indent="0" algn="ctr" defTabSz="914400">
            <a:lnSpc>
              <a:spcPct val="100000"/>
            </a:lnSpc>
            <a:spcBef>
              <a:spcPts val="0"/>
            </a:spcBef>
            <a:spcAft>
              <a:spcPts val="0"/>
            </a:spcAft>
            <a:buNone/>
          </a:pPr>
          <a:r>
            <a:rPr lang="en-GB" altLang="en-US" sz="1600" dirty="0">
              <a:solidFill>
                <a:schemeClr val="bg1"/>
              </a:solidFill>
              <a:cs typeface="Arial" charset="0"/>
            </a:rPr>
            <a:t>* Which problems were encountered?</a:t>
          </a:r>
        </a:p>
        <a:p>
          <a:pPr marL="0" indent="0" algn="ctr" defTabSz="914400">
            <a:lnSpc>
              <a:spcPct val="100000"/>
            </a:lnSpc>
            <a:spcBef>
              <a:spcPts val="0"/>
            </a:spcBef>
            <a:spcAft>
              <a:spcPts val="0"/>
            </a:spcAft>
            <a:buNone/>
          </a:pPr>
          <a:r>
            <a:rPr lang="en-GB" altLang="en-US" sz="1600" dirty="0">
              <a:solidFill>
                <a:schemeClr val="bg1"/>
              </a:solidFill>
              <a:cs typeface="Arial" charset="0"/>
            </a:rPr>
            <a:t>* How can progress so far be assessed?</a:t>
          </a:r>
        </a:p>
        <a:p>
          <a:pPr marL="0" indent="0" algn="ctr" defTabSz="914400">
            <a:lnSpc>
              <a:spcPct val="100000"/>
            </a:lnSpc>
            <a:spcBef>
              <a:spcPts val="0"/>
            </a:spcBef>
            <a:spcAft>
              <a:spcPts val="0"/>
            </a:spcAft>
            <a:buNone/>
          </a:pPr>
          <a:r>
            <a:rPr lang="en-GB" altLang="en-US" sz="1600" dirty="0">
              <a:solidFill>
                <a:schemeClr val="bg1"/>
              </a:solidFill>
              <a:cs typeface="Arial" charset="0"/>
            </a:rPr>
            <a:t>* Were there any deviations or corrective actions?</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600" b="1" u="sng" dirty="0">
            <a:solidFill>
              <a:schemeClr val="bg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1" u="none" dirty="0">
              <a:solidFill>
                <a:schemeClr val="bg1"/>
              </a:solidFill>
            </a:rPr>
            <a:t>2. Financial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Individual financial statement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Explanation of the use of resources and information on subcontracting</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T</a:t>
          </a:r>
          <a:r>
            <a:rPr lang="en-US" sz="1600" b="0" dirty="0">
              <a:solidFill>
                <a:schemeClr val="bg1"/>
              </a:solidFill>
            </a:rPr>
            <a:t>he certificates on the financial statements (CFS)</a:t>
          </a:r>
          <a:endParaRPr lang="en-GB" sz="1600" b="0" dirty="0">
            <a:solidFill>
              <a:schemeClr val="bg1"/>
            </a:solidFill>
          </a:endParaRPr>
        </a:p>
      </dgm:t>
    </dgm:pt>
    <dgm:pt modelId="{AD61FE4B-D18D-4D8B-A378-FEACF0405212}" type="sibTrans" cxnId="{6CE29E27-7A4A-4B94-A953-D2FD209A70FA}">
      <dgm:prSet/>
      <dgm:spPr/>
      <dgm:t>
        <a:bodyPr/>
        <a:lstStyle/>
        <a:p>
          <a:endParaRPr lang="en-GB"/>
        </a:p>
      </dgm:t>
    </dgm:pt>
    <dgm:pt modelId="{260E297D-237B-45DF-A335-D0C9068E415A}" type="parTrans" cxnId="{6CE29E27-7A4A-4B94-A953-D2FD209A70FA}">
      <dgm:prSet/>
      <dgm:spPr>
        <a:ln>
          <a:solidFill>
            <a:schemeClr val="bg1"/>
          </a:solidFill>
        </a:ln>
      </dgm:spPr>
      <dgm:t>
        <a:bodyPr/>
        <a:lstStyle/>
        <a:p>
          <a:endParaRPr lang="en-GB"/>
        </a:p>
      </dgm:t>
    </dgm:pt>
    <dgm:pt modelId="{6C0CC036-A363-4BCF-A10E-20BA891D13BB}">
      <dgm:prSet/>
      <dgm:spPr>
        <a:solidFill>
          <a:schemeClr val="accent1">
            <a:alpha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dirty="0"/>
        </a:p>
      </dgm:t>
    </dgm:pt>
    <dgm:pt modelId="{3B2DC25A-8E4C-4102-AEF3-26A0BE11164D}" type="sibTrans" cxnId="{5F408436-9077-46F9-A809-E560EF611EA7}">
      <dgm:prSet/>
      <dgm:spPr/>
      <dgm:t>
        <a:bodyPr/>
        <a:lstStyle/>
        <a:p>
          <a:endParaRPr lang="en-GB"/>
        </a:p>
      </dgm:t>
    </dgm:pt>
    <dgm:pt modelId="{8A61367A-06A4-4EA2-8A48-FA1256A15E42}" type="parTrans" cxnId="{5F408436-9077-46F9-A809-E560EF611EA7}">
      <dgm:prSet/>
      <dgm:spPr/>
      <dgm:t>
        <a:bodyPr/>
        <a:lstStyle/>
        <a:p>
          <a:endParaRPr lang="en-GB"/>
        </a:p>
      </dgm:t>
    </dgm:pt>
    <dgm:pt modelId="{5841593E-545A-4D1B-8E66-8A3E821717C2}" type="pres">
      <dgm:prSet presAssocID="{63D33FC9-5B03-4EE8-9E42-E75431E44FED}" presName="diagram" presStyleCnt="0">
        <dgm:presLayoutVars>
          <dgm:chPref val="1"/>
          <dgm:dir/>
          <dgm:animOne val="branch"/>
          <dgm:animLvl val="lvl"/>
          <dgm:resizeHandles/>
        </dgm:presLayoutVars>
      </dgm:prSet>
      <dgm:spPr/>
    </dgm:pt>
    <dgm:pt modelId="{A776FA26-A549-4D57-9F5B-1CB8BD5601DF}" type="pres">
      <dgm:prSet presAssocID="{091A0CE0-655C-4E1F-85E5-53B4209C6707}" presName="root" presStyleCnt="0"/>
      <dgm:spPr/>
    </dgm:pt>
    <dgm:pt modelId="{BEE8292E-5BCF-40FB-B0FF-589F4204B708}" type="pres">
      <dgm:prSet presAssocID="{091A0CE0-655C-4E1F-85E5-53B4209C6707}" presName="rootComposite" presStyleCnt="0"/>
      <dgm:spPr/>
    </dgm:pt>
    <dgm:pt modelId="{9B619730-608C-4D24-8081-F0C333A341EE}" type="pres">
      <dgm:prSet presAssocID="{091A0CE0-655C-4E1F-85E5-53B4209C6707}" presName="rootText" presStyleLbl="node1" presStyleIdx="0" presStyleCnt="3" custScaleX="116744" custScaleY="136267" custLinFactNeighborX="9158" custLinFactNeighborY="-67542"/>
      <dgm:spPr/>
    </dgm:pt>
    <dgm:pt modelId="{6034E677-16B0-4F73-853A-123B23B12C3F}" type="pres">
      <dgm:prSet presAssocID="{091A0CE0-655C-4E1F-85E5-53B4209C6707}" presName="rootConnector" presStyleLbl="node1" presStyleIdx="0" presStyleCnt="3"/>
      <dgm:spPr/>
    </dgm:pt>
    <dgm:pt modelId="{F1175CCC-D1AB-4656-9C6A-B96F85999A64}" type="pres">
      <dgm:prSet presAssocID="{091A0CE0-655C-4E1F-85E5-53B4209C6707}" presName="childShape" presStyleCnt="0"/>
      <dgm:spPr/>
    </dgm:pt>
    <dgm:pt modelId="{4F3B4E0B-637C-4D29-A1BB-6CBBF066435F}" type="pres">
      <dgm:prSet presAssocID="{C284345D-2CCD-422A-97EF-E090DA4830C6}" presName="root" presStyleCnt="0"/>
      <dgm:spPr/>
    </dgm:pt>
    <dgm:pt modelId="{2EA206CA-868C-47F0-B17A-FF70FC06091C}" type="pres">
      <dgm:prSet presAssocID="{C284345D-2CCD-422A-97EF-E090DA4830C6}" presName="rootComposite" presStyleCnt="0"/>
      <dgm:spPr/>
    </dgm:pt>
    <dgm:pt modelId="{9D162703-72A4-434D-A184-09A1A40082BC}" type="pres">
      <dgm:prSet presAssocID="{C284345D-2CCD-422A-97EF-E090DA4830C6}" presName="rootText" presStyleLbl="node1" presStyleIdx="1" presStyleCnt="3" custScaleX="114845" custScaleY="137190" custLinFactNeighborX="69188" custLinFactNeighborY="-66579"/>
      <dgm:spPr/>
    </dgm:pt>
    <dgm:pt modelId="{099DB0BA-22E3-4D1B-BD6D-02B102E3458D}" type="pres">
      <dgm:prSet presAssocID="{C284345D-2CCD-422A-97EF-E090DA4830C6}" presName="rootConnector" presStyleLbl="node1" presStyleIdx="1" presStyleCnt="3"/>
      <dgm:spPr/>
    </dgm:pt>
    <dgm:pt modelId="{D8D8219F-8DE4-49CD-9E92-A16CFD366391}" type="pres">
      <dgm:prSet presAssocID="{C284345D-2CCD-422A-97EF-E090DA4830C6}" presName="childShape" presStyleCnt="0"/>
      <dgm:spPr/>
    </dgm:pt>
    <dgm:pt modelId="{486D459D-7BE6-488F-A2DF-1578E0480AF5}" type="pres">
      <dgm:prSet presAssocID="{260E297D-237B-45DF-A335-D0C9068E415A}" presName="Name13" presStyleLbl="parChTrans1D2" presStyleIdx="0" presStyleCnt="1"/>
      <dgm:spPr/>
    </dgm:pt>
    <dgm:pt modelId="{34832609-D6CE-4EBB-9977-24A266AE8072}" type="pres">
      <dgm:prSet presAssocID="{2C1F7AC2-05DC-4594-851B-1B035749F0E1}" presName="childText" presStyleLbl="bgAcc1" presStyleIdx="0" presStyleCnt="1" custScaleX="510167" custScaleY="468513" custLinFactX="-14796" custLinFactNeighborX="-100000" custLinFactNeighborY="5658">
        <dgm:presLayoutVars>
          <dgm:bulletEnabled val="1"/>
        </dgm:presLayoutVars>
      </dgm:prSet>
      <dgm:spPr/>
    </dgm:pt>
    <dgm:pt modelId="{22A41BEF-58F4-4C65-985E-EED317C3B820}" type="pres">
      <dgm:prSet presAssocID="{53670165-10CA-4AC1-90B8-1762B922CB54}" presName="root" presStyleCnt="0"/>
      <dgm:spPr/>
    </dgm:pt>
    <dgm:pt modelId="{C2528301-FE3A-4AFE-A473-5860B20466D4}" type="pres">
      <dgm:prSet presAssocID="{53670165-10CA-4AC1-90B8-1762B922CB54}" presName="rootComposite" presStyleCnt="0"/>
      <dgm:spPr/>
    </dgm:pt>
    <dgm:pt modelId="{7E399E76-5845-4EBB-95A4-D833AC418EB9}" type="pres">
      <dgm:prSet presAssocID="{53670165-10CA-4AC1-90B8-1762B922CB54}" presName="rootText" presStyleLbl="node1" presStyleIdx="2" presStyleCnt="3" custScaleX="131514" custScaleY="135962" custLinFactX="15195" custLinFactNeighborX="100000" custLinFactNeighborY="-72362"/>
      <dgm:spPr/>
    </dgm:pt>
    <dgm:pt modelId="{EC35ECAF-D149-4353-9CDC-F03B3EA7A380}" type="pres">
      <dgm:prSet presAssocID="{53670165-10CA-4AC1-90B8-1762B922CB54}" presName="rootConnector" presStyleLbl="node1" presStyleIdx="2" presStyleCnt="3"/>
      <dgm:spPr/>
    </dgm:pt>
    <dgm:pt modelId="{02E65C5F-809E-44EE-B830-1E1FCDC8120E}" type="pres">
      <dgm:prSet presAssocID="{53670165-10CA-4AC1-90B8-1762B922CB54}" presName="childShape" presStyleCnt="0"/>
      <dgm:spPr/>
    </dgm:pt>
  </dgm:ptLst>
  <dgm:cxnLst>
    <dgm:cxn modelId="{6CE29E27-7A4A-4B94-A953-D2FD209A70FA}" srcId="{C284345D-2CCD-422A-97EF-E090DA4830C6}" destId="{2C1F7AC2-05DC-4594-851B-1B035749F0E1}" srcOrd="0" destOrd="0" parTransId="{260E297D-237B-45DF-A335-D0C9068E415A}" sibTransId="{AD61FE4B-D18D-4D8B-A378-FEACF0405212}"/>
    <dgm:cxn modelId="{5F408436-9077-46F9-A809-E560EF611EA7}" srcId="{2C1F7AC2-05DC-4594-851B-1B035749F0E1}" destId="{6C0CC036-A363-4BCF-A10E-20BA891D13BB}" srcOrd="0" destOrd="0" parTransId="{8A61367A-06A4-4EA2-8A48-FA1256A15E42}" sibTransId="{3B2DC25A-8E4C-4102-AEF3-26A0BE11164D}"/>
    <dgm:cxn modelId="{3C9E0137-732D-4C4B-B53A-F613207B7A85}" type="presOf" srcId="{2C1F7AC2-05DC-4594-851B-1B035749F0E1}" destId="{34832609-D6CE-4EBB-9977-24A266AE8072}" srcOrd="0" destOrd="0" presId="urn:microsoft.com/office/officeart/2005/8/layout/hierarchy3"/>
    <dgm:cxn modelId="{64FBBC3E-A2C4-4C46-9C4A-385C463AAF39}" srcId="{63D33FC9-5B03-4EE8-9E42-E75431E44FED}" destId="{091A0CE0-655C-4E1F-85E5-53B4209C6707}" srcOrd="0" destOrd="0" parTransId="{59A296F4-395C-4DC5-B786-A4CEC973119E}" sibTransId="{40D34AFE-168D-4E5D-A3B6-BAD58F7CD9F3}"/>
    <dgm:cxn modelId="{B4491569-D6CC-4D51-AB12-A13DC9F62434}" type="presOf" srcId="{091A0CE0-655C-4E1F-85E5-53B4209C6707}" destId="{9B619730-608C-4D24-8081-F0C333A341EE}" srcOrd="0" destOrd="0" presId="urn:microsoft.com/office/officeart/2005/8/layout/hierarchy3"/>
    <dgm:cxn modelId="{8CBC1E52-263A-40B7-A210-ADB7C50B7E93}" type="presOf" srcId="{53670165-10CA-4AC1-90B8-1762B922CB54}" destId="{7E399E76-5845-4EBB-95A4-D833AC418EB9}" srcOrd="0" destOrd="0" presId="urn:microsoft.com/office/officeart/2005/8/layout/hierarchy3"/>
    <dgm:cxn modelId="{43936778-F099-42CB-9933-BA78BDC202E8}" srcId="{63D33FC9-5B03-4EE8-9E42-E75431E44FED}" destId="{53670165-10CA-4AC1-90B8-1762B922CB54}" srcOrd="2" destOrd="0" parTransId="{1430C15A-50D1-4E91-A3BA-374F5509BE27}" sibTransId="{C546D926-4644-46B7-AC65-365D7B694A39}"/>
    <dgm:cxn modelId="{EF834A58-C85F-444E-AA90-378E96D7C648}" srcId="{63D33FC9-5B03-4EE8-9E42-E75431E44FED}" destId="{C284345D-2CCD-422A-97EF-E090DA4830C6}" srcOrd="1" destOrd="0" parTransId="{C7F1C62F-A5BD-47EF-BDF5-EF57B406F998}" sibTransId="{5401A59D-6CCF-43CD-9459-A5E4049D37F5}"/>
    <dgm:cxn modelId="{465B4C8A-DE81-4933-A555-5D8393A404CB}" type="presOf" srcId="{6C0CC036-A363-4BCF-A10E-20BA891D13BB}" destId="{34832609-D6CE-4EBB-9977-24A266AE8072}" srcOrd="0" destOrd="1" presId="urn:microsoft.com/office/officeart/2005/8/layout/hierarchy3"/>
    <dgm:cxn modelId="{026F5CA1-E241-49E8-801B-7F57BC8C330D}" type="presOf" srcId="{63D33FC9-5B03-4EE8-9E42-E75431E44FED}" destId="{5841593E-545A-4D1B-8E66-8A3E821717C2}" srcOrd="0" destOrd="0" presId="urn:microsoft.com/office/officeart/2005/8/layout/hierarchy3"/>
    <dgm:cxn modelId="{91E4EAA4-3123-4ECF-BAA8-7E28E9D77AA7}" type="presOf" srcId="{091A0CE0-655C-4E1F-85E5-53B4209C6707}" destId="{6034E677-16B0-4F73-853A-123B23B12C3F}" srcOrd="1" destOrd="0" presId="urn:microsoft.com/office/officeart/2005/8/layout/hierarchy3"/>
    <dgm:cxn modelId="{1404F1B4-078B-44FA-8F8F-597E7807B31B}" type="presOf" srcId="{260E297D-237B-45DF-A335-D0C9068E415A}" destId="{486D459D-7BE6-488F-A2DF-1578E0480AF5}" srcOrd="0" destOrd="0" presId="urn:microsoft.com/office/officeart/2005/8/layout/hierarchy3"/>
    <dgm:cxn modelId="{3269F2D3-E79C-479A-9FA6-6AE8925FA64D}" type="presOf" srcId="{C284345D-2CCD-422A-97EF-E090DA4830C6}" destId="{9D162703-72A4-434D-A184-09A1A40082BC}" srcOrd="0" destOrd="0" presId="urn:microsoft.com/office/officeart/2005/8/layout/hierarchy3"/>
    <dgm:cxn modelId="{1A7FC0EC-F3C6-4B64-B37B-F383D71A6FCD}" type="presOf" srcId="{C284345D-2CCD-422A-97EF-E090DA4830C6}" destId="{099DB0BA-22E3-4D1B-BD6D-02B102E3458D}" srcOrd="1" destOrd="0" presId="urn:microsoft.com/office/officeart/2005/8/layout/hierarchy3"/>
    <dgm:cxn modelId="{AC2384EE-07CA-4D77-A7A4-2E7314CCC710}" type="presOf" srcId="{53670165-10CA-4AC1-90B8-1762B922CB54}" destId="{EC35ECAF-D149-4353-9CDC-F03B3EA7A380}" srcOrd="1" destOrd="0" presId="urn:microsoft.com/office/officeart/2005/8/layout/hierarchy3"/>
    <dgm:cxn modelId="{76C7DC89-D7FA-4980-8042-D9AB02338612}" type="presParOf" srcId="{5841593E-545A-4D1B-8E66-8A3E821717C2}" destId="{A776FA26-A549-4D57-9F5B-1CB8BD5601DF}" srcOrd="0" destOrd="0" presId="urn:microsoft.com/office/officeart/2005/8/layout/hierarchy3"/>
    <dgm:cxn modelId="{9C38320A-A041-4F48-A1B9-9D785AB7AACB}" type="presParOf" srcId="{A776FA26-A549-4D57-9F5B-1CB8BD5601DF}" destId="{BEE8292E-5BCF-40FB-B0FF-589F4204B708}" srcOrd="0" destOrd="0" presId="urn:microsoft.com/office/officeart/2005/8/layout/hierarchy3"/>
    <dgm:cxn modelId="{9070E32F-EFAA-4F21-9080-A7EF9691FA0D}" type="presParOf" srcId="{BEE8292E-5BCF-40FB-B0FF-589F4204B708}" destId="{9B619730-608C-4D24-8081-F0C333A341EE}" srcOrd="0" destOrd="0" presId="urn:microsoft.com/office/officeart/2005/8/layout/hierarchy3"/>
    <dgm:cxn modelId="{26E48C48-01F9-4431-AC1D-8404F3E814B9}" type="presParOf" srcId="{BEE8292E-5BCF-40FB-B0FF-589F4204B708}" destId="{6034E677-16B0-4F73-853A-123B23B12C3F}" srcOrd="1" destOrd="0" presId="urn:microsoft.com/office/officeart/2005/8/layout/hierarchy3"/>
    <dgm:cxn modelId="{C1B216B3-A3C1-49FB-9488-C778A2E03CAD}" type="presParOf" srcId="{A776FA26-A549-4D57-9F5B-1CB8BD5601DF}" destId="{F1175CCC-D1AB-4656-9C6A-B96F85999A64}" srcOrd="1" destOrd="0" presId="urn:microsoft.com/office/officeart/2005/8/layout/hierarchy3"/>
    <dgm:cxn modelId="{C9959889-A4BE-4219-97C4-A6FF5EC14D32}" type="presParOf" srcId="{5841593E-545A-4D1B-8E66-8A3E821717C2}" destId="{4F3B4E0B-637C-4D29-A1BB-6CBBF066435F}" srcOrd="1" destOrd="0" presId="urn:microsoft.com/office/officeart/2005/8/layout/hierarchy3"/>
    <dgm:cxn modelId="{D4B93514-D896-47FB-B19D-1D2542B422C1}" type="presParOf" srcId="{4F3B4E0B-637C-4D29-A1BB-6CBBF066435F}" destId="{2EA206CA-868C-47F0-B17A-FF70FC06091C}" srcOrd="0" destOrd="0" presId="urn:microsoft.com/office/officeart/2005/8/layout/hierarchy3"/>
    <dgm:cxn modelId="{AB409979-9ADB-4952-B798-5B2529E7EA73}" type="presParOf" srcId="{2EA206CA-868C-47F0-B17A-FF70FC06091C}" destId="{9D162703-72A4-434D-A184-09A1A40082BC}" srcOrd="0" destOrd="0" presId="urn:microsoft.com/office/officeart/2005/8/layout/hierarchy3"/>
    <dgm:cxn modelId="{0BBBB284-8FE0-4E0E-893A-B4348F17075B}" type="presParOf" srcId="{2EA206CA-868C-47F0-B17A-FF70FC06091C}" destId="{099DB0BA-22E3-4D1B-BD6D-02B102E3458D}" srcOrd="1" destOrd="0" presId="urn:microsoft.com/office/officeart/2005/8/layout/hierarchy3"/>
    <dgm:cxn modelId="{CD06E7BF-0EE8-4472-B880-E7919B3F1257}" type="presParOf" srcId="{4F3B4E0B-637C-4D29-A1BB-6CBBF066435F}" destId="{D8D8219F-8DE4-49CD-9E92-A16CFD366391}" srcOrd="1" destOrd="0" presId="urn:microsoft.com/office/officeart/2005/8/layout/hierarchy3"/>
    <dgm:cxn modelId="{6B0D8BE5-0942-42AF-A4B8-64A087F1E6CA}" type="presParOf" srcId="{D8D8219F-8DE4-49CD-9E92-A16CFD366391}" destId="{486D459D-7BE6-488F-A2DF-1578E0480AF5}" srcOrd="0" destOrd="0" presId="urn:microsoft.com/office/officeart/2005/8/layout/hierarchy3"/>
    <dgm:cxn modelId="{17C677FD-F31D-499F-9A8B-0C5841B5E55E}" type="presParOf" srcId="{D8D8219F-8DE4-49CD-9E92-A16CFD366391}" destId="{34832609-D6CE-4EBB-9977-24A266AE8072}" srcOrd="1" destOrd="0" presId="urn:microsoft.com/office/officeart/2005/8/layout/hierarchy3"/>
    <dgm:cxn modelId="{3441B318-D410-44E7-B6D2-8C4BDC33209E}" type="presParOf" srcId="{5841593E-545A-4D1B-8E66-8A3E821717C2}" destId="{22A41BEF-58F4-4C65-985E-EED317C3B820}" srcOrd="2" destOrd="0" presId="urn:microsoft.com/office/officeart/2005/8/layout/hierarchy3"/>
    <dgm:cxn modelId="{BB365EC2-53A4-4C92-A5DB-CDB611C0B393}" type="presParOf" srcId="{22A41BEF-58F4-4C65-985E-EED317C3B820}" destId="{C2528301-FE3A-4AFE-A473-5860B20466D4}" srcOrd="0" destOrd="0" presId="urn:microsoft.com/office/officeart/2005/8/layout/hierarchy3"/>
    <dgm:cxn modelId="{D5ECE3EF-953D-4E1D-973F-093F7AB2E342}" type="presParOf" srcId="{C2528301-FE3A-4AFE-A473-5860B20466D4}" destId="{7E399E76-5845-4EBB-95A4-D833AC418EB9}" srcOrd="0" destOrd="0" presId="urn:microsoft.com/office/officeart/2005/8/layout/hierarchy3"/>
    <dgm:cxn modelId="{F11DC793-B51B-4136-88C9-7B513DD0593F}" type="presParOf" srcId="{C2528301-FE3A-4AFE-A473-5860B20466D4}" destId="{EC35ECAF-D149-4353-9CDC-F03B3EA7A380}" srcOrd="1" destOrd="0" presId="urn:microsoft.com/office/officeart/2005/8/layout/hierarchy3"/>
    <dgm:cxn modelId="{97427C8C-472C-48AA-A5F9-B6E7DBB19A02}" type="presParOf" srcId="{22A41BEF-58F4-4C65-985E-EED317C3B820}" destId="{02E65C5F-809E-44EE-B830-1E1FCDC8120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64C2A1-CB93-42D2-821D-1301E374CF06}"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2220FADB-9F68-451B-A9F2-9794B7AAF349}">
      <dgm:prSet custT="1"/>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accent4"/>
              </a:solidFill>
            </a:rPr>
            <a:t>Reviews</a:t>
          </a:r>
          <a:r>
            <a:rPr lang="en-GB" sz="1800" b="0" dirty="0">
              <a:solidFill>
                <a:schemeClr val="bg1"/>
              </a:solidFill>
            </a:rPr>
            <a:t> planned at the </a:t>
          </a:r>
          <a:r>
            <a:rPr lang="en-GB" sz="1800" b="1" dirty="0">
              <a:solidFill>
                <a:schemeClr val="bg1"/>
              </a:solidFill>
            </a:rPr>
            <a:t>end </a:t>
          </a:r>
          <a:r>
            <a:rPr lang="en-GB" sz="1800" b="0">
              <a:solidFill>
                <a:schemeClr val="bg1"/>
              </a:solidFill>
            </a:rPr>
            <a:t>of each </a:t>
          </a:r>
          <a:r>
            <a:rPr lang="en-GB" sz="1800" b="0" dirty="0">
              <a:solidFill>
                <a:schemeClr val="bg1"/>
              </a:solidFill>
            </a:rPr>
            <a:t>reporting</a:t>
          </a:r>
          <a:r>
            <a:rPr lang="en-GB" sz="1800" b="1" dirty="0">
              <a:solidFill>
                <a:schemeClr val="bg1"/>
              </a:solidFill>
            </a:rPr>
            <a:t> </a:t>
          </a:r>
          <a:r>
            <a:rPr lang="en-GB" sz="1800" b="1">
              <a:solidFill>
                <a:schemeClr val="bg1"/>
              </a:solidFill>
            </a:rPr>
            <a:t>period </a:t>
          </a:r>
          <a:r>
            <a:rPr lang="en-GB" sz="1800" i="0">
              <a:solidFill>
                <a:schemeClr val="bg1"/>
              </a:solidFill>
            </a:rPr>
            <a:t>(ca. 1 </a:t>
          </a:r>
          <a:r>
            <a:rPr lang="en-GB" sz="1800" i="0" dirty="0">
              <a:solidFill>
                <a:schemeClr val="bg1"/>
              </a:solidFill>
            </a:rPr>
            <a:t>month after submission of reports). Article 21 of the GA </a:t>
          </a:r>
        </a:p>
      </dgm:t>
    </dgm:pt>
    <dgm:pt modelId="{442243D0-246C-4FB0-A29D-1C2482BC841B}" type="parTrans" cxnId="{A30C4EA1-0311-4CB1-8E62-21BFEBB7D2CB}">
      <dgm:prSet/>
      <dgm:spPr/>
      <dgm:t>
        <a:bodyPr/>
        <a:lstStyle/>
        <a:p>
          <a:endParaRPr lang="en-GB"/>
        </a:p>
      </dgm:t>
    </dgm:pt>
    <dgm:pt modelId="{71B25E84-E6A5-4F61-A71B-17CF3EE2151B}" type="sibTrans" cxnId="{A30C4EA1-0311-4CB1-8E62-21BFEBB7D2CB}">
      <dgm:prSet/>
      <dgm:spPr/>
      <dgm:t>
        <a:bodyPr/>
        <a:lstStyle/>
        <a:p>
          <a:endParaRPr lang="en-GB"/>
        </a:p>
      </dgm:t>
    </dgm:pt>
    <dgm:pt modelId="{55D5885E-0A51-45F4-A83A-CEFD9384158C}">
      <dgm:prSet custT="1"/>
      <dgm:spPr/>
      <dgm:t>
        <a:bodyPr/>
        <a:lstStyle/>
        <a:p>
          <a:pPr algn="l" rtl="0"/>
          <a:r>
            <a:rPr lang="en-GB" sz="1800" b="1">
              <a:solidFill>
                <a:schemeClr val="bg1"/>
              </a:solidFill>
            </a:rPr>
            <a:t>Review (</a:t>
          </a:r>
          <a:r>
            <a:rPr lang="en-GB" sz="1800" b="0">
              <a:solidFill>
                <a:schemeClr val="bg1"/>
              </a:solidFill>
            </a:rPr>
            <a:t>optional): </a:t>
          </a:r>
          <a:r>
            <a:rPr lang="en-GB" sz="1800" b="1">
              <a:solidFill>
                <a:schemeClr val="bg1"/>
              </a:solidFill>
            </a:rPr>
            <a:t>Present </a:t>
          </a:r>
          <a:r>
            <a:rPr lang="en-GB" sz="1800" b="0" dirty="0">
              <a:solidFill>
                <a:schemeClr val="bg1"/>
              </a:solidFill>
            </a:rPr>
            <a:t>the</a:t>
          </a:r>
          <a:r>
            <a:rPr lang="en-GB" sz="1800" b="1" dirty="0">
              <a:solidFill>
                <a:schemeClr val="bg1"/>
              </a:solidFill>
            </a:rPr>
            <a:t> work carried out</a:t>
          </a:r>
          <a:r>
            <a:rPr lang="en-GB" sz="1800" b="0" dirty="0">
              <a:solidFill>
                <a:schemeClr val="bg1"/>
              </a:solidFill>
            </a:rPr>
            <a:t>,</a:t>
          </a:r>
          <a:r>
            <a:rPr lang="en-GB" sz="1800" b="1" dirty="0">
              <a:solidFill>
                <a:schemeClr val="bg1"/>
              </a:solidFill>
            </a:rPr>
            <a:t> </a:t>
          </a:r>
          <a:r>
            <a:rPr lang="en-GB" sz="1800" b="0" dirty="0">
              <a:solidFill>
                <a:schemeClr val="bg1"/>
              </a:solidFill>
            </a:rPr>
            <a:t>main </a:t>
          </a:r>
          <a:r>
            <a:rPr lang="en-GB" sz="1800" b="1" dirty="0">
              <a:solidFill>
                <a:schemeClr val="bg1"/>
              </a:solidFill>
            </a:rPr>
            <a:t>achievements </a:t>
          </a:r>
          <a:r>
            <a:rPr lang="en-GB" sz="1800" b="0" dirty="0">
              <a:solidFill>
                <a:schemeClr val="bg1"/>
              </a:solidFill>
            </a:rPr>
            <a:t>and </a:t>
          </a:r>
          <a:r>
            <a:rPr lang="en-GB" sz="1800" b="1" dirty="0">
              <a:solidFill>
                <a:schemeClr val="bg1"/>
              </a:solidFill>
            </a:rPr>
            <a:t>use of resources</a:t>
          </a:r>
          <a:r>
            <a:rPr lang="en-GB" sz="1800" b="0" dirty="0">
              <a:solidFill>
                <a:schemeClr val="bg1"/>
              </a:solidFill>
            </a:rPr>
            <a:t>.</a:t>
          </a:r>
        </a:p>
        <a:p>
          <a:pPr algn="l" rtl="0"/>
          <a:r>
            <a:rPr lang="en-GB" sz="1800" i="0" dirty="0">
              <a:solidFill>
                <a:schemeClr val="bg1"/>
              </a:solidFill>
            </a:rPr>
            <a:t>Participation of the </a:t>
          </a:r>
          <a:r>
            <a:rPr lang="en-GB" sz="1800" b="1" i="0" dirty="0">
              <a:solidFill>
                <a:schemeClr val="bg1"/>
              </a:solidFill>
            </a:rPr>
            <a:t>coordinator, </a:t>
          </a:r>
          <a:r>
            <a:rPr lang="en-GB" sz="1800" i="0" dirty="0">
              <a:solidFill>
                <a:schemeClr val="bg1"/>
              </a:solidFill>
            </a:rPr>
            <a:t>participation of </a:t>
          </a:r>
          <a:r>
            <a:rPr lang="en-GB" sz="1800" b="1" i="0" dirty="0">
              <a:solidFill>
                <a:schemeClr val="bg1"/>
              </a:solidFill>
            </a:rPr>
            <a:t>WP leaders</a:t>
          </a:r>
          <a:r>
            <a:rPr lang="en-GB" sz="1800" b="0" i="0" dirty="0">
              <a:solidFill>
                <a:schemeClr val="bg1"/>
              </a:solidFill>
            </a:rPr>
            <a:t>.</a:t>
          </a:r>
          <a:endParaRPr lang="en-GB" sz="1800" b="0" i="0" u="none" dirty="0">
            <a:solidFill>
              <a:schemeClr val="bg1"/>
            </a:solidFill>
          </a:endParaRPr>
        </a:p>
      </dgm:t>
    </dgm:pt>
    <dgm:pt modelId="{9B692D30-2917-4C6C-92A8-128B39F61845}" type="parTrans" cxnId="{9265AD9F-F31A-4EF9-AD93-B06EE2DD7CC2}">
      <dgm:prSet/>
      <dgm:spPr/>
      <dgm:t>
        <a:bodyPr/>
        <a:lstStyle/>
        <a:p>
          <a:endParaRPr lang="en-GB"/>
        </a:p>
      </dgm:t>
    </dgm:pt>
    <dgm:pt modelId="{1FEDF2B5-5849-4837-AEB2-B023085EB89C}" type="sibTrans" cxnId="{9265AD9F-F31A-4EF9-AD93-B06EE2DD7CC2}">
      <dgm:prSet/>
      <dgm:spPr/>
      <dgm:t>
        <a:bodyPr/>
        <a:lstStyle/>
        <a:p>
          <a:endParaRPr lang="en-GB"/>
        </a:p>
      </dgm:t>
    </dgm:pt>
    <dgm:pt modelId="{C24E3A6D-B261-40B8-8FDF-87A6D572232B}">
      <dgm:prSet custT="1"/>
      <dgm:spPr/>
      <dgm:t>
        <a:bodyPr/>
        <a:lstStyle/>
        <a:p>
          <a:pPr algn="l" rtl="0"/>
          <a:r>
            <a:rPr lang="en-GB" sz="1800" b="0" dirty="0">
              <a:solidFill>
                <a:schemeClr val="bg1"/>
              </a:solidFill>
            </a:rPr>
            <a:t>REA</a:t>
          </a:r>
          <a:r>
            <a:rPr lang="en-GB" sz="1800" b="1" dirty="0">
              <a:solidFill>
                <a:schemeClr val="bg1"/>
              </a:solidFill>
            </a:rPr>
            <a:t> is</a:t>
          </a:r>
          <a:r>
            <a:rPr lang="en-GB" sz="1800" b="0" dirty="0">
              <a:solidFill>
                <a:schemeClr val="bg1"/>
              </a:solidFill>
            </a:rPr>
            <a:t> </a:t>
          </a:r>
          <a:r>
            <a:rPr lang="en-GB" sz="1800" b="1" dirty="0">
              <a:solidFill>
                <a:schemeClr val="bg1"/>
              </a:solidFill>
            </a:rPr>
            <a:t>assisted by </a:t>
          </a:r>
          <a:r>
            <a:rPr lang="en-GB" sz="1800" b="0" dirty="0">
              <a:solidFill>
                <a:schemeClr val="bg1"/>
              </a:solidFill>
            </a:rPr>
            <a:t>external</a:t>
          </a:r>
          <a:r>
            <a:rPr lang="en-GB" sz="1800" b="1" dirty="0">
              <a:solidFill>
                <a:schemeClr val="bg1"/>
              </a:solidFill>
            </a:rPr>
            <a:t> expert(s)</a:t>
          </a:r>
        </a:p>
      </dgm:t>
    </dgm:pt>
    <dgm:pt modelId="{51781CEE-E0F7-4E4D-A129-801D8B76A3A5}" type="parTrans" cxnId="{CECE607F-1016-4C9B-9A7B-CCDC842ED79F}">
      <dgm:prSet/>
      <dgm:spPr/>
      <dgm:t>
        <a:bodyPr/>
        <a:lstStyle/>
        <a:p>
          <a:endParaRPr lang="en-GB"/>
        </a:p>
      </dgm:t>
    </dgm:pt>
    <dgm:pt modelId="{0855AE17-EAF3-4BC0-ADC6-A4D82D173DAB}" type="sibTrans" cxnId="{CECE607F-1016-4C9B-9A7B-CCDC842ED79F}">
      <dgm:prSet/>
      <dgm:spPr/>
      <dgm:t>
        <a:bodyPr/>
        <a:lstStyle/>
        <a:p>
          <a:endParaRPr lang="en-GB"/>
        </a:p>
      </dgm:t>
    </dgm:pt>
    <dgm:pt modelId="{B7E24563-3F49-4D14-BEDB-A5F8A50DF710}" type="pres">
      <dgm:prSet presAssocID="{1464C2A1-CB93-42D2-821D-1301E374CF06}" presName="linearFlow" presStyleCnt="0">
        <dgm:presLayoutVars>
          <dgm:dir/>
          <dgm:resizeHandles val="exact"/>
        </dgm:presLayoutVars>
      </dgm:prSet>
      <dgm:spPr/>
    </dgm:pt>
    <dgm:pt modelId="{F803447B-D0B9-4A4A-9ADD-B3E5C24175CC}" type="pres">
      <dgm:prSet presAssocID="{2220FADB-9F68-451B-A9F2-9794B7AAF349}" presName="composite" presStyleCnt="0"/>
      <dgm:spPr/>
    </dgm:pt>
    <dgm:pt modelId="{9BDCA267-4C85-4729-92BA-5B1C6572EE36}" type="pres">
      <dgm:prSet presAssocID="{2220FADB-9F68-451B-A9F2-9794B7AAF349}"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pt>
    <dgm:pt modelId="{D6903C86-3CEA-4D39-BB23-710CDADAF964}" type="pres">
      <dgm:prSet presAssocID="{2220FADB-9F68-451B-A9F2-9794B7AAF349}" presName="txShp" presStyleLbl="node1" presStyleIdx="0" presStyleCnt="3">
        <dgm:presLayoutVars>
          <dgm:bulletEnabled val="1"/>
        </dgm:presLayoutVars>
      </dgm:prSet>
      <dgm:spPr/>
    </dgm:pt>
    <dgm:pt modelId="{62FB2D58-E99C-41D3-8260-49489A35064B}" type="pres">
      <dgm:prSet presAssocID="{71B25E84-E6A5-4F61-A71B-17CF3EE2151B}" presName="spacing" presStyleCnt="0"/>
      <dgm:spPr/>
    </dgm:pt>
    <dgm:pt modelId="{EEB69B4E-DA7C-47F7-90E5-3BD6CACFA81E}" type="pres">
      <dgm:prSet presAssocID="{55D5885E-0A51-45F4-A83A-CEFD9384158C}" presName="composite" presStyleCnt="0"/>
      <dgm:spPr/>
    </dgm:pt>
    <dgm:pt modelId="{93550E0F-232B-488E-90F5-56F180C3931F}" type="pres">
      <dgm:prSet presAssocID="{55D5885E-0A51-45F4-A83A-CEFD9384158C}"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4719D2D-D2F8-4DB2-9461-CD66764D3704}" type="pres">
      <dgm:prSet presAssocID="{55D5885E-0A51-45F4-A83A-CEFD9384158C}" presName="txShp" presStyleLbl="node1" presStyleIdx="1" presStyleCnt="3">
        <dgm:presLayoutVars>
          <dgm:bulletEnabled val="1"/>
        </dgm:presLayoutVars>
      </dgm:prSet>
      <dgm:spPr/>
    </dgm:pt>
    <dgm:pt modelId="{1637B2FC-2CF4-43F7-90FF-B843E3A252F8}" type="pres">
      <dgm:prSet presAssocID="{1FEDF2B5-5849-4837-AEB2-B023085EB89C}" presName="spacing" presStyleCnt="0"/>
      <dgm:spPr/>
    </dgm:pt>
    <dgm:pt modelId="{338B643B-C1A8-476A-B21C-E75FC46A5EA0}" type="pres">
      <dgm:prSet presAssocID="{C24E3A6D-B261-40B8-8FDF-87A6D572232B}" presName="composite" presStyleCnt="0"/>
      <dgm:spPr/>
    </dgm:pt>
    <dgm:pt modelId="{9C30CF05-9080-4786-8C38-A175B766939C}" type="pres">
      <dgm:prSet presAssocID="{C24E3A6D-B261-40B8-8FDF-87A6D572232B}"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dgm:spPr>
    </dgm:pt>
    <dgm:pt modelId="{B172EC6F-13A4-4DED-9513-A1277947F00E}" type="pres">
      <dgm:prSet presAssocID="{C24E3A6D-B261-40B8-8FDF-87A6D572232B}" presName="txShp" presStyleLbl="node1" presStyleIdx="2" presStyleCnt="3" custLinFactNeighborX="-1020">
        <dgm:presLayoutVars>
          <dgm:bulletEnabled val="1"/>
        </dgm:presLayoutVars>
      </dgm:prSet>
      <dgm:spPr/>
    </dgm:pt>
  </dgm:ptLst>
  <dgm:cxnLst>
    <dgm:cxn modelId="{15143924-061D-4282-90BF-DBDB1E998340}" type="presOf" srcId="{55D5885E-0A51-45F4-A83A-CEFD9384158C}" destId="{D4719D2D-D2F8-4DB2-9461-CD66764D3704}" srcOrd="0" destOrd="0" presId="urn:microsoft.com/office/officeart/2005/8/layout/vList3"/>
    <dgm:cxn modelId="{04F4214A-1EC8-4F65-A1D3-278D659F477F}" type="presOf" srcId="{1464C2A1-CB93-42D2-821D-1301E374CF06}" destId="{B7E24563-3F49-4D14-BEDB-A5F8A50DF710}" srcOrd="0" destOrd="0" presId="urn:microsoft.com/office/officeart/2005/8/layout/vList3"/>
    <dgm:cxn modelId="{CECE607F-1016-4C9B-9A7B-CCDC842ED79F}" srcId="{1464C2A1-CB93-42D2-821D-1301E374CF06}" destId="{C24E3A6D-B261-40B8-8FDF-87A6D572232B}" srcOrd="2" destOrd="0" parTransId="{51781CEE-E0F7-4E4D-A129-801D8B76A3A5}" sibTransId="{0855AE17-EAF3-4BC0-ADC6-A4D82D173DAB}"/>
    <dgm:cxn modelId="{9265AD9F-F31A-4EF9-AD93-B06EE2DD7CC2}" srcId="{1464C2A1-CB93-42D2-821D-1301E374CF06}" destId="{55D5885E-0A51-45F4-A83A-CEFD9384158C}" srcOrd="1" destOrd="0" parTransId="{9B692D30-2917-4C6C-92A8-128B39F61845}" sibTransId="{1FEDF2B5-5849-4837-AEB2-B023085EB89C}"/>
    <dgm:cxn modelId="{A30C4EA1-0311-4CB1-8E62-21BFEBB7D2CB}" srcId="{1464C2A1-CB93-42D2-821D-1301E374CF06}" destId="{2220FADB-9F68-451B-A9F2-9794B7AAF349}" srcOrd="0" destOrd="0" parTransId="{442243D0-246C-4FB0-A29D-1C2482BC841B}" sibTransId="{71B25E84-E6A5-4F61-A71B-17CF3EE2151B}"/>
    <dgm:cxn modelId="{739462E6-1BF4-4D77-A2DD-4FAACDD36C58}" type="presOf" srcId="{C24E3A6D-B261-40B8-8FDF-87A6D572232B}" destId="{B172EC6F-13A4-4DED-9513-A1277947F00E}" srcOrd="0" destOrd="0" presId="urn:microsoft.com/office/officeart/2005/8/layout/vList3"/>
    <dgm:cxn modelId="{1D9A0FF9-D15F-4F53-93DC-9473D4353BAB}" type="presOf" srcId="{2220FADB-9F68-451B-A9F2-9794B7AAF349}" destId="{D6903C86-3CEA-4D39-BB23-710CDADAF964}" srcOrd="0" destOrd="0" presId="urn:microsoft.com/office/officeart/2005/8/layout/vList3"/>
    <dgm:cxn modelId="{8B38FF10-B506-41D0-B7FB-8C5EFAC734A1}" type="presParOf" srcId="{B7E24563-3F49-4D14-BEDB-A5F8A50DF710}" destId="{F803447B-D0B9-4A4A-9ADD-B3E5C24175CC}" srcOrd="0" destOrd="0" presId="urn:microsoft.com/office/officeart/2005/8/layout/vList3"/>
    <dgm:cxn modelId="{655136C6-47D7-4941-A890-7FE5D090B791}" type="presParOf" srcId="{F803447B-D0B9-4A4A-9ADD-B3E5C24175CC}" destId="{9BDCA267-4C85-4729-92BA-5B1C6572EE36}" srcOrd="0" destOrd="0" presId="urn:microsoft.com/office/officeart/2005/8/layout/vList3"/>
    <dgm:cxn modelId="{27FE4FF3-9870-409B-9F8F-B3DF17CF07FE}" type="presParOf" srcId="{F803447B-D0B9-4A4A-9ADD-B3E5C24175CC}" destId="{D6903C86-3CEA-4D39-BB23-710CDADAF964}" srcOrd="1" destOrd="0" presId="urn:microsoft.com/office/officeart/2005/8/layout/vList3"/>
    <dgm:cxn modelId="{7059C529-C9AF-4E88-B893-E957EA71FD46}" type="presParOf" srcId="{B7E24563-3F49-4D14-BEDB-A5F8A50DF710}" destId="{62FB2D58-E99C-41D3-8260-49489A35064B}" srcOrd="1" destOrd="0" presId="urn:microsoft.com/office/officeart/2005/8/layout/vList3"/>
    <dgm:cxn modelId="{E9ECFB49-3C05-402C-955B-72074D491BEC}" type="presParOf" srcId="{B7E24563-3F49-4D14-BEDB-A5F8A50DF710}" destId="{EEB69B4E-DA7C-47F7-90E5-3BD6CACFA81E}" srcOrd="2" destOrd="0" presId="urn:microsoft.com/office/officeart/2005/8/layout/vList3"/>
    <dgm:cxn modelId="{CF4F6B5A-2C72-4420-8C9C-9C9712A0DCE1}" type="presParOf" srcId="{EEB69B4E-DA7C-47F7-90E5-3BD6CACFA81E}" destId="{93550E0F-232B-488E-90F5-56F180C3931F}" srcOrd="0" destOrd="0" presId="urn:microsoft.com/office/officeart/2005/8/layout/vList3"/>
    <dgm:cxn modelId="{07816568-2DC2-4900-A3F9-60A8B3E556AB}" type="presParOf" srcId="{EEB69B4E-DA7C-47F7-90E5-3BD6CACFA81E}" destId="{D4719D2D-D2F8-4DB2-9461-CD66764D3704}" srcOrd="1" destOrd="0" presId="urn:microsoft.com/office/officeart/2005/8/layout/vList3"/>
    <dgm:cxn modelId="{8F8099C1-7690-4C61-8F15-8A03A441F846}" type="presParOf" srcId="{B7E24563-3F49-4D14-BEDB-A5F8A50DF710}" destId="{1637B2FC-2CF4-43F7-90FF-B843E3A252F8}" srcOrd="3" destOrd="0" presId="urn:microsoft.com/office/officeart/2005/8/layout/vList3"/>
    <dgm:cxn modelId="{03E51D07-014E-4E74-8C92-1D2FEDBAC24D}" type="presParOf" srcId="{B7E24563-3F49-4D14-BEDB-A5F8A50DF710}" destId="{338B643B-C1A8-476A-B21C-E75FC46A5EA0}" srcOrd="4" destOrd="0" presId="urn:microsoft.com/office/officeart/2005/8/layout/vList3"/>
    <dgm:cxn modelId="{5DF17398-E34F-4A9C-854E-0515A80C4779}" type="presParOf" srcId="{338B643B-C1A8-476A-B21C-E75FC46A5EA0}" destId="{9C30CF05-9080-4786-8C38-A175B766939C}" srcOrd="0" destOrd="0" presId="urn:microsoft.com/office/officeart/2005/8/layout/vList3"/>
    <dgm:cxn modelId="{31C474FE-4F8A-41C0-B48E-EF0C85137FD3}" type="presParOf" srcId="{338B643B-C1A8-476A-B21C-E75FC46A5EA0}" destId="{B172EC6F-13A4-4DED-9513-A1277947F00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9BC444-E699-43DD-BB43-FE9856AEE887}" type="doc">
      <dgm:prSet loTypeId="urn:microsoft.com/office/officeart/2005/8/layout/lProcess3" loCatId="process" qsTypeId="urn:microsoft.com/office/officeart/2005/8/quickstyle/simple1" qsCatId="simple" csTypeId="urn:microsoft.com/office/officeart/2005/8/colors/colorful1" csCatId="colorful" phldr="1"/>
      <dgm:spPr/>
      <dgm:t>
        <a:bodyPr/>
        <a:lstStyle/>
        <a:p>
          <a:endParaRPr lang="en-GB"/>
        </a:p>
      </dgm:t>
    </dgm:pt>
    <dgm:pt modelId="{A9F43770-C6FA-4809-84BD-D03D261D1241}">
      <dgm:prSet/>
      <dgm:spPr/>
      <dgm:t>
        <a:bodyPr/>
        <a:lstStyle/>
        <a:p>
          <a:pPr rtl="0"/>
          <a:r>
            <a:rPr lang="en-GB" sz="1200" b="1" u="sng" dirty="0">
              <a:solidFill>
                <a:schemeClr val="tx2"/>
              </a:solidFill>
              <a:hlinkClick xmlns:r="http://schemas.openxmlformats.org/officeDocument/2006/relationships" r:id="rId1"/>
            </a:rPr>
            <a:t>ELIGIBLE </a:t>
          </a:r>
          <a:r>
            <a:rPr lang="en-GB" b="1" u="sng" dirty="0">
              <a:solidFill>
                <a:schemeClr val="tx2"/>
              </a:solidFill>
              <a:hlinkClick xmlns:r="http://schemas.openxmlformats.org/officeDocument/2006/relationships" r:id="rId1"/>
            </a:rPr>
            <a:t>COSTS</a:t>
          </a:r>
          <a:endParaRPr lang="en-GB" sz="1200" b="1" u="sng" dirty="0">
            <a:solidFill>
              <a:schemeClr val="tx2"/>
            </a:solidFill>
          </a:endParaRPr>
        </a:p>
      </dgm:t>
    </dgm:pt>
    <dgm:pt modelId="{1342573F-0639-4A5F-9E33-8ACF2DEAB5D5}" type="parTrans" cxnId="{D8F4C0A9-C7D0-4848-A7B5-2E2DA78CA9F9}">
      <dgm:prSet/>
      <dgm:spPr/>
      <dgm:t>
        <a:bodyPr/>
        <a:lstStyle/>
        <a:p>
          <a:endParaRPr lang="en-GB"/>
        </a:p>
      </dgm:t>
    </dgm:pt>
    <dgm:pt modelId="{99D5BE03-B4F6-4F08-993E-0F2615AA98AA}" type="sibTrans" cxnId="{D8F4C0A9-C7D0-4848-A7B5-2E2DA78CA9F9}">
      <dgm:prSet/>
      <dgm:spPr/>
      <dgm:t>
        <a:bodyPr/>
        <a:lstStyle/>
        <a:p>
          <a:endParaRPr lang="en-GB"/>
        </a:p>
      </dgm:t>
    </dgm:pt>
    <dgm:pt modelId="{6CA54F89-DF35-450A-8F0F-8599F6523757}">
      <dgm:prSet/>
      <dgm:spPr/>
      <dgm:t>
        <a:bodyPr/>
        <a:lstStyle/>
        <a:p>
          <a:pPr rtl="0"/>
          <a:r>
            <a:rPr lang="en-GB" b="1" dirty="0">
              <a:solidFill>
                <a:schemeClr val="tx2"/>
              </a:solidFill>
            </a:rPr>
            <a:t>Actually incurred by the beneficiary</a:t>
          </a:r>
        </a:p>
      </dgm:t>
    </dgm:pt>
    <dgm:pt modelId="{9033998D-A6ED-4F72-A60F-E556230850BA}" type="parTrans" cxnId="{43EBB3FA-E91C-4581-8715-5B6977974705}">
      <dgm:prSet/>
      <dgm:spPr/>
      <dgm:t>
        <a:bodyPr/>
        <a:lstStyle/>
        <a:p>
          <a:endParaRPr lang="en-GB"/>
        </a:p>
      </dgm:t>
    </dgm:pt>
    <dgm:pt modelId="{BB7385DF-11A2-4FC3-BB32-FA7A917D73EC}" type="sibTrans" cxnId="{43EBB3FA-E91C-4581-8715-5B6977974705}">
      <dgm:prSet/>
      <dgm:spPr/>
      <dgm:t>
        <a:bodyPr/>
        <a:lstStyle/>
        <a:p>
          <a:endParaRPr lang="en-GB"/>
        </a:p>
      </dgm:t>
    </dgm:pt>
    <dgm:pt modelId="{28C7C91B-0C2F-44A9-92F4-268B35D5C06B}">
      <dgm:prSet custT="1"/>
      <dgm:spPr/>
      <dgm:t>
        <a:bodyPr/>
        <a:lstStyle/>
        <a:p>
          <a:pPr rtl="0"/>
          <a:r>
            <a:rPr lang="en-GB" sz="1000" b="1" i="0" dirty="0">
              <a:solidFill>
                <a:schemeClr val="tx2"/>
              </a:solidFill>
            </a:rPr>
            <a:t>Incurred during the action</a:t>
          </a:r>
        </a:p>
      </dgm:t>
    </dgm:pt>
    <dgm:pt modelId="{B570F55A-B581-4D1A-9A05-1235D2230B88}" type="parTrans" cxnId="{61265550-DACC-4675-95AA-B54AAB84F533}">
      <dgm:prSet/>
      <dgm:spPr/>
      <dgm:t>
        <a:bodyPr/>
        <a:lstStyle/>
        <a:p>
          <a:endParaRPr lang="en-GB"/>
        </a:p>
      </dgm:t>
    </dgm:pt>
    <dgm:pt modelId="{71B65BC6-FAE3-4E04-8F66-C629F5906C37}" type="sibTrans" cxnId="{61265550-DACC-4675-95AA-B54AAB84F533}">
      <dgm:prSet/>
      <dgm:spPr/>
      <dgm:t>
        <a:bodyPr/>
        <a:lstStyle/>
        <a:p>
          <a:endParaRPr lang="en-GB"/>
        </a:p>
      </dgm:t>
    </dgm:pt>
    <dgm:pt modelId="{3CCC2765-A757-427A-AE51-B5D882270D7D}">
      <dgm:prSet custT="1"/>
      <dgm:spPr/>
      <dgm:t>
        <a:bodyPr/>
        <a:lstStyle/>
        <a:p>
          <a:pPr rtl="0"/>
          <a:r>
            <a:rPr lang="en-GB" sz="1000" b="1" i="0" dirty="0">
              <a:solidFill>
                <a:schemeClr val="tx2"/>
              </a:solidFill>
            </a:rPr>
            <a:t>Connected to the action</a:t>
          </a:r>
        </a:p>
      </dgm:t>
    </dgm:pt>
    <dgm:pt modelId="{0868DF91-29D9-4650-9F52-8CE1FFC0709C}" type="parTrans" cxnId="{68973CDE-3DF9-4750-938A-2EE90E23D584}">
      <dgm:prSet/>
      <dgm:spPr/>
      <dgm:t>
        <a:bodyPr/>
        <a:lstStyle/>
        <a:p>
          <a:endParaRPr lang="en-GB"/>
        </a:p>
      </dgm:t>
    </dgm:pt>
    <dgm:pt modelId="{9E70552C-D7AF-4324-A4B4-4D29C5BCAD7E}" type="sibTrans" cxnId="{68973CDE-3DF9-4750-938A-2EE90E23D584}">
      <dgm:prSet/>
      <dgm:spPr/>
      <dgm:t>
        <a:bodyPr/>
        <a:lstStyle/>
        <a:p>
          <a:endParaRPr lang="en-GB"/>
        </a:p>
      </dgm:t>
    </dgm:pt>
    <dgm:pt modelId="{1D184A9A-4D80-4293-B682-13E083AFC606}">
      <dgm:prSet custT="1"/>
      <dgm:spPr/>
      <dgm:t>
        <a:bodyPr/>
        <a:lstStyle/>
        <a:p>
          <a:pPr rtl="0"/>
          <a:r>
            <a:rPr lang="en-GB" sz="1000" b="1" i="0" dirty="0">
              <a:solidFill>
                <a:schemeClr val="tx2"/>
              </a:solidFill>
            </a:rPr>
            <a:t>Identifiable and verifiable - accounting</a:t>
          </a:r>
        </a:p>
      </dgm:t>
    </dgm:pt>
    <dgm:pt modelId="{84A5712B-9562-4E2B-8376-E0168921A666}" type="parTrans" cxnId="{FD0E3AAA-06FF-474B-8196-DDDA75269442}">
      <dgm:prSet/>
      <dgm:spPr/>
      <dgm:t>
        <a:bodyPr/>
        <a:lstStyle/>
        <a:p>
          <a:endParaRPr lang="en-GB"/>
        </a:p>
      </dgm:t>
    </dgm:pt>
    <dgm:pt modelId="{9B92372B-6727-4CAE-BD62-57C2E5B33F50}" type="sibTrans" cxnId="{FD0E3AAA-06FF-474B-8196-DDDA75269442}">
      <dgm:prSet/>
      <dgm:spPr/>
      <dgm:t>
        <a:bodyPr/>
        <a:lstStyle/>
        <a:p>
          <a:endParaRPr lang="en-GB"/>
        </a:p>
      </dgm:t>
    </dgm:pt>
    <dgm:pt modelId="{EF875C0B-78CC-494B-8C15-846BAC53CA10}">
      <dgm:prSet custT="1"/>
      <dgm:spPr/>
      <dgm:t>
        <a:bodyPr/>
        <a:lstStyle/>
        <a:p>
          <a:pPr rtl="0"/>
          <a:r>
            <a:rPr lang="en-GB" sz="1000" b="1" i="0" dirty="0">
              <a:solidFill>
                <a:schemeClr val="tx2"/>
              </a:solidFill>
            </a:rPr>
            <a:t>Compliant with national law</a:t>
          </a:r>
        </a:p>
      </dgm:t>
    </dgm:pt>
    <dgm:pt modelId="{FDC6F034-3F79-4138-9D97-419B2D953427}" type="parTrans" cxnId="{067AA64F-9060-425B-A86C-30FE01F68F8D}">
      <dgm:prSet/>
      <dgm:spPr/>
      <dgm:t>
        <a:bodyPr/>
        <a:lstStyle/>
        <a:p>
          <a:endParaRPr lang="en-GB"/>
        </a:p>
      </dgm:t>
    </dgm:pt>
    <dgm:pt modelId="{0C03DF03-D7C8-4B34-96D6-E31E7F2FA062}" type="sibTrans" cxnId="{067AA64F-9060-425B-A86C-30FE01F68F8D}">
      <dgm:prSet/>
      <dgm:spPr/>
      <dgm:t>
        <a:bodyPr/>
        <a:lstStyle/>
        <a:p>
          <a:endParaRPr lang="en-GB"/>
        </a:p>
      </dgm:t>
    </dgm:pt>
    <dgm:pt modelId="{E9AA20B1-C36C-49DD-82C5-7871D5BA47A1}">
      <dgm:prSet custT="1"/>
      <dgm:spPr/>
      <dgm:t>
        <a:bodyPr/>
        <a:lstStyle/>
        <a:p>
          <a:pPr rtl="0"/>
          <a:r>
            <a:rPr lang="en-GB" sz="1000" b="1" i="0" dirty="0">
              <a:solidFill>
                <a:schemeClr val="tx2"/>
              </a:solidFill>
            </a:rPr>
            <a:t>Reasonable financially sound</a:t>
          </a:r>
        </a:p>
      </dgm:t>
    </dgm:pt>
    <dgm:pt modelId="{4C9E54BE-AF5B-43F8-AE7E-221F9ACC37B1}" type="parTrans" cxnId="{21AE3703-EA53-4A56-AB65-95FF12B69E66}">
      <dgm:prSet/>
      <dgm:spPr/>
      <dgm:t>
        <a:bodyPr/>
        <a:lstStyle/>
        <a:p>
          <a:endParaRPr lang="en-GB"/>
        </a:p>
      </dgm:t>
    </dgm:pt>
    <dgm:pt modelId="{3193D7AC-57D9-4E89-AA86-24B5E0BAA77B}" type="sibTrans" cxnId="{21AE3703-EA53-4A56-AB65-95FF12B69E66}">
      <dgm:prSet/>
      <dgm:spPr/>
      <dgm:t>
        <a:bodyPr/>
        <a:lstStyle/>
        <a:p>
          <a:endParaRPr lang="en-GB"/>
        </a:p>
      </dgm:t>
    </dgm:pt>
    <dgm:pt modelId="{EC3E3884-C676-49AF-9377-8A04648C85A5}">
      <dgm:prSet custT="1"/>
      <dgm:spPr/>
      <dgm:t>
        <a:bodyPr/>
        <a:lstStyle/>
        <a:p>
          <a:pPr rtl="0"/>
          <a:r>
            <a:rPr lang="fr-BE" sz="1000" b="1"/>
            <a:t>Tips: </a:t>
          </a:r>
          <a:endParaRPr lang="en-GB" sz="1000" b="1" dirty="0"/>
        </a:p>
      </dgm:t>
    </dgm:pt>
    <dgm:pt modelId="{876E1778-8861-4B72-8D9C-248E4D87FE23}" type="parTrans" cxnId="{32AFD5ED-34C8-45FC-AC02-56F39D7EB3F9}">
      <dgm:prSet/>
      <dgm:spPr/>
      <dgm:t>
        <a:bodyPr/>
        <a:lstStyle/>
        <a:p>
          <a:endParaRPr lang="en-GB"/>
        </a:p>
      </dgm:t>
    </dgm:pt>
    <dgm:pt modelId="{89D1FF67-98B3-46EF-A177-8127CD44F2EE}" type="sibTrans" cxnId="{32AFD5ED-34C8-45FC-AC02-56F39D7EB3F9}">
      <dgm:prSet/>
      <dgm:spPr/>
      <dgm:t>
        <a:bodyPr/>
        <a:lstStyle/>
        <a:p>
          <a:endParaRPr lang="en-GB"/>
        </a:p>
      </dgm:t>
    </dgm:pt>
    <dgm:pt modelId="{19856F9E-6C8F-45DA-A7F8-34B6B5099E40}">
      <dgm:prSet/>
      <dgm:spPr/>
      <dgm:t>
        <a:bodyPr/>
        <a:lstStyle/>
        <a:p>
          <a:pPr rtl="0"/>
          <a:r>
            <a:rPr lang="en-GB" b="1"/>
            <a:t>Be transparent</a:t>
          </a:r>
          <a:endParaRPr lang="en-GB" b="1" dirty="0"/>
        </a:p>
      </dgm:t>
    </dgm:pt>
    <dgm:pt modelId="{2AAAA5B4-50B8-4995-AFC6-BA3A06EF0348}" type="parTrans" cxnId="{D6D7F9CF-AD1C-4D92-A231-9BAFF67961CF}">
      <dgm:prSet/>
      <dgm:spPr/>
      <dgm:t>
        <a:bodyPr/>
        <a:lstStyle/>
        <a:p>
          <a:endParaRPr lang="en-GB"/>
        </a:p>
      </dgm:t>
    </dgm:pt>
    <dgm:pt modelId="{1269897C-1646-45EB-9709-2F4C3B045BEE}" type="sibTrans" cxnId="{D6D7F9CF-AD1C-4D92-A231-9BAFF67961CF}">
      <dgm:prSet/>
      <dgm:spPr/>
      <dgm:t>
        <a:bodyPr/>
        <a:lstStyle/>
        <a:p>
          <a:endParaRPr lang="en-GB"/>
        </a:p>
      </dgm:t>
    </dgm:pt>
    <dgm:pt modelId="{E2FBBC65-1E6F-473A-898D-7821DBB35305}">
      <dgm:prSet/>
      <dgm:spPr/>
      <dgm:t>
        <a:bodyPr/>
        <a:lstStyle/>
        <a:p>
          <a:pPr rtl="0"/>
          <a:r>
            <a:rPr lang="en-GB" b="1" dirty="0"/>
            <a:t>Treat all costs according to your usual accounting practice</a:t>
          </a:r>
        </a:p>
      </dgm:t>
    </dgm:pt>
    <dgm:pt modelId="{B917F32F-2EE7-4BEC-B61A-CABBDF65C768}" type="parTrans" cxnId="{F6BF35D2-A6E8-49B9-8377-256807B46E38}">
      <dgm:prSet/>
      <dgm:spPr/>
      <dgm:t>
        <a:bodyPr/>
        <a:lstStyle/>
        <a:p>
          <a:endParaRPr lang="en-GB"/>
        </a:p>
      </dgm:t>
    </dgm:pt>
    <dgm:pt modelId="{5562F435-FF64-4E3F-9196-1ED0C5220165}" type="sibTrans" cxnId="{F6BF35D2-A6E8-49B9-8377-256807B46E38}">
      <dgm:prSet/>
      <dgm:spPr/>
      <dgm:t>
        <a:bodyPr/>
        <a:lstStyle/>
        <a:p>
          <a:endParaRPr lang="en-GB"/>
        </a:p>
      </dgm:t>
    </dgm:pt>
    <dgm:pt modelId="{699A7E7A-BD60-429B-B071-2B8ECD6E48FF}">
      <dgm:prSet/>
      <dgm:spPr/>
      <dgm:t>
        <a:bodyPr/>
        <a:lstStyle/>
        <a:p>
          <a:pPr rtl="0"/>
          <a:r>
            <a:rPr lang="en-GB" b="1" dirty="0"/>
            <a:t>Check for exceptions beforehand! </a:t>
          </a:r>
        </a:p>
      </dgm:t>
    </dgm:pt>
    <dgm:pt modelId="{6D951FCA-5F8A-4A4F-B5CE-2DA2CE86B3E0}" type="parTrans" cxnId="{E4D0DD28-4F2B-4942-A478-7BF085B55FDF}">
      <dgm:prSet/>
      <dgm:spPr/>
      <dgm:t>
        <a:bodyPr/>
        <a:lstStyle/>
        <a:p>
          <a:endParaRPr lang="en-GB"/>
        </a:p>
      </dgm:t>
    </dgm:pt>
    <dgm:pt modelId="{66C977C2-E43A-48E5-BF11-B4B744B2F789}" type="sibTrans" cxnId="{E4D0DD28-4F2B-4942-A478-7BF085B55FDF}">
      <dgm:prSet/>
      <dgm:spPr/>
      <dgm:t>
        <a:bodyPr/>
        <a:lstStyle/>
        <a:p>
          <a:endParaRPr lang="en-GB"/>
        </a:p>
      </dgm:t>
    </dgm:pt>
    <dgm:pt modelId="{13017311-3506-4600-963E-FD265808096C}">
      <dgm:prSet/>
      <dgm:spPr/>
      <dgm:t>
        <a:bodyPr/>
        <a:lstStyle/>
        <a:p>
          <a:pPr rtl="0"/>
          <a:r>
            <a:rPr lang="en-GB" b="1"/>
            <a:t>Ask: PO, FO</a:t>
          </a:r>
          <a:endParaRPr lang="en-GB" b="1" dirty="0"/>
        </a:p>
      </dgm:t>
    </dgm:pt>
    <dgm:pt modelId="{5563DC0B-69C7-4ACA-A627-555F8F1F1B31}" type="parTrans" cxnId="{9FD44EEB-7C95-4338-8CF5-FDAD9455B8EB}">
      <dgm:prSet/>
      <dgm:spPr/>
      <dgm:t>
        <a:bodyPr/>
        <a:lstStyle/>
        <a:p>
          <a:endParaRPr lang="en-GB"/>
        </a:p>
      </dgm:t>
    </dgm:pt>
    <dgm:pt modelId="{48261E5B-D822-429E-89CC-995D2806D74F}" type="sibTrans" cxnId="{9FD44EEB-7C95-4338-8CF5-FDAD9455B8EB}">
      <dgm:prSet/>
      <dgm:spPr/>
      <dgm:t>
        <a:bodyPr/>
        <a:lstStyle/>
        <a:p>
          <a:endParaRPr lang="en-GB"/>
        </a:p>
      </dgm:t>
    </dgm:pt>
    <dgm:pt modelId="{F7222E3B-0A96-4046-940A-5419FF721696}" type="pres">
      <dgm:prSet presAssocID="{3F9BC444-E699-43DD-BB43-FE9856AEE887}" presName="Name0" presStyleCnt="0">
        <dgm:presLayoutVars>
          <dgm:chPref val="3"/>
          <dgm:dir/>
          <dgm:animLvl val="lvl"/>
          <dgm:resizeHandles/>
        </dgm:presLayoutVars>
      </dgm:prSet>
      <dgm:spPr/>
    </dgm:pt>
    <dgm:pt modelId="{21CB835C-FB47-42DB-BA2B-CAE55885EF2A}" type="pres">
      <dgm:prSet presAssocID="{A9F43770-C6FA-4809-84BD-D03D261D1241}" presName="horFlow" presStyleCnt="0"/>
      <dgm:spPr/>
    </dgm:pt>
    <dgm:pt modelId="{C5BAC8DE-413C-464E-ACA5-6EADFF728E4B}" type="pres">
      <dgm:prSet presAssocID="{A9F43770-C6FA-4809-84BD-D03D261D1241}" presName="bigChev" presStyleLbl="node1" presStyleIdx="0" presStyleCnt="6"/>
      <dgm:spPr/>
    </dgm:pt>
    <dgm:pt modelId="{B323CA57-2AE9-47CB-B289-6BD89A41ADEB}" type="pres">
      <dgm:prSet presAssocID="{9033998D-A6ED-4F72-A60F-E556230850BA}" presName="parTrans" presStyleCnt="0"/>
      <dgm:spPr/>
    </dgm:pt>
    <dgm:pt modelId="{139DB1D7-7BBB-4ABC-AE63-DA97D6EDF15A}" type="pres">
      <dgm:prSet presAssocID="{6CA54F89-DF35-450A-8F0F-8599F6523757}" presName="node" presStyleLbl="alignAccFollowNode1" presStyleIdx="0" presStyleCnt="6">
        <dgm:presLayoutVars>
          <dgm:bulletEnabled val="1"/>
        </dgm:presLayoutVars>
      </dgm:prSet>
      <dgm:spPr/>
    </dgm:pt>
    <dgm:pt modelId="{177E4CDF-478A-4289-919F-C1C29FF3C324}" type="pres">
      <dgm:prSet presAssocID="{BB7385DF-11A2-4FC3-BB32-FA7A917D73EC}" presName="sibTrans" presStyleCnt="0"/>
      <dgm:spPr/>
    </dgm:pt>
    <dgm:pt modelId="{77825BFF-5467-4C7A-87A4-2F18AF95D926}" type="pres">
      <dgm:prSet presAssocID="{28C7C91B-0C2F-44A9-92F4-268B35D5C06B}" presName="node" presStyleLbl="alignAccFollowNode1" presStyleIdx="1" presStyleCnt="6" custScaleX="90921">
        <dgm:presLayoutVars>
          <dgm:bulletEnabled val="1"/>
        </dgm:presLayoutVars>
      </dgm:prSet>
      <dgm:spPr/>
    </dgm:pt>
    <dgm:pt modelId="{2378B63B-6F58-4CFB-B788-4A1BBA7B3463}" type="pres">
      <dgm:prSet presAssocID="{71B65BC6-FAE3-4E04-8F66-C629F5906C37}" presName="sibTrans" presStyleCnt="0"/>
      <dgm:spPr/>
    </dgm:pt>
    <dgm:pt modelId="{ABB14980-423D-41AB-BEF7-AEC6A690D98A}" type="pres">
      <dgm:prSet presAssocID="{3CCC2765-A757-427A-AE51-B5D882270D7D}" presName="node" presStyleLbl="alignAccFollowNode1" presStyleIdx="2" presStyleCnt="6" custScaleX="90921">
        <dgm:presLayoutVars>
          <dgm:bulletEnabled val="1"/>
        </dgm:presLayoutVars>
      </dgm:prSet>
      <dgm:spPr/>
    </dgm:pt>
    <dgm:pt modelId="{28B95532-53DD-4E37-A7E4-CEAC326DD59A}" type="pres">
      <dgm:prSet presAssocID="{9E70552C-D7AF-4324-A4B4-4D29C5BCAD7E}" presName="sibTrans" presStyleCnt="0"/>
      <dgm:spPr/>
    </dgm:pt>
    <dgm:pt modelId="{C037D2EB-DD6D-4D54-A7C1-87BE26DC3586}" type="pres">
      <dgm:prSet presAssocID="{1D184A9A-4D80-4293-B682-13E083AFC606}" presName="node" presStyleLbl="alignAccFollowNode1" presStyleIdx="3" presStyleCnt="6" custScaleX="90921">
        <dgm:presLayoutVars>
          <dgm:bulletEnabled val="1"/>
        </dgm:presLayoutVars>
      </dgm:prSet>
      <dgm:spPr/>
    </dgm:pt>
    <dgm:pt modelId="{B205EE2A-FE26-4BCD-BEE5-A6A9E9B970D0}" type="pres">
      <dgm:prSet presAssocID="{9B92372B-6727-4CAE-BD62-57C2E5B33F50}" presName="sibTrans" presStyleCnt="0"/>
      <dgm:spPr/>
    </dgm:pt>
    <dgm:pt modelId="{330FED0B-8475-4A87-8FAD-2AB6E3896EFE}" type="pres">
      <dgm:prSet presAssocID="{EF875C0B-78CC-494B-8C15-846BAC53CA10}" presName="node" presStyleLbl="alignAccFollowNode1" presStyleIdx="4" presStyleCnt="6" custScaleX="90921">
        <dgm:presLayoutVars>
          <dgm:bulletEnabled val="1"/>
        </dgm:presLayoutVars>
      </dgm:prSet>
      <dgm:spPr/>
    </dgm:pt>
    <dgm:pt modelId="{17BD089F-B5BA-43E5-945A-02BF7CE3C626}" type="pres">
      <dgm:prSet presAssocID="{0C03DF03-D7C8-4B34-96D6-E31E7F2FA062}" presName="sibTrans" presStyleCnt="0"/>
      <dgm:spPr/>
    </dgm:pt>
    <dgm:pt modelId="{4D346289-5626-4348-9F08-590907B9179A}" type="pres">
      <dgm:prSet presAssocID="{E9AA20B1-C36C-49DD-82C5-7871D5BA47A1}" presName="node" presStyleLbl="alignAccFollowNode1" presStyleIdx="5" presStyleCnt="6" custScaleX="101254">
        <dgm:presLayoutVars>
          <dgm:bulletEnabled val="1"/>
        </dgm:presLayoutVars>
      </dgm:prSet>
      <dgm:spPr/>
    </dgm:pt>
    <dgm:pt modelId="{A82FFC2B-EE88-454C-8924-532B71703898}" type="pres">
      <dgm:prSet presAssocID="{A9F43770-C6FA-4809-84BD-D03D261D1241}" presName="vSp" presStyleCnt="0"/>
      <dgm:spPr/>
    </dgm:pt>
    <dgm:pt modelId="{98CE5437-E960-442A-A336-C1F9A9437B13}" type="pres">
      <dgm:prSet presAssocID="{EC3E3884-C676-49AF-9377-8A04648C85A5}" presName="horFlow" presStyleCnt="0"/>
      <dgm:spPr/>
    </dgm:pt>
    <dgm:pt modelId="{A968CC75-9A4A-4E8A-8FA5-FAE6B5027440}" type="pres">
      <dgm:prSet presAssocID="{EC3E3884-C676-49AF-9377-8A04648C85A5}" presName="bigChev" presStyleLbl="node1" presStyleIdx="1" presStyleCnt="6" custLinFactNeighborX="-726" custLinFactNeighborY="1282"/>
      <dgm:spPr/>
    </dgm:pt>
    <dgm:pt modelId="{5E025230-A223-45B6-9701-1326E67088AC}" type="pres">
      <dgm:prSet presAssocID="{EC3E3884-C676-49AF-9377-8A04648C85A5}" presName="vSp" presStyleCnt="0"/>
      <dgm:spPr/>
    </dgm:pt>
    <dgm:pt modelId="{6B5DF304-C8A5-4E52-8700-727441CD4760}" type="pres">
      <dgm:prSet presAssocID="{19856F9E-6C8F-45DA-A7F8-34B6B5099E40}" presName="horFlow" presStyleCnt="0"/>
      <dgm:spPr/>
    </dgm:pt>
    <dgm:pt modelId="{2A7C9E8D-399B-4177-A9CD-619C30201354}" type="pres">
      <dgm:prSet presAssocID="{19856F9E-6C8F-45DA-A7F8-34B6B5099E40}" presName="bigChev" presStyleLbl="node1" presStyleIdx="2" presStyleCnt="6" custLinFactY="-11694" custLinFactNeighborX="79781" custLinFactNeighborY="-100000"/>
      <dgm:spPr/>
    </dgm:pt>
    <dgm:pt modelId="{8D09251B-7D5B-4F51-BCA3-1360498721BA}" type="pres">
      <dgm:prSet presAssocID="{19856F9E-6C8F-45DA-A7F8-34B6B5099E40}" presName="vSp" presStyleCnt="0"/>
      <dgm:spPr/>
    </dgm:pt>
    <dgm:pt modelId="{0535E161-DEC5-461C-85B0-34544148668F}" type="pres">
      <dgm:prSet presAssocID="{E2FBBC65-1E6F-473A-898D-7821DBB35305}" presName="horFlow" presStyleCnt="0"/>
      <dgm:spPr/>
    </dgm:pt>
    <dgm:pt modelId="{BCD5440B-310D-4F48-B180-6A620E619E3F}" type="pres">
      <dgm:prSet presAssocID="{E2FBBC65-1E6F-473A-898D-7821DBB35305}" presName="bigChev" presStyleLbl="node1" presStyleIdx="3" presStyleCnt="6" custLinFactX="59563" custLinFactY="-100000" custLinFactNeighborX="100000" custLinFactNeighborY="-125383"/>
      <dgm:spPr/>
    </dgm:pt>
    <dgm:pt modelId="{0AFE672D-3B5E-4B46-8A5A-CF6654648900}" type="pres">
      <dgm:prSet presAssocID="{E2FBBC65-1E6F-473A-898D-7821DBB35305}" presName="vSp" presStyleCnt="0"/>
      <dgm:spPr/>
    </dgm:pt>
    <dgm:pt modelId="{4546AD41-CEE5-416C-B8A3-DFB72A28932B}" type="pres">
      <dgm:prSet presAssocID="{699A7E7A-BD60-429B-B071-2B8ECD6E48FF}" presName="horFlow" presStyleCnt="0"/>
      <dgm:spPr/>
    </dgm:pt>
    <dgm:pt modelId="{FF68D82B-25DE-4632-A16E-37C4F6FB49A2}" type="pres">
      <dgm:prSet presAssocID="{699A7E7A-BD60-429B-B071-2B8ECD6E48FF}" presName="bigChev" presStyleLbl="node1" presStyleIdx="4" presStyleCnt="6" custLinFactX="100000" custLinFactY="-139784" custLinFactNeighborX="140142" custLinFactNeighborY="-200000"/>
      <dgm:spPr/>
    </dgm:pt>
    <dgm:pt modelId="{F1426F83-B81B-48F4-95A8-3C3AD2D785AE}" type="pres">
      <dgm:prSet presAssocID="{699A7E7A-BD60-429B-B071-2B8ECD6E48FF}" presName="vSp" presStyleCnt="0"/>
      <dgm:spPr/>
    </dgm:pt>
    <dgm:pt modelId="{A16910BE-627D-419F-B38D-0C8E5B22E3ED}" type="pres">
      <dgm:prSet presAssocID="{13017311-3506-4600-963E-FD265808096C}" presName="horFlow" presStyleCnt="0"/>
      <dgm:spPr/>
    </dgm:pt>
    <dgm:pt modelId="{2B00A863-509A-4446-B0E8-878E9F7C40AB}" type="pres">
      <dgm:prSet presAssocID="{13017311-3506-4600-963E-FD265808096C}" presName="bigChev" presStyleLbl="node1" presStyleIdx="5" presStyleCnt="6" custLinFactX="120721" custLinFactY="-200000" custLinFactNeighborX="200000" custLinFactNeighborY="-254185"/>
      <dgm:spPr/>
    </dgm:pt>
  </dgm:ptLst>
  <dgm:cxnLst>
    <dgm:cxn modelId="{21AE3703-EA53-4A56-AB65-95FF12B69E66}" srcId="{A9F43770-C6FA-4809-84BD-D03D261D1241}" destId="{E9AA20B1-C36C-49DD-82C5-7871D5BA47A1}" srcOrd="5" destOrd="0" parTransId="{4C9E54BE-AF5B-43F8-AE7E-221F9ACC37B1}" sibTransId="{3193D7AC-57D9-4E89-AA86-24B5E0BAA77B}"/>
    <dgm:cxn modelId="{5E7D0C09-18AD-47A3-BD2F-E442C209F2DE}" type="presOf" srcId="{E2FBBC65-1E6F-473A-898D-7821DBB35305}" destId="{BCD5440B-310D-4F48-B180-6A620E619E3F}" srcOrd="0" destOrd="0" presId="urn:microsoft.com/office/officeart/2005/8/layout/lProcess3"/>
    <dgm:cxn modelId="{2A37160B-698E-4E49-A469-9335E98F6F3F}" type="presOf" srcId="{3F9BC444-E699-43DD-BB43-FE9856AEE887}" destId="{F7222E3B-0A96-4046-940A-5419FF721696}" srcOrd="0" destOrd="0" presId="urn:microsoft.com/office/officeart/2005/8/layout/lProcess3"/>
    <dgm:cxn modelId="{4C1BA522-6E89-4104-BF3B-897E07817AF1}" type="presOf" srcId="{6CA54F89-DF35-450A-8F0F-8599F6523757}" destId="{139DB1D7-7BBB-4ABC-AE63-DA97D6EDF15A}" srcOrd="0" destOrd="0" presId="urn:microsoft.com/office/officeart/2005/8/layout/lProcess3"/>
    <dgm:cxn modelId="{E4D0DD28-4F2B-4942-A478-7BF085B55FDF}" srcId="{3F9BC444-E699-43DD-BB43-FE9856AEE887}" destId="{699A7E7A-BD60-429B-B071-2B8ECD6E48FF}" srcOrd="4" destOrd="0" parTransId="{6D951FCA-5F8A-4A4F-B5CE-2DA2CE86B3E0}" sibTransId="{66C977C2-E43A-48E5-BF11-B4B744B2F789}"/>
    <dgm:cxn modelId="{E4B4D23C-B809-4DF1-93F0-6407919FA7A4}" type="presOf" srcId="{3CCC2765-A757-427A-AE51-B5D882270D7D}" destId="{ABB14980-423D-41AB-BEF7-AEC6A690D98A}" srcOrd="0" destOrd="0" presId="urn:microsoft.com/office/officeart/2005/8/layout/lProcess3"/>
    <dgm:cxn modelId="{067AA64F-9060-425B-A86C-30FE01F68F8D}" srcId="{A9F43770-C6FA-4809-84BD-D03D261D1241}" destId="{EF875C0B-78CC-494B-8C15-846BAC53CA10}" srcOrd="4" destOrd="0" parTransId="{FDC6F034-3F79-4138-9D97-419B2D953427}" sibTransId="{0C03DF03-D7C8-4B34-96D6-E31E7F2FA062}"/>
    <dgm:cxn modelId="{61265550-DACC-4675-95AA-B54AAB84F533}" srcId="{A9F43770-C6FA-4809-84BD-D03D261D1241}" destId="{28C7C91B-0C2F-44A9-92F4-268B35D5C06B}" srcOrd="1" destOrd="0" parTransId="{B570F55A-B581-4D1A-9A05-1235D2230B88}" sibTransId="{71B65BC6-FAE3-4E04-8F66-C629F5906C37}"/>
    <dgm:cxn modelId="{72137F73-F194-4588-99B6-1BCA5CC07049}" type="presOf" srcId="{699A7E7A-BD60-429B-B071-2B8ECD6E48FF}" destId="{FF68D82B-25DE-4632-A16E-37C4F6FB49A2}" srcOrd="0" destOrd="0" presId="urn:microsoft.com/office/officeart/2005/8/layout/lProcess3"/>
    <dgm:cxn modelId="{19557577-AE31-4683-9653-75FE5A756886}" type="presOf" srcId="{E9AA20B1-C36C-49DD-82C5-7871D5BA47A1}" destId="{4D346289-5626-4348-9F08-590907B9179A}" srcOrd="0" destOrd="0" presId="urn:microsoft.com/office/officeart/2005/8/layout/lProcess3"/>
    <dgm:cxn modelId="{5075CD77-C8FB-4AC6-B573-F3BC114C02A5}" type="presOf" srcId="{EF875C0B-78CC-494B-8C15-846BAC53CA10}" destId="{330FED0B-8475-4A87-8FAD-2AB6E3896EFE}" srcOrd="0" destOrd="0" presId="urn:microsoft.com/office/officeart/2005/8/layout/lProcess3"/>
    <dgm:cxn modelId="{A07E1581-3C9D-426C-8CA6-7A0F79BAA75B}" type="presOf" srcId="{1D184A9A-4D80-4293-B682-13E083AFC606}" destId="{C037D2EB-DD6D-4D54-A7C1-87BE26DC3586}" srcOrd="0" destOrd="0" presId="urn:microsoft.com/office/officeart/2005/8/layout/lProcess3"/>
    <dgm:cxn modelId="{F05BA4A7-508A-48E6-A23F-EC6531830043}" type="presOf" srcId="{EC3E3884-C676-49AF-9377-8A04648C85A5}" destId="{A968CC75-9A4A-4E8A-8FA5-FAE6B5027440}" srcOrd="0" destOrd="0" presId="urn:microsoft.com/office/officeart/2005/8/layout/lProcess3"/>
    <dgm:cxn modelId="{D8F4C0A9-C7D0-4848-A7B5-2E2DA78CA9F9}" srcId="{3F9BC444-E699-43DD-BB43-FE9856AEE887}" destId="{A9F43770-C6FA-4809-84BD-D03D261D1241}" srcOrd="0" destOrd="0" parTransId="{1342573F-0639-4A5F-9E33-8ACF2DEAB5D5}" sibTransId="{99D5BE03-B4F6-4F08-993E-0F2615AA98AA}"/>
    <dgm:cxn modelId="{FD0E3AAA-06FF-474B-8196-DDDA75269442}" srcId="{A9F43770-C6FA-4809-84BD-D03D261D1241}" destId="{1D184A9A-4D80-4293-B682-13E083AFC606}" srcOrd="3" destOrd="0" parTransId="{84A5712B-9562-4E2B-8376-E0168921A666}" sibTransId="{9B92372B-6727-4CAE-BD62-57C2E5B33F50}"/>
    <dgm:cxn modelId="{C8D1B3AD-1898-44C5-996B-825B0F5D628E}" type="presOf" srcId="{13017311-3506-4600-963E-FD265808096C}" destId="{2B00A863-509A-4446-B0E8-878E9F7C40AB}" srcOrd="0" destOrd="0" presId="urn:microsoft.com/office/officeart/2005/8/layout/lProcess3"/>
    <dgm:cxn modelId="{3E97AFB3-7F10-49CB-89B9-B3BF0CF745BF}" type="presOf" srcId="{A9F43770-C6FA-4809-84BD-D03D261D1241}" destId="{C5BAC8DE-413C-464E-ACA5-6EADFF728E4B}" srcOrd="0" destOrd="0" presId="urn:microsoft.com/office/officeart/2005/8/layout/lProcess3"/>
    <dgm:cxn modelId="{D6D7F9CF-AD1C-4D92-A231-9BAFF67961CF}" srcId="{3F9BC444-E699-43DD-BB43-FE9856AEE887}" destId="{19856F9E-6C8F-45DA-A7F8-34B6B5099E40}" srcOrd="2" destOrd="0" parTransId="{2AAAA5B4-50B8-4995-AFC6-BA3A06EF0348}" sibTransId="{1269897C-1646-45EB-9709-2F4C3B045BEE}"/>
    <dgm:cxn modelId="{F6BF35D2-A6E8-49B9-8377-256807B46E38}" srcId="{3F9BC444-E699-43DD-BB43-FE9856AEE887}" destId="{E2FBBC65-1E6F-473A-898D-7821DBB35305}" srcOrd="3" destOrd="0" parTransId="{B917F32F-2EE7-4BEC-B61A-CABBDF65C768}" sibTransId="{5562F435-FF64-4E3F-9196-1ED0C5220165}"/>
    <dgm:cxn modelId="{68973CDE-3DF9-4750-938A-2EE90E23D584}" srcId="{A9F43770-C6FA-4809-84BD-D03D261D1241}" destId="{3CCC2765-A757-427A-AE51-B5D882270D7D}" srcOrd="2" destOrd="0" parTransId="{0868DF91-29D9-4650-9F52-8CE1FFC0709C}" sibTransId="{9E70552C-D7AF-4324-A4B4-4D29C5BCAD7E}"/>
    <dgm:cxn modelId="{9FD44EEB-7C95-4338-8CF5-FDAD9455B8EB}" srcId="{3F9BC444-E699-43DD-BB43-FE9856AEE887}" destId="{13017311-3506-4600-963E-FD265808096C}" srcOrd="5" destOrd="0" parTransId="{5563DC0B-69C7-4ACA-A627-555F8F1F1B31}" sibTransId="{48261E5B-D822-429E-89CC-995D2806D74F}"/>
    <dgm:cxn modelId="{5A0AA2EB-EC9F-4FD2-85D4-AB4BCAFDC45E}" type="presOf" srcId="{19856F9E-6C8F-45DA-A7F8-34B6B5099E40}" destId="{2A7C9E8D-399B-4177-A9CD-619C30201354}" srcOrd="0" destOrd="0" presId="urn:microsoft.com/office/officeart/2005/8/layout/lProcess3"/>
    <dgm:cxn modelId="{32AFD5ED-34C8-45FC-AC02-56F39D7EB3F9}" srcId="{3F9BC444-E699-43DD-BB43-FE9856AEE887}" destId="{EC3E3884-C676-49AF-9377-8A04648C85A5}" srcOrd="1" destOrd="0" parTransId="{876E1778-8861-4B72-8D9C-248E4D87FE23}" sibTransId="{89D1FF67-98B3-46EF-A177-8127CD44F2EE}"/>
    <dgm:cxn modelId="{C858A0F7-A538-4D25-996F-1B490B4D1B35}" type="presOf" srcId="{28C7C91B-0C2F-44A9-92F4-268B35D5C06B}" destId="{77825BFF-5467-4C7A-87A4-2F18AF95D926}" srcOrd="0" destOrd="0" presId="urn:microsoft.com/office/officeart/2005/8/layout/lProcess3"/>
    <dgm:cxn modelId="{43EBB3FA-E91C-4581-8715-5B6977974705}" srcId="{A9F43770-C6FA-4809-84BD-D03D261D1241}" destId="{6CA54F89-DF35-450A-8F0F-8599F6523757}" srcOrd="0" destOrd="0" parTransId="{9033998D-A6ED-4F72-A60F-E556230850BA}" sibTransId="{BB7385DF-11A2-4FC3-BB32-FA7A917D73EC}"/>
    <dgm:cxn modelId="{0BB62A87-576D-4A73-B57D-B9A3AFFDA4D1}" type="presParOf" srcId="{F7222E3B-0A96-4046-940A-5419FF721696}" destId="{21CB835C-FB47-42DB-BA2B-CAE55885EF2A}" srcOrd="0" destOrd="0" presId="urn:microsoft.com/office/officeart/2005/8/layout/lProcess3"/>
    <dgm:cxn modelId="{0FB5D50B-D7C5-4EE1-97D6-EEDAB621AD71}" type="presParOf" srcId="{21CB835C-FB47-42DB-BA2B-CAE55885EF2A}" destId="{C5BAC8DE-413C-464E-ACA5-6EADFF728E4B}" srcOrd="0" destOrd="0" presId="urn:microsoft.com/office/officeart/2005/8/layout/lProcess3"/>
    <dgm:cxn modelId="{9ACEC214-00B3-4F9A-9A84-984B809B50FE}" type="presParOf" srcId="{21CB835C-FB47-42DB-BA2B-CAE55885EF2A}" destId="{B323CA57-2AE9-47CB-B289-6BD89A41ADEB}" srcOrd="1" destOrd="0" presId="urn:microsoft.com/office/officeart/2005/8/layout/lProcess3"/>
    <dgm:cxn modelId="{4463C3F1-78A4-4EB8-AA15-D22E3C9DBB4F}" type="presParOf" srcId="{21CB835C-FB47-42DB-BA2B-CAE55885EF2A}" destId="{139DB1D7-7BBB-4ABC-AE63-DA97D6EDF15A}" srcOrd="2" destOrd="0" presId="urn:microsoft.com/office/officeart/2005/8/layout/lProcess3"/>
    <dgm:cxn modelId="{0EC0D948-6B9E-4A02-BF41-CE51D60538C3}" type="presParOf" srcId="{21CB835C-FB47-42DB-BA2B-CAE55885EF2A}" destId="{177E4CDF-478A-4289-919F-C1C29FF3C324}" srcOrd="3" destOrd="0" presId="urn:microsoft.com/office/officeart/2005/8/layout/lProcess3"/>
    <dgm:cxn modelId="{665EAEF1-C09F-4401-BC57-A5C8ACDCB1F4}" type="presParOf" srcId="{21CB835C-FB47-42DB-BA2B-CAE55885EF2A}" destId="{77825BFF-5467-4C7A-87A4-2F18AF95D926}" srcOrd="4" destOrd="0" presId="urn:microsoft.com/office/officeart/2005/8/layout/lProcess3"/>
    <dgm:cxn modelId="{5F703F13-C3FA-4A12-AEC8-3D770C6D3DCA}" type="presParOf" srcId="{21CB835C-FB47-42DB-BA2B-CAE55885EF2A}" destId="{2378B63B-6F58-4CFB-B788-4A1BBA7B3463}" srcOrd="5" destOrd="0" presId="urn:microsoft.com/office/officeart/2005/8/layout/lProcess3"/>
    <dgm:cxn modelId="{C891CECC-FDB6-4996-BFC4-A0198A94838B}" type="presParOf" srcId="{21CB835C-FB47-42DB-BA2B-CAE55885EF2A}" destId="{ABB14980-423D-41AB-BEF7-AEC6A690D98A}" srcOrd="6" destOrd="0" presId="urn:microsoft.com/office/officeart/2005/8/layout/lProcess3"/>
    <dgm:cxn modelId="{A8027817-24B1-480B-A75F-04E533D11A14}" type="presParOf" srcId="{21CB835C-FB47-42DB-BA2B-CAE55885EF2A}" destId="{28B95532-53DD-4E37-A7E4-CEAC326DD59A}" srcOrd="7" destOrd="0" presId="urn:microsoft.com/office/officeart/2005/8/layout/lProcess3"/>
    <dgm:cxn modelId="{AC238CE1-9596-4CA2-9AF0-30721CD2AF1C}" type="presParOf" srcId="{21CB835C-FB47-42DB-BA2B-CAE55885EF2A}" destId="{C037D2EB-DD6D-4D54-A7C1-87BE26DC3586}" srcOrd="8" destOrd="0" presId="urn:microsoft.com/office/officeart/2005/8/layout/lProcess3"/>
    <dgm:cxn modelId="{6A3F509F-A07E-4078-A4F0-1A27129C915D}" type="presParOf" srcId="{21CB835C-FB47-42DB-BA2B-CAE55885EF2A}" destId="{B205EE2A-FE26-4BCD-BEE5-A6A9E9B970D0}" srcOrd="9" destOrd="0" presId="urn:microsoft.com/office/officeart/2005/8/layout/lProcess3"/>
    <dgm:cxn modelId="{A02CA857-1203-4A77-B3EB-BF21B2587498}" type="presParOf" srcId="{21CB835C-FB47-42DB-BA2B-CAE55885EF2A}" destId="{330FED0B-8475-4A87-8FAD-2AB6E3896EFE}" srcOrd="10" destOrd="0" presId="urn:microsoft.com/office/officeart/2005/8/layout/lProcess3"/>
    <dgm:cxn modelId="{21B0C900-5CB9-492E-9D83-EA8DDA667DC5}" type="presParOf" srcId="{21CB835C-FB47-42DB-BA2B-CAE55885EF2A}" destId="{17BD089F-B5BA-43E5-945A-02BF7CE3C626}" srcOrd="11" destOrd="0" presId="urn:microsoft.com/office/officeart/2005/8/layout/lProcess3"/>
    <dgm:cxn modelId="{4BBAE533-18DE-4561-ACDE-307EB4B27C4F}" type="presParOf" srcId="{21CB835C-FB47-42DB-BA2B-CAE55885EF2A}" destId="{4D346289-5626-4348-9F08-590907B9179A}" srcOrd="12" destOrd="0" presId="urn:microsoft.com/office/officeart/2005/8/layout/lProcess3"/>
    <dgm:cxn modelId="{70703756-75AB-4FD6-AF7B-B80BCAD5C095}" type="presParOf" srcId="{F7222E3B-0A96-4046-940A-5419FF721696}" destId="{A82FFC2B-EE88-454C-8924-532B71703898}" srcOrd="1" destOrd="0" presId="urn:microsoft.com/office/officeart/2005/8/layout/lProcess3"/>
    <dgm:cxn modelId="{FB751FBC-4824-4F94-B8C6-0E1B7ED10BFE}" type="presParOf" srcId="{F7222E3B-0A96-4046-940A-5419FF721696}" destId="{98CE5437-E960-442A-A336-C1F9A9437B13}" srcOrd="2" destOrd="0" presId="urn:microsoft.com/office/officeart/2005/8/layout/lProcess3"/>
    <dgm:cxn modelId="{B9D713BD-E922-4E3C-B0D4-50C8338A3C9E}" type="presParOf" srcId="{98CE5437-E960-442A-A336-C1F9A9437B13}" destId="{A968CC75-9A4A-4E8A-8FA5-FAE6B5027440}" srcOrd="0" destOrd="0" presId="urn:microsoft.com/office/officeart/2005/8/layout/lProcess3"/>
    <dgm:cxn modelId="{57359787-B646-4797-B921-75981B8F06C5}" type="presParOf" srcId="{F7222E3B-0A96-4046-940A-5419FF721696}" destId="{5E025230-A223-45B6-9701-1326E67088AC}" srcOrd="3" destOrd="0" presId="urn:microsoft.com/office/officeart/2005/8/layout/lProcess3"/>
    <dgm:cxn modelId="{66CCB3CB-AEE7-4489-89CF-1ACE9F737363}" type="presParOf" srcId="{F7222E3B-0A96-4046-940A-5419FF721696}" destId="{6B5DF304-C8A5-4E52-8700-727441CD4760}" srcOrd="4" destOrd="0" presId="urn:microsoft.com/office/officeart/2005/8/layout/lProcess3"/>
    <dgm:cxn modelId="{D6DAAB70-5C0B-46A3-B197-628EBF3DED51}" type="presParOf" srcId="{6B5DF304-C8A5-4E52-8700-727441CD4760}" destId="{2A7C9E8D-399B-4177-A9CD-619C30201354}" srcOrd="0" destOrd="0" presId="urn:microsoft.com/office/officeart/2005/8/layout/lProcess3"/>
    <dgm:cxn modelId="{27B3A432-C598-4AC8-B588-55F4472F6F2C}" type="presParOf" srcId="{F7222E3B-0A96-4046-940A-5419FF721696}" destId="{8D09251B-7D5B-4F51-BCA3-1360498721BA}" srcOrd="5" destOrd="0" presId="urn:microsoft.com/office/officeart/2005/8/layout/lProcess3"/>
    <dgm:cxn modelId="{C5157C55-55C2-43D6-940D-05CE58F4D72E}" type="presParOf" srcId="{F7222E3B-0A96-4046-940A-5419FF721696}" destId="{0535E161-DEC5-461C-85B0-34544148668F}" srcOrd="6" destOrd="0" presId="urn:microsoft.com/office/officeart/2005/8/layout/lProcess3"/>
    <dgm:cxn modelId="{7BF50F02-ED10-4269-93FA-A423E7247139}" type="presParOf" srcId="{0535E161-DEC5-461C-85B0-34544148668F}" destId="{BCD5440B-310D-4F48-B180-6A620E619E3F}" srcOrd="0" destOrd="0" presId="urn:microsoft.com/office/officeart/2005/8/layout/lProcess3"/>
    <dgm:cxn modelId="{083A9EB0-A527-4BDA-A072-AEF0AB8AD4D9}" type="presParOf" srcId="{F7222E3B-0A96-4046-940A-5419FF721696}" destId="{0AFE672D-3B5E-4B46-8A5A-CF6654648900}" srcOrd="7" destOrd="0" presId="urn:microsoft.com/office/officeart/2005/8/layout/lProcess3"/>
    <dgm:cxn modelId="{462329A1-0412-422F-B4D9-B053B52E4F51}" type="presParOf" srcId="{F7222E3B-0A96-4046-940A-5419FF721696}" destId="{4546AD41-CEE5-416C-B8A3-DFB72A28932B}" srcOrd="8" destOrd="0" presId="urn:microsoft.com/office/officeart/2005/8/layout/lProcess3"/>
    <dgm:cxn modelId="{B4293E42-391B-4956-888B-EB34AC04ACD7}" type="presParOf" srcId="{4546AD41-CEE5-416C-B8A3-DFB72A28932B}" destId="{FF68D82B-25DE-4632-A16E-37C4F6FB49A2}" srcOrd="0" destOrd="0" presId="urn:microsoft.com/office/officeart/2005/8/layout/lProcess3"/>
    <dgm:cxn modelId="{11489338-5795-49C7-A6A1-8322E4CF2BC1}" type="presParOf" srcId="{F7222E3B-0A96-4046-940A-5419FF721696}" destId="{F1426F83-B81B-48F4-95A8-3C3AD2D785AE}" srcOrd="9" destOrd="0" presId="urn:microsoft.com/office/officeart/2005/8/layout/lProcess3"/>
    <dgm:cxn modelId="{40FD6F13-5AA7-4764-A3C8-5091E5243369}" type="presParOf" srcId="{F7222E3B-0A96-4046-940A-5419FF721696}" destId="{A16910BE-627D-419F-B38D-0C8E5B22E3ED}" srcOrd="10" destOrd="0" presId="urn:microsoft.com/office/officeart/2005/8/layout/lProcess3"/>
    <dgm:cxn modelId="{EF6551FF-DEF8-4EC3-98E3-567AA93E486C}" type="presParOf" srcId="{A16910BE-627D-419F-B38D-0C8E5B22E3ED}" destId="{2B00A863-509A-4446-B0E8-878E9F7C40AB}"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6D2FA2-B714-43FD-BAA5-C1A0C2D25005}" type="doc">
      <dgm:prSet loTypeId="urn:microsoft.com/office/officeart/2005/8/layout/lProcess3" loCatId="process" qsTypeId="urn:microsoft.com/office/officeart/2005/8/quickstyle/simple1" qsCatId="simple" csTypeId="urn:microsoft.com/office/officeart/2005/8/colors/colorful4" csCatId="colorful" phldr="1"/>
      <dgm:spPr/>
      <dgm:t>
        <a:bodyPr/>
        <a:lstStyle/>
        <a:p>
          <a:endParaRPr lang="en-GB"/>
        </a:p>
      </dgm:t>
    </dgm:pt>
    <dgm:pt modelId="{861BF272-2394-4540-B634-94FC0B98E79F}">
      <dgm:prSet custT="1"/>
      <dgm:spPr/>
      <dgm:t>
        <a:bodyPr/>
        <a:lstStyle/>
        <a:p>
          <a:pPr algn="ctr" rtl="0"/>
          <a:r>
            <a:rPr lang="en-GB" sz="900" b="1" dirty="0">
              <a:solidFill>
                <a:schemeClr val="tx2"/>
              </a:solidFill>
              <a:hlinkClick xmlns:r="http://schemas.openxmlformats.org/officeDocument/2006/relationships" r:id="rId1"/>
            </a:rPr>
            <a:t>INELIGIBLE COSTS</a:t>
          </a:r>
          <a:endParaRPr lang="en-GB" sz="900" dirty="0">
            <a:solidFill>
              <a:schemeClr val="tx2"/>
            </a:solidFill>
          </a:endParaRPr>
        </a:p>
      </dgm:t>
    </dgm:pt>
    <dgm:pt modelId="{BC808AB8-B461-493E-A90B-3B2C69DF037E}" type="parTrans" cxnId="{F9EDB188-B555-4820-9F01-828AE1F1826A}">
      <dgm:prSet/>
      <dgm:spPr/>
      <dgm:t>
        <a:bodyPr/>
        <a:lstStyle/>
        <a:p>
          <a:endParaRPr lang="en-GB"/>
        </a:p>
      </dgm:t>
    </dgm:pt>
    <dgm:pt modelId="{D54FF8BA-81E3-42BD-BD61-521A301CD298}" type="sibTrans" cxnId="{F9EDB188-B555-4820-9F01-828AE1F1826A}">
      <dgm:prSet/>
      <dgm:spPr/>
      <dgm:t>
        <a:bodyPr/>
        <a:lstStyle/>
        <a:p>
          <a:endParaRPr lang="en-GB"/>
        </a:p>
      </dgm:t>
    </dgm:pt>
    <dgm:pt modelId="{5D71C7C9-68F2-4FA9-944D-303FEAA8E8E3}">
      <dgm:prSet custT="1"/>
      <dgm:spPr/>
      <dgm:t>
        <a:bodyPr/>
        <a:lstStyle/>
        <a:p>
          <a:pPr rtl="0"/>
          <a:r>
            <a:rPr lang="en-GB" sz="1000" b="1" i="0" dirty="0">
              <a:solidFill>
                <a:schemeClr val="tx2"/>
              </a:solidFill>
            </a:rPr>
            <a:t>Identifiable taxes and duties</a:t>
          </a:r>
        </a:p>
      </dgm:t>
    </dgm:pt>
    <dgm:pt modelId="{DE0D8B46-FC0D-40AF-B88E-CA007D99EE37}" type="parTrans" cxnId="{130499D7-8DF4-4287-8E18-B5B2931A160A}">
      <dgm:prSet/>
      <dgm:spPr/>
      <dgm:t>
        <a:bodyPr/>
        <a:lstStyle/>
        <a:p>
          <a:endParaRPr lang="en-GB"/>
        </a:p>
      </dgm:t>
    </dgm:pt>
    <dgm:pt modelId="{3BCF1F0D-9FE4-42C6-87BF-1805BBF029B3}" type="sibTrans" cxnId="{130499D7-8DF4-4287-8E18-B5B2931A160A}">
      <dgm:prSet/>
      <dgm:spPr/>
      <dgm:t>
        <a:bodyPr/>
        <a:lstStyle/>
        <a:p>
          <a:endParaRPr lang="en-GB"/>
        </a:p>
      </dgm:t>
    </dgm:pt>
    <dgm:pt modelId="{FB4B309F-7B7B-4B45-9C0D-62AF47916CA5}">
      <dgm:prSet custT="1"/>
      <dgm:spPr/>
      <dgm:t>
        <a:bodyPr/>
        <a:lstStyle/>
        <a:p>
          <a:pPr rtl="0"/>
          <a:r>
            <a:rPr lang="en-GB" sz="1000" b="1" i="0" dirty="0">
              <a:solidFill>
                <a:schemeClr val="tx2"/>
              </a:solidFill>
            </a:rPr>
            <a:t>Deductible VAT </a:t>
          </a:r>
        </a:p>
      </dgm:t>
    </dgm:pt>
    <dgm:pt modelId="{F52E0732-3A78-4B1F-8094-8958074774DB}" type="parTrans" cxnId="{4DEE24C8-8CFA-42FA-8423-58D290B16006}">
      <dgm:prSet/>
      <dgm:spPr/>
      <dgm:t>
        <a:bodyPr/>
        <a:lstStyle/>
        <a:p>
          <a:endParaRPr lang="en-GB"/>
        </a:p>
      </dgm:t>
    </dgm:pt>
    <dgm:pt modelId="{DA18C601-A098-479A-B2A3-B86A836FEDB9}" type="sibTrans" cxnId="{4DEE24C8-8CFA-42FA-8423-58D290B16006}">
      <dgm:prSet/>
      <dgm:spPr/>
      <dgm:t>
        <a:bodyPr/>
        <a:lstStyle/>
        <a:p>
          <a:endParaRPr lang="en-GB"/>
        </a:p>
      </dgm:t>
    </dgm:pt>
    <dgm:pt modelId="{1A31CA43-75B6-4714-8EC0-F1ADF4DFAAEE}">
      <dgm:prSet custT="1"/>
      <dgm:spPr/>
      <dgm:t>
        <a:bodyPr/>
        <a:lstStyle/>
        <a:p>
          <a:pPr rtl="0"/>
          <a:r>
            <a:rPr lang="en-GB" sz="1000" b="1" i="0" dirty="0">
              <a:solidFill>
                <a:schemeClr val="tx2"/>
              </a:solidFill>
            </a:rPr>
            <a:t>Interest owed / Bank charges</a:t>
          </a:r>
        </a:p>
      </dgm:t>
    </dgm:pt>
    <dgm:pt modelId="{07244043-81EA-4149-9B2F-C0885A8A2A72}" type="parTrans" cxnId="{177485C3-02EC-4CD5-891C-49BCA7C895B4}">
      <dgm:prSet/>
      <dgm:spPr/>
      <dgm:t>
        <a:bodyPr/>
        <a:lstStyle/>
        <a:p>
          <a:endParaRPr lang="en-GB"/>
        </a:p>
      </dgm:t>
    </dgm:pt>
    <dgm:pt modelId="{872796C3-6A2D-4E41-9C22-415655621096}" type="sibTrans" cxnId="{177485C3-02EC-4CD5-891C-49BCA7C895B4}">
      <dgm:prSet/>
      <dgm:spPr/>
      <dgm:t>
        <a:bodyPr/>
        <a:lstStyle/>
        <a:p>
          <a:endParaRPr lang="en-GB"/>
        </a:p>
      </dgm:t>
    </dgm:pt>
    <dgm:pt modelId="{D5F17879-37AC-4215-91A7-CC9D21243F95}">
      <dgm:prSet custT="1"/>
      <dgm:spPr/>
      <dgm:t>
        <a:bodyPr/>
        <a:lstStyle/>
        <a:p>
          <a:pPr rtl="0"/>
          <a:r>
            <a:rPr lang="en-GB" sz="1000" b="1" i="0" dirty="0">
              <a:solidFill>
                <a:schemeClr val="tx2"/>
              </a:solidFill>
            </a:rPr>
            <a:t>Possible future losses charges</a:t>
          </a:r>
        </a:p>
      </dgm:t>
    </dgm:pt>
    <dgm:pt modelId="{CB4D2FE4-F421-40C3-98B7-8564E9C9372C}" type="parTrans" cxnId="{E74C45B2-AB83-4D34-B84C-A27253290FD5}">
      <dgm:prSet/>
      <dgm:spPr/>
      <dgm:t>
        <a:bodyPr/>
        <a:lstStyle/>
        <a:p>
          <a:endParaRPr lang="en-GB"/>
        </a:p>
      </dgm:t>
    </dgm:pt>
    <dgm:pt modelId="{A3876A84-623E-447F-9E96-4EF787887A17}" type="sibTrans" cxnId="{E74C45B2-AB83-4D34-B84C-A27253290FD5}">
      <dgm:prSet/>
      <dgm:spPr/>
      <dgm:t>
        <a:bodyPr/>
        <a:lstStyle/>
        <a:p>
          <a:endParaRPr lang="en-GB"/>
        </a:p>
      </dgm:t>
    </dgm:pt>
    <dgm:pt modelId="{7188C8EE-D87C-4C65-888E-D0060FE8B414}">
      <dgm:prSet custT="1"/>
      <dgm:spPr/>
      <dgm:t>
        <a:bodyPr/>
        <a:lstStyle/>
        <a:p>
          <a:pPr rtl="0"/>
          <a:r>
            <a:rPr lang="en-GB" sz="1000" b="1" i="0" dirty="0">
              <a:solidFill>
                <a:schemeClr val="tx2"/>
              </a:solidFill>
            </a:rPr>
            <a:t>Exchange </a:t>
          </a:r>
        </a:p>
        <a:p>
          <a:pPr rtl="0"/>
          <a:r>
            <a:rPr lang="en-GB" sz="1000" b="1" i="0" dirty="0">
              <a:solidFill>
                <a:schemeClr val="tx2"/>
              </a:solidFill>
            </a:rPr>
            <a:t>losses</a:t>
          </a:r>
        </a:p>
      </dgm:t>
    </dgm:pt>
    <dgm:pt modelId="{22247897-5BE7-45E4-ABCB-821EF02A0207}" type="parTrans" cxnId="{41CDDD0D-2F9F-4037-BE2C-C0EB268D7A06}">
      <dgm:prSet/>
      <dgm:spPr/>
      <dgm:t>
        <a:bodyPr/>
        <a:lstStyle/>
        <a:p>
          <a:endParaRPr lang="en-GB"/>
        </a:p>
      </dgm:t>
    </dgm:pt>
    <dgm:pt modelId="{7DF41959-C460-42F5-AB29-BE9F3BD9572A}" type="sibTrans" cxnId="{41CDDD0D-2F9F-4037-BE2C-C0EB268D7A06}">
      <dgm:prSet/>
      <dgm:spPr/>
      <dgm:t>
        <a:bodyPr/>
        <a:lstStyle/>
        <a:p>
          <a:endParaRPr lang="en-GB"/>
        </a:p>
      </dgm:t>
    </dgm:pt>
    <dgm:pt modelId="{5EF0CD8C-51A2-4F7C-A85B-6B95CB0585E4}">
      <dgm:prSet custT="1"/>
      <dgm:spPr/>
      <dgm:t>
        <a:bodyPr/>
        <a:lstStyle/>
        <a:p>
          <a:pPr rtl="0"/>
          <a:r>
            <a:rPr lang="en-GB" sz="1000" b="1" i="0" dirty="0">
              <a:solidFill>
                <a:schemeClr val="tx2"/>
              </a:solidFill>
            </a:rPr>
            <a:t>Excessive / reckless expenditure</a:t>
          </a:r>
        </a:p>
      </dgm:t>
    </dgm:pt>
    <dgm:pt modelId="{8F8E5A1A-3A02-4670-8243-FAE15E932C02}" type="parTrans" cxnId="{159E73EF-BE7C-46E2-AC6F-F8A5120F8999}">
      <dgm:prSet/>
      <dgm:spPr/>
      <dgm:t>
        <a:bodyPr/>
        <a:lstStyle/>
        <a:p>
          <a:endParaRPr lang="en-GB"/>
        </a:p>
      </dgm:t>
    </dgm:pt>
    <dgm:pt modelId="{E28055BC-040F-41C3-87C6-75AD19AEB196}" type="sibTrans" cxnId="{159E73EF-BE7C-46E2-AC6F-F8A5120F8999}">
      <dgm:prSet/>
      <dgm:spPr/>
      <dgm:t>
        <a:bodyPr/>
        <a:lstStyle/>
        <a:p>
          <a:endParaRPr lang="en-GB"/>
        </a:p>
      </dgm:t>
    </dgm:pt>
    <dgm:pt modelId="{69A4F019-547F-4FD0-A314-F6EF3C4E4166}">
      <dgm:prSet custT="1"/>
      <dgm:spPr/>
      <dgm:t>
        <a:bodyPr/>
        <a:lstStyle/>
        <a:p>
          <a:pPr rtl="0"/>
          <a:r>
            <a:rPr lang="en-GB" sz="1000" b="1" i="0" dirty="0">
              <a:solidFill>
                <a:schemeClr val="tx2"/>
              </a:solidFill>
            </a:rPr>
            <a:t>From other EU project</a:t>
          </a:r>
        </a:p>
      </dgm:t>
    </dgm:pt>
    <dgm:pt modelId="{E81B71A0-6339-4B62-9388-1BFFC34E740C}" type="parTrans" cxnId="{6FCC132A-1CA7-49EA-A4E3-650B1C4B6787}">
      <dgm:prSet/>
      <dgm:spPr/>
      <dgm:t>
        <a:bodyPr/>
        <a:lstStyle/>
        <a:p>
          <a:endParaRPr lang="en-GB"/>
        </a:p>
      </dgm:t>
    </dgm:pt>
    <dgm:pt modelId="{76A80354-79F2-40DF-BD2B-55AE094CCE48}" type="sibTrans" cxnId="{6FCC132A-1CA7-49EA-A4E3-650B1C4B6787}">
      <dgm:prSet/>
      <dgm:spPr/>
      <dgm:t>
        <a:bodyPr/>
        <a:lstStyle/>
        <a:p>
          <a:endParaRPr lang="en-GB"/>
        </a:p>
      </dgm:t>
    </dgm:pt>
    <dgm:pt modelId="{7191BBBA-F598-490D-A918-AD02C13F22CE}">
      <dgm:prSet custT="1"/>
      <dgm:spPr/>
      <dgm:t>
        <a:bodyPr/>
        <a:lstStyle/>
        <a:p>
          <a:pPr rtl="0"/>
          <a:r>
            <a:rPr lang="fr-BE" sz="1000" b="1"/>
            <a:t>Tips: </a:t>
          </a:r>
          <a:endParaRPr lang="en-GB" sz="1000" dirty="0"/>
        </a:p>
      </dgm:t>
    </dgm:pt>
    <dgm:pt modelId="{0F4EA636-CBE8-40A7-82BF-2D069009B6F1}" type="parTrans" cxnId="{D4ECCA23-46FF-48E0-B1F7-CEFBEDAAEFB5}">
      <dgm:prSet/>
      <dgm:spPr/>
      <dgm:t>
        <a:bodyPr/>
        <a:lstStyle/>
        <a:p>
          <a:endParaRPr lang="en-GB"/>
        </a:p>
      </dgm:t>
    </dgm:pt>
    <dgm:pt modelId="{799B9592-BD23-41A7-98E3-CAB4141E4426}" type="sibTrans" cxnId="{D4ECCA23-46FF-48E0-B1F7-CEFBEDAAEFB5}">
      <dgm:prSet/>
      <dgm:spPr/>
      <dgm:t>
        <a:bodyPr/>
        <a:lstStyle/>
        <a:p>
          <a:endParaRPr lang="en-GB"/>
        </a:p>
      </dgm:t>
    </dgm:pt>
    <dgm:pt modelId="{E977040F-C90B-437F-9065-0097FB112BCB}">
      <dgm:prSet custT="1"/>
      <dgm:spPr/>
      <dgm:t>
        <a:bodyPr/>
        <a:lstStyle/>
        <a:p>
          <a:pPr rtl="0"/>
          <a:r>
            <a:rPr lang="en-GB" sz="900" b="1" dirty="0">
              <a:solidFill>
                <a:schemeClr val="accent4"/>
              </a:solidFill>
            </a:rPr>
            <a:t>Non-deductible VAT is an eligible cost</a:t>
          </a:r>
        </a:p>
      </dgm:t>
    </dgm:pt>
    <dgm:pt modelId="{6362172D-6A9D-4C07-9F10-E2613423ABF4}" type="parTrans" cxnId="{41A2C752-0012-417B-8411-8F6F0CB2283F}">
      <dgm:prSet/>
      <dgm:spPr/>
      <dgm:t>
        <a:bodyPr/>
        <a:lstStyle/>
        <a:p>
          <a:endParaRPr lang="en-GB"/>
        </a:p>
      </dgm:t>
    </dgm:pt>
    <dgm:pt modelId="{D1099B4A-0C5A-4C61-84FA-605601CBAFE9}" type="sibTrans" cxnId="{41A2C752-0012-417B-8411-8F6F0CB2283F}">
      <dgm:prSet/>
      <dgm:spPr/>
      <dgm:t>
        <a:bodyPr/>
        <a:lstStyle/>
        <a:p>
          <a:endParaRPr lang="en-GB"/>
        </a:p>
      </dgm:t>
    </dgm:pt>
    <dgm:pt modelId="{3B028C29-95ED-4FFD-A1D4-C6B741869697}">
      <dgm:prSet custT="1"/>
      <dgm:spPr/>
      <dgm:t>
        <a:bodyPr/>
        <a:lstStyle/>
        <a:p>
          <a:pPr rtl="0"/>
          <a:r>
            <a:rPr lang="en-GB" sz="900" b="1" dirty="0">
              <a:solidFill>
                <a:schemeClr val="accent4"/>
              </a:solidFill>
            </a:rPr>
            <a:t>Ask: PO, FO</a:t>
          </a:r>
        </a:p>
      </dgm:t>
    </dgm:pt>
    <dgm:pt modelId="{B9DE8348-23B1-4BDA-A69F-EABC29ED7FB0}" type="parTrans" cxnId="{A64592B8-8F7A-4FB9-B450-F1128B16F37C}">
      <dgm:prSet/>
      <dgm:spPr/>
      <dgm:t>
        <a:bodyPr/>
        <a:lstStyle/>
        <a:p>
          <a:endParaRPr lang="en-GB"/>
        </a:p>
      </dgm:t>
    </dgm:pt>
    <dgm:pt modelId="{428ADA6B-BE67-4B13-AE84-E75332CFABC1}" type="sibTrans" cxnId="{A64592B8-8F7A-4FB9-B450-F1128B16F37C}">
      <dgm:prSet/>
      <dgm:spPr/>
      <dgm:t>
        <a:bodyPr/>
        <a:lstStyle/>
        <a:p>
          <a:endParaRPr lang="en-GB"/>
        </a:p>
      </dgm:t>
    </dgm:pt>
    <dgm:pt modelId="{5C4B7B6D-120D-4773-B04F-6F6705528E94}">
      <dgm:prSet custT="1"/>
      <dgm:spPr/>
      <dgm:t>
        <a:bodyPr/>
        <a:lstStyle/>
        <a:p>
          <a:pPr rtl="0"/>
          <a:r>
            <a:rPr lang="en-GB" sz="900" b="1" dirty="0">
              <a:solidFill>
                <a:schemeClr val="accent4"/>
              </a:solidFill>
            </a:rPr>
            <a:t>Costs incurred during suspension are ineligible</a:t>
          </a:r>
        </a:p>
      </dgm:t>
    </dgm:pt>
    <dgm:pt modelId="{7078D519-C649-4D33-8920-5627F97A76D0}" type="parTrans" cxnId="{42B5C927-6F60-4F29-887F-A3F4D5643792}">
      <dgm:prSet/>
      <dgm:spPr/>
      <dgm:t>
        <a:bodyPr/>
        <a:lstStyle/>
        <a:p>
          <a:endParaRPr lang="en-GB"/>
        </a:p>
      </dgm:t>
    </dgm:pt>
    <dgm:pt modelId="{F81812CC-380A-4AEB-BB7A-654BE35901FE}" type="sibTrans" cxnId="{42B5C927-6F60-4F29-887F-A3F4D5643792}">
      <dgm:prSet/>
      <dgm:spPr/>
      <dgm:t>
        <a:bodyPr/>
        <a:lstStyle/>
        <a:p>
          <a:endParaRPr lang="en-GB"/>
        </a:p>
      </dgm:t>
    </dgm:pt>
    <dgm:pt modelId="{15E8D862-798A-42F9-8937-5455F49A6F40}" type="pres">
      <dgm:prSet presAssocID="{E36D2FA2-B714-43FD-BAA5-C1A0C2D25005}" presName="Name0" presStyleCnt="0">
        <dgm:presLayoutVars>
          <dgm:chPref val="3"/>
          <dgm:dir/>
          <dgm:animLvl val="lvl"/>
          <dgm:resizeHandles/>
        </dgm:presLayoutVars>
      </dgm:prSet>
      <dgm:spPr/>
    </dgm:pt>
    <dgm:pt modelId="{D4E647E6-7B19-4A1C-848E-C8B6CA14A66A}" type="pres">
      <dgm:prSet presAssocID="{861BF272-2394-4540-B634-94FC0B98E79F}" presName="horFlow" presStyleCnt="0"/>
      <dgm:spPr/>
    </dgm:pt>
    <dgm:pt modelId="{09ABA240-DCA1-47E8-8075-4866E8BBE226}" type="pres">
      <dgm:prSet presAssocID="{861BF272-2394-4540-B634-94FC0B98E79F}" presName="bigChev" presStyleLbl="node1" presStyleIdx="0" presStyleCnt="2" custScaleX="105484" custScaleY="115172"/>
      <dgm:spPr/>
    </dgm:pt>
    <dgm:pt modelId="{794D26BB-21D9-451A-AD40-3D302C7251F5}" type="pres">
      <dgm:prSet presAssocID="{DE0D8B46-FC0D-40AF-B88E-CA007D99EE37}" presName="parTrans" presStyleCnt="0"/>
      <dgm:spPr/>
    </dgm:pt>
    <dgm:pt modelId="{EADF77E9-8E0C-41C3-BE76-3F0EF1AC151F}" type="pres">
      <dgm:prSet presAssocID="{5D71C7C9-68F2-4FA9-944D-303FEAA8E8E3}" presName="node" presStyleLbl="alignAccFollowNode1" presStyleIdx="0" presStyleCnt="10" custScaleX="116614" custScaleY="115172">
        <dgm:presLayoutVars>
          <dgm:bulletEnabled val="1"/>
        </dgm:presLayoutVars>
      </dgm:prSet>
      <dgm:spPr/>
    </dgm:pt>
    <dgm:pt modelId="{14213E6E-CF7D-4640-9453-604F475ACA42}" type="pres">
      <dgm:prSet presAssocID="{3BCF1F0D-9FE4-42C6-87BF-1805BBF029B3}" presName="sibTrans" presStyleCnt="0"/>
      <dgm:spPr/>
    </dgm:pt>
    <dgm:pt modelId="{6B20E9C8-F6D4-4A22-8C69-ABDAFF847E4A}" type="pres">
      <dgm:prSet presAssocID="{FB4B309F-7B7B-4B45-9C0D-62AF47916CA5}" presName="node" presStyleLbl="alignAccFollowNode1" presStyleIdx="1" presStyleCnt="10" custScaleX="115810" custScaleY="115172">
        <dgm:presLayoutVars>
          <dgm:bulletEnabled val="1"/>
        </dgm:presLayoutVars>
      </dgm:prSet>
      <dgm:spPr/>
    </dgm:pt>
    <dgm:pt modelId="{80FF2D2A-A340-43DC-AA9B-762B484ED325}" type="pres">
      <dgm:prSet presAssocID="{DA18C601-A098-479A-B2A3-B86A836FEDB9}" presName="sibTrans" presStyleCnt="0"/>
      <dgm:spPr/>
    </dgm:pt>
    <dgm:pt modelId="{BC11F459-13FC-4B3F-9387-A498C316EE0A}" type="pres">
      <dgm:prSet presAssocID="{1A31CA43-75B6-4714-8EC0-F1ADF4DFAAEE}" presName="node" presStyleLbl="alignAccFollowNode1" presStyleIdx="2" presStyleCnt="10" custScaleX="101674" custScaleY="115172">
        <dgm:presLayoutVars>
          <dgm:bulletEnabled val="1"/>
        </dgm:presLayoutVars>
      </dgm:prSet>
      <dgm:spPr/>
    </dgm:pt>
    <dgm:pt modelId="{E7267C5E-D3B5-40D7-AE11-838B7D4E6A8A}" type="pres">
      <dgm:prSet presAssocID="{872796C3-6A2D-4E41-9C22-415655621096}" presName="sibTrans" presStyleCnt="0"/>
      <dgm:spPr/>
    </dgm:pt>
    <dgm:pt modelId="{1F22EF9D-FE54-4C77-8213-C0DAC2FC3675}" type="pres">
      <dgm:prSet presAssocID="{D5F17879-37AC-4215-91A7-CC9D21243F95}" presName="node" presStyleLbl="alignAccFollowNode1" presStyleIdx="3" presStyleCnt="10" custScaleX="95447" custScaleY="115172">
        <dgm:presLayoutVars>
          <dgm:bulletEnabled val="1"/>
        </dgm:presLayoutVars>
      </dgm:prSet>
      <dgm:spPr/>
    </dgm:pt>
    <dgm:pt modelId="{3E340B4C-5756-4AAC-8483-81F1F7B39B3F}" type="pres">
      <dgm:prSet presAssocID="{A3876A84-623E-447F-9E96-4EF787887A17}" presName="sibTrans" presStyleCnt="0"/>
      <dgm:spPr/>
    </dgm:pt>
    <dgm:pt modelId="{00D53761-0339-433B-A65D-9F3356DADBA6}" type="pres">
      <dgm:prSet presAssocID="{7188C8EE-D87C-4C65-888E-D0060FE8B414}" presName="node" presStyleLbl="alignAccFollowNode1" presStyleIdx="4" presStyleCnt="10" custScaleX="113028" custScaleY="115172">
        <dgm:presLayoutVars>
          <dgm:bulletEnabled val="1"/>
        </dgm:presLayoutVars>
      </dgm:prSet>
      <dgm:spPr/>
    </dgm:pt>
    <dgm:pt modelId="{A6C8A6F8-599A-4B77-AC3A-FF082B602E0A}" type="pres">
      <dgm:prSet presAssocID="{7DF41959-C460-42F5-AB29-BE9F3BD9572A}" presName="sibTrans" presStyleCnt="0"/>
      <dgm:spPr/>
    </dgm:pt>
    <dgm:pt modelId="{CA991507-364D-4A6E-9932-282F6782BD98}" type="pres">
      <dgm:prSet presAssocID="{5EF0CD8C-51A2-4F7C-A85B-6B95CB0585E4}" presName="node" presStyleLbl="alignAccFollowNode1" presStyleIdx="5" presStyleCnt="10" custScaleX="117907" custScaleY="115172">
        <dgm:presLayoutVars>
          <dgm:bulletEnabled val="1"/>
        </dgm:presLayoutVars>
      </dgm:prSet>
      <dgm:spPr/>
    </dgm:pt>
    <dgm:pt modelId="{CB47C728-4507-46B8-9E49-97D22B16CE92}" type="pres">
      <dgm:prSet presAssocID="{E28055BC-040F-41C3-87C6-75AD19AEB196}" presName="sibTrans" presStyleCnt="0"/>
      <dgm:spPr/>
    </dgm:pt>
    <dgm:pt modelId="{68E67F26-C4DF-4E85-A1D5-3385E012A030}" type="pres">
      <dgm:prSet presAssocID="{69A4F019-547F-4FD0-A314-F6EF3C4E4166}" presName="node" presStyleLbl="alignAccFollowNode1" presStyleIdx="6" presStyleCnt="10" custScaleX="104187" custScaleY="115172">
        <dgm:presLayoutVars>
          <dgm:bulletEnabled val="1"/>
        </dgm:presLayoutVars>
      </dgm:prSet>
      <dgm:spPr/>
    </dgm:pt>
    <dgm:pt modelId="{91BDEBF6-1EDD-4E44-9A5C-25DC4070817C}" type="pres">
      <dgm:prSet presAssocID="{861BF272-2394-4540-B634-94FC0B98E79F}" presName="vSp" presStyleCnt="0"/>
      <dgm:spPr/>
    </dgm:pt>
    <dgm:pt modelId="{00E11015-4E82-4531-9521-55761710FC5A}" type="pres">
      <dgm:prSet presAssocID="{7191BBBA-F598-490D-A918-AD02C13F22CE}" presName="horFlow" presStyleCnt="0"/>
      <dgm:spPr/>
    </dgm:pt>
    <dgm:pt modelId="{B79AD605-6FB4-42AC-8C8B-3906AA8D7299}" type="pres">
      <dgm:prSet presAssocID="{7191BBBA-F598-490D-A918-AD02C13F22CE}" presName="bigChev" presStyleLbl="node1" presStyleIdx="1" presStyleCnt="2"/>
      <dgm:spPr/>
    </dgm:pt>
    <dgm:pt modelId="{91AA6692-DD9A-42A4-A136-C7BBC2C0E3D5}" type="pres">
      <dgm:prSet presAssocID="{6362172D-6A9D-4C07-9F10-E2613423ABF4}" presName="parTrans" presStyleCnt="0"/>
      <dgm:spPr/>
    </dgm:pt>
    <dgm:pt modelId="{FBEF5126-8D1A-4AE9-B457-736CF00AE7A6}" type="pres">
      <dgm:prSet presAssocID="{E977040F-C90B-437F-9065-0097FB112BCB}" presName="node" presStyleLbl="alignAccFollowNode1" presStyleIdx="7" presStyleCnt="10" custScaleX="135550" custScaleY="118449" custLinFactNeighborX="-14055">
        <dgm:presLayoutVars>
          <dgm:bulletEnabled val="1"/>
        </dgm:presLayoutVars>
      </dgm:prSet>
      <dgm:spPr/>
    </dgm:pt>
    <dgm:pt modelId="{8FAB367A-5996-4671-8D8E-F46E213FD246}" type="pres">
      <dgm:prSet presAssocID="{D1099B4A-0C5A-4C61-84FA-605601CBAFE9}" presName="sibTrans" presStyleCnt="0"/>
      <dgm:spPr/>
    </dgm:pt>
    <dgm:pt modelId="{F1D7EC94-15C3-4B05-B0FD-F6C7029000CE}" type="pres">
      <dgm:prSet presAssocID="{5C4B7B6D-120D-4773-B04F-6F6705528E94}" presName="node" presStyleLbl="alignAccFollowNode1" presStyleIdx="8" presStyleCnt="10" custScaleX="135550" custScaleY="118449" custLinFactNeighborX="-14055">
        <dgm:presLayoutVars>
          <dgm:bulletEnabled val="1"/>
        </dgm:presLayoutVars>
      </dgm:prSet>
      <dgm:spPr/>
    </dgm:pt>
    <dgm:pt modelId="{01FFADF8-B3A0-4769-ACF6-C36933DCB229}" type="pres">
      <dgm:prSet presAssocID="{F81812CC-380A-4AEB-BB7A-654BE35901FE}" presName="sibTrans" presStyleCnt="0"/>
      <dgm:spPr/>
    </dgm:pt>
    <dgm:pt modelId="{30B0EB94-B626-46E1-92F5-64C37D1CD83A}" type="pres">
      <dgm:prSet presAssocID="{3B028C29-95ED-4FFD-A1D4-C6B741869697}" presName="node" presStyleLbl="alignAccFollowNode1" presStyleIdx="9" presStyleCnt="10" custScaleX="135550" custScaleY="118449" custLinFactNeighborX="-28110">
        <dgm:presLayoutVars>
          <dgm:bulletEnabled val="1"/>
        </dgm:presLayoutVars>
      </dgm:prSet>
      <dgm:spPr/>
    </dgm:pt>
  </dgm:ptLst>
  <dgm:cxnLst>
    <dgm:cxn modelId="{FCEEF703-5E3D-460F-AC84-B76F44AFA7A1}" type="presOf" srcId="{E977040F-C90B-437F-9065-0097FB112BCB}" destId="{FBEF5126-8D1A-4AE9-B457-736CF00AE7A6}" srcOrd="0" destOrd="0" presId="urn:microsoft.com/office/officeart/2005/8/layout/lProcess3"/>
    <dgm:cxn modelId="{6230E605-B2FD-4C08-87A9-020C20878D71}" type="presOf" srcId="{7191BBBA-F598-490D-A918-AD02C13F22CE}" destId="{B79AD605-6FB4-42AC-8C8B-3906AA8D7299}" srcOrd="0" destOrd="0" presId="urn:microsoft.com/office/officeart/2005/8/layout/lProcess3"/>
    <dgm:cxn modelId="{8DAD1306-861D-4985-9450-EADCC6A478BB}" type="presOf" srcId="{7188C8EE-D87C-4C65-888E-D0060FE8B414}" destId="{00D53761-0339-433B-A65D-9F3356DADBA6}" srcOrd="0" destOrd="0" presId="urn:microsoft.com/office/officeart/2005/8/layout/lProcess3"/>
    <dgm:cxn modelId="{87B9CA06-EEB7-4780-B9D7-92B3625B7D5E}" type="presOf" srcId="{E36D2FA2-B714-43FD-BAA5-C1A0C2D25005}" destId="{15E8D862-798A-42F9-8937-5455F49A6F40}" srcOrd="0" destOrd="0" presId="urn:microsoft.com/office/officeart/2005/8/layout/lProcess3"/>
    <dgm:cxn modelId="{41CDDD0D-2F9F-4037-BE2C-C0EB268D7A06}" srcId="{861BF272-2394-4540-B634-94FC0B98E79F}" destId="{7188C8EE-D87C-4C65-888E-D0060FE8B414}" srcOrd="4" destOrd="0" parTransId="{22247897-5BE7-45E4-ABCB-821EF02A0207}" sibTransId="{7DF41959-C460-42F5-AB29-BE9F3BD9572A}"/>
    <dgm:cxn modelId="{66C0EA1C-5B22-48A2-B34A-660A124E62EE}" type="presOf" srcId="{5C4B7B6D-120D-4773-B04F-6F6705528E94}" destId="{F1D7EC94-15C3-4B05-B0FD-F6C7029000CE}" srcOrd="0" destOrd="0" presId="urn:microsoft.com/office/officeart/2005/8/layout/lProcess3"/>
    <dgm:cxn modelId="{D4ECCA23-46FF-48E0-B1F7-CEFBEDAAEFB5}" srcId="{E36D2FA2-B714-43FD-BAA5-C1A0C2D25005}" destId="{7191BBBA-F598-490D-A918-AD02C13F22CE}" srcOrd="1" destOrd="0" parTransId="{0F4EA636-CBE8-40A7-82BF-2D069009B6F1}" sibTransId="{799B9592-BD23-41A7-98E3-CAB4141E4426}"/>
    <dgm:cxn modelId="{42B5C927-6F60-4F29-887F-A3F4D5643792}" srcId="{7191BBBA-F598-490D-A918-AD02C13F22CE}" destId="{5C4B7B6D-120D-4773-B04F-6F6705528E94}" srcOrd="1" destOrd="0" parTransId="{7078D519-C649-4D33-8920-5627F97A76D0}" sibTransId="{F81812CC-380A-4AEB-BB7A-654BE35901FE}"/>
    <dgm:cxn modelId="{6FCC132A-1CA7-49EA-A4E3-650B1C4B6787}" srcId="{861BF272-2394-4540-B634-94FC0B98E79F}" destId="{69A4F019-547F-4FD0-A314-F6EF3C4E4166}" srcOrd="6" destOrd="0" parTransId="{E81B71A0-6339-4B62-9388-1BFFC34E740C}" sibTransId="{76A80354-79F2-40DF-BD2B-55AE094CCE48}"/>
    <dgm:cxn modelId="{7BFC572A-01F7-4F03-90F7-AE5511820AC9}" type="presOf" srcId="{861BF272-2394-4540-B634-94FC0B98E79F}" destId="{09ABA240-DCA1-47E8-8075-4866E8BBE226}" srcOrd="0" destOrd="0" presId="urn:microsoft.com/office/officeart/2005/8/layout/lProcess3"/>
    <dgm:cxn modelId="{1E7AAA6D-18B1-4B18-B1B4-6D9EA8904880}" type="presOf" srcId="{69A4F019-547F-4FD0-A314-F6EF3C4E4166}" destId="{68E67F26-C4DF-4E85-A1D5-3385E012A030}" srcOrd="0" destOrd="0" presId="urn:microsoft.com/office/officeart/2005/8/layout/lProcess3"/>
    <dgm:cxn modelId="{41A2C752-0012-417B-8411-8F6F0CB2283F}" srcId="{7191BBBA-F598-490D-A918-AD02C13F22CE}" destId="{E977040F-C90B-437F-9065-0097FB112BCB}" srcOrd="0" destOrd="0" parTransId="{6362172D-6A9D-4C07-9F10-E2613423ABF4}" sibTransId="{D1099B4A-0C5A-4C61-84FA-605601CBAFE9}"/>
    <dgm:cxn modelId="{EB61517B-0E78-495A-A3AD-7067C588D251}" type="presOf" srcId="{FB4B309F-7B7B-4B45-9C0D-62AF47916CA5}" destId="{6B20E9C8-F6D4-4A22-8C69-ABDAFF847E4A}" srcOrd="0" destOrd="0" presId="urn:microsoft.com/office/officeart/2005/8/layout/lProcess3"/>
    <dgm:cxn modelId="{0B994180-5BCE-40FC-9705-99FFA3D66F5D}" type="presOf" srcId="{5EF0CD8C-51A2-4F7C-A85B-6B95CB0585E4}" destId="{CA991507-364D-4A6E-9932-282F6782BD98}" srcOrd="0" destOrd="0" presId="urn:microsoft.com/office/officeart/2005/8/layout/lProcess3"/>
    <dgm:cxn modelId="{96D1FF84-37BC-408B-84D1-67CFD0C7524E}" type="presOf" srcId="{D5F17879-37AC-4215-91A7-CC9D21243F95}" destId="{1F22EF9D-FE54-4C77-8213-C0DAC2FC3675}" srcOrd="0" destOrd="0" presId="urn:microsoft.com/office/officeart/2005/8/layout/lProcess3"/>
    <dgm:cxn modelId="{F9EDB188-B555-4820-9F01-828AE1F1826A}" srcId="{E36D2FA2-B714-43FD-BAA5-C1A0C2D25005}" destId="{861BF272-2394-4540-B634-94FC0B98E79F}" srcOrd="0" destOrd="0" parTransId="{BC808AB8-B461-493E-A90B-3B2C69DF037E}" sibTransId="{D54FF8BA-81E3-42BD-BD61-521A301CD298}"/>
    <dgm:cxn modelId="{062F08AD-DA5D-4E6D-B161-ECDE81CB20C6}" type="presOf" srcId="{1A31CA43-75B6-4714-8EC0-F1ADF4DFAAEE}" destId="{BC11F459-13FC-4B3F-9387-A498C316EE0A}" srcOrd="0" destOrd="0" presId="urn:microsoft.com/office/officeart/2005/8/layout/lProcess3"/>
    <dgm:cxn modelId="{E74C45B2-AB83-4D34-B84C-A27253290FD5}" srcId="{861BF272-2394-4540-B634-94FC0B98E79F}" destId="{D5F17879-37AC-4215-91A7-CC9D21243F95}" srcOrd="3" destOrd="0" parTransId="{CB4D2FE4-F421-40C3-98B7-8564E9C9372C}" sibTransId="{A3876A84-623E-447F-9E96-4EF787887A17}"/>
    <dgm:cxn modelId="{A64592B8-8F7A-4FB9-B450-F1128B16F37C}" srcId="{7191BBBA-F598-490D-A918-AD02C13F22CE}" destId="{3B028C29-95ED-4FFD-A1D4-C6B741869697}" srcOrd="2" destOrd="0" parTransId="{B9DE8348-23B1-4BDA-A69F-EABC29ED7FB0}" sibTransId="{428ADA6B-BE67-4B13-AE84-E75332CFABC1}"/>
    <dgm:cxn modelId="{177485C3-02EC-4CD5-891C-49BCA7C895B4}" srcId="{861BF272-2394-4540-B634-94FC0B98E79F}" destId="{1A31CA43-75B6-4714-8EC0-F1ADF4DFAAEE}" srcOrd="2" destOrd="0" parTransId="{07244043-81EA-4149-9B2F-C0885A8A2A72}" sibTransId="{872796C3-6A2D-4E41-9C22-415655621096}"/>
    <dgm:cxn modelId="{4DEE24C8-8CFA-42FA-8423-58D290B16006}" srcId="{861BF272-2394-4540-B634-94FC0B98E79F}" destId="{FB4B309F-7B7B-4B45-9C0D-62AF47916CA5}" srcOrd="1" destOrd="0" parTransId="{F52E0732-3A78-4B1F-8094-8958074774DB}" sibTransId="{DA18C601-A098-479A-B2A3-B86A836FEDB9}"/>
    <dgm:cxn modelId="{130499D7-8DF4-4287-8E18-B5B2931A160A}" srcId="{861BF272-2394-4540-B634-94FC0B98E79F}" destId="{5D71C7C9-68F2-4FA9-944D-303FEAA8E8E3}" srcOrd="0" destOrd="0" parTransId="{DE0D8B46-FC0D-40AF-B88E-CA007D99EE37}" sibTransId="{3BCF1F0D-9FE4-42C6-87BF-1805BBF029B3}"/>
    <dgm:cxn modelId="{AC59ADE7-438B-4EBB-A0F4-F36D9AD2CFDF}" type="presOf" srcId="{5D71C7C9-68F2-4FA9-944D-303FEAA8E8E3}" destId="{EADF77E9-8E0C-41C3-BE76-3F0EF1AC151F}" srcOrd="0" destOrd="0" presId="urn:microsoft.com/office/officeart/2005/8/layout/lProcess3"/>
    <dgm:cxn modelId="{159E73EF-BE7C-46E2-AC6F-F8A5120F8999}" srcId="{861BF272-2394-4540-B634-94FC0B98E79F}" destId="{5EF0CD8C-51A2-4F7C-A85B-6B95CB0585E4}" srcOrd="5" destOrd="0" parTransId="{8F8E5A1A-3A02-4670-8243-FAE15E932C02}" sibTransId="{E28055BC-040F-41C3-87C6-75AD19AEB196}"/>
    <dgm:cxn modelId="{3C7976FE-D9F4-4987-A34B-4897109A39D6}" type="presOf" srcId="{3B028C29-95ED-4FFD-A1D4-C6B741869697}" destId="{30B0EB94-B626-46E1-92F5-64C37D1CD83A}" srcOrd="0" destOrd="0" presId="urn:microsoft.com/office/officeart/2005/8/layout/lProcess3"/>
    <dgm:cxn modelId="{6D984FE6-CFAB-44AB-ADCC-894ADBDB138E}" type="presParOf" srcId="{15E8D862-798A-42F9-8937-5455F49A6F40}" destId="{D4E647E6-7B19-4A1C-848E-C8B6CA14A66A}" srcOrd="0" destOrd="0" presId="urn:microsoft.com/office/officeart/2005/8/layout/lProcess3"/>
    <dgm:cxn modelId="{14AEB7B7-499B-41BC-904F-8C47BDCF9EE8}" type="presParOf" srcId="{D4E647E6-7B19-4A1C-848E-C8B6CA14A66A}" destId="{09ABA240-DCA1-47E8-8075-4866E8BBE226}" srcOrd="0" destOrd="0" presId="urn:microsoft.com/office/officeart/2005/8/layout/lProcess3"/>
    <dgm:cxn modelId="{71374F7C-7E0D-46EE-BA82-6A8CBB1B503A}" type="presParOf" srcId="{D4E647E6-7B19-4A1C-848E-C8B6CA14A66A}" destId="{794D26BB-21D9-451A-AD40-3D302C7251F5}" srcOrd="1" destOrd="0" presId="urn:microsoft.com/office/officeart/2005/8/layout/lProcess3"/>
    <dgm:cxn modelId="{48D3D277-896A-4E90-80FE-3ADEF6257AB4}" type="presParOf" srcId="{D4E647E6-7B19-4A1C-848E-C8B6CA14A66A}" destId="{EADF77E9-8E0C-41C3-BE76-3F0EF1AC151F}" srcOrd="2" destOrd="0" presId="urn:microsoft.com/office/officeart/2005/8/layout/lProcess3"/>
    <dgm:cxn modelId="{142F02F3-4EEE-4785-849B-12B423302DDC}" type="presParOf" srcId="{D4E647E6-7B19-4A1C-848E-C8B6CA14A66A}" destId="{14213E6E-CF7D-4640-9453-604F475ACA42}" srcOrd="3" destOrd="0" presId="urn:microsoft.com/office/officeart/2005/8/layout/lProcess3"/>
    <dgm:cxn modelId="{8F486441-4D7A-46F0-BAE3-155D5DA28A5C}" type="presParOf" srcId="{D4E647E6-7B19-4A1C-848E-C8B6CA14A66A}" destId="{6B20E9C8-F6D4-4A22-8C69-ABDAFF847E4A}" srcOrd="4" destOrd="0" presId="urn:microsoft.com/office/officeart/2005/8/layout/lProcess3"/>
    <dgm:cxn modelId="{17E6AA02-E475-4162-9A8B-0E4BD79F5A3A}" type="presParOf" srcId="{D4E647E6-7B19-4A1C-848E-C8B6CA14A66A}" destId="{80FF2D2A-A340-43DC-AA9B-762B484ED325}" srcOrd="5" destOrd="0" presId="urn:microsoft.com/office/officeart/2005/8/layout/lProcess3"/>
    <dgm:cxn modelId="{C4F7A4D2-8E38-48EF-924B-452B87CB04C8}" type="presParOf" srcId="{D4E647E6-7B19-4A1C-848E-C8B6CA14A66A}" destId="{BC11F459-13FC-4B3F-9387-A498C316EE0A}" srcOrd="6" destOrd="0" presId="urn:microsoft.com/office/officeart/2005/8/layout/lProcess3"/>
    <dgm:cxn modelId="{E19F3E9D-A255-47DF-A3B3-38450B6FBE01}" type="presParOf" srcId="{D4E647E6-7B19-4A1C-848E-C8B6CA14A66A}" destId="{E7267C5E-D3B5-40D7-AE11-838B7D4E6A8A}" srcOrd="7" destOrd="0" presId="urn:microsoft.com/office/officeart/2005/8/layout/lProcess3"/>
    <dgm:cxn modelId="{75B0BDFE-62C7-4D89-88D5-15984A59F703}" type="presParOf" srcId="{D4E647E6-7B19-4A1C-848E-C8B6CA14A66A}" destId="{1F22EF9D-FE54-4C77-8213-C0DAC2FC3675}" srcOrd="8" destOrd="0" presId="urn:microsoft.com/office/officeart/2005/8/layout/lProcess3"/>
    <dgm:cxn modelId="{BE2A6EC2-F8F9-4ED0-93B5-6369EA58B562}" type="presParOf" srcId="{D4E647E6-7B19-4A1C-848E-C8B6CA14A66A}" destId="{3E340B4C-5756-4AAC-8483-81F1F7B39B3F}" srcOrd="9" destOrd="0" presId="urn:microsoft.com/office/officeart/2005/8/layout/lProcess3"/>
    <dgm:cxn modelId="{4EE0EBA7-778A-4993-AC09-AF9FE8BCBFC0}" type="presParOf" srcId="{D4E647E6-7B19-4A1C-848E-C8B6CA14A66A}" destId="{00D53761-0339-433B-A65D-9F3356DADBA6}" srcOrd="10" destOrd="0" presId="urn:microsoft.com/office/officeart/2005/8/layout/lProcess3"/>
    <dgm:cxn modelId="{65C308B0-1377-4753-A3D5-0A7D5C364506}" type="presParOf" srcId="{D4E647E6-7B19-4A1C-848E-C8B6CA14A66A}" destId="{A6C8A6F8-599A-4B77-AC3A-FF082B602E0A}" srcOrd="11" destOrd="0" presId="urn:microsoft.com/office/officeart/2005/8/layout/lProcess3"/>
    <dgm:cxn modelId="{50FF7F13-13A1-4341-AFD7-3747418DFAD2}" type="presParOf" srcId="{D4E647E6-7B19-4A1C-848E-C8B6CA14A66A}" destId="{CA991507-364D-4A6E-9932-282F6782BD98}" srcOrd="12" destOrd="0" presId="urn:microsoft.com/office/officeart/2005/8/layout/lProcess3"/>
    <dgm:cxn modelId="{F286AF15-A0A4-459D-8DE1-CA3908BEDEEA}" type="presParOf" srcId="{D4E647E6-7B19-4A1C-848E-C8B6CA14A66A}" destId="{CB47C728-4507-46B8-9E49-97D22B16CE92}" srcOrd="13" destOrd="0" presId="urn:microsoft.com/office/officeart/2005/8/layout/lProcess3"/>
    <dgm:cxn modelId="{DD7087CF-8AF7-4FD7-8FA5-237A4AD32723}" type="presParOf" srcId="{D4E647E6-7B19-4A1C-848E-C8B6CA14A66A}" destId="{68E67F26-C4DF-4E85-A1D5-3385E012A030}" srcOrd="14" destOrd="0" presId="urn:microsoft.com/office/officeart/2005/8/layout/lProcess3"/>
    <dgm:cxn modelId="{7A9B2C45-5745-469B-B30B-2FC1036FCD2A}" type="presParOf" srcId="{15E8D862-798A-42F9-8937-5455F49A6F40}" destId="{91BDEBF6-1EDD-4E44-9A5C-25DC4070817C}" srcOrd="1" destOrd="0" presId="urn:microsoft.com/office/officeart/2005/8/layout/lProcess3"/>
    <dgm:cxn modelId="{198DAD7B-01DD-42BB-A196-9E0107F0135E}" type="presParOf" srcId="{15E8D862-798A-42F9-8937-5455F49A6F40}" destId="{00E11015-4E82-4531-9521-55761710FC5A}" srcOrd="2" destOrd="0" presId="urn:microsoft.com/office/officeart/2005/8/layout/lProcess3"/>
    <dgm:cxn modelId="{108BCF19-35DE-4B63-A1EF-060FF105B541}" type="presParOf" srcId="{00E11015-4E82-4531-9521-55761710FC5A}" destId="{B79AD605-6FB4-42AC-8C8B-3906AA8D7299}" srcOrd="0" destOrd="0" presId="urn:microsoft.com/office/officeart/2005/8/layout/lProcess3"/>
    <dgm:cxn modelId="{6605689E-8169-4BE0-9E88-C5CFEBAF1CA1}" type="presParOf" srcId="{00E11015-4E82-4531-9521-55761710FC5A}" destId="{91AA6692-DD9A-42A4-A136-C7BBC2C0E3D5}" srcOrd="1" destOrd="0" presId="urn:microsoft.com/office/officeart/2005/8/layout/lProcess3"/>
    <dgm:cxn modelId="{6B5EF4B4-1A6E-456F-B145-DA944BB46DF5}" type="presParOf" srcId="{00E11015-4E82-4531-9521-55761710FC5A}" destId="{FBEF5126-8D1A-4AE9-B457-736CF00AE7A6}" srcOrd="2" destOrd="0" presId="urn:microsoft.com/office/officeart/2005/8/layout/lProcess3"/>
    <dgm:cxn modelId="{71AD869C-ED33-4DD5-B53B-A3B7A2ABC1F8}" type="presParOf" srcId="{00E11015-4E82-4531-9521-55761710FC5A}" destId="{8FAB367A-5996-4671-8D8E-F46E213FD246}" srcOrd="3" destOrd="0" presId="urn:microsoft.com/office/officeart/2005/8/layout/lProcess3"/>
    <dgm:cxn modelId="{A1B6C530-9AA0-4A33-B896-43909BD80723}" type="presParOf" srcId="{00E11015-4E82-4531-9521-55761710FC5A}" destId="{F1D7EC94-15C3-4B05-B0FD-F6C7029000CE}" srcOrd="4" destOrd="0" presId="urn:microsoft.com/office/officeart/2005/8/layout/lProcess3"/>
    <dgm:cxn modelId="{33ECE948-35C6-4E68-8DF2-381A9B73DACB}" type="presParOf" srcId="{00E11015-4E82-4531-9521-55761710FC5A}" destId="{01FFADF8-B3A0-4769-ACF6-C36933DCB229}" srcOrd="5" destOrd="0" presId="urn:microsoft.com/office/officeart/2005/8/layout/lProcess3"/>
    <dgm:cxn modelId="{4DA6E518-36E7-4457-9ADD-8C2B6598A2F5}" type="presParOf" srcId="{00E11015-4E82-4531-9521-55761710FC5A}" destId="{30B0EB94-B626-46E1-92F5-64C37D1CD83A}" srcOrd="6"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1BEB62-E8C4-4360-9A4E-53DDA6E49432}"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6AF2691-CC7C-499C-B8AF-258980FB9368}">
      <dgm:prSet custT="1"/>
      <dgm:spPr/>
      <dgm:t>
        <a:bodyPr/>
        <a:lstStyle/>
        <a:p>
          <a:pPr rtl="0"/>
          <a:r>
            <a:rPr lang="en-GB" sz="1900" b="1" dirty="0"/>
            <a:t>Amendment needed if: </a:t>
          </a:r>
          <a:endParaRPr lang="en-GB" sz="1900" b="0" dirty="0"/>
        </a:p>
      </dgm:t>
    </dgm:pt>
    <dgm:pt modelId="{361CC717-7633-4F27-A091-44D4F57EF758}" type="parTrans" cxnId="{C5C52A3B-D741-48A4-B8A2-68DF961666F4}">
      <dgm:prSet/>
      <dgm:spPr/>
      <dgm:t>
        <a:bodyPr/>
        <a:lstStyle/>
        <a:p>
          <a:endParaRPr lang="en-GB"/>
        </a:p>
      </dgm:t>
    </dgm:pt>
    <dgm:pt modelId="{385E03CE-FA32-420D-A481-E43F8BC8D4B8}" type="sibTrans" cxnId="{C5C52A3B-D741-48A4-B8A2-68DF961666F4}">
      <dgm:prSet/>
      <dgm:spPr/>
      <dgm:t>
        <a:bodyPr/>
        <a:lstStyle/>
        <a:p>
          <a:endParaRPr lang="en-GB"/>
        </a:p>
      </dgm:t>
    </dgm:pt>
    <dgm:pt modelId="{79DE41EC-C4BD-444A-B99D-B0D5830D5F99}">
      <dgm:prSet custT="1"/>
      <dgm:spPr/>
      <dgm:t>
        <a:bodyPr/>
        <a:lstStyle/>
        <a:p>
          <a:pPr rtl="0"/>
          <a:r>
            <a:rPr lang="en-GB" sz="1400" b="0" dirty="0">
              <a:solidFill>
                <a:schemeClr val="tx2"/>
              </a:solidFill>
            </a:rPr>
            <a:t>Change of the coordinator’s </a:t>
          </a:r>
          <a:r>
            <a:rPr lang="en-GB" sz="1400" b="1" dirty="0">
              <a:solidFill>
                <a:schemeClr val="tx2"/>
              </a:solidFill>
            </a:rPr>
            <a:t>bank account </a:t>
          </a:r>
          <a:r>
            <a:rPr lang="en-GB" sz="1400" b="0" dirty="0">
              <a:solidFill>
                <a:schemeClr val="tx2"/>
              </a:solidFill>
            </a:rPr>
            <a:t>for payments</a:t>
          </a:r>
        </a:p>
      </dgm:t>
    </dgm:pt>
    <dgm:pt modelId="{E83F21F5-899B-45D2-BA06-D260559588FA}" type="parTrans" cxnId="{87C2D9AB-8AD9-49D7-9B51-587D1D7B3396}">
      <dgm:prSet/>
      <dgm:spPr/>
      <dgm:t>
        <a:bodyPr/>
        <a:lstStyle/>
        <a:p>
          <a:endParaRPr lang="en-GB"/>
        </a:p>
      </dgm:t>
    </dgm:pt>
    <dgm:pt modelId="{6F0E4233-3229-4627-B848-47A3CDFB32B7}" type="sibTrans" cxnId="{87C2D9AB-8AD9-49D7-9B51-587D1D7B3396}">
      <dgm:prSet/>
      <dgm:spPr/>
      <dgm:t>
        <a:bodyPr/>
        <a:lstStyle/>
        <a:p>
          <a:endParaRPr lang="en-GB"/>
        </a:p>
      </dgm:t>
    </dgm:pt>
    <dgm:pt modelId="{4CC3D911-139A-4B08-9BF0-6D6F50029F94}">
      <dgm:prSet custT="1"/>
      <dgm:spPr/>
      <dgm:t>
        <a:bodyPr/>
        <a:lstStyle/>
        <a:p>
          <a:pPr rtl="0"/>
          <a:r>
            <a:rPr lang="en-GB" sz="1400" b="0" dirty="0">
              <a:solidFill>
                <a:schemeClr val="tx2"/>
              </a:solidFill>
            </a:rPr>
            <a:t>Addition/removal of </a:t>
          </a:r>
          <a:r>
            <a:rPr lang="en-GB" sz="1400" b="1" dirty="0">
              <a:solidFill>
                <a:schemeClr val="tx2"/>
              </a:solidFill>
            </a:rPr>
            <a:t>linked third party</a:t>
          </a:r>
          <a:endParaRPr lang="en-GB" sz="1400" b="0" dirty="0">
            <a:solidFill>
              <a:schemeClr val="tx2"/>
            </a:solidFill>
          </a:endParaRPr>
        </a:p>
      </dgm:t>
    </dgm:pt>
    <dgm:pt modelId="{DB6E2EC7-6369-4BDC-AAF3-2805FFDE851D}" type="parTrans" cxnId="{9930FEE8-0293-44CE-88C1-E0FC14539ED9}">
      <dgm:prSet/>
      <dgm:spPr/>
      <dgm:t>
        <a:bodyPr/>
        <a:lstStyle/>
        <a:p>
          <a:endParaRPr lang="en-GB"/>
        </a:p>
      </dgm:t>
    </dgm:pt>
    <dgm:pt modelId="{591C8635-8746-4099-92E5-5168D659221B}" type="sibTrans" cxnId="{9930FEE8-0293-44CE-88C1-E0FC14539ED9}">
      <dgm:prSet/>
      <dgm:spPr/>
      <dgm:t>
        <a:bodyPr/>
        <a:lstStyle/>
        <a:p>
          <a:endParaRPr lang="en-GB"/>
        </a:p>
      </dgm:t>
    </dgm:pt>
    <dgm:pt modelId="{BD11036F-CAF2-4142-BE88-4F10EDD0363E}">
      <dgm:prSet custT="1"/>
      <dgm:spPr/>
      <dgm:t>
        <a:bodyPr/>
        <a:lstStyle/>
        <a:p>
          <a:pPr rtl="0"/>
          <a:r>
            <a:rPr lang="en-GB" sz="1400" b="0" dirty="0">
              <a:solidFill>
                <a:schemeClr val="tx2"/>
              </a:solidFill>
            </a:rPr>
            <a:t>Change of action’s </a:t>
          </a:r>
          <a:r>
            <a:rPr lang="en-GB" sz="1400" b="1" noProof="0" dirty="0">
              <a:solidFill>
                <a:schemeClr val="tx2"/>
              </a:solidFill>
            </a:rPr>
            <a:t>title</a:t>
          </a:r>
          <a:r>
            <a:rPr lang="en-US" sz="1400" b="0" dirty="0">
              <a:solidFill>
                <a:schemeClr val="tx2"/>
              </a:solidFill>
            </a:rPr>
            <a:t>, </a:t>
          </a:r>
          <a:r>
            <a:rPr lang="en-GB" sz="1400" b="0" dirty="0">
              <a:solidFill>
                <a:schemeClr val="tx2"/>
              </a:solidFill>
            </a:rPr>
            <a:t>acronym, </a:t>
          </a:r>
          <a:r>
            <a:rPr lang="en-GB" sz="1400" b="1" dirty="0">
              <a:solidFill>
                <a:schemeClr val="tx2"/>
              </a:solidFill>
            </a:rPr>
            <a:t>duration</a:t>
          </a:r>
          <a:r>
            <a:rPr lang="en-US" sz="1400" b="0" dirty="0">
              <a:solidFill>
                <a:schemeClr val="tx2"/>
              </a:solidFill>
            </a:rPr>
            <a:t>, </a:t>
          </a:r>
          <a:r>
            <a:rPr lang="en-GB" sz="1400" b="0" dirty="0">
              <a:solidFill>
                <a:schemeClr val="tx2"/>
              </a:solidFill>
            </a:rPr>
            <a:t>reporting </a:t>
          </a:r>
          <a:r>
            <a:rPr lang="en-GB" sz="1400" b="1" dirty="0">
              <a:solidFill>
                <a:schemeClr val="tx2"/>
              </a:solidFill>
            </a:rPr>
            <a:t>periods</a:t>
          </a:r>
          <a:endParaRPr lang="en-GB" sz="1400" b="0" dirty="0">
            <a:solidFill>
              <a:schemeClr val="tx2"/>
            </a:solidFill>
          </a:endParaRPr>
        </a:p>
      </dgm:t>
    </dgm:pt>
    <dgm:pt modelId="{C8F8615F-A1F8-432F-8AD6-554926865602}" type="parTrans" cxnId="{7113EEA7-16B9-4DBD-AEBC-7FC6DD4B5649}">
      <dgm:prSet/>
      <dgm:spPr/>
      <dgm:t>
        <a:bodyPr/>
        <a:lstStyle/>
        <a:p>
          <a:endParaRPr lang="en-GB"/>
        </a:p>
      </dgm:t>
    </dgm:pt>
    <dgm:pt modelId="{6575594B-4A18-44AF-8B2A-C8F62CF43583}" type="sibTrans" cxnId="{7113EEA7-16B9-4DBD-AEBC-7FC6DD4B5649}">
      <dgm:prSet/>
      <dgm:spPr/>
      <dgm:t>
        <a:bodyPr/>
        <a:lstStyle/>
        <a:p>
          <a:endParaRPr lang="en-GB"/>
        </a:p>
      </dgm:t>
    </dgm:pt>
    <dgm:pt modelId="{270C8F5B-E509-42FB-8E50-BEA8DCECE9EA}">
      <dgm:prSet custT="1"/>
      <dgm:spPr/>
      <dgm:t>
        <a:bodyPr/>
        <a:lstStyle/>
        <a:p>
          <a:pPr rtl="0"/>
          <a:r>
            <a:rPr lang="fr-BE" sz="1400" b="0" dirty="0">
              <a:solidFill>
                <a:schemeClr val="tx2"/>
              </a:solidFill>
            </a:rPr>
            <a:t>Change of </a:t>
          </a:r>
          <a:r>
            <a:rPr lang="fr-BE" sz="1400" b="1" dirty="0" err="1">
              <a:solidFill>
                <a:schemeClr val="tx2"/>
              </a:solidFill>
            </a:rPr>
            <a:t>Annex</a:t>
          </a:r>
          <a:r>
            <a:rPr lang="fr-BE" sz="1400" b="1" dirty="0">
              <a:solidFill>
                <a:schemeClr val="tx2"/>
              </a:solidFill>
            </a:rPr>
            <a:t> 1</a:t>
          </a:r>
          <a:r>
            <a:rPr lang="fr-BE" sz="1400" b="0" dirty="0">
              <a:solidFill>
                <a:schemeClr val="tx2"/>
              </a:solidFill>
            </a:rPr>
            <a:t> </a:t>
          </a:r>
          <a:r>
            <a:rPr lang="en-GB" sz="1400" b="0" dirty="0">
              <a:solidFill>
                <a:schemeClr val="tx2"/>
              </a:solidFill>
            </a:rPr>
            <a:t>(description of action)</a:t>
          </a:r>
        </a:p>
      </dgm:t>
    </dgm:pt>
    <dgm:pt modelId="{D8A86488-E745-4564-8D36-9523AA3602F6}" type="sibTrans" cxnId="{FA5DA080-168F-4A0D-8C44-D65113A0D8C5}">
      <dgm:prSet/>
      <dgm:spPr/>
      <dgm:t>
        <a:bodyPr/>
        <a:lstStyle/>
        <a:p>
          <a:endParaRPr lang="en-GB"/>
        </a:p>
      </dgm:t>
    </dgm:pt>
    <dgm:pt modelId="{D6EB1AA9-AA97-4503-9D48-B0753BFD1DDF}" type="parTrans" cxnId="{FA5DA080-168F-4A0D-8C44-D65113A0D8C5}">
      <dgm:prSet/>
      <dgm:spPr/>
      <dgm:t>
        <a:bodyPr/>
        <a:lstStyle/>
        <a:p>
          <a:endParaRPr lang="en-GB"/>
        </a:p>
      </dgm:t>
    </dgm:pt>
    <dgm:pt modelId="{07152545-F70F-423B-BE67-DE1CAE4C7EE7}">
      <dgm:prSet custT="1"/>
      <dgm:spPr/>
      <dgm:t>
        <a:bodyPr/>
        <a:lstStyle/>
        <a:p>
          <a:pPr rtl="0"/>
          <a:endParaRPr lang="en-GB" sz="1400" b="0" dirty="0">
            <a:solidFill>
              <a:schemeClr val="tx2"/>
            </a:solidFill>
          </a:endParaRPr>
        </a:p>
      </dgm:t>
    </dgm:pt>
    <dgm:pt modelId="{5585E0F7-D7BE-49A5-91C7-F7719136062E}" type="sibTrans" cxnId="{3C6CAA09-9C5C-4CBE-9BD9-1EC2791D89EE}">
      <dgm:prSet/>
      <dgm:spPr/>
      <dgm:t>
        <a:bodyPr/>
        <a:lstStyle/>
        <a:p>
          <a:endParaRPr lang="en-GB"/>
        </a:p>
      </dgm:t>
    </dgm:pt>
    <dgm:pt modelId="{F56BA79C-D81C-4367-9842-2B0A2AD2026C}" type="parTrans" cxnId="{3C6CAA09-9C5C-4CBE-9BD9-1EC2791D89EE}">
      <dgm:prSet/>
      <dgm:spPr/>
      <dgm:t>
        <a:bodyPr/>
        <a:lstStyle/>
        <a:p>
          <a:endParaRPr lang="en-GB"/>
        </a:p>
      </dgm:t>
    </dgm:pt>
    <dgm:pt modelId="{7F8A635A-7241-4257-BBF7-8F65517C1B8E}">
      <dgm:prSet custT="1"/>
      <dgm:spPr/>
      <dgm:t>
        <a:bodyPr/>
        <a:lstStyle/>
        <a:p>
          <a:pPr rtl="0"/>
          <a:endParaRPr lang="en-GB" sz="1400" b="0" dirty="0">
            <a:solidFill>
              <a:schemeClr val="tx2"/>
            </a:solidFill>
          </a:endParaRPr>
        </a:p>
      </dgm:t>
    </dgm:pt>
    <dgm:pt modelId="{5CE61236-88B8-400C-BBA7-AFE8595CA25D}" type="parTrans" cxnId="{E590268C-0DB5-4B9F-8D07-77BB0F233A9D}">
      <dgm:prSet/>
      <dgm:spPr/>
      <dgm:t>
        <a:bodyPr/>
        <a:lstStyle/>
        <a:p>
          <a:endParaRPr lang="en-US"/>
        </a:p>
      </dgm:t>
    </dgm:pt>
    <dgm:pt modelId="{AA7F62AA-FF0B-484B-AEBC-22BEAC4004B8}" type="sibTrans" cxnId="{E590268C-0DB5-4B9F-8D07-77BB0F233A9D}">
      <dgm:prSet/>
      <dgm:spPr/>
      <dgm:t>
        <a:bodyPr/>
        <a:lstStyle/>
        <a:p>
          <a:endParaRPr lang="en-US"/>
        </a:p>
      </dgm:t>
    </dgm:pt>
    <dgm:pt modelId="{51AD2CFF-CCDC-4842-8306-0140BD3E269C}">
      <dgm:prSet custT="1"/>
      <dgm:spPr/>
      <dgm:t>
        <a:bodyPr/>
        <a:lstStyle/>
        <a:p>
          <a:pPr rtl="0"/>
          <a:r>
            <a:rPr lang="fr-BE" sz="1400" b="0" dirty="0">
              <a:solidFill>
                <a:schemeClr val="tx2"/>
              </a:solidFill>
            </a:rPr>
            <a:t>Change of </a:t>
          </a:r>
          <a:r>
            <a:rPr lang="en-GB" sz="1400" b="1" noProof="0" dirty="0">
              <a:solidFill>
                <a:schemeClr val="tx2"/>
              </a:solidFill>
            </a:rPr>
            <a:t>Annex</a:t>
          </a:r>
          <a:r>
            <a:rPr lang="fr-BE" sz="1400" b="1" dirty="0">
              <a:solidFill>
                <a:schemeClr val="tx2"/>
              </a:solidFill>
            </a:rPr>
            <a:t> 2</a:t>
          </a:r>
          <a:r>
            <a:rPr lang="en-GB" sz="1400" b="0" dirty="0">
              <a:solidFill>
                <a:schemeClr val="tx2"/>
              </a:solidFill>
            </a:rPr>
            <a:t> estimated budget</a:t>
          </a:r>
        </a:p>
      </dgm:t>
    </dgm:pt>
    <dgm:pt modelId="{10C49E72-8CB4-49ED-A0B7-91428BC1EBC6}" type="parTrans" cxnId="{883301AF-1EB3-4EFC-983C-B9E0B8B484EB}">
      <dgm:prSet/>
      <dgm:spPr/>
      <dgm:t>
        <a:bodyPr/>
        <a:lstStyle/>
        <a:p>
          <a:endParaRPr lang="en-US"/>
        </a:p>
      </dgm:t>
    </dgm:pt>
    <dgm:pt modelId="{CC87FC91-3A04-4E2C-A83E-F202D1895E18}" type="sibTrans" cxnId="{883301AF-1EB3-4EFC-983C-B9E0B8B484EB}">
      <dgm:prSet/>
      <dgm:spPr/>
      <dgm:t>
        <a:bodyPr/>
        <a:lstStyle/>
        <a:p>
          <a:endParaRPr lang="en-US"/>
        </a:p>
      </dgm:t>
    </dgm:pt>
    <dgm:pt modelId="{B0F63D43-BEC5-47B5-9306-331FF734D43C}">
      <dgm:prSet custT="1"/>
      <dgm:spPr/>
      <dgm:t>
        <a:bodyPr/>
        <a:lstStyle/>
        <a:p>
          <a:pPr rtl="0"/>
          <a:endParaRPr lang="en-GB" sz="1400" b="0" dirty="0">
            <a:solidFill>
              <a:schemeClr val="tx2"/>
            </a:solidFill>
          </a:endParaRPr>
        </a:p>
      </dgm:t>
    </dgm:pt>
    <dgm:pt modelId="{9DC27253-712E-475A-8C55-C8247CA5A82F}" type="parTrans" cxnId="{78F68284-AA1D-44C4-B7F3-E45119326A78}">
      <dgm:prSet/>
      <dgm:spPr/>
      <dgm:t>
        <a:bodyPr/>
        <a:lstStyle/>
        <a:p>
          <a:endParaRPr lang="en-US"/>
        </a:p>
      </dgm:t>
    </dgm:pt>
    <dgm:pt modelId="{84568114-BAEA-45E8-805B-1CE4C43D3BB4}" type="sibTrans" cxnId="{78F68284-AA1D-44C4-B7F3-E45119326A78}">
      <dgm:prSet/>
      <dgm:spPr/>
      <dgm:t>
        <a:bodyPr/>
        <a:lstStyle/>
        <a:p>
          <a:endParaRPr lang="en-US"/>
        </a:p>
      </dgm:t>
    </dgm:pt>
    <dgm:pt modelId="{65FDB9F3-7DCF-42AC-9759-370968D174FB}">
      <dgm:prSet custT="1"/>
      <dgm:spPr/>
      <dgm:t>
        <a:bodyPr/>
        <a:lstStyle/>
        <a:p>
          <a:pPr rtl="0"/>
          <a:r>
            <a:rPr lang="en-GB" sz="1400" b="0" dirty="0">
              <a:solidFill>
                <a:schemeClr val="tx2"/>
              </a:solidFill>
            </a:rPr>
            <a:t>Change of </a:t>
          </a:r>
          <a:r>
            <a:rPr lang="en-GB" sz="1400" b="1" dirty="0">
              <a:solidFill>
                <a:schemeClr val="tx2"/>
              </a:solidFill>
            </a:rPr>
            <a:t>coordinator or its legal status</a:t>
          </a:r>
          <a:endParaRPr lang="en-GB" sz="1400" b="0" dirty="0">
            <a:solidFill>
              <a:schemeClr val="tx2"/>
            </a:solidFill>
          </a:endParaRPr>
        </a:p>
      </dgm:t>
    </dgm:pt>
    <dgm:pt modelId="{C253B949-DD15-4E42-8FC4-6532F12B53DA}" type="parTrans" cxnId="{D472BC86-7556-4EEA-ABA4-5876D19D9833}">
      <dgm:prSet/>
      <dgm:spPr/>
      <dgm:t>
        <a:bodyPr/>
        <a:lstStyle/>
        <a:p>
          <a:endParaRPr lang="en-US"/>
        </a:p>
      </dgm:t>
    </dgm:pt>
    <dgm:pt modelId="{CC907ED0-399F-4993-927E-E37B32694976}" type="sibTrans" cxnId="{D472BC86-7556-4EEA-ABA4-5876D19D9833}">
      <dgm:prSet/>
      <dgm:spPr/>
      <dgm:t>
        <a:bodyPr/>
        <a:lstStyle/>
        <a:p>
          <a:endParaRPr lang="en-US"/>
        </a:p>
      </dgm:t>
    </dgm:pt>
    <dgm:pt modelId="{F5C4B5D9-36FE-4DD7-8A48-2FCC5D11AC7A}">
      <dgm:prSet custT="1"/>
      <dgm:spPr/>
      <dgm:t>
        <a:bodyPr/>
        <a:lstStyle/>
        <a:p>
          <a:pPr rtl="0"/>
          <a:endParaRPr lang="en-GB" sz="1400" b="0" dirty="0">
            <a:solidFill>
              <a:schemeClr val="tx2"/>
            </a:solidFill>
          </a:endParaRPr>
        </a:p>
      </dgm:t>
    </dgm:pt>
    <dgm:pt modelId="{B4922AE5-CE8B-4EC4-9F6F-AED8C761BA3F}" type="parTrans" cxnId="{7D5749CE-9CA1-4A1C-BB42-34A1C5F6C7EE}">
      <dgm:prSet/>
      <dgm:spPr/>
      <dgm:t>
        <a:bodyPr/>
        <a:lstStyle/>
        <a:p>
          <a:endParaRPr lang="en-US"/>
        </a:p>
      </dgm:t>
    </dgm:pt>
    <dgm:pt modelId="{F7A9F217-28DA-47B9-AE5A-41F887AC928B}" type="sibTrans" cxnId="{7D5749CE-9CA1-4A1C-BB42-34A1C5F6C7EE}">
      <dgm:prSet/>
      <dgm:spPr/>
      <dgm:t>
        <a:bodyPr/>
        <a:lstStyle/>
        <a:p>
          <a:endParaRPr lang="en-US"/>
        </a:p>
      </dgm:t>
    </dgm:pt>
    <dgm:pt modelId="{7C68BFE0-4F36-4CFE-B60E-BA83E705A0D4}">
      <dgm:prSet custT="1"/>
      <dgm:spPr/>
      <dgm:t>
        <a:bodyPr/>
        <a:lstStyle/>
        <a:p>
          <a:pPr rtl="0"/>
          <a:endParaRPr lang="en-GB" sz="1400" b="0" dirty="0">
            <a:solidFill>
              <a:schemeClr val="tx2"/>
            </a:solidFill>
          </a:endParaRPr>
        </a:p>
      </dgm:t>
    </dgm:pt>
    <dgm:pt modelId="{B2A17164-D699-48EA-9C2D-A1E8F7254085}" type="parTrans" cxnId="{504ACC67-0476-4493-BBAB-AED12B3111B6}">
      <dgm:prSet/>
      <dgm:spPr/>
      <dgm:t>
        <a:bodyPr/>
        <a:lstStyle/>
        <a:p>
          <a:endParaRPr lang="en-US"/>
        </a:p>
      </dgm:t>
    </dgm:pt>
    <dgm:pt modelId="{9C1227C6-AC8D-49B7-B73E-1DAB46BA02F0}" type="sibTrans" cxnId="{504ACC67-0476-4493-BBAB-AED12B3111B6}">
      <dgm:prSet/>
      <dgm:spPr/>
      <dgm:t>
        <a:bodyPr/>
        <a:lstStyle/>
        <a:p>
          <a:endParaRPr lang="en-US"/>
        </a:p>
      </dgm:t>
    </dgm:pt>
    <dgm:pt modelId="{25D6D6E6-CD53-4BA0-A05A-0BF766453C59}">
      <dgm:prSet custT="1"/>
      <dgm:spPr/>
      <dgm:t>
        <a:bodyPr/>
        <a:lstStyle/>
        <a:p>
          <a:pPr rtl="0"/>
          <a:endParaRPr lang="en-GB" sz="1400" b="0" dirty="0">
            <a:solidFill>
              <a:schemeClr val="tx2"/>
            </a:solidFill>
          </a:endParaRPr>
        </a:p>
      </dgm:t>
    </dgm:pt>
    <dgm:pt modelId="{358E4649-9358-4524-BB4A-026308C868EF}" type="parTrans" cxnId="{52FE4D98-02C5-4821-A78B-4023460325F6}">
      <dgm:prSet/>
      <dgm:spPr/>
      <dgm:t>
        <a:bodyPr/>
        <a:lstStyle/>
        <a:p>
          <a:endParaRPr lang="en-US"/>
        </a:p>
      </dgm:t>
    </dgm:pt>
    <dgm:pt modelId="{92E7505D-A5E3-4816-9249-5602A9B8E7F6}" type="sibTrans" cxnId="{52FE4D98-02C5-4821-A78B-4023460325F6}">
      <dgm:prSet/>
      <dgm:spPr/>
      <dgm:t>
        <a:bodyPr/>
        <a:lstStyle/>
        <a:p>
          <a:endParaRPr lang="en-US"/>
        </a:p>
      </dgm:t>
    </dgm:pt>
    <dgm:pt modelId="{B21EEBB0-965D-493E-BAC5-29EC167DC735}">
      <dgm:prSet custT="1"/>
      <dgm:spPr/>
      <dgm:t>
        <a:bodyPr/>
        <a:lstStyle/>
        <a:p>
          <a:pPr rtl="0"/>
          <a:r>
            <a:rPr lang="en-GB" sz="1400" b="0" dirty="0">
              <a:solidFill>
                <a:schemeClr val="tx2"/>
              </a:solidFill>
            </a:rPr>
            <a:t>Change of dissemination status of a deliverables (PU→SEN or SEN→PU)  </a:t>
          </a:r>
        </a:p>
      </dgm:t>
    </dgm:pt>
    <dgm:pt modelId="{491097EF-FE3E-402A-A40B-7425142F9ED0}" type="parTrans" cxnId="{C2CC7756-A1F6-4AF0-A97E-D196387065B3}">
      <dgm:prSet/>
      <dgm:spPr/>
      <dgm:t>
        <a:bodyPr/>
        <a:lstStyle/>
        <a:p>
          <a:endParaRPr lang="en-US"/>
        </a:p>
      </dgm:t>
    </dgm:pt>
    <dgm:pt modelId="{FF76756E-145C-448A-92EC-F4FEEDB338CA}" type="sibTrans" cxnId="{C2CC7756-A1F6-4AF0-A97E-D196387065B3}">
      <dgm:prSet/>
      <dgm:spPr/>
      <dgm:t>
        <a:bodyPr/>
        <a:lstStyle/>
        <a:p>
          <a:endParaRPr lang="en-US"/>
        </a:p>
      </dgm:t>
    </dgm:pt>
    <dgm:pt modelId="{4A224931-3469-4B57-9107-56C97CAC1FFD}">
      <dgm:prSet custT="1"/>
      <dgm:spPr/>
      <dgm:t>
        <a:bodyPr/>
        <a:lstStyle/>
        <a:p>
          <a:pPr rtl="0"/>
          <a:endParaRPr lang="en-GB" sz="1400" b="0" dirty="0">
            <a:solidFill>
              <a:schemeClr val="tx2"/>
            </a:solidFill>
          </a:endParaRPr>
        </a:p>
      </dgm:t>
    </dgm:pt>
    <dgm:pt modelId="{F8420DB8-BFF1-44EE-B07F-2D05791C53CB}" type="parTrans" cxnId="{92E945E0-7F56-48D8-97FC-59ADD19B19B7}">
      <dgm:prSet/>
      <dgm:spPr/>
      <dgm:t>
        <a:bodyPr/>
        <a:lstStyle/>
        <a:p>
          <a:endParaRPr lang="en-US"/>
        </a:p>
      </dgm:t>
    </dgm:pt>
    <dgm:pt modelId="{33A3F8D7-AB98-4604-BCD5-4D69BFDEB606}" type="sibTrans" cxnId="{92E945E0-7F56-48D8-97FC-59ADD19B19B7}">
      <dgm:prSet/>
      <dgm:spPr/>
      <dgm:t>
        <a:bodyPr/>
        <a:lstStyle/>
        <a:p>
          <a:endParaRPr lang="en-US"/>
        </a:p>
      </dgm:t>
    </dgm:pt>
    <dgm:pt modelId="{086BC8FE-991E-46ED-9460-C95F6D3CDBC9}" type="pres">
      <dgm:prSet presAssocID="{FC1BEB62-E8C4-4360-9A4E-53DDA6E49432}" presName="Name0" presStyleCnt="0">
        <dgm:presLayoutVars>
          <dgm:dir/>
          <dgm:animLvl val="lvl"/>
          <dgm:resizeHandles val="exact"/>
        </dgm:presLayoutVars>
      </dgm:prSet>
      <dgm:spPr/>
    </dgm:pt>
    <dgm:pt modelId="{CC5729E2-9B58-4C9D-9AB3-80A3418C6EFC}" type="pres">
      <dgm:prSet presAssocID="{B6AF2691-CC7C-499C-B8AF-258980FB9368}" presName="composite" presStyleCnt="0"/>
      <dgm:spPr/>
    </dgm:pt>
    <dgm:pt modelId="{E03B62CA-0126-4A30-A19E-660E8431916F}" type="pres">
      <dgm:prSet presAssocID="{B6AF2691-CC7C-499C-B8AF-258980FB9368}" presName="parTx" presStyleLbl="alignNode1" presStyleIdx="0" presStyleCnt="1" custLinFactNeighborX="656" custLinFactNeighborY="-5647">
        <dgm:presLayoutVars>
          <dgm:chMax val="0"/>
          <dgm:chPref val="0"/>
          <dgm:bulletEnabled val="1"/>
        </dgm:presLayoutVars>
      </dgm:prSet>
      <dgm:spPr/>
    </dgm:pt>
    <dgm:pt modelId="{F3337A86-6EF5-4328-BAA4-8E95395C5C08}" type="pres">
      <dgm:prSet presAssocID="{B6AF2691-CC7C-499C-B8AF-258980FB9368}" presName="desTx" presStyleLbl="alignAccFollowNode1" presStyleIdx="0" presStyleCnt="1">
        <dgm:presLayoutVars>
          <dgm:bulletEnabled val="1"/>
        </dgm:presLayoutVars>
      </dgm:prSet>
      <dgm:spPr/>
    </dgm:pt>
  </dgm:ptLst>
  <dgm:cxnLst>
    <dgm:cxn modelId="{3C6CAA09-9C5C-4CBE-9BD9-1EC2791D89EE}" srcId="{B6AF2691-CC7C-499C-B8AF-258980FB9368}" destId="{07152545-F70F-423B-BE67-DE1CAE4C7EE7}" srcOrd="5" destOrd="0" parTransId="{F56BA79C-D81C-4367-9842-2B0A2AD2026C}" sibTransId="{5585E0F7-D7BE-49A5-91C7-F7719136062E}"/>
    <dgm:cxn modelId="{2130810D-BC6A-4FF0-9D34-1BF4EE088A85}" type="presOf" srcId="{65FDB9F3-7DCF-42AC-9759-370968D174FB}" destId="{F3337A86-6EF5-4328-BAA4-8E95395C5C08}" srcOrd="0" destOrd="4" presId="urn:microsoft.com/office/officeart/2005/8/layout/hList1"/>
    <dgm:cxn modelId="{9E19A01C-73E5-4E6E-A38D-E213E04BF876}" type="presOf" srcId="{B21EEBB0-965D-493E-BAC5-29EC167DC735}" destId="{F3337A86-6EF5-4328-BAA4-8E95395C5C08}" srcOrd="0" destOrd="12" presId="urn:microsoft.com/office/officeart/2005/8/layout/hList1"/>
    <dgm:cxn modelId="{8BA47835-3DAC-489D-BD0E-4798B498A124}" type="presOf" srcId="{270C8F5B-E509-42FB-8E50-BEA8DCECE9EA}" destId="{F3337A86-6EF5-4328-BAA4-8E95395C5C08}" srcOrd="0" destOrd="0" presId="urn:microsoft.com/office/officeart/2005/8/layout/hList1"/>
    <dgm:cxn modelId="{ADA5693A-A80C-42DF-953E-31A99009A28A}" type="presOf" srcId="{FC1BEB62-E8C4-4360-9A4E-53DDA6E49432}" destId="{086BC8FE-991E-46ED-9460-C95F6D3CDBC9}" srcOrd="0" destOrd="0" presId="urn:microsoft.com/office/officeart/2005/8/layout/hList1"/>
    <dgm:cxn modelId="{C5C52A3B-D741-48A4-B8A2-68DF961666F4}" srcId="{FC1BEB62-E8C4-4360-9A4E-53DDA6E49432}" destId="{B6AF2691-CC7C-499C-B8AF-258980FB9368}" srcOrd="0" destOrd="0" parTransId="{361CC717-7633-4F27-A091-44D4F57EF758}" sibTransId="{385E03CE-FA32-420D-A481-E43F8BC8D4B8}"/>
    <dgm:cxn modelId="{504ACC67-0476-4493-BBAB-AED12B3111B6}" srcId="{B6AF2691-CC7C-499C-B8AF-258980FB9368}" destId="{7C68BFE0-4F36-4CFE-B60E-BA83E705A0D4}" srcOrd="7" destOrd="0" parTransId="{B2A17164-D699-48EA-9C2D-A1E8F7254085}" sibTransId="{9C1227C6-AC8D-49B7-B73E-1DAB46BA02F0}"/>
    <dgm:cxn modelId="{C2CC7756-A1F6-4AF0-A97E-D196387065B3}" srcId="{B6AF2691-CC7C-499C-B8AF-258980FB9368}" destId="{B21EEBB0-965D-493E-BAC5-29EC167DC735}" srcOrd="12" destOrd="0" parTransId="{491097EF-FE3E-402A-A40B-7425142F9ED0}" sibTransId="{FF76756E-145C-448A-92EC-F4FEEDB338CA}"/>
    <dgm:cxn modelId="{D588F058-D34E-4B23-984D-53B2A34C0AA3}" type="presOf" srcId="{BD11036F-CAF2-4142-BE88-4F10EDD0363E}" destId="{F3337A86-6EF5-4328-BAA4-8E95395C5C08}" srcOrd="0" destOrd="10" presId="urn:microsoft.com/office/officeart/2005/8/layout/hList1"/>
    <dgm:cxn modelId="{44F98D7B-3CB8-4B23-9966-5A5DC1A3A28A}" type="presOf" srcId="{79DE41EC-C4BD-444A-B99D-B0D5830D5F99}" destId="{F3337A86-6EF5-4328-BAA4-8E95395C5C08}" srcOrd="0" destOrd="6" presId="urn:microsoft.com/office/officeart/2005/8/layout/hList1"/>
    <dgm:cxn modelId="{10F0CE7B-CD68-415F-8F4E-BB8186667584}" type="presOf" srcId="{F5C4B5D9-36FE-4DD7-8A48-2FCC5D11AC7A}" destId="{F3337A86-6EF5-4328-BAA4-8E95395C5C08}" srcOrd="0" destOrd="3" presId="urn:microsoft.com/office/officeart/2005/8/layout/hList1"/>
    <dgm:cxn modelId="{FA5DA080-168F-4A0D-8C44-D65113A0D8C5}" srcId="{B6AF2691-CC7C-499C-B8AF-258980FB9368}" destId="{270C8F5B-E509-42FB-8E50-BEA8DCECE9EA}" srcOrd="0" destOrd="0" parTransId="{D6EB1AA9-AA97-4503-9D48-B0753BFD1DDF}" sibTransId="{D8A86488-E745-4564-8D36-9523AA3602F6}"/>
    <dgm:cxn modelId="{78F68284-AA1D-44C4-B7F3-E45119326A78}" srcId="{B6AF2691-CC7C-499C-B8AF-258980FB9368}" destId="{B0F63D43-BEC5-47B5-9306-331FF734D43C}" srcOrd="1" destOrd="0" parTransId="{9DC27253-712E-475A-8C55-C8247CA5A82F}" sibTransId="{84568114-BAEA-45E8-805B-1CE4C43D3BB4}"/>
    <dgm:cxn modelId="{D472BC86-7556-4EEA-ABA4-5876D19D9833}" srcId="{B6AF2691-CC7C-499C-B8AF-258980FB9368}" destId="{65FDB9F3-7DCF-42AC-9759-370968D174FB}" srcOrd="4" destOrd="0" parTransId="{C253B949-DD15-4E42-8FC4-6532F12B53DA}" sibTransId="{CC907ED0-399F-4993-927E-E37B32694976}"/>
    <dgm:cxn modelId="{00DB7289-7886-451C-8D9C-D86860751573}" type="presOf" srcId="{B6AF2691-CC7C-499C-B8AF-258980FB9368}" destId="{E03B62CA-0126-4A30-A19E-660E8431916F}" srcOrd="0" destOrd="0" presId="urn:microsoft.com/office/officeart/2005/8/layout/hList1"/>
    <dgm:cxn modelId="{E590268C-0DB5-4B9F-8D07-77BB0F233A9D}" srcId="{B6AF2691-CC7C-499C-B8AF-258980FB9368}" destId="{7F8A635A-7241-4257-BBF7-8F65517C1B8E}" srcOrd="13" destOrd="0" parTransId="{5CE61236-88B8-400C-BBA7-AFE8595CA25D}" sibTransId="{AA7F62AA-FF0B-484B-AEBC-22BEAC4004B8}"/>
    <dgm:cxn modelId="{42BFD496-DCA1-449A-914A-36270E1AD13D}" type="presOf" srcId="{4A224931-3469-4B57-9107-56C97CAC1FFD}" destId="{F3337A86-6EF5-4328-BAA4-8E95395C5C08}" srcOrd="0" destOrd="11" presId="urn:microsoft.com/office/officeart/2005/8/layout/hList1"/>
    <dgm:cxn modelId="{52FE4D98-02C5-4821-A78B-4023460325F6}" srcId="{B6AF2691-CC7C-499C-B8AF-258980FB9368}" destId="{25D6D6E6-CD53-4BA0-A05A-0BF766453C59}" srcOrd="9" destOrd="0" parTransId="{358E4649-9358-4524-BB4A-026308C868EF}" sibTransId="{92E7505D-A5E3-4816-9249-5602A9B8E7F6}"/>
    <dgm:cxn modelId="{F088CC9A-85C7-42BE-A903-9B7F85E32540}" type="presOf" srcId="{07152545-F70F-423B-BE67-DE1CAE4C7EE7}" destId="{F3337A86-6EF5-4328-BAA4-8E95395C5C08}" srcOrd="0" destOrd="5" presId="urn:microsoft.com/office/officeart/2005/8/layout/hList1"/>
    <dgm:cxn modelId="{F98E6CA7-CB79-42B2-BC21-E1D86F539A33}" type="presOf" srcId="{7F8A635A-7241-4257-BBF7-8F65517C1B8E}" destId="{F3337A86-6EF5-4328-BAA4-8E95395C5C08}" srcOrd="0" destOrd="13" presId="urn:microsoft.com/office/officeart/2005/8/layout/hList1"/>
    <dgm:cxn modelId="{7113EEA7-16B9-4DBD-AEBC-7FC6DD4B5649}" srcId="{B6AF2691-CC7C-499C-B8AF-258980FB9368}" destId="{BD11036F-CAF2-4142-BE88-4F10EDD0363E}" srcOrd="10" destOrd="0" parTransId="{C8F8615F-A1F8-432F-8AD6-554926865602}" sibTransId="{6575594B-4A18-44AF-8B2A-C8F62CF43583}"/>
    <dgm:cxn modelId="{87C2D9AB-8AD9-49D7-9B51-587D1D7B3396}" srcId="{B6AF2691-CC7C-499C-B8AF-258980FB9368}" destId="{79DE41EC-C4BD-444A-B99D-B0D5830D5F99}" srcOrd="6" destOrd="0" parTransId="{E83F21F5-899B-45D2-BA06-D260559588FA}" sibTransId="{6F0E4233-3229-4627-B848-47A3CDFB32B7}"/>
    <dgm:cxn modelId="{E88F33AE-8569-45FA-8C4F-75B6C0B2576E}" type="presOf" srcId="{51AD2CFF-CCDC-4842-8306-0140BD3E269C}" destId="{F3337A86-6EF5-4328-BAA4-8E95395C5C08}" srcOrd="0" destOrd="2" presId="urn:microsoft.com/office/officeart/2005/8/layout/hList1"/>
    <dgm:cxn modelId="{883301AF-1EB3-4EFC-983C-B9E0B8B484EB}" srcId="{B6AF2691-CC7C-499C-B8AF-258980FB9368}" destId="{51AD2CFF-CCDC-4842-8306-0140BD3E269C}" srcOrd="2" destOrd="0" parTransId="{10C49E72-8CB4-49ED-A0B7-91428BC1EBC6}" sibTransId="{CC87FC91-3A04-4E2C-A83E-F202D1895E18}"/>
    <dgm:cxn modelId="{CB5E2CB1-B265-4FBE-B1AC-236BF154CDD8}" type="presOf" srcId="{25D6D6E6-CD53-4BA0-A05A-0BF766453C59}" destId="{F3337A86-6EF5-4328-BAA4-8E95395C5C08}" srcOrd="0" destOrd="9" presId="urn:microsoft.com/office/officeart/2005/8/layout/hList1"/>
    <dgm:cxn modelId="{7D5749CE-9CA1-4A1C-BB42-34A1C5F6C7EE}" srcId="{B6AF2691-CC7C-499C-B8AF-258980FB9368}" destId="{F5C4B5D9-36FE-4DD7-8A48-2FCC5D11AC7A}" srcOrd="3" destOrd="0" parTransId="{B4922AE5-CE8B-4EC4-9F6F-AED8C761BA3F}" sibTransId="{F7A9F217-28DA-47B9-AE5A-41F887AC928B}"/>
    <dgm:cxn modelId="{199F68DF-39F7-49F5-9706-5C4DFE96DD07}" type="presOf" srcId="{B0F63D43-BEC5-47B5-9306-331FF734D43C}" destId="{F3337A86-6EF5-4328-BAA4-8E95395C5C08}" srcOrd="0" destOrd="1" presId="urn:microsoft.com/office/officeart/2005/8/layout/hList1"/>
    <dgm:cxn modelId="{92E945E0-7F56-48D8-97FC-59ADD19B19B7}" srcId="{B6AF2691-CC7C-499C-B8AF-258980FB9368}" destId="{4A224931-3469-4B57-9107-56C97CAC1FFD}" srcOrd="11" destOrd="0" parTransId="{F8420DB8-BFF1-44EE-B07F-2D05791C53CB}" sibTransId="{33A3F8D7-AB98-4604-BCD5-4D69BFDEB606}"/>
    <dgm:cxn modelId="{9930FEE8-0293-44CE-88C1-E0FC14539ED9}" srcId="{B6AF2691-CC7C-499C-B8AF-258980FB9368}" destId="{4CC3D911-139A-4B08-9BF0-6D6F50029F94}" srcOrd="8" destOrd="0" parTransId="{DB6E2EC7-6369-4BDC-AAF3-2805FFDE851D}" sibTransId="{591C8635-8746-4099-92E5-5168D659221B}"/>
    <dgm:cxn modelId="{A34A7AEA-EA8F-444D-9EC0-0C3EFFB408AD}" type="presOf" srcId="{4CC3D911-139A-4B08-9BF0-6D6F50029F94}" destId="{F3337A86-6EF5-4328-BAA4-8E95395C5C08}" srcOrd="0" destOrd="8" presId="urn:microsoft.com/office/officeart/2005/8/layout/hList1"/>
    <dgm:cxn modelId="{AD29CDF3-DE2A-4B8A-BB01-0692964BA5CE}" type="presOf" srcId="{7C68BFE0-4F36-4CFE-B60E-BA83E705A0D4}" destId="{F3337A86-6EF5-4328-BAA4-8E95395C5C08}" srcOrd="0" destOrd="7" presId="urn:microsoft.com/office/officeart/2005/8/layout/hList1"/>
    <dgm:cxn modelId="{3ADF710E-AA4D-485A-9E94-8157AA224C96}" type="presParOf" srcId="{086BC8FE-991E-46ED-9460-C95F6D3CDBC9}" destId="{CC5729E2-9B58-4C9D-9AB3-80A3418C6EFC}" srcOrd="0" destOrd="0" presId="urn:microsoft.com/office/officeart/2005/8/layout/hList1"/>
    <dgm:cxn modelId="{0F95A9AB-7C01-4D4B-A91C-2D1758D291B4}" type="presParOf" srcId="{CC5729E2-9B58-4C9D-9AB3-80A3418C6EFC}" destId="{E03B62CA-0126-4A30-A19E-660E8431916F}" srcOrd="0" destOrd="0" presId="urn:microsoft.com/office/officeart/2005/8/layout/hList1"/>
    <dgm:cxn modelId="{8C7711B8-D906-415A-B398-34A8FD3E7F88}" type="presParOf" srcId="{CC5729E2-9B58-4C9D-9AB3-80A3418C6EFC}" destId="{F3337A86-6EF5-4328-BAA4-8E95395C5C0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18EA00-AA69-43B5-B79C-53E260308BE5}"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29AB631-758B-407A-8EEB-B102BC47738A}">
      <dgm:prSet custT="1"/>
      <dgm:spPr>
        <a:solidFill>
          <a:schemeClr val="accent1">
            <a:lumMod val="90000"/>
          </a:schemeClr>
        </a:solidFill>
      </dgm:spPr>
      <dgm:t>
        <a:bodyPr/>
        <a:lstStyle/>
        <a:p>
          <a:pPr rtl="0"/>
          <a:r>
            <a:rPr lang="en-GB" sz="1800" b="1" dirty="0">
              <a:solidFill>
                <a:schemeClr val="accent4"/>
              </a:solidFill>
            </a:rPr>
            <a:t>Keeping records: </a:t>
          </a:r>
          <a:r>
            <a:rPr lang="en-GB" sz="1800" b="0" dirty="0">
              <a:solidFill>
                <a:schemeClr val="bg1"/>
              </a:solidFill>
            </a:rPr>
            <a:t>Keep</a:t>
          </a:r>
          <a:r>
            <a:rPr lang="en-GB" sz="1800" b="1" dirty="0">
              <a:solidFill>
                <a:srgbClr val="0F5494"/>
              </a:solidFill>
            </a:rPr>
            <a:t> </a:t>
          </a:r>
          <a:r>
            <a:rPr lang="en-GB" sz="1800" dirty="0"/>
            <a:t>a </a:t>
          </a:r>
          <a:r>
            <a:rPr lang="en-GB" sz="1800" b="1" dirty="0"/>
            <a:t>clear account of the project activities </a:t>
          </a:r>
          <a:r>
            <a:rPr lang="en-GB" sz="1800" dirty="0"/>
            <a:t>during the reporting period</a:t>
          </a:r>
          <a:r>
            <a:rPr lang="en-US" sz="1800" dirty="0"/>
            <a:t> (Article 20 Grant Agreement). </a:t>
          </a:r>
          <a:endParaRPr lang="en-GB" sz="1800" dirty="0"/>
        </a:p>
        <a:p>
          <a:pPr algn="l" rtl="0"/>
          <a:r>
            <a:rPr lang="en-GB" sz="1800" dirty="0"/>
            <a:t>Beneficiaries must keep </a:t>
          </a:r>
          <a:r>
            <a:rPr lang="en-GB" sz="1800" b="1" dirty="0"/>
            <a:t>records and other supporting documentation</a:t>
          </a:r>
          <a:r>
            <a:rPr lang="en-GB" sz="1800" dirty="0"/>
            <a:t> </a:t>
          </a:r>
          <a:r>
            <a:rPr lang="en-GB" sz="1800" b="1" dirty="0"/>
            <a:t>up to 5 years </a:t>
          </a:r>
          <a:r>
            <a:rPr lang="en-GB" sz="1800" dirty="0"/>
            <a:t>in order to prove the proper implementation and the costs declared as eligible.</a:t>
          </a:r>
        </a:p>
      </dgm:t>
    </dgm:pt>
    <dgm:pt modelId="{C6F9EA0E-0EB5-426C-900C-5FD6E68C79FD}" type="sibTrans" cxnId="{E137DD49-4E26-47B8-8E13-C04276616E0F}">
      <dgm:prSet/>
      <dgm:spPr/>
      <dgm:t>
        <a:bodyPr/>
        <a:lstStyle/>
        <a:p>
          <a:endParaRPr lang="en-GB"/>
        </a:p>
      </dgm:t>
    </dgm:pt>
    <dgm:pt modelId="{FE08F27B-1E90-495C-8FD1-7D9BACE8BEDA}" type="parTrans" cxnId="{E137DD49-4E26-47B8-8E13-C04276616E0F}">
      <dgm:prSet/>
      <dgm:spPr/>
      <dgm:t>
        <a:bodyPr/>
        <a:lstStyle/>
        <a:p>
          <a:endParaRPr lang="en-GB"/>
        </a:p>
      </dgm:t>
    </dgm:pt>
    <dgm:pt modelId="{7B9AF52F-009E-46EF-9B1F-0B26E8D0F76A}">
      <dgm:prSet custT="1"/>
      <dgm:spPr>
        <a:solidFill>
          <a:schemeClr val="accent1">
            <a:lumMod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accent4"/>
              </a:solidFill>
              <a:ea typeface="ＭＳ Ｐゴシック" pitchFamily="34" charset="-128"/>
            </a:rPr>
            <a:t>Audits</a:t>
          </a:r>
          <a:r>
            <a:rPr lang="en-GB" sz="1800" dirty="0">
              <a:solidFill>
                <a:srgbClr val="0F5494"/>
              </a:solidFill>
              <a:ea typeface="ＭＳ Ｐゴシック" pitchFamily="34" charset="-128"/>
            </a:rPr>
            <a:t> </a:t>
          </a:r>
          <a:r>
            <a:rPr lang="en-GB" sz="1800" dirty="0">
              <a:solidFill>
                <a:schemeClr val="bg1"/>
              </a:solidFill>
              <a:ea typeface="ＭＳ Ｐゴシック" pitchFamily="34" charset="-128"/>
            </a:rPr>
            <a:t>can </a:t>
          </a:r>
          <a:r>
            <a:rPr lang="en-GB" sz="1800" b="0" dirty="0">
              <a:solidFill>
                <a:schemeClr val="bg1"/>
              </a:solidFill>
              <a:ea typeface="ＭＳ Ｐゴシック" pitchFamily="34" charset="-128"/>
            </a:rPr>
            <a:t>be carried out </a:t>
          </a:r>
          <a:r>
            <a:rPr lang="en-GB" sz="1800" b="1" dirty="0">
              <a:solidFill>
                <a:schemeClr val="bg1"/>
              </a:solidFill>
              <a:ea typeface="ＭＳ Ｐゴシック" pitchFamily="34" charset="-128"/>
            </a:rPr>
            <a:t>during</a:t>
          </a:r>
          <a:r>
            <a:rPr lang="en-GB" sz="1800" b="0" dirty="0">
              <a:solidFill>
                <a:schemeClr val="bg1"/>
              </a:solidFill>
              <a:ea typeface="ＭＳ Ｐゴシック" pitchFamily="34" charset="-128"/>
            </a:rPr>
            <a:t> the entire </a:t>
          </a:r>
          <a:r>
            <a:rPr lang="en-GB" sz="1800" b="1" dirty="0">
              <a:solidFill>
                <a:schemeClr val="bg1"/>
              </a:solidFill>
              <a:ea typeface="ＭＳ Ｐゴシック" pitchFamily="34" charset="-128"/>
            </a:rPr>
            <a:t>lifetime</a:t>
          </a:r>
          <a:r>
            <a:rPr lang="en-GB" sz="1800" b="0" dirty="0">
              <a:solidFill>
                <a:schemeClr val="bg1"/>
              </a:solidFill>
              <a:ea typeface="ＭＳ Ｐゴシック" pitchFamily="34" charset="-128"/>
            </a:rPr>
            <a:t> of the </a:t>
          </a:r>
          <a:r>
            <a:rPr lang="en-GB" sz="1800" b="1" dirty="0">
              <a:solidFill>
                <a:schemeClr val="bg1"/>
              </a:solidFill>
              <a:ea typeface="ＭＳ Ｐゴシック" pitchFamily="34" charset="-128"/>
            </a:rPr>
            <a:t>project</a:t>
          </a:r>
          <a:r>
            <a:rPr lang="en-GB" sz="1800" b="0" dirty="0">
              <a:solidFill>
                <a:schemeClr val="bg1"/>
              </a:solidFill>
              <a:ea typeface="ＭＳ Ｐゴシック" pitchFamily="34" charset="-128"/>
            </a:rPr>
            <a:t>, </a:t>
          </a:r>
          <a:r>
            <a:rPr lang="en-GB" sz="1800" dirty="0">
              <a:solidFill>
                <a:schemeClr val="bg1"/>
              </a:solidFill>
              <a:ea typeface="ＭＳ Ｐゴシック" pitchFamily="34" charset="-128"/>
            </a:rPr>
            <a:t>by the European Commission, </a:t>
          </a:r>
          <a:r>
            <a:rPr lang="en-GB" sz="1800" b="1" dirty="0">
              <a:solidFill>
                <a:schemeClr val="bg1"/>
              </a:solidFill>
              <a:ea typeface="ＭＳ Ｐゴシック" pitchFamily="34" charset="-128"/>
            </a:rPr>
            <a:t>not later than 2 years after </a:t>
          </a:r>
          <a:r>
            <a:rPr lang="en-GB" sz="1800" b="0" dirty="0">
              <a:solidFill>
                <a:schemeClr val="bg1"/>
              </a:solidFill>
              <a:ea typeface="ＭＳ Ｐゴシック" pitchFamily="34" charset="-128"/>
            </a:rPr>
            <a:t>the payment of the balance.</a:t>
          </a:r>
        </a:p>
        <a:p>
          <a:pPr marL="0" indent="0" algn="l" defTabSz="914400">
            <a:lnSpc>
              <a:spcPct val="100000"/>
            </a:lnSpc>
            <a:spcBef>
              <a:spcPts val="0"/>
            </a:spcBef>
            <a:spcAft>
              <a:spcPts val="0"/>
            </a:spcAft>
            <a:buNone/>
          </a:pPr>
          <a:r>
            <a:rPr lang="en-GB" sz="1800" dirty="0">
              <a:solidFill>
                <a:schemeClr val="bg1"/>
              </a:solidFill>
              <a:ea typeface="ＭＳ Ｐゴシック" pitchFamily="34" charset="-128"/>
            </a:rPr>
            <a:t>Two types of audits: </a:t>
          </a:r>
          <a:r>
            <a:rPr lang="en-GB" sz="1800" b="1" dirty="0">
              <a:solidFill>
                <a:schemeClr val="bg1"/>
              </a:solidFill>
              <a:ea typeface="ＭＳ Ｐゴシック" pitchFamily="34" charset="-128"/>
            </a:rPr>
            <a:t>financial </a:t>
          </a:r>
          <a:r>
            <a:rPr lang="en-GB" sz="1800" dirty="0">
              <a:solidFill>
                <a:schemeClr val="bg1"/>
              </a:solidFill>
              <a:ea typeface="ＭＳ Ｐゴシック" pitchFamily="34" charset="-128"/>
            </a:rPr>
            <a:t>and/or </a:t>
          </a:r>
          <a:r>
            <a:rPr lang="en-GB" sz="1800" b="1" dirty="0">
              <a:solidFill>
                <a:schemeClr val="bg1"/>
              </a:solidFill>
              <a:ea typeface="ＭＳ Ｐゴシック" pitchFamily="34" charset="-128"/>
            </a:rPr>
            <a:t>technical audits</a:t>
          </a:r>
        </a:p>
      </dgm:t>
    </dgm:pt>
    <dgm:pt modelId="{007ED4B2-245E-4EC1-98DA-7015F4ABA06A}" type="sibTrans" cxnId="{536BC957-7816-44A7-BC6F-CC1E04B9D055}">
      <dgm:prSet/>
      <dgm:spPr/>
      <dgm:t>
        <a:bodyPr/>
        <a:lstStyle/>
        <a:p>
          <a:endParaRPr lang="en-GB"/>
        </a:p>
      </dgm:t>
    </dgm:pt>
    <dgm:pt modelId="{DC184447-1239-4166-8554-69A37B2F218C}" type="parTrans" cxnId="{536BC957-7816-44A7-BC6F-CC1E04B9D055}">
      <dgm:prSet/>
      <dgm:spPr/>
      <dgm:t>
        <a:bodyPr/>
        <a:lstStyle/>
        <a:p>
          <a:endParaRPr lang="en-GB"/>
        </a:p>
      </dgm:t>
    </dgm:pt>
    <dgm:pt modelId="{0096417B-C72D-4905-97B1-C22DD3B70D2B}" type="pres">
      <dgm:prSet presAssocID="{B618EA00-AA69-43B5-B79C-53E260308BE5}" presName="linearFlow" presStyleCnt="0">
        <dgm:presLayoutVars>
          <dgm:dir/>
          <dgm:resizeHandles val="exact"/>
        </dgm:presLayoutVars>
      </dgm:prSet>
      <dgm:spPr/>
    </dgm:pt>
    <dgm:pt modelId="{A5C50ECD-0EF5-40ED-886D-D424D78939EB}" type="pres">
      <dgm:prSet presAssocID="{7B9AF52F-009E-46EF-9B1F-0B26E8D0F76A}" presName="composite" presStyleCnt="0"/>
      <dgm:spPr/>
    </dgm:pt>
    <dgm:pt modelId="{417961B8-361A-48F1-8004-62C45241ECF3}" type="pres">
      <dgm:prSet presAssocID="{7B9AF52F-009E-46EF-9B1F-0B26E8D0F76A}" presName="imgShp" presStyleLbl="fgImgPlace1" presStyleIdx="0" presStyleCnt="2" custScaleX="292578" custScaleY="289801" custLinFactNeighborX="-51268"/>
      <dgm:spPr>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pt>
    <dgm:pt modelId="{813223BB-F875-4676-961D-63C6FE9BAC4A}" type="pres">
      <dgm:prSet presAssocID="{7B9AF52F-009E-46EF-9B1F-0B26E8D0F76A}" presName="txShp" presStyleLbl="node1" presStyleIdx="0" presStyleCnt="2" custScaleX="120250" custScaleY="261071" custLinFactNeighborX="11385">
        <dgm:presLayoutVars>
          <dgm:bulletEnabled val="1"/>
        </dgm:presLayoutVars>
      </dgm:prSet>
      <dgm:spPr/>
    </dgm:pt>
    <dgm:pt modelId="{32092EF1-714E-4104-A399-A9A3060BDF59}" type="pres">
      <dgm:prSet presAssocID="{007ED4B2-245E-4EC1-98DA-7015F4ABA06A}" presName="spacing" presStyleCnt="0"/>
      <dgm:spPr/>
    </dgm:pt>
    <dgm:pt modelId="{A616EA67-8B26-4A54-9CC8-FAF8B638C460}" type="pres">
      <dgm:prSet presAssocID="{729AB631-758B-407A-8EEB-B102BC47738A}" presName="composite" presStyleCnt="0"/>
      <dgm:spPr/>
    </dgm:pt>
    <dgm:pt modelId="{D56EEF54-14E2-48A5-ACAF-5F5E12B1FE08}" type="pres">
      <dgm:prSet presAssocID="{729AB631-758B-407A-8EEB-B102BC47738A}" presName="imgShp" presStyleLbl="fgImgPlace1" presStyleIdx="1" presStyleCnt="2" custScaleX="287565" custScaleY="277008" custLinFactNeighborX="-48972"/>
      <dgm:spPr>
        <a:blipFill rotWithShape="1">
          <a:blip xmlns:r="http://schemas.openxmlformats.org/officeDocument/2006/relationships" r:embed="rId2"/>
          <a:stretch>
            <a:fillRect/>
          </a:stretch>
        </a:blipFill>
      </dgm:spPr>
    </dgm:pt>
    <dgm:pt modelId="{E2800C8B-4F5C-46F2-9816-8D22642B0E3F}" type="pres">
      <dgm:prSet presAssocID="{729AB631-758B-407A-8EEB-B102BC47738A}" presName="txShp" presStyleLbl="node1" presStyleIdx="1" presStyleCnt="2" custScaleX="120250" custScaleY="276358" custLinFactNeighborX="11385">
        <dgm:presLayoutVars>
          <dgm:bulletEnabled val="1"/>
        </dgm:presLayoutVars>
      </dgm:prSet>
      <dgm:spPr/>
    </dgm:pt>
  </dgm:ptLst>
  <dgm:cxnLst>
    <dgm:cxn modelId="{FA95ED01-2680-4ECA-BF4D-58AE4110E835}" type="presOf" srcId="{7B9AF52F-009E-46EF-9B1F-0B26E8D0F76A}" destId="{813223BB-F875-4676-961D-63C6FE9BAC4A}" srcOrd="0" destOrd="0" presId="urn:microsoft.com/office/officeart/2005/8/layout/vList3"/>
    <dgm:cxn modelId="{B24D3B28-0371-47D0-A8EF-1840852FD20E}" type="presOf" srcId="{B618EA00-AA69-43B5-B79C-53E260308BE5}" destId="{0096417B-C72D-4905-97B1-C22DD3B70D2B}" srcOrd="0" destOrd="0" presId="urn:microsoft.com/office/officeart/2005/8/layout/vList3"/>
    <dgm:cxn modelId="{E137DD49-4E26-47B8-8E13-C04276616E0F}" srcId="{B618EA00-AA69-43B5-B79C-53E260308BE5}" destId="{729AB631-758B-407A-8EEB-B102BC47738A}" srcOrd="1" destOrd="0" parTransId="{FE08F27B-1E90-495C-8FD1-7D9BACE8BEDA}" sibTransId="{C6F9EA0E-0EB5-426C-900C-5FD6E68C79FD}"/>
    <dgm:cxn modelId="{536BC957-7816-44A7-BC6F-CC1E04B9D055}" srcId="{B618EA00-AA69-43B5-B79C-53E260308BE5}" destId="{7B9AF52F-009E-46EF-9B1F-0B26E8D0F76A}" srcOrd="0" destOrd="0" parTransId="{DC184447-1239-4166-8554-69A37B2F218C}" sibTransId="{007ED4B2-245E-4EC1-98DA-7015F4ABA06A}"/>
    <dgm:cxn modelId="{89FE05D9-E079-456D-B572-945B27B9A053}" type="presOf" srcId="{729AB631-758B-407A-8EEB-B102BC47738A}" destId="{E2800C8B-4F5C-46F2-9816-8D22642B0E3F}" srcOrd="0" destOrd="0" presId="urn:microsoft.com/office/officeart/2005/8/layout/vList3"/>
    <dgm:cxn modelId="{17F71225-DD06-47C8-9045-3110C0E5867A}" type="presParOf" srcId="{0096417B-C72D-4905-97B1-C22DD3B70D2B}" destId="{A5C50ECD-0EF5-40ED-886D-D424D78939EB}" srcOrd="0" destOrd="0" presId="urn:microsoft.com/office/officeart/2005/8/layout/vList3"/>
    <dgm:cxn modelId="{38856475-9B1E-432D-B835-119413B3D2FA}" type="presParOf" srcId="{A5C50ECD-0EF5-40ED-886D-D424D78939EB}" destId="{417961B8-361A-48F1-8004-62C45241ECF3}" srcOrd="0" destOrd="0" presId="urn:microsoft.com/office/officeart/2005/8/layout/vList3"/>
    <dgm:cxn modelId="{FDBBF3FA-8472-4F80-997C-ACDA29B12627}" type="presParOf" srcId="{A5C50ECD-0EF5-40ED-886D-D424D78939EB}" destId="{813223BB-F875-4676-961D-63C6FE9BAC4A}" srcOrd="1" destOrd="0" presId="urn:microsoft.com/office/officeart/2005/8/layout/vList3"/>
    <dgm:cxn modelId="{B3C6A953-9A9C-4AD4-B22B-CCA521929EEC}" type="presParOf" srcId="{0096417B-C72D-4905-97B1-C22DD3B70D2B}" destId="{32092EF1-714E-4104-A399-A9A3060BDF59}" srcOrd="1" destOrd="0" presId="urn:microsoft.com/office/officeart/2005/8/layout/vList3"/>
    <dgm:cxn modelId="{5393C740-D644-4DFC-8C9B-17A5804D199D}" type="presParOf" srcId="{0096417B-C72D-4905-97B1-C22DD3B70D2B}" destId="{A616EA67-8B26-4A54-9CC8-FAF8B638C460}" srcOrd="2" destOrd="0" presId="urn:microsoft.com/office/officeart/2005/8/layout/vList3"/>
    <dgm:cxn modelId="{48879574-4F91-46AF-AB44-2096536B98CD}" type="presParOf" srcId="{A616EA67-8B26-4A54-9CC8-FAF8B638C460}" destId="{D56EEF54-14E2-48A5-ACAF-5F5E12B1FE08}" srcOrd="0" destOrd="0" presId="urn:microsoft.com/office/officeart/2005/8/layout/vList3"/>
    <dgm:cxn modelId="{74355B05-544E-483B-80E1-6D9F7150A70E}" type="presParOf" srcId="{A616EA67-8B26-4A54-9CC8-FAF8B638C460}" destId="{E2800C8B-4F5C-46F2-9816-8D22642B0E3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59C87-EAA8-45AB-A7E7-6DC1F792B1A6}">
      <dsp:nvSpPr>
        <dsp:cNvPr id="0" name=""/>
        <dsp:cNvSpPr/>
      </dsp:nvSpPr>
      <dsp:spPr>
        <a:xfrm rot="10800000" flipV="1">
          <a:off x="1660927" y="145143"/>
          <a:ext cx="8710586" cy="1262331"/>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rtl="0">
            <a:lnSpc>
              <a:spcPct val="90000"/>
            </a:lnSpc>
            <a:spcBef>
              <a:spcPct val="0"/>
            </a:spcBef>
            <a:spcAft>
              <a:spcPct val="35000"/>
            </a:spcAft>
            <a:buNone/>
          </a:pPr>
          <a:r>
            <a:rPr lang="en-GB" sz="1800" b="1" u="sng" kern="1200" baseline="0" dirty="0">
              <a:solidFill>
                <a:schemeClr val="bg1"/>
              </a:solidFill>
              <a:latin typeface="Arial" panose="020B0604020202020204" pitchFamily="34" charset="0"/>
              <a:ea typeface="Verdana" panose="020B0604030504040204" pitchFamily="34" charset="0"/>
              <a:cs typeface="Arial" panose="020B0604020202020204" pitchFamily="34" charset="0"/>
            </a:rPr>
            <a:t>DG Research and Innovation </a:t>
          </a:r>
        </a:p>
        <a:p>
          <a:pPr marL="0" lvl="0" indent="0" algn="ctr" defTabSz="800100" rtl="0">
            <a:lnSpc>
              <a:spcPct val="90000"/>
            </a:lnSpc>
            <a:spcBef>
              <a:spcPct val="0"/>
            </a:spcBef>
            <a:spcAft>
              <a:spcPct val="35000"/>
            </a:spcAft>
            <a:buNone/>
          </a:pPr>
          <a:r>
            <a:rPr lang="en-GB" sz="1800" b="0" kern="1200" baseline="0" dirty="0">
              <a:solidFill>
                <a:schemeClr val="bg1"/>
              </a:solidFill>
              <a:latin typeface="Arial" panose="020B0604020202020204" pitchFamily="34" charset="0"/>
              <a:ea typeface="Verdana" panose="020B0604030504040204" pitchFamily="34" charset="0"/>
              <a:cs typeface="Arial" panose="020B0604020202020204" pitchFamily="34" charset="0"/>
            </a:rPr>
            <a:t>-&gt; Definition of Policies</a:t>
          </a:r>
        </a:p>
        <a:p>
          <a:pPr marL="0" lvl="0" indent="0" algn="ctr" defTabSz="800100" rtl="0">
            <a:lnSpc>
              <a:spcPct val="90000"/>
            </a:lnSpc>
            <a:spcBef>
              <a:spcPct val="0"/>
            </a:spcBef>
            <a:spcAft>
              <a:spcPct val="35000"/>
            </a:spcAft>
            <a:buNone/>
          </a:pPr>
          <a:r>
            <a:rPr lang="en-GB" sz="1800" b="0" kern="1200" dirty="0">
              <a:solidFill>
                <a:schemeClr val="bg1"/>
              </a:solidFill>
              <a:latin typeface="Arial" panose="020B0604020202020204" pitchFamily="34" charset="0"/>
              <a:ea typeface="Verdana" panose="020B0604030504040204" pitchFamily="34" charset="0"/>
              <a:cs typeface="Arial" panose="020B0604020202020204" pitchFamily="34" charset="0"/>
            </a:rPr>
            <a:t>-&gt; Drafting the Work Programme</a:t>
          </a:r>
          <a:endParaRPr lang="en-US" sz="1800" b="0" kern="1200" dirty="0">
            <a:solidFill>
              <a:schemeClr val="bg1"/>
            </a:solidFill>
            <a:latin typeface="Arial" panose="020B0604020202020204" pitchFamily="34" charset="0"/>
            <a:ea typeface="Verdana" panose="020B0604030504040204" pitchFamily="34" charset="0"/>
            <a:cs typeface="Arial" panose="020B0604020202020204" pitchFamily="34" charset="0"/>
          </a:endParaRPr>
        </a:p>
      </dsp:txBody>
      <dsp:txXfrm rot="10800000">
        <a:off x="1976510" y="145143"/>
        <a:ext cx="8395003" cy="1262331"/>
      </dsp:txXfrm>
    </dsp:sp>
    <dsp:sp modelId="{8DAE5BCD-E876-4A5D-9217-2AE2623CE3F1}">
      <dsp:nvSpPr>
        <dsp:cNvPr id="0" name=""/>
        <dsp:cNvSpPr/>
      </dsp:nvSpPr>
      <dsp:spPr>
        <a:xfrm>
          <a:off x="418011" y="0"/>
          <a:ext cx="1396523" cy="1478972"/>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679276-0AE4-49D1-B0C4-55DD46810AA9}">
      <dsp:nvSpPr>
        <dsp:cNvPr id="0" name=""/>
        <dsp:cNvSpPr/>
      </dsp:nvSpPr>
      <dsp:spPr>
        <a:xfrm rot="10800000">
          <a:off x="1572563" y="1593492"/>
          <a:ext cx="8774786" cy="1550679"/>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b="1" u="sng" kern="1200" dirty="0">
              <a:latin typeface="+mn-lt"/>
              <a:ea typeface="Verdana" panose="020B0604030504040204" pitchFamily="34" charset="0"/>
            </a:rPr>
            <a:t>Research Executive Agency (REA) </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a:t>
          </a:r>
          <a:r>
            <a:rPr lang="en-GB" sz="1800" kern="1200" dirty="0"/>
            <a:t>Reforming European Research &amp; Innovation and Research Infrastructures’</a:t>
          </a:r>
          <a:r>
            <a:rPr lang="en-US" sz="1800" kern="1200" dirty="0">
              <a:latin typeface="+mn-lt"/>
              <a:ea typeface="Verdana" panose="020B0604030504040204" pitchFamily="34" charset="0"/>
            </a:rPr>
            <a:t>, </a:t>
          </a:r>
          <a:r>
            <a:rPr lang="en-US" sz="1800" b="1" kern="1200" dirty="0">
              <a:latin typeface="+mn-lt"/>
              <a:ea typeface="Verdana" panose="020B0604030504040204" pitchFamily="34" charset="0"/>
            </a:rPr>
            <a:t>Unit C4 </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-&gt; Implementation of calls for proposals</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-&gt; Grant Management</a:t>
          </a:r>
        </a:p>
      </dsp:txBody>
      <dsp:txXfrm rot="10800000">
        <a:off x="1960233" y="1593492"/>
        <a:ext cx="8387116" cy="1550679"/>
      </dsp:txXfrm>
    </dsp:sp>
    <dsp:sp modelId="{938667BE-BE84-4C3A-9838-49EA6C96AA1D}">
      <dsp:nvSpPr>
        <dsp:cNvPr id="0" name=""/>
        <dsp:cNvSpPr/>
      </dsp:nvSpPr>
      <dsp:spPr>
        <a:xfrm>
          <a:off x="421516" y="1696271"/>
          <a:ext cx="1355651" cy="1272352"/>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98D454-B72C-4C6A-9EA8-DBBF154FD236}">
      <dsp:nvSpPr>
        <dsp:cNvPr id="0" name=""/>
        <dsp:cNvSpPr/>
      </dsp:nvSpPr>
      <dsp:spPr>
        <a:xfrm rot="10800000">
          <a:off x="1702209" y="3281900"/>
          <a:ext cx="8635278" cy="1346234"/>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rtl="0">
            <a:lnSpc>
              <a:spcPct val="90000"/>
            </a:lnSpc>
            <a:spcBef>
              <a:spcPct val="0"/>
            </a:spcBef>
            <a:spcAft>
              <a:spcPct val="35000"/>
            </a:spcAft>
            <a:buNone/>
          </a:pPr>
          <a:endParaRPr lang="en-GB" sz="1800" b="1" u="sng" kern="1200" dirty="0">
            <a:solidFill>
              <a:schemeClr val="bg1"/>
            </a:solidFill>
            <a:latin typeface="+mn-lt"/>
            <a:ea typeface="Verdana" panose="020B0604030504040204" pitchFamily="34" charset="0"/>
          </a:endParaRPr>
        </a:p>
        <a:p>
          <a:pPr marL="0" lvl="0" indent="0" algn="ctr" defTabSz="800100" rtl="0">
            <a:lnSpc>
              <a:spcPct val="90000"/>
            </a:lnSpc>
            <a:spcBef>
              <a:spcPct val="0"/>
            </a:spcBef>
            <a:spcAft>
              <a:spcPct val="35000"/>
            </a:spcAft>
            <a:buNone/>
          </a:pPr>
          <a:r>
            <a:rPr lang="en-GB" sz="1800" b="1" u="sng" kern="1200" dirty="0">
              <a:solidFill>
                <a:schemeClr val="bg1"/>
              </a:solidFill>
              <a:latin typeface="+mn-lt"/>
              <a:ea typeface="Verdana" panose="020B0604030504040204" pitchFamily="34" charset="0"/>
            </a:rPr>
            <a:t>Coordinator</a:t>
          </a:r>
        </a:p>
        <a:p>
          <a:pPr marL="0" lvl="0" indent="0" algn="ctr" defTabSz="800100" rtl="0">
            <a:lnSpc>
              <a:spcPct val="90000"/>
            </a:lnSpc>
            <a:spcBef>
              <a:spcPct val="0"/>
            </a:spcBef>
            <a:spcAft>
              <a:spcPct val="35000"/>
            </a:spcAft>
            <a:buNone/>
          </a:pPr>
          <a:r>
            <a:rPr lang="en-US" sz="1800" b="0" kern="1200" baseline="0" dirty="0">
              <a:solidFill>
                <a:schemeClr val="bg1"/>
              </a:solidFill>
              <a:latin typeface="Arial" panose="020B0604020202020204" pitchFamily="34" charset="0"/>
              <a:ea typeface="Verdana" panose="020B0604030504040204" pitchFamily="34" charset="0"/>
              <a:cs typeface="Arial" panose="020B0604020202020204" pitchFamily="34" charset="0"/>
            </a:rPr>
            <a:t>-&gt; Monitor that the action is implemented properly</a:t>
          </a:r>
        </a:p>
        <a:p>
          <a:pPr marL="0" lvl="0" indent="0" algn="ctr" defTabSz="800100" rtl="0">
            <a:lnSpc>
              <a:spcPct val="90000"/>
            </a:lnSpc>
            <a:spcBef>
              <a:spcPct val="0"/>
            </a:spcBef>
            <a:spcAft>
              <a:spcPct val="35000"/>
            </a:spcAft>
            <a:buNone/>
          </a:pPr>
          <a:r>
            <a:rPr lang="en-GB" sz="1800" b="0" kern="1200" baseline="0" dirty="0">
              <a:solidFill>
                <a:schemeClr val="bg1"/>
              </a:solidFill>
              <a:latin typeface="Arial" panose="020B0604020202020204" pitchFamily="34" charset="0"/>
              <a:ea typeface="Verdana" panose="020B0604030504040204" pitchFamily="34" charset="0"/>
              <a:cs typeface="Arial" panose="020B0604020202020204" pitchFamily="34" charset="0"/>
            </a:rPr>
            <a:t>-&gt; Act as the intermediary for all communications with REA</a:t>
          </a:r>
        </a:p>
        <a:p>
          <a:pPr marL="0" lvl="0" indent="0" algn="ctr" defTabSz="800100" rtl="0">
            <a:lnSpc>
              <a:spcPct val="90000"/>
            </a:lnSpc>
            <a:spcBef>
              <a:spcPct val="0"/>
            </a:spcBef>
            <a:spcAft>
              <a:spcPct val="35000"/>
            </a:spcAft>
            <a:buNone/>
          </a:pPr>
          <a:r>
            <a:rPr lang="en-GB" sz="1800" b="0" kern="1200" baseline="0" dirty="0">
              <a:solidFill>
                <a:schemeClr val="bg1"/>
              </a:solidFill>
              <a:latin typeface="Arial" panose="020B0604020202020204" pitchFamily="34" charset="0"/>
              <a:ea typeface="Verdana" panose="020B0604030504040204" pitchFamily="34" charset="0"/>
              <a:cs typeface="Arial" panose="020B0604020202020204" pitchFamily="34" charset="0"/>
            </a:rPr>
            <a:t>-&gt; Distribution of payments</a:t>
          </a:r>
        </a:p>
        <a:p>
          <a:pPr marL="0" lvl="0" indent="0" algn="ctr" defTabSz="800100" rtl="0">
            <a:lnSpc>
              <a:spcPct val="90000"/>
            </a:lnSpc>
            <a:spcBef>
              <a:spcPct val="0"/>
            </a:spcBef>
            <a:spcAft>
              <a:spcPct val="35000"/>
            </a:spcAft>
            <a:buNone/>
          </a:pPr>
          <a:endParaRPr lang="en-US" sz="1800" b="1" u="sng" kern="1200" dirty="0">
            <a:solidFill>
              <a:schemeClr val="bg1"/>
            </a:solidFill>
            <a:latin typeface="+mn-lt"/>
            <a:ea typeface="Verdana" panose="020B0604030504040204" pitchFamily="34" charset="0"/>
          </a:endParaRPr>
        </a:p>
      </dsp:txBody>
      <dsp:txXfrm rot="10800000">
        <a:off x="2038767" y="3281900"/>
        <a:ext cx="8298720" cy="1346234"/>
      </dsp:txXfrm>
    </dsp:sp>
    <dsp:sp modelId="{4649AEA6-B86D-448F-A328-FE7458A10352}">
      <dsp:nvSpPr>
        <dsp:cNvPr id="0" name=""/>
        <dsp:cNvSpPr/>
      </dsp:nvSpPr>
      <dsp:spPr>
        <a:xfrm>
          <a:off x="360553" y="3215901"/>
          <a:ext cx="1441831" cy="135375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3000" r="-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19730-608C-4D24-8081-F0C333A341EE}">
      <dsp:nvSpPr>
        <dsp:cNvPr id="0" name=""/>
        <dsp:cNvSpPr/>
      </dsp:nvSpPr>
      <dsp:spPr>
        <a:xfrm>
          <a:off x="750662" y="0"/>
          <a:ext cx="1702760" cy="993755"/>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n-GB" sz="1500" b="1" kern="1200" dirty="0"/>
            <a:t>WHEN</a:t>
          </a:r>
        </a:p>
        <a:p>
          <a:pPr marL="0" lvl="0" indent="0" algn="ctr" defTabSz="666750" rtl="0">
            <a:lnSpc>
              <a:spcPct val="90000"/>
            </a:lnSpc>
            <a:spcBef>
              <a:spcPct val="0"/>
            </a:spcBef>
            <a:spcAft>
              <a:spcPct val="35000"/>
            </a:spcAft>
            <a:buNone/>
          </a:pPr>
          <a:r>
            <a:rPr lang="en-GB" sz="1500" b="1" kern="1200" dirty="0"/>
            <a:t>60 days </a:t>
          </a:r>
          <a:r>
            <a:rPr lang="en-GB" sz="1500" kern="1200" dirty="0"/>
            <a:t>after reporting </a:t>
          </a:r>
          <a:r>
            <a:rPr lang="en-GB" sz="1500" b="1" kern="1200" dirty="0"/>
            <a:t>period end</a:t>
          </a:r>
          <a:endParaRPr lang="en-GB" sz="1500" kern="1200" dirty="0"/>
        </a:p>
      </dsp:txBody>
      <dsp:txXfrm>
        <a:off x="779768" y="29106"/>
        <a:ext cx="1644548" cy="935543"/>
      </dsp:txXfrm>
    </dsp:sp>
    <dsp:sp modelId="{9D162703-72A4-434D-A184-09A1A40082BC}">
      <dsp:nvSpPr>
        <dsp:cNvPr id="0" name=""/>
        <dsp:cNvSpPr/>
      </dsp:nvSpPr>
      <dsp:spPr>
        <a:xfrm>
          <a:off x="3693621" y="0"/>
          <a:ext cx="1675062" cy="1000487"/>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fr-BE" sz="1500" b="1" kern="1200" dirty="0"/>
            <a:t>WHAT</a:t>
          </a:r>
          <a:r>
            <a:rPr lang="en-GB" sz="1500" b="1" kern="1200" dirty="0"/>
            <a:t> </a:t>
          </a:r>
        </a:p>
        <a:p>
          <a:pPr marL="0" lvl="0" indent="0" algn="ctr" defTabSz="666750" rtl="0">
            <a:lnSpc>
              <a:spcPct val="90000"/>
            </a:lnSpc>
            <a:spcBef>
              <a:spcPct val="0"/>
            </a:spcBef>
            <a:spcAft>
              <a:spcPct val="35000"/>
            </a:spcAft>
            <a:buNone/>
          </a:pPr>
          <a:r>
            <a:rPr lang="en-GB" sz="1500" b="1" kern="1200" dirty="0"/>
            <a:t>Periodic Report:</a:t>
          </a:r>
          <a:endParaRPr lang="en-GB" sz="1500" kern="1200" dirty="0"/>
        </a:p>
      </dsp:txBody>
      <dsp:txXfrm>
        <a:off x="3722924" y="29303"/>
        <a:ext cx="1616456" cy="941881"/>
      </dsp:txXfrm>
    </dsp:sp>
    <dsp:sp modelId="{486D459D-7BE6-488F-A2DF-1578E0480AF5}">
      <dsp:nvSpPr>
        <dsp:cNvPr id="0" name=""/>
        <dsp:cNvSpPr/>
      </dsp:nvSpPr>
      <dsp:spPr>
        <a:xfrm>
          <a:off x="1680019" y="1000487"/>
          <a:ext cx="2181108" cy="1893754"/>
        </a:xfrm>
        <a:custGeom>
          <a:avLst/>
          <a:gdLst/>
          <a:ahLst/>
          <a:cxnLst/>
          <a:rect l="0" t="0" r="0" b="0"/>
          <a:pathLst>
            <a:path>
              <a:moveTo>
                <a:pt x="2181108" y="0"/>
              </a:moveTo>
              <a:lnTo>
                <a:pt x="0" y="1893754"/>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34832609-D6CE-4EBB-9977-24A266AE8072}">
      <dsp:nvSpPr>
        <dsp:cNvPr id="0" name=""/>
        <dsp:cNvSpPr/>
      </dsp:nvSpPr>
      <dsp:spPr>
        <a:xfrm>
          <a:off x="1680019" y="1185876"/>
          <a:ext cx="5952801" cy="3416730"/>
        </a:xfrm>
        <a:prstGeom prst="roundRect">
          <a:avLst>
            <a:gd name="adj" fmla="val 10000"/>
          </a:avLst>
        </a:prstGeom>
        <a:solidFill>
          <a:schemeClr val="accent1">
            <a:alpha val="9000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1200" dirty="0">
              <a:solidFill>
                <a:schemeClr val="bg1"/>
              </a:solidFill>
            </a:rPr>
            <a:t>1. Technical report</a:t>
          </a:r>
        </a:p>
        <a:p>
          <a:pPr marL="0" lvl="0" indent="0" algn="ctr" defTabSz="914400">
            <a:lnSpc>
              <a:spcPct val="100000"/>
            </a:lnSpc>
            <a:spcBef>
              <a:spcPct val="0"/>
            </a:spcBef>
            <a:spcAft>
              <a:spcPts val="0"/>
            </a:spcAft>
            <a:buNone/>
          </a:pPr>
          <a:r>
            <a:rPr lang="en-GB" altLang="en-US" sz="1600" i="0" kern="1200" dirty="0">
              <a:solidFill>
                <a:schemeClr val="bg1"/>
              </a:solidFill>
              <a:cs typeface="Arial" charset="0"/>
            </a:rPr>
            <a:t>- Prepared by the Coordinator</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What was done and achieved?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Which problems were encountered?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How can progress so far be assessed?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Were there any deviations or corrective actions?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1600" b="1" u="sng" kern="1200" dirty="0">
            <a:solidFill>
              <a:schemeClr val="bg1"/>
            </a:solidFill>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u="none" kern="1200" dirty="0">
              <a:solidFill>
                <a:schemeClr val="bg1"/>
              </a:solidFill>
            </a:rPr>
            <a:t>2. Financial report</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Individual financial statement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Explanation of the use of resources and information on subcontracting</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T</a:t>
          </a:r>
          <a:r>
            <a:rPr lang="en-US" sz="1600" b="0" kern="1200" dirty="0">
              <a:solidFill>
                <a:schemeClr val="bg1"/>
              </a:solidFill>
            </a:rPr>
            <a:t>he certificates on the financial statements (CFS)</a:t>
          </a:r>
          <a:endParaRPr lang="en-GB" sz="1600" b="0" kern="1200" dirty="0">
            <a:solidFill>
              <a:schemeClr val="bg1"/>
            </a:solidFill>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GB" sz="1200" b="1" kern="1200" dirty="0"/>
        </a:p>
      </dsp:txBody>
      <dsp:txXfrm>
        <a:off x="1780092" y="1285949"/>
        <a:ext cx="5752655" cy="3216584"/>
      </dsp:txXfrm>
    </dsp:sp>
    <dsp:sp modelId="{7E399E76-5845-4EBB-95A4-D833AC418EB9}">
      <dsp:nvSpPr>
        <dsp:cNvPr id="0" name=""/>
        <dsp:cNvSpPr/>
      </dsp:nvSpPr>
      <dsp:spPr>
        <a:xfrm>
          <a:off x="6404352" y="0"/>
          <a:ext cx="1918187" cy="991531"/>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n-GB" sz="1500" b="1" kern="1200" dirty="0"/>
            <a:t>HOW </a:t>
          </a:r>
        </a:p>
        <a:p>
          <a:pPr marL="0" lvl="0" indent="0" algn="ctr" defTabSz="666750" rtl="0">
            <a:lnSpc>
              <a:spcPct val="90000"/>
            </a:lnSpc>
            <a:spcBef>
              <a:spcPct val="0"/>
            </a:spcBef>
            <a:spcAft>
              <a:spcPct val="35000"/>
            </a:spcAft>
            <a:buNone/>
          </a:pPr>
          <a:r>
            <a:rPr lang="en-GB" sz="1500" kern="1200" dirty="0"/>
            <a:t>via Portal</a:t>
          </a:r>
        </a:p>
      </dsp:txBody>
      <dsp:txXfrm>
        <a:off x="6433393" y="29041"/>
        <a:ext cx="1860105" cy="9334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03C86-3CEA-4D39-BB23-710CDADAF964}">
      <dsp:nvSpPr>
        <dsp:cNvPr id="0" name=""/>
        <dsp:cNvSpPr/>
      </dsp:nvSpPr>
      <dsp:spPr>
        <a:xfrm rot="10800000">
          <a:off x="2159687" y="557"/>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1800" b="1" kern="1200" dirty="0">
              <a:solidFill>
                <a:schemeClr val="accent4"/>
              </a:solidFill>
            </a:rPr>
            <a:t>Reviews</a:t>
          </a:r>
          <a:r>
            <a:rPr lang="en-GB" sz="1800" b="0" kern="1200" dirty="0">
              <a:solidFill>
                <a:schemeClr val="bg1"/>
              </a:solidFill>
            </a:rPr>
            <a:t> planned at the </a:t>
          </a:r>
          <a:r>
            <a:rPr lang="en-GB" sz="1800" b="1" kern="1200" dirty="0">
              <a:solidFill>
                <a:schemeClr val="bg1"/>
              </a:solidFill>
            </a:rPr>
            <a:t>end </a:t>
          </a:r>
          <a:r>
            <a:rPr lang="en-GB" sz="1800" b="0" kern="1200">
              <a:solidFill>
                <a:schemeClr val="bg1"/>
              </a:solidFill>
            </a:rPr>
            <a:t>of each </a:t>
          </a:r>
          <a:r>
            <a:rPr lang="en-GB" sz="1800" b="0" kern="1200" dirty="0">
              <a:solidFill>
                <a:schemeClr val="bg1"/>
              </a:solidFill>
            </a:rPr>
            <a:t>reporting</a:t>
          </a:r>
          <a:r>
            <a:rPr lang="en-GB" sz="1800" b="1" kern="1200" dirty="0">
              <a:solidFill>
                <a:schemeClr val="bg1"/>
              </a:solidFill>
            </a:rPr>
            <a:t> </a:t>
          </a:r>
          <a:r>
            <a:rPr lang="en-GB" sz="1800" b="1" kern="1200">
              <a:solidFill>
                <a:schemeClr val="bg1"/>
              </a:solidFill>
            </a:rPr>
            <a:t>period </a:t>
          </a:r>
          <a:r>
            <a:rPr lang="en-GB" sz="1800" i="0" kern="1200">
              <a:solidFill>
                <a:schemeClr val="bg1"/>
              </a:solidFill>
            </a:rPr>
            <a:t>(ca. 1 </a:t>
          </a:r>
          <a:r>
            <a:rPr lang="en-GB" sz="1800" i="0" kern="1200" dirty="0">
              <a:solidFill>
                <a:schemeClr val="bg1"/>
              </a:solidFill>
            </a:rPr>
            <a:t>month after submission of reports). Article 21 of the GA </a:t>
          </a:r>
        </a:p>
      </dsp:txBody>
      <dsp:txXfrm rot="10800000">
        <a:off x="2464072" y="557"/>
        <a:ext cx="7061442" cy="1217542"/>
      </dsp:txXfrm>
    </dsp:sp>
    <dsp:sp modelId="{9BDCA267-4C85-4729-92BA-5B1C6572EE36}">
      <dsp:nvSpPr>
        <dsp:cNvPr id="0" name=""/>
        <dsp:cNvSpPr/>
      </dsp:nvSpPr>
      <dsp:spPr>
        <a:xfrm>
          <a:off x="1550916" y="557"/>
          <a:ext cx="1217542" cy="121754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719D2D-D2F8-4DB2-9461-CD66764D3704}">
      <dsp:nvSpPr>
        <dsp:cNvPr id="0" name=""/>
        <dsp:cNvSpPr/>
      </dsp:nvSpPr>
      <dsp:spPr>
        <a:xfrm rot="10800000">
          <a:off x="2159687" y="1576644"/>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solidFill>
                <a:schemeClr val="bg1"/>
              </a:solidFill>
            </a:rPr>
            <a:t>Review (</a:t>
          </a:r>
          <a:r>
            <a:rPr lang="en-GB" sz="1800" b="0" kern="1200">
              <a:solidFill>
                <a:schemeClr val="bg1"/>
              </a:solidFill>
            </a:rPr>
            <a:t>optional): </a:t>
          </a:r>
          <a:r>
            <a:rPr lang="en-GB" sz="1800" b="1" kern="1200">
              <a:solidFill>
                <a:schemeClr val="bg1"/>
              </a:solidFill>
            </a:rPr>
            <a:t>Present </a:t>
          </a:r>
          <a:r>
            <a:rPr lang="en-GB" sz="1800" b="0" kern="1200" dirty="0">
              <a:solidFill>
                <a:schemeClr val="bg1"/>
              </a:solidFill>
            </a:rPr>
            <a:t>the</a:t>
          </a:r>
          <a:r>
            <a:rPr lang="en-GB" sz="1800" b="1" kern="1200" dirty="0">
              <a:solidFill>
                <a:schemeClr val="bg1"/>
              </a:solidFill>
            </a:rPr>
            <a:t> work carried out</a:t>
          </a:r>
          <a:r>
            <a:rPr lang="en-GB" sz="1800" b="0" kern="1200" dirty="0">
              <a:solidFill>
                <a:schemeClr val="bg1"/>
              </a:solidFill>
            </a:rPr>
            <a:t>,</a:t>
          </a:r>
          <a:r>
            <a:rPr lang="en-GB" sz="1800" b="1" kern="1200" dirty="0">
              <a:solidFill>
                <a:schemeClr val="bg1"/>
              </a:solidFill>
            </a:rPr>
            <a:t> </a:t>
          </a:r>
          <a:r>
            <a:rPr lang="en-GB" sz="1800" b="0" kern="1200" dirty="0">
              <a:solidFill>
                <a:schemeClr val="bg1"/>
              </a:solidFill>
            </a:rPr>
            <a:t>main </a:t>
          </a:r>
          <a:r>
            <a:rPr lang="en-GB" sz="1800" b="1" kern="1200" dirty="0">
              <a:solidFill>
                <a:schemeClr val="bg1"/>
              </a:solidFill>
            </a:rPr>
            <a:t>achievements </a:t>
          </a:r>
          <a:r>
            <a:rPr lang="en-GB" sz="1800" b="0" kern="1200" dirty="0">
              <a:solidFill>
                <a:schemeClr val="bg1"/>
              </a:solidFill>
            </a:rPr>
            <a:t>and </a:t>
          </a:r>
          <a:r>
            <a:rPr lang="en-GB" sz="1800" b="1" kern="1200" dirty="0">
              <a:solidFill>
                <a:schemeClr val="bg1"/>
              </a:solidFill>
            </a:rPr>
            <a:t>use of resources</a:t>
          </a:r>
          <a:r>
            <a:rPr lang="en-GB" sz="1800" b="0" kern="1200" dirty="0">
              <a:solidFill>
                <a:schemeClr val="bg1"/>
              </a:solidFill>
            </a:rPr>
            <a:t>.</a:t>
          </a:r>
        </a:p>
        <a:p>
          <a:pPr marL="0" lvl="0" indent="0" algn="l" defTabSz="800100" rtl="0">
            <a:lnSpc>
              <a:spcPct val="90000"/>
            </a:lnSpc>
            <a:spcBef>
              <a:spcPct val="0"/>
            </a:spcBef>
            <a:spcAft>
              <a:spcPct val="35000"/>
            </a:spcAft>
            <a:buNone/>
          </a:pPr>
          <a:r>
            <a:rPr lang="en-GB" sz="1800" i="0" kern="1200" dirty="0">
              <a:solidFill>
                <a:schemeClr val="bg1"/>
              </a:solidFill>
            </a:rPr>
            <a:t>Participation of the </a:t>
          </a:r>
          <a:r>
            <a:rPr lang="en-GB" sz="1800" b="1" i="0" kern="1200" dirty="0">
              <a:solidFill>
                <a:schemeClr val="bg1"/>
              </a:solidFill>
            </a:rPr>
            <a:t>coordinator, </a:t>
          </a:r>
          <a:r>
            <a:rPr lang="en-GB" sz="1800" i="0" kern="1200" dirty="0">
              <a:solidFill>
                <a:schemeClr val="bg1"/>
              </a:solidFill>
            </a:rPr>
            <a:t>participation of </a:t>
          </a:r>
          <a:r>
            <a:rPr lang="en-GB" sz="1800" b="1" i="0" kern="1200" dirty="0">
              <a:solidFill>
                <a:schemeClr val="bg1"/>
              </a:solidFill>
            </a:rPr>
            <a:t>WP leaders</a:t>
          </a:r>
          <a:r>
            <a:rPr lang="en-GB" sz="1800" b="0" i="0" kern="1200" dirty="0">
              <a:solidFill>
                <a:schemeClr val="bg1"/>
              </a:solidFill>
            </a:rPr>
            <a:t>.</a:t>
          </a:r>
          <a:endParaRPr lang="en-GB" sz="1800" b="0" i="0" u="none" kern="1200" dirty="0">
            <a:solidFill>
              <a:schemeClr val="bg1"/>
            </a:solidFill>
          </a:endParaRPr>
        </a:p>
      </dsp:txBody>
      <dsp:txXfrm rot="10800000">
        <a:off x="2464072" y="1576644"/>
        <a:ext cx="7061442" cy="1217542"/>
      </dsp:txXfrm>
    </dsp:sp>
    <dsp:sp modelId="{93550E0F-232B-488E-90F5-56F180C3931F}">
      <dsp:nvSpPr>
        <dsp:cNvPr id="0" name=""/>
        <dsp:cNvSpPr/>
      </dsp:nvSpPr>
      <dsp:spPr>
        <a:xfrm>
          <a:off x="1550916" y="1576644"/>
          <a:ext cx="1217542" cy="121754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72EC6F-13A4-4DED-9513-A1277947F00E}">
      <dsp:nvSpPr>
        <dsp:cNvPr id="0" name=""/>
        <dsp:cNvSpPr/>
      </dsp:nvSpPr>
      <dsp:spPr>
        <a:xfrm rot="10800000">
          <a:off x="2084556" y="3152731"/>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0" kern="1200" dirty="0">
              <a:solidFill>
                <a:schemeClr val="bg1"/>
              </a:solidFill>
            </a:rPr>
            <a:t>REA</a:t>
          </a:r>
          <a:r>
            <a:rPr lang="en-GB" sz="1800" b="1" kern="1200" dirty="0">
              <a:solidFill>
                <a:schemeClr val="bg1"/>
              </a:solidFill>
            </a:rPr>
            <a:t> is</a:t>
          </a:r>
          <a:r>
            <a:rPr lang="en-GB" sz="1800" b="0" kern="1200" dirty="0">
              <a:solidFill>
                <a:schemeClr val="bg1"/>
              </a:solidFill>
            </a:rPr>
            <a:t> </a:t>
          </a:r>
          <a:r>
            <a:rPr lang="en-GB" sz="1800" b="1" kern="1200" dirty="0">
              <a:solidFill>
                <a:schemeClr val="bg1"/>
              </a:solidFill>
            </a:rPr>
            <a:t>assisted by </a:t>
          </a:r>
          <a:r>
            <a:rPr lang="en-GB" sz="1800" b="0" kern="1200" dirty="0">
              <a:solidFill>
                <a:schemeClr val="bg1"/>
              </a:solidFill>
            </a:rPr>
            <a:t>external</a:t>
          </a:r>
          <a:r>
            <a:rPr lang="en-GB" sz="1800" b="1" kern="1200" dirty="0">
              <a:solidFill>
                <a:schemeClr val="bg1"/>
              </a:solidFill>
            </a:rPr>
            <a:t> expert(s)</a:t>
          </a:r>
        </a:p>
      </dsp:txBody>
      <dsp:txXfrm rot="10800000">
        <a:off x="2388941" y="3152731"/>
        <a:ext cx="7061442" cy="1217542"/>
      </dsp:txXfrm>
    </dsp:sp>
    <dsp:sp modelId="{9C30CF05-9080-4786-8C38-A175B766939C}">
      <dsp:nvSpPr>
        <dsp:cNvPr id="0" name=""/>
        <dsp:cNvSpPr/>
      </dsp:nvSpPr>
      <dsp:spPr>
        <a:xfrm>
          <a:off x="1550916" y="3152731"/>
          <a:ext cx="1217542" cy="121754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BAC8DE-413C-464E-ACA5-6EADFF728E4B}">
      <dsp:nvSpPr>
        <dsp:cNvPr id="0" name=""/>
        <dsp:cNvSpPr/>
      </dsp:nvSpPr>
      <dsp:spPr>
        <a:xfrm>
          <a:off x="1824555" y="2320"/>
          <a:ext cx="1700826" cy="680330"/>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u="sng" kern="1200" dirty="0">
              <a:solidFill>
                <a:schemeClr val="tx2"/>
              </a:solidFill>
              <a:hlinkClick xmlns:r="http://schemas.openxmlformats.org/officeDocument/2006/relationships" r:id="rId1"/>
            </a:rPr>
            <a:t>ELIGIBLE COSTS</a:t>
          </a:r>
          <a:endParaRPr lang="en-GB" sz="1000" b="1" u="sng" kern="1200" dirty="0">
            <a:solidFill>
              <a:schemeClr val="tx2"/>
            </a:solidFill>
          </a:endParaRPr>
        </a:p>
      </dsp:txBody>
      <dsp:txXfrm>
        <a:off x="2164720" y="2320"/>
        <a:ext cx="1020496" cy="680330"/>
      </dsp:txXfrm>
    </dsp:sp>
    <dsp:sp modelId="{139DB1D7-7BBB-4ABC-AE63-DA97D6EDF15A}">
      <dsp:nvSpPr>
        <dsp:cNvPr id="0" name=""/>
        <dsp:cNvSpPr/>
      </dsp:nvSpPr>
      <dsp:spPr>
        <a:xfrm>
          <a:off x="3304274" y="60148"/>
          <a:ext cx="1411685" cy="564674"/>
        </a:xfrm>
        <a:prstGeom prst="chevron">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kern="1200" dirty="0">
              <a:solidFill>
                <a:schemeClr val="tx2"/>
              </a:solidFill>
            </a:rPr>
            <a:t>Actually incurred by the beneficiary</a:t>
          </a:r>
        </a:p>
      </dsp:txBody>
      <dsp:txXfrm>
        <a:off x="3586611" y="60148"/>
        <a:ext cx="847011" cy="564674"/>
      </dsp:txXfrm>
    </dsp:sp>
    <dsp:sp modelId="{77825BFF-5467-4C7A-87A4-2F18AF95D926}">
      <dsp:nvSpPr>
        <dsp:cNvPr id="0" name=""/>
        <dsp:cNvSpPr/>
      </dsp:nvSpPr>
      <dsp:spPr>
        <a:xfrm>
          <a:off x="4518324" y="60148"/>
          <a:ext cx="1283518" cy="564674"/>
        </a:xfrm>
        <a:prstGeom prst="chevron">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Incurred during the action</a:t>
          </a:r>
        </a:p>
      </dsp:txBody>
      <dsp:txXfrm>
        <a:off x="4800661" y="60148"/>
        <a:ext cx="718844" cy="564674"/>
      </dsp:txXfrm>
    </dsp:sp>
    <dsp:sp modelId="{ABB14980-423D-41AB-BEF7-AEC6A690D98A}">
      <dsp:nvSpPr>
        <dsp:cNvPr id="0" name=""/>
        <dsp:cNvSpPr/>
      </dsp:nvSpPr>
      <dsp:spPr>
        <a:xfrm>
          <a:off x="5604207" y="60148"/>
          <a:ext cx="1283518" cy="564674"/>
        </a:xfrm>
        <a:prstGeom prst="chevron">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Connected to the action</a:t>
          </a:r>
        </a:p>
      </dsp:txBody>
      <dsp:txXfrm>
        <a:off x="5886544" y="60148"/>
        <a:ext cx="718844" cy="564674"/>
      </dsp:txXfrm>
    </dsp:sp>
    <dsp:sp modelId="{C037D2EB-DD6D-4D54-A7C1-87BE26DC3586}">
      <dsp:nvSpPr>
        <dsp:cNvPr id="0" name=""/>
        <dsp:cNvSpPr/>
      </dsp:nvSpPr>
      <dsp:spPr>
        <a:xfrm>
          <a:off x="6690090" y="60148"/>
          <a:ext cx="1283518" cy="564674"/>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Identifiable and verifiable - accounting</a:t>
          </a:r>
        </a:p>
      </dsp:txBody>
      <dsp:txXfrm>
        <a:off x="6972427" y="60148"/>
        <a:ext cx="718844" cy="564674"/>
      </dsp:txXfrm>
    </dsp:sp>
    <dsp:sp modelId="{330FED0B-8475-4A87-8FAD-2AB6E3896EFE}">
      <dsp:nvSpPr>
        <dsp:cNvPr id="0" name=""/>
        <dsp:cNvSpPr/>
      </dsp:nvSpPr>
      <dsp:spPr>
        <a:xfrm>
          <a:off x="7775973" y="60148"/>
          <a:ext cx="1283518" cy="564674"/>
        </a:xfrm>
        <a:prstGeom prst="chevron">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Compliant with national law</a:t>
          </a:r>
        </a:p>
      </dsp:txBody>
      <dsp:txXfrm>
        <a:off x="8058310" y="60148"/>
        <a:ext cx="718844" cy="564674"/>
      </dsp:txXfrm>
    </dsp:sp>
    <dsp:sp modelId="{4D346289-5626-4348-9F08-590907B9179A}">
      <dsp:nvSpPr>
        <dsp:cNvPr id="0" name=""/>
        <dsp:cNvSpPr/>
      </dsp:nvSpPr>
      <dsp:spPr>
        <a:xfrm>
          <a:off x="8861856" y="60148"/>
          <a:ext cx="1429388" cy="564674"/>
        </a:xfrm>
        <a:prstGeom prst="chevron">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Reasonable financially sound</a:t>
          </a:r>
        </a:p>
      </dsp:txBody>
      <dsp:txXfrm>
        <a:off x="9144193" y="60148"/>
        <a:ext cx="864714" cy="564674"/>
      </dsp:txXfrm>
    </dsp:sp>
    <dsp:sp modelId="{A968CC75-9A4A-4E8A-8FA5-FAE6B5027440}">
      <dsp:nvSpPr>
        <dsp:cNvPr id="0" name=""/>
        <dsp:cNvSpPr/>
      </dsp:nvSpPr>
      <dsp:spPr>
        <a:xfrm>
          <a:off x="1812207" y="786618"/>
          <a:ext cx="1700826" cy="680330"/>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fr-BE" sz="1000" b="1" kern="1200"/>
            <a:t>Tips: </a:t>
          </a:r>
          <a:endParaRPr lang="en-GB" sz="1000" b="1" kern="1200" dirty="0"/>
        </a:p>
      </dsp:txBody>
      <dsp:txXfrm>
        <a:off x="2152372" y="786618"/>
        <a:ext cx="1020496" cy="680330"/>
      </dsp:txXfrm>
    </dsp:sp>
    <dsp:sp modelId="{2A7C9E8D-399B-4177-A9CD-619C30201354}">
      <dsp:nvSpPr>
        <dsp:cNvPr id="0" name=""/>
        <dsp:cNvSpPr/>
      </dsp:nvSpPr>
      <dsp:spPr>
        <a:xfrm>
          <a:off x="3181491" y="793585"/>
          <a:ext cx="1700826" cy="680330"/>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kern="1200"/>
            <a:t>Be transparent</a:t>
          </a:r>
          <a:endParaRPr lang="en-GB" sz="1000" b="1" kern="1200" dirty="0"/>
        </a:p>
      </dsp:txBody>
      <dsp:txXfrm>
        <a:off x="3521656" y="793585"/>
        <a:ext cx="1020496" cy="680330"/>
      </dsp:txXfrm>
    </dsp:sp>
    <dsp:sp modelId="{BCD5440B-310D-4F48-B180-6A620E619E3F}">
      <dsp:nvSpPr>
        <dsp:cNvPr id="0" name=""/>
        <dsp:cNvSpPr/>
      </dsp:nvSpPr>
      <dsp:spPr>
        <a:xfrm>
          <a:off x="4538445" y="795701"/>
          <a:ext cx="1700826" cy="680330"/>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kern="1200" dirty="0"/>
            <a:t>Treat all costs according to your usual accounting practice</a:t>
          </a:r>
        </a:p>
      </dsp:txBody>
      <dsp:txXfrm>
        <a:off x="4878610" y="795701"/>
        <a:ext cx="1020496" cy="680330"/>
      </dsp:txXfrm>
    </dsp:sp>
    <dsp:sp modelId="{FF68D82B-25DE-4632-A16E-37C4F6FB49A2}">
      <dsp:nvSpPr>
        <dsp:cNvPr id="0" name=""/>
        <dsp:cNvSpPr/>
      </dsp:nvSpPr>
      <dsp:spPr>
        <a:xfrm>
          <a:off x="5908954" y="792973"/>
          <a:ext cx="1700826" cy="680330"/>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kern="1200" dirty="0"/>
            <a:t>Check for exceptions beforehand! </a:t>
          </a:r>
        </a:p>
      </dsp:txBody>
      <dsp:txXfrm>
        <a:off x="6249119" y="792973"/>
        <a:ext cx="1020496" cy="680330"/>
      </dsp:txXfrm>
    </dsp:sp>
    <dsp:sp modelId="{2B00A863-509A-4446-B0E8-878E9F7C40AB}">
      <dsp:nvSpPr>
        <dsp:cNvPr id="0" name=""/>
        <dsp:cNvSpPr/>
      </dsp:nvSpPr>
      <dsp:spPr>
        <a:xfrm>
          <a:off x="7279462" y="790244"/>
          <a:ext cx="1700826" cy="680330"/>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kern="1200"/>
            <a:t>Ask: PO, FO</a:t>
          </a:r>
          <a:endParaRPr lang="en-GB" sz="1000" b="1" kern="1200" dirty="0"/>
        </a:p>
      </dsp:txBody>
      <dsp:txXfrm>
        <a:off x="7619627" y="790244"/>
        <a:ext cx="1020496" cy="6803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ABA240-DCA1-47E8-8075-4866E8BBE226}">
      <dsp:nvSpPr>
        <dsp:cNvPr id="0" name=""/>
        <dsp:cNvSpPr/>
      </dsp:nvSpPr>
      <dsp:spPr>
        <a:xfrm>
          <a:off x="194" y="1035850"/>
          <a:ext cx="1558028" cy="680449"/>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5715" rIns="0" bIns="5715" numCol="1" spcCol="1270" anchor="ctr" anchorCtr="0">
          <a:noAutofit/>
        </a:bodyPr>
        <a:lstStyle/>
        <a:p>
          <a:pPr marL="0" lvl="0" indent="0" algn="ctr" defTabSz="400050" rtl="0">
            <a:lnSpc>
              <a:spcPct val="90000"/>
            </a:lnSpc>
            <a:spcBef>
              <a:spcPct val="0"/>
            </a:spcBef>
            <a:spcAft>
              <a:spcPct val="35000"/>
            </a:spcAft>
            <a:buNone/>
          </a:pPr>
          <a:r>
            <a:rPr lang="en-GB" sz="900" b="1" kern="1200" dirty="0">
              <a:solidFill>
                <a:schemeClr val="tx2"/>
              </a:solidFill>
              <a:hlinkClick xmlns:r="http://schemas.openxmlformats.org/officeDocument/2006/relationships" r:id="rId1"/>
            </a:rPr>
            <a:t>INELIGIBLE COSTS</a:t>
          </a:r>
          <a:endParaRPr lang="en-GB" sz="900" kern="1200" dirty="0">
            <a:solidFill>
              <a:schemeClr val="tx2"/>
            </a:solidFill>
          </a:endParaRPr>
        </a:p>
      </dsp:txBody>
      <dsp:txXfrm>
        <a:off x="340419" y="1035850"/>
        <a:ext cx="877579" cy="680449"/>
      </dsp:txXfrm>
    </dsp:sp>
    <dsp:sp modelId="{EADF77E9-8E0C-41C3-BE76-3F0EF1AC151F}">
      <dsp:nvSpPr>
        <dsp:cNvPr id="0" name=""/>
        <dsp:cNvSpPr/>
      </dsp:nvSpPr>
      <dsp:spPr>
        <a:xfrm>
          <a:off x="1366208" y="1093689"/>
          <a:ext cx="1429610" cy="564772"/>
        </a:xfrm>
        <a:prstGeom prst="chevron">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Identifiable taxes and duties</a:t>
          </a:r>
        </a:p>
      </dsp:txBody>
      <dsp:txXfrm>
        <a:off x="1648594" y="1093689"/>
        <a:ext cx="864838" cy="564772"/>
      </dsp:txXfrm>
    </dsp:sp>
    <dsp:sp modelId="{6B20E9C8-F6D4-4A22-8C69-ABDAFF847E4A}">
      <dsp:nvSpPr>
        <dsp:cNvPr id="0" name=""/>
        <dsp:cNvSpPr/>
      </dsp:nvSpPr>
      <dsp:spPr>
        <a:xfrm>
          <a:off x="2624188" y="1093689"/>
          <a:ext cx="1419753" cy="564772"/>
        </a:xfrm>
        <a:prstGeom prst="chevron">
          <a:avLst/>
        </a:prstGeom>
        <a:solidFill>
          <a:schemeClr val="accent4">
            <a:tint val="40000"/>
            <a:alpha val="90000"/>
            <a:hueOff val="98421"/>
            <a:satOff val="2733"/>
            <a:lumOff val="115"/>
            <a:alphaOff val="0"/>
          </a:schemeClr>
        </a:solidFill>
        <a:ln w="12700" cap="flat" cmpd="sng" algn="ctr">
          <a:solidFill>
            <a:schemeClr val="accent4">
              <a:tint val="40000"/>
              <a:alpha val="90000"/>
              <a:hueOff val="98421"/>
              <a:satOff val="2733"/>
              <a:lumOff val="1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Deductible VAT </a:t>
          </a:r>
        </a:p>
      </dsp:txBody>
      <dsp:txXfrm>
        <a:off x="2906574" y="1093689"/>
        <a:ext cx="854981" cy="564772"/>
      </dsp:txXfrm>
    </dsp:sp>
    <dsp:sp modelId="{BC11F459-13FC-4B3F-9387-A498C316EE0A}">
      <dsp:nvSpPr>
        <dsp:cNvPr id="0" name=""/>
        <dsp:cNvSpPr/>
      </dsp:nvSpPr>
      <dsp:spPr>
        <a:xfrm>
          <a:off x="3872311" y="1093689"/>
          <a:ext cx="1246455" cy="564772"/>
        </a:xfrm>
        <a:prstGeom prst="chevron">
          <a:avLst/>
        </a:prstGeom>
        <a:solidFill>
          <a:schemeClr val="accent4">
            <a:tint val="40000"/>
            <a:alpha val="90000"/>
            <a:hueOff val="196843"/>
            <a:satOff val="5466"/>
            <a:lumOff val="230"/>
            <a:alphaOff val="0"/>
          </a:schemeClr>
        </a:solidFill>
        <a:ln w="12700" cap="flat" cmpd="sng" algn="ctr">
          <a:solidFill>
            <a:schemeClr val="accent4">
              <a:tint val="40000"/>
              <a:alpha val="90000"/>
              <a:hueOff val="196843"/>
              <a:satOff val="5466"/>
              <a:lumOff val="23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Interest owed / Bank charges</a:t>
          </a:r>
        </a:p>
      </dsp:txBody>
      <dsp:txXfrm>
        <a:off x="4154697" y="1093689"/>
        <a:ext cx="681683" cy="564772"/>
      </dsp:txXfrm>
    </dsp:sp>
    <dsp:sp modelId="{1F22EF9D-FE54-4C77-8213-C0DAC2FC3675}">
      <dsp:nvSpPr>
        <dsp:cNvPr id="0" name=""/>
        <dsp:cNvSpPr/>
      </dsp:nvSpPr>
      <dsp:spPr>
        <a:xfrm>
          <a:off x="4947136" y="1093689"/>
          <a:ext cx="1170116" cy="564772"/>
        </a:xfrm>
        <a:prstGeom prst="chevron">
          <a:avLst/>
        </a:prstGeom>
        <a:solidFill>
          <a:schemeClr val="accent4">
            <a:tint val="40000"/>
            <a:alpha val="90000"/>
            <a:hueOff val="295264"/>
            <a:satOff val="8198"/>
            <a:lumOff val="345"/>
            <a:alphaOff val="0"/>
          </a:schemeClr>
        </a:solidFill>
        <a:ln w="12700" cap="flat" cmpd="sng" algn="ctr">
          <a:solidFill>
            <a:schemeClr val="accent4">
              <a:tint val="40000"/>
              <a:alpha val="90000"/>
              <a:hueOff val="295264"/>
              <a:satOff val="8198"/>
              <a:lumOff val="3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Possible future losses charges</a:t>
          </a:r>
        </a:p>
      </dsp:txBody>
      <dsp:txXfrm>
        <a:off x="5229522" y="1093689"/>
        <a:ext cx="605344" cy="564772"/>
      </dsp:txXfrm>
    </dsp:sp>
    <dsp:sp modelId="{00D53761-0339-433B-A65D-9F3356DADBA6}">
      <dsp:nvSpPr>
        <dsp:cNvPr id="0" name=""/>
        <dsp:cNvSpPr/>
      </dsp:nvSpPr>
      <dsp:spPr>
        <a:xfrm>
          <a:off x="5945622" y="1093689"/>
          <a:ext cx="1385648" cy="564772"/>
        </a:xfrm>
        <a:prstGeom prst="chevron">
          <a:avLst/>
        </a:prstGeom>
        <a:solidFill>
          <a:schemeClr val="accent4">
            <a:tint val="40000"/>
            <a:alpha val="90000"/>
            <a:hueOff val="393686"/>
            <a:satOff val="10931"/>
            <a:lumOff val="460"/>
            <a:alphaOff val="0"/>
          </a:schemeClr>
        </a:solidFill>
        <a:ln w="12700" cap="flat" cmpd="sng" algn="ctr">
          <a:solidFill>
            <a:schemeClr val="accent4">
              <a:tint val="40000"/>
              <a:alpha val="90000"/>
              <a:hueOff val="393686"/>
              <a:satOff val="10931"/>
              <a:lumOff val="46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Exchange </a:t>
          </a:r>
        </a:p>
        <a:p>
          <a:pPr marL="0" lvl="0" indent="0" algn="ctr" defTabSz="444500" rtl="0">
            <a:lnSpc>
              <a:spcPct val="90000"/>
            </a:lnSpc>
            <a:spcBef>
              <a:spcPct val="0"/>
            </a:spcBef>
            <a:spcAft>
              <a:spcPct val="35000"/>
            </a:spcAft>
            <a:buNone/>
          </a:pPr>
          <a:r>
            <a:rPr lang="en-GB" sz="1000" b="1" i="0" kern="1200" dirty="0">
              <a:solidFill>
                <a:schemeClr val="tx2"/>
              </a:solidFill>
            </a:rPr>
            <a:t>losses</a:t>
          </a:r>
        </a:p>
      </dsp:txBody>
      <dsp:txXfrm>
        <a:off x="6228008" y="1093689"/>
        <a:ext cx="820876" cy="564772"/>
      </dsp:txXfrm>
    </dsp:sp>
    <dsp:sp modelId="{CA991507-364D-4A6E-9932-282F6782BD98}">
      <dsp:nvSpPr>
        <dsp:cNvPr id="0" name=""/>
        <dsp:cNvSpPr/>
      </dsp:nvSpPr>
      <dsp:spPr>
        <a:xfrm>
          <a:off x="7159639" y="1093689"/>
          <a:ext cx="1445461" cy="564772"/>
        </a:xfrm>
        <a:prstGeom prst="chevron">
          <a:avLst/>
        </a:prstGeom>
        <a:solidFill>
          <a:schemeClr val="accent4">
            <a:tint val="40000"/>
            <a:alpha val="90000"/>
            <a:hueOff val="492107"/>
            <a:satOff val="13664"/>
            <a:lumOff val="576"/>
            <a:alphaOff val="0"/>
          </a:schemeClr>
        </a:solidFill>
        <a:ln w="12700" cap="flat" cmpd="sng" algn="ctr">
          <a:solidFill>
            <a:schemeClr val="accent4">
              <a:tint val="40000"/>
              <a:alpha val="90000"/>
              <a:hueOff val="492107"/>
              <a:satOff val="13664"/>
              <a:lumOff val="5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Excessive / reckless expenditure</a:t>
          </a:r>
        </a:p>
      </dsp:txBody>
      <dsp:txXfrm>
        <a:off x="7442025" y="1093689"/>
        <a:ext cx="880689" cy="564772"/>
      </dsp:txXfrm>
    </dsp:sp>
    <dsp:sp modelId="{68E67F26-C4DF-4E85-A1D5-3385E012A030}">
      <dsp:nvSpPr>
        <dsp:cNvPr id="0" name=""/>
        <dsp:cNvSpPr/>
      </dsp:nvSpPr>
      <dsp:spPr>
        <a:xfrm>
          <a:off x="8433470" y="1093689"/>
          <a:ext cx="1277263" cy="564772"/>
        </a:xfrm>
        <a:prstGeom prst="chevron">
          <a:avLst/>
        </a:prstGeom>
        <a:solidFill>
          <a:schemeClr val="accent4">
            <a:tint val="40000"/>
            <a:alpha val="90000"/>
            <a:hueOff val="590529"/>
            <a:satOff val="16397"/>
            <a:lumOff val="691"/>
            <a:alphaOff val="0"/>
          </a:schemeClr>
        </a:solidFill>
        <a:ln w="12700" cap="flat" cmpd="sng" algn="ctr">
          <a:solidFill>
            <a:schemeClr val="accent4">
              <a:tint val="40000"/>
              <a:alpha val="90000"/>
              <a:hueOff val="590529"/>
              <a:satOff val="16397"/>
              <a:lumOff val="69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en-GB" sz="1000" b="1" i="0" kern="1200" dirty="0">
              <a:solidFill>
                <a:schemeClr val="tx2"/>
              </a:solidFill>
            </a:rPr>
            <a:t>From other EU project</a:t>
          </a:r>
        </a:p>
      </dsp:txBody>
      <dsp:txXfrm>
        <a:off x="8715856" y="1093689"/>
        <a:ext cx="712491" cy="564772"/>
      </dsp:txXfrm>
    </dsp:sp>
    <dsp:sp modelId="{B79AD605-6FB4-42AC-8C8B-3906AA8D7299}">
      <dsp:nvSpPr>
        <dsp:cNvPr id="0" name=""/>
        <dsp:cNvSpPr/>
      </dsp:nvSpPr>
      <dsp:spPr>
        <a:xfrm>
          <a:off x="194" y="1799013"/>
          <a:ext cx="1477028" cy="590811"/>
        </a:xfrm>
        <a:prstGeom prst="chevron">
          <a:avLst/>
        </a:prstGeom>
        <a:solidFill>
          <a:schemeClr val="accent4">
            <a:hueOff val="929556"/>
            <a:satOff val="15930"/>
            <a:lumOff val="-56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rtl="0">
            <a:lnSpc>
              <a:spcPct val="90000"/>
            </a:lnSpc>
            <a:spcBef>
              <a:spcPct val="0"/>
            </a:spcBef>
            <a:spcAft>
              <a:spcPct val="35000"/>
            </a:spcAft>
            <a:buNone/>
          </a:pPr>
          <a:r>
            <a:rPr lang="fr-BE" sz="1000" b="1" kern="1200"/>
            <a:t>Tips: </a:t>
          </a:r>
          <a:endParaRPr lang="en-GB" sz="1000" kern="1200" dirty="0"/>
        </a:p>
      </dsp:txBody>
      <dsp:txXfrm>
        <a:off x="295600" y="1799013"/>
        <a:ext cx="886217" cy="590811"/>
      </dsp:txXfrm>
    </dsp:sp>
    <dsp:sp modelId="{FBEF5126-8D1A-4AE9-B457-736CF00AE7A6}">
      <dsp:nvSpPr>
        <dsp:cNvPr id="0" name=""/>
        <dsp:cNvSpPr/>
      </dsp:nvSpPr>
      <dsp:spPr>
        <a:xfrm>
          <a:off x="1261086" y="1803998"/>
          <a:ext cx="1661752" cy="580842"/>
        </a:xfrm>
        <a:prstGeom prst="chevron">
          <a:avLst/>
        </a:prstGeom>
        <a:solidFill>
          <a:schemeClr val="accent4">
            <a:tint val="40000"/>
            <a:alpha val="90000"/>
            <a:hueOff val="688950"/>
            <a:satOff val="19129"/>
            <a:lumOff val="806"/>
            <a:alphaOff val="0"/>
          </a:schemeClr>
        </a:solidFill>
        <a:ln w="12700" cap="flat" cmpd="sng" algn="ctr">
          <a:solidFill>
            <a:schemeClr val="accent4">
              <a:tint val="40000"/>
              <a:alpha val="90000"/>
              <a:hueOff val="688950"/>
              <a:satOff val="19129"/>
              <a:lumOff val="8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rtl="0">
            <a:lnSpc>
              <a:spcPct val="90000"/>
            </a:lnSpc>
            <a:spcBef>
              <a:spcPct val="0"/>
            </a:spcBef>
            <a:spcAft>
              <a:spcPct val="35000"/>
            </a:spcAft>
            <a:buNone/>
          </a:pPr>
          <a:r>
            <a:rPr lang="en-GB" sz="900" b="1" kern="1200" dirty="0">
              <a:solidFill>
                <a:schemeClr val="accent4"/>
              </a:solidFill>
            </a:rPr>
            <a:t>Non-deductible VAT is an eligible cost</a:t>
          </a:r>
        </a:p>
      </dsp:txBody>
      <dsp:txXfrm>
        <a:off x="1551507" y="1803998"/>
        <a:ext cx="1080910" cy="580842"/>
      </dsp:txXfrm>
    </dsp:sp>
    <dsp:sp modelId="{F1D7EC94-15C3-4B05-B0FD-F6C7029000CE}">
      <dsp:nvSpPr>
        <dsp:cNvPr id="0" name=""/>
        <dsp:cNvSpPr/>
      </dsp:nvSpPr>
      <dsp:spPr>
        <a:xfrm>
          <a:off x="2751208" y="1803998"/>
          <a:ext cx="1661752" cy="580842"/>
        </a:xfrm>
        <a:prstGeom prst="chevron">
          <a:avLst/>
        </a:prstGeom>
        <a:solidFill>
          <a:schemeClr val="accent4">
            <a:tint val="40000"/>
            <a:alpha val="90000"/>
            <a:hueOff val="787372"/>
            <a:satOff val="21862"/>
            <a:lumOff val="921"/>
            <a:alphaOff val="0"/>
          </a:schemeClr>
        </a:solidFill>
        <a:ln w="12700" cap="flat" cmpd="sng" algn="ctr">
          <a:solidFill>
            <a:schemeClr val="accent4">
              <a:tint val="40000"/>
              <a:alpha val="90000"/>
              <a:hueOff val="787372"/>
              <a:satOff val="21862"/>
              <a:lumOff val="92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rtl="0">
            <a:lnSpc>
              <a:spcPct val="90000"/>
            </a:lnSpc>
            <a:spcBef>
              <a:spcPct val="0"/>
            </a:spcBef>
            <a:spcAft>
              <a:spcPct val="35000"/>
            </a:spcAft>
            <a:buNone/>
          </a:pPr>
          <a:r>
            <a:rPr lang="en-GB" sz="900" b="1" kern="1200" dirty="0">
              <a:solidFill>
                <a:schemeClr val="accent4"/>
              </a:solidFill>
            </a:rPr>
            <a:t>Costs incurred during suspension are ineligible</a:t>
          </a:r>
        </a:p>
      </dsp:txBody>
      <dsp:txXfrm>
        <a:off x="3041629" y="1803998"/>
        <a:ext cx="1080910" cy="580842"/>
      </dsp:txXfrm>
    </dsp:sp>
    <dsp:sp modelId="{30B0EB94-B626-46E1-92F5-64C37D1CD83A}">
      <dsp:nvSpPr>
        <dsp:cNvPr id="0" name=""/>
        <dsp:cNvSpPr/>
      </dsp:nvSpPr>
      <dsp:spPr>
        <a:xfrm>
          <a:off x="4217207" y="1803998"/>
          <a:ext cx="1661752" cy="580842"/>
        </a:xfrm>
        <a:prstGeom prst="chevron">
          <a:avLst/>
        </a:prstGeom>
        <a:solidFill>
          <a:schemeClr val="accent4">
            <a:tint val="40000"/>
            <a:alpha val="90000"/>
            <a:hueOff val="885793"/>
            <a:satOff val="24595"/>
            <a:lumOff val="1036"/>
            <a:alphaOff val="0"/>
          </a:schemeClr>
        </a:solidFill>
        <a:ln w="12700" cap="flat" cmpd="sng" algn="ctr">
          <a:solidFill>
            <a:schemeClr val="accent4">
              <a:tint val="40000"/>
              <a:alpha val="90000"/>
              <a:hueOff val="885793"/>
              <a:satOff val="24595"/>
              <a:lumOff val="103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rtl="0">
            <a:lnSpc>
              <a:spcPct val="90000"/>
            </a:lnSpc>
            <a:spcBef>
              <a:spcPct val="0"/>
            </a:spcBef>
            <a:spcAft>
              <a:spcPct val="35000"/>
            </a:spcAft>
            <a:buNone/>
          </a:pPr>
          <a:r>
            <a:rPr lang="en-GB" sz="900" b="1" kern="1200" dirty="0">
              <a:solidFill>
                <a:schemeClr val="accent4"/>
              </a:solidFill>
            </a:rPr>
            <a:t>Ask: PO, FO</a:t>
          </a:r>
        </a:p>
      </dsp:txBody>
      <dsp:txXfrm>
        <a:off x="4507628" y="1803998"/>
        <a:ext cx="1080910" cy="5808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3B62CA-0126-4A30-A19E-660E8431916F}">
      <dsp:nvSpPr>
        <dsp:cNvPr id="0" name=""/>
        <dsp:cNvSpPr/>
      </dsp:nvSpPr>
      <dsp:spPr>
        <a:xfrm>
          <a:off x="0" y="0"/>
          <a:ext cx="5571744" cy="864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0">
            <a:lnSpc>
              <a:spcPct val="90000"/>
            </a:lnSpc>
            <a:spcBef>
              <a:spcPct val="0"/>
            </a:spcBef>
            <a:spcAft>
              <a:spcPct val="35000"/>
            </a:spcAft>
            <a:buNone/>
          </a:pPr>
          <a:r>
            <a:rPr lang="en-GB" sz="1900" b="1" kern="1200" dirty="0"/>
            <a:t>Amendment needed if: </a:t>
          </a:r>
          <a:endParaRPr lang="en-GB" sz="1900" b="0" kern="1200" dirty="0"/>
        </a:p>
      </dsp:txBody>
      <dsp:txXfrm>
        <a:off x="0" y="0"/>
        <a:ext cx="5571744" cy="864000"/>
      </dsp:txXfrm>
    </dsp:sp>
    <dsp:sp modelId="{F3337A86-6EF5-4328-BAA4-8E95395C5C08}">
      <dsp:nvSpPr>
        <dsp:cNvPr id="0" name=""/>
        <dsp:cNvSpPr/>
      </dsp:nvSpPr>
      <dsp:spPr>
        <a:xfrm>
          <a:off x="0" y="879552"/>
          <a:ext cx="5571744" cy="337635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rtl="0">
            <a:lnSpc>
              <a:spcPct val="90000"/>
            </a:lnSpc>
            <a:spcBef>
              <a:spcPct val="0"/>
            </a:spcBef>
            <a:spcAft>
              <a:spcPct val="15000"/>
            </a:spcAft>
            <a:buChar char="•"/>
          </a:pPr>
          <a:r>
            <a:rPr lang="fr-BE" sz="1400" b="0" kern="1200" dirty="0">
              <a:solidFill>
                <a:schemeClr val="tx2"/>
              </a:solidFill>
            </a:rPr>
            <a:t>Change of </a:t>
          </a:r>
          <a:r>
            <a:rPr lang="fr-BE" sz="1400" b="1" kern="1200" dirty="0" err="1">
              <a:solidFill>
                <a:schemeClr val="tx2"/>
              </a:solidFill>
            </a:rPr>
            <a:t>Annex</a:t>
          </a:r>
          <a:r>
            <a:rPr lang="fr-BE" sz="1400" b="1" kern="1200" dirty="0">
              <a:solidFill>
                <a:schemeClr val="tx2"/>
              </a:solidFill>
            </a:rPr>
            <a:t> 1</a:t>
          </a:r>
          <a:r>
            <a:rPr lang="fr-BE" sz="1400" b="0" kern="1200" dirty="0">
              <a:solidFill>
                <a:schemeClr val="tx2"/>
              </a:solidFill>
            </a:rPr>
            <a:t> </a:t>
          </a:r>
          <a:r>
            <a:rPr lang="en-GB" sz="1400" b="0" kern="1200" dirty="0">
              <a:solidFill>
                <a:schemeClr val="tx2"/>
              </a:solidFill>
            </a:rPr>
            <a:t>(description of action)</a:t>
          </a: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fr-BE" sz="1400" b="0" kern="1200" dirty="0">
              <a:solidFill>
                <a:schemeClr val="tx2"/>
              </a:solidFill>
            </a:rPr>
            <a:t>Change of </a:t>
          </a:r>
          <a:r>
            <a:rPr lang="en-GB" sz="1400" b="1" kern="1200" noProof="0" dirty="0">
              <a:solidFill>
                <a:schemeClr val="tx2"/>
              </a:solidFill>
            </a:rPr>
            <a:t>Annex</a:t>
          </a:r>
          <a:r>
            <a:rPr lang="fr-BE" sz="1400" b="1" kern="1200" dirty="0">
              <a:solidFill>
                <a:schemeClr val="tx2"/>
              </a:solidFill>
            </a:rPr>
            <a:t> 2</a:t>
          </a:r>
          <a:r>
            <a:rPr lang="en-GB" sz="1400" b="0" kern="1200" dirty="0">
              <a:solidFill>
                <a:schemeClr val="tx2"/>
              </a:solidFill>
            </a:rPr>
            <a:t> estimated budget</a:t>
          </a: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en-GB" sz="1400" b="0" kern="1200" dirty="0">
              <a:solidFill>
                <a:schemeClr val="tx2"/>
              </a:solidFill>
            </a:rPr>
            <a:t>Change of </a:t>
          </a:r>
          <a:r>
            <a:rPr lang="en-GB" sz="1400" b="1" kern="1200" dirty="0">
              <a:solidFill>
                <a:schemeClr val="tx2"/>
              </a:solidFill>
            </a:rPr>
            <a:t>coordinator or its legal status</a:t>
          </a:r>
          <a:endParaRPr lang="en-GB" sz="1400" b="0" kern="1200" dirty="0">
            <a:solidFill>
              <a:schemeClr val="tx2"/>
            </a:solidFill>
          </a:endParaRP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en-GB" sz="1400" b="0" kern="1200" dirty="0">
              <a:solidFill>
                <a:schemeClr val="tx2"/>
              </a:solidFill>
            </a:rPr>
            <a:t>Change of the coordinator’s </a:t>
          </a:r>
          <a:r>
            <a:rPr lang="en-GB" sz="1400" b="1" kern="1200" dirty="0">
              <a:solidFill>
                <a:schemeClr val="tx2"/>
              </a:solidFill>
            </a:rPr>
            <a:t>bank account </a:t>
          </a:r>
          <a:r>
            <a:rPr lang="en-GB" sz="1400" b="0" kern="1200" dirty="0">
              <a:solidFill>
                <a:schemeClr val="tx2"/>
              </a:solidFill>
            </a:rPr>
            <a:t>for payments</a:t>
          </a: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en-GB" sz="1400" b="0" kern="1200" dirty="0">
              <a:solidFill>
                <a:schemeClr val="tx2"/>
              </a:solidFill>
            </a:rPr>
            <a:t>Addition/removal of </a:t>
          </a:r>
          <a:r>
            <a:rPr lang="en-GB" sz="1400" b="1" kern="1200" dirty="0">
              <a:solidFill>
                <a:schemeClr val="tx2"/>
              </a:solidFill>
            </a:rPr>
            <a:t>linked third party</a:t>
          </a:r>
          <a:endParaRPr lang="en-GB" sz="1400" b="0" kern="1200" dirty="0">
            <a:solidFill>
              <a:schemeClr val="tx2"/>
            </a:solidFill>
          </a:endParaRP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en-GB" sz="1400" b="0" kern="1200" dirty="0">
              <a:solidFill>
                <a:schemeClr val="tx2"/>
              </a:solidFill>
            </a:rPr>
            <a:t>Change of action’s </a:t>
          </a:r>
          <a:r>
            <a:rPr lang="en-GB" sz="1400" b="1" kern="1200" noProof="0" dirty="0">
              <a:solidFill>
                <a:schemeClr val="tx2"/>
              </a:solidFill>
            </a:rPr>
            <a:t>title</a:t>
          </a:r>
          <a:r>
            <a:rPr lang="en-US" sz="1400" b="0" kern="1200" dirty="0">
              <a:solidFill>
                <a:schemeClr val="tx2"/>
              </a:solidFill>
            </a:rPr>
            <a:t>, </a:t>
          </a:r>
          <a:r>
            <a:rPr lang="en-GB" sz="1400" b="0" kern="1200" dirty="0">
              <a:solidFill>
                <a:schemeClr val="tx2"/>
              </a:solidFill>
            </a:rPr>
            <a:t>acronym, </a:t>
          </a:r>
          <a:r>
            <a:rPr lang="en-GB" sz="1400" b="1" kern="1200" dirty="0">
              <a:solidFill>
                <a:schemeClr val="tx2"/>
              </a:solidFill>
            </a:rPr>
            <a:t>duration</a:t>
          </a:r>
          <a:r>
            <a:rPr lang="en-US" sz="1400" b="0" kern="1200" dirty="0">
              <a:solidFill>
                <a:schemeClr val="tx2"/>
              </a:solidFill>
            </a:rPr>
            <a:t>, </a:t>
          </a:r>
          <a:r>
            <a:rPr lang="en-GB" sz="1400" b="0" kern="1200" dirty="0">
              <a:solidFill>
                <a:schemeClr val="tx2"/>
              </a:solidFill>
            </a:rPr>
            <a:t>reporting </a:t>
          </a:r>
          <a:r>
            <a:rPr lang="en-GB" sz="1400" b="1" kern="1200" dirty="0">
              <a:solidFill>
                <a:schemeClr val="tx2"/>
              </a:solidFill>
            </a:rPr>
            <a:t>periods</a:t>
          </a:r>
          <a:endParaRPr lang="en-GB" sz="1400" b="0" kern="1200" dirty="0">
            <a:solidFill>
              <a:schemeClr val="tx2"/>
            </a:solidFill>
          </a:endParaRP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a:p>
          <a:pPr marL="114300" lvl="1" indent="-114300" algn="l" defTabSz="622300" rtl="0">
            <a:lnSpc>
              <a:spcPct val="90000"/>
            </a:lnSpc>
            <a:spcBef>
              <a:spcPct val="0"/>
            </a:spcBef>
            <a:spcAft>
              <a:spcPct val="15000"/>
            </a:spcAft>
            <a:buChar char="•"/>
          </a:pPr>
          <a:r>
            <a:rPr lang="en-GB" sz="1400" b="0" kern="1200" dirty="0">
              <a:solidFill>
                <a:schemeClr val="tx2"/>
              </a:solidFill>
            </a:rPr>
            <a:t>Change of dissemination status of a deliverables (PU→SEN or SEN→PU)  </a:t>
          </a:r>
        </a:p>
        <a:p>
          <a:pPr marL="114300" lvl="1" indent="-114300" algn="l" defTabSz="622300" rtl="0">
            <a:lnSpc>
              <a:spcPct val="90000"/>
            </a:lnSpc>
            <a:spcBef>
              <a:spcPct val="0"/>
            </a:spcBef>
            <a:spcAft>
              <a:spcPct val="15000"/>
            </a:spcAft>
            <a:buChar char="•"/>
          </a:pPr>
          <a:endParaRPr lang="en-GB" sz="1400" b="0" kern="1200" dirty="0">
            <a:solidFill>
              <a:schemeClr val="tx2"/>
            </a:solidFill>
          </a:endParaRPr>
        </a:p>
      </dsp:txBody>
      <dsp:txXfrm>
        <a:off x="0" y="879552"/>
        <a:ext cx="5571744" cy="33763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223BB-F875-4676-961D-63C6FE9BAC4A}">
      <dsp:nvSpPr>
        <dsp:cNvPr id="0" name=""/>
        <dsp:cNvSpPr/>
      </dsp:nvSpPr>
      <dsp:spPr>
        <a:xfrm rot="10800000">
          <a:off x="1963499" y="93365"/>
          <a:ext cx="8382119" cy="1687570"/>
        </a:xfrm>
        <a:prstGeom prst="homePlate">
          <a:avLst/>
        </a:prstGeom>
        <a:solidFill>
          <a:schemeClr val="accent1">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46" tIns="68580" rIns="128016" bIns="6858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1800" b="1" kern="1200" dirty="0">
              <a:solidFill>
                <a:schemeClr val="accent4"/>
              </a:solidFill>
              <a:ea typeface="ＭＳ Ｐゴシック" pitchFamily="34" charset="-128"/>
            </a:rPr>
            <a:t>Audits</a:t>
          </a:r>
          <a:r>
            <a:rPr lang="en-GB" sz="1800" kern="1200" dirty="0">
              <a:solidFill>
                <a:srgbClr val="0F5494"/>
              </a:solidFill>
              <a:ea typeface="ＭＳ Ｐゴシック" pitchFamily="34" charset="-128"/>
            </a:rPr>
            <a:t> </a:t>
          </a:r>
          <a:r>
            <a:rPr lang="en-GB" sz="1800" kern="1200" dirty="0">
              <a:solidFill>
                <a:schemeClr val="bg1"/>
              </a:solidFill>
              <a:ea typeface="ＭＳ Ｐゴシック" pitchFamily="34" charset="-128"/>
            </a:rPr>
            <a:t>can </a:t>
          </a:r>
          <a:r>
            <a:rPr lang="en-GB" sz="1800" b="0" kern="1200" dirty="0">
              <a:solidFill>
                <a:schemeClr val="bg1"/>
              </a:solidFill>
              <a:ea typeface="ＭＳ Ｐゴシック" pitchFamily="34" charset="-128"/>
            </a:rPr>
            <a:t>be carried out </a:t>
          </a:r>
          <a:r>
            <a:rPr lang="en-GB" sz="1800" b="1" kern="1200" dirty="0">
              <a:solidFill>
                <a:schemeClr val="bg1"/>
              </a:solidFill>
              <a:ea typeface="ＭＳ Ｐゴシック" pitchFamily="34" charset="-128"/>
            </a:rPr>
            <a:t>during</a:t>
          </a:r>
          <a:r>
            <a:rPr lang="en-GB" sz="1800" b="0" kern="1200" dirty="0">
              <a:solidFill>
                <a:schemeClr val="bg1"/>
              </a:solidFill>
              <a:ea typeface="ＭＳ Ｐゴシック" pitchFamily="34" charset="-128"/>
            </a:rPr>
            <a:t> the entire </a:t>
          </a:r>
          <a:r>
            <a:rPr lang="en-GB" sz="1800" b="1" kern="1200" dirty="0">
              <a:solidFill>
                <a:schemeClr val="bg1"/>
              </a:solidFill>
              <a:ea typeface="ＭＳ Ｐゴシック" pitchFamily="34" charset="-128"/>
            </a:rPr>
            <a:t>lifetime</a:t>
          </a:r>
          <a:r>
            <a:rPr lang="en-GB" sz="1800" b="0" kern="1200" dirty="0">
              <a:solidFill>
                <a:schemeClr val="bg1"/>
              </a:solidFill>
              <a:ea typeface="ＭＳ Ｐゴシック" pitchFamily="34" charset="-128"/>
            </a:rPr>
            <a:t> of the </a:t>
          </a:r>
          <a:r>
            <a:rPr lang="en-GB" sz="1800" b="1" kern="1200" dirty="0">
              <a:solidFill>
                <a:schemeClr val="bg1"/>
              </a:solidFill>
              <a:ea typeface="ＭＳ Ｐゴシック" pitchFamily="34" charset="-128"/>
            </a:rPr>
            <a:t>project</a:t>
          </a:r>
          <a:r>
            <a:rPr lang="en-GB" sz="1800" b="0" kern="1200" dirty="0">
              <a:solidFill>
                <a:schemeClr val="bg1"/>
              </a:solidFill>
              <a:ea typeface="ＭＳ Ｐゴシック" pitchFamily="34" charset="-128"/>
            </a:rPr>
            <a:t>, </a:t>
          </a:r>
          <a:r>
            <a:rPr lang="en-GB" sz="1800" kern="1200" dirty="0">
              <a:solidFill>
                <a:schemeClr val="bg1"/>
              </a:solidFill>
              <a:ea typeface="ＭＳ Ｐゴシック" pitchFamily="34" charset="-128"/>
            </a:rPr>
            <a:t>by the European Commission, </a:t>
          </a:r>
          <a:r>
            <a:rPr lang="en-GB" sz="1800" b="1" kern="1200" dirty="0">
              <a:solidFill>
                <a:schemeClr val="bg1"/>
              </a:solidFill>
              <a:ea typeface="ＭＳ Ｐゴシック" pitchFamily="34" charset="-128"/>
            </a:rPr>
            <a:t>not later than 2 years after </a:t>
          </a:r>
          <a:r>
            <a:rPr lang="en-GB" sz="1800" b="0" kern="1200" dirty="0">
              <a:solidFill>
                <a:schemeClr val="bg1"/>
              </a:solidFill>
              <a:ea typeface="ＭＳ Ｐゴシック" pitchFamily="34" charset="-128"/>
            </a:rPr>
            <a:t>the payment of the balance.</a:t>
          </a:r>
        </a:p>
        <a:p>
          <a:pPr marL="0" lvl="0" indent="0" algn="l" defTabSz="914400">
            <a:lnSpc>
              <a:spcPct val="100000"/>
            </a:lnSpc>
            <a:spcBef>
              <a:spcPct val="0"/>
            </a:spcBef>
            <a:spcAft>
              <a:spcPts val="0"/>
            </a:spcAft>
            <a:buNone/>
          </a:pPr>
          <a:r>
            <a:rPr lang="en-GB" sz="1800" kern="1200" dirty="0">
              <a:solidFill>
                <a:schemeClr val="bg1"/>
              </a:solidFill>
              <a:ea typeface="ＭＳ Ｐゴシック" pitchFamily="34" charset="-128"/>
            </a:rPr>
            <a:t>Two types of audits: </a:t>
          </a:r>
          <a:r>
            <a:rPr lang="en-GB" sz="1800" b="1" kern="1200" dirty="0">
              <a:solidFill>
                <a:schemeClr val="bg1"/>
              </a:solidFill>
              <a:ea typeface="ＭＳ Ｐゴシック" pitchFamily="34" charset="-128"/>
            </a:rPr>
            <a:t>financial </a:t>
          </a:r>
          <a:r>
            <a:rPr lang="en-GB" sz="1800" kern="1200" dirty="0">
              <a:solidFill>
                <a:schemeClr val="bg1"/>
              </a:solidFill>
              <a:ea typeface="ＭＳ Ｐゴシック" pitchFamily="34" charset="-128"/>
            </a:rPr>
            <a:t>and/or </a:t>
          </a:r>
          <a:r>
            <a:rPr lang="en-GB" sz="1800" b="1" kern="1200" dirty="0">
              <a:solidFill>
                <a:schemeClr val="bg1"/>
              </a:solidFill>
              <a:ea typeface="ＭＳ Ｐゴシック" pitchFamily="34" charset="-128"/>
            </a:rPr>
            <a:t>technical audits</a:t>
          </a:r>
        </a:p>
      </dsp:txBody>
      <dsp:txXfrm rot="10800000">
        <a:off x="2385391" y="93365"/>
        <a:ext cx="7960227" cy="1687570"/>
      </dsp:txXfrm>
    </dsp:sp>
    <dsp:sp modelId="{417961B8-361A-48F1-8004-62C45241ECF3}">
      <dsp:nvSpPr>
        <dsp:cNvPr id="0" name=""/>
        <dsp:cNvSpPr/>
      </dsp:nvSpPr>
      <dsp:spPr>
        <a:xfrm>
          <a:off x="598655" y="510"/>
          <a:ext cx="1891232" cy="187328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2800C8B-4F5C-46F2-9816-8D22642B0E3F}">
      <dsp:nvSpPr>
        <dsp:cNvPr id="0" name=""/>
        <dsp:cNvSpPr/>
      </dsp:nvSpPr>
      <dsp:spPr>
        <a:xfrm rot="10800000">
          <a:off x="1955398" y="2052689"/>
          <a:ext cx="8382119" cy="1786386"/>
        </a:xfrm>
        <a:prstGeom prst="homePlate">
          <a:avLst/>
        </a:prstGeom>
        <a:solidFill>
          <a:schemeClr val="accent1">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46" tIns="68580" rIns="128016" bIns="68580" numCol="1" spcCol="1270" anchor="ctr" anchorCtr="0">
          <a:noAutofit/>
        </a:bodyPr>
        <a:lstStyle/>
        <a:p>
          <a:pPr marL="0" lvl="0" indent="0" defTabSz="800100" rtl="0">
            <a:lnSpc>
              <a:spcPct val="90000"/>
            </a:lnSpc>
            <a:spcBef>
              <a:spcPct val="0"/>
            </a:spcBef>
            <a:spcAft>
              <a:spcPct val="35000"/>
            </a:spcAft>
            <a:buNone/>
          </a:pPr>
          <a:r>
            <a:rPr lang="en-GB" sz="1800" b="1" kern="1200" dirty="0">
              <a:solidFill>
                <a:schemeClr val="accent4"/>
              </a:solidFill>
            </a:rPr>
            <a:t>Keeping records: </a:t>
          </a:r>
          <a:r>
            <a:rPr lang="en-GB" sz="1800" b="0" kern="1200" dirty="0">
              <a:solidFill>
                <a:schemeClr val="bg1"/>
              </a:solidFill>
            </a:rPr>
            <a:t>Keep</a:t>
          </a:r>
          <a:r>
            <a:rPr lang="en-GB" sz="1800" b="1" kern="1200" dirty="0">
              <a:solidFill>
                <a:srgbClr val="0F5494"/>
              </a:solidFill>
            </a:rPr>
            <a:t> </a:t>
          </a:r>
          <a:r>
            <a:rPr lang="en-GB" sz="1800" kern="1200" dirty="0"/>
            <a:t>a </a:t>
          </a:r>
          <a:r>
            <a:rPr lang="en-GB" sz="1800" b="1" kern="1200" dirty="0"/>
            <a:t>clear account of the project activities </a:t>
          </a:r>
          <a:r>
            <a:rPr lang="en-GB" sz="1800" kern="1200" dirty="0"/>
            <a:t>during the reporting period</a:t>
          </a:r>
          <a:r>
            <a:rPr lang="en-US" sz="1800" kern="1200" dirty="0"/>
            <a:t> (Article 20 Grant Agreement). </a:t>
          </a:r>
          <a:endParaRPr lang="en-GB" sz="1800" kern="1200" dirty="0"/>
        </a:p>
        <a:p>
          <a:pPr marL="0" lvl="0" indent="0" algn="l" defTabSz="800100" rtl="0">
            <a:lnSpc>
              <a:spcPct val="90000"/>
            </a:lnSpc>
            <a:spcBef>
              <a:spcPct val="0"/>
            </a:spcBef>
            <a:spcAft>
              <a:spcPct val="35000"/>
            </a:spcAft>
            <a:buNone/>
          </a:pPr>
          <a:r>
            <a:rPr lang="en-GB" sz="1800" kern="1200" dirty="0"/>
            <a:t>Beneficiaries must keep </a:t>
          </a:r>
          <a:r>
            <a:rPr lang="en-GB" sz="1800" b="1" kern="1200" dirty="0"/>
            <a:t>records and other supporting documentation</a:t>
          </a:r>
          <a:r>
            <a:rPr lang="en-GB" sz="1800" kern="1200" dirty="0"/>
            <a:t> </a:t>
          </a:r>
          <a:r>
            <a:rPr lang="en-GB" sz="1800" b="1" kern="1200" dirty="0"/>
            <a:t>up to 5 years </a:t>
          </a:r>
          <a:r>
            <a:rPr lang="en-GB" sz="1800" kern="1200" dirty="0"/>
            <a:t>in order to prove the proper implementation and the costs declared as eligible.</a:t>
          </a:r>
        </a:p>
      </dsp:txBody>
      <dsp:txXfrm rot="10800000">
        <a:off x="2401994" y="2052689"/>
        <a:ext cx="7935523" cy="1786386"/>
      </dsp:txXfrm>
    </dsp:sp>
    <dsp:sp modelId="{D56EEF54-14E2-48A5-ACAF-5F5E12B1FE08}">
      <dsp:nvSpPr>
        <dsp:cNvPr id="0" name=""/>
        <dsp:cNvSpPr/>
      </dsp:nvSpPr>
      <dsp:spPr>
        <a:xfrm>
          <a:off x="621597" y="2050588"/>
          <a:ext cx="1858828" cy="1790587"/>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23/03/2023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23/03/2023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yintracomm-collab.ec.europa.eu/projects/H2020drafting/_layouts/15/WopiFrame.aspx?sourcedoc=/projects/H2020drafting/Business%20Documents%20Grants/Guidance_Ethics%20Guide%20A-Z.docx&amp;action=default&amp;DefaultItemOpen=1"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latin typeface="Arial" panose="020B0604020202020204" pitchFamily="34" charset="0"/>
              <a:ea typeface="ＭＳ Ｐゴシック" panose="020B0600070205080204" pitchFamily="34" charset="-128"/>
            </a:endParaRPr>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8613" indent="-227013">
              <a:spcBef>
                <a:spcPct val="30000"/>
              </a:spcBef>
              <a:defRPr sz="1200">
                <a:solidFill>
                  <a:schemeClr val="tx1"/>
                </a:solidFill>
                <a:latin typeface="Arial" panose="020B0604020202020204" pitchFamily="34" charset="0"/>
              </a:defRPr>
            </a:lvl4pPr>
            <a:lvl5pPr marL="2055813" indent="-227013">
              <a:spcBef>
                <a:spcPct val="30000"/>
              </a:spcBef>
              <a:defRPr sz="1200">
                <a:solidFill>
                  <a:schemeClr val="tx1"/>
                </a:solidFill>
                <a:latin typeface="Arial" panose="020B0604020202020204" pitchFamily="34" charset="0"/>
              </a:defRPr>
            </a:lvl5pPr>
            <a:lvl6pPr marL="2513013" indent="-227013" eaLnBrk="0" fontAlgn="base" hangingPunct="0">
              <a:spcBef>
                <a:spcPct val="30000"/>
              </a:spcBef>
              <a:spcAft>
                <a:spcPct val="0"/>
              </a:spcAft>
              <a:defRPr sz="1200">
                <a:solidFill>
                  <a:schemeClr val="tx1"/>
                </a:solidFill>
                <a:latin typeface="Arial" panose="020B0604020202020204" pitchFamily="34" charset="0"/>
              </a:defRPr>
            </a:lvl6pPr>
            <a:lvl7pPr marL="2970213" indent="-227013" eaLnBrk="0" fontAlgn="base" hangingPunct="0">
              <a:spcBef>
                <a:spcPct val="30000"/>
              </a:spcBef>
              <a:spcAft>
                <a:spcPct val="0"/>
              </a:spcAft>
              <a:defRPr sz="1200">
                <a:solidFill>
                  <a:schemeClr val="tx1"/>
                </a:solidFill>
                <a:latin typeface="Arial" panose="020B0604020202020204" pitchFamily="34" charset="0"/>
              </a:defRPr>
            </a:lvl7pPr>
            <a:lvl8pPr marL="3427413" indent="-227013" eaLnBrk="0" fontAlgn="base" hangingPunct="0">
              <a:spcBef>
                <a:spcPct val="30000"/>
              </a:spcBef>
              <a:spcAft>
                <a:spcPct val="0"/>
              </a:spcAft>
              <a:defRPr sz="1200">
                <a:solidFill>
                  <a:schemeClr val="tx1"/>
                </a:solidFill>
                <a:latin typeface="Arial" panose="020B0604020202020204" pitchFamily="34" charset="0"/>
              </a:defRPr>
            </a:lvl8pPr>
            <a:lvl9pPr marL="3884613"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BB9AFA3-6C13-42A6-9E97-7555DAF87BF9}" type="slidenum">
              <a:rPr lang="en-GB" altLang="en-US" smtClean="0">
                <a:ea typeface="ＭＳ Ｐゴシック" panose="020B0600070205080204" pitchFamily="34" charset="-128"/>
              </a:rPr>
              <a:pPr>
                <a:spcBef>
                  <a:spcPct val="0"/>
                </a:spcBef>
              </a:pPr>
              <a:t>5</a:t>
            </a:fld>
            <a:endParaRPr lang="en-GB" altLang="en-US">
              <a:ea typeface="ＭＳ Ｐゴシック" panose="020B0600070205080204" pitchFamily="34" charset="-128"/>
            </a:endParaRPr>
          </a:p>
        </p:txBody>
      </p:sp>
    </p:spTree>
    <p:extLst>
      <p:ext uri="{BB962C8B-B14F-4D97-AF65-F5344CB8AC3E}">
        <p14:creationId xmlns:p14="http://schemas.microsoft.com/office/powerpoint/2010/main" val="3397474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33</a:t>
            </a:fld>
            <a:endParaRPr lang="en-GB"/>
          </a:p>
        </p:txBody>
      </p:sp>
    </p:spTree>
    <p:extLst>
      <p:ext uri="{BB962C8B-B14F-4D97-AF65-F5344CB8AC3E}">
        <p14:creationId xmlns:p14="http://schemas.microsoft.com/office/powerpoint/2010/main" val="78790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35</a:t>
            </a:fld>
            <a:endParaRPr lang="en-GB"/>
          </a:p>
        </p:txBody>
      </p:sp>
    </p:spTree>
    <p:extLst>
      <p:ext uri="{BB962C8B-B14F-4D97-AF65-F5344CB8AC3E}">
        <p14:creationId xmlns:p14="http://schemas.microsoft.com/office/powerpoint/2010/main" val="2891836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b="0" kern="1200" dirty="0" err="1">
                <a:solidFill>
                  <a:schemeClr val="tx1"/>
                </a:solidFill>
                <a:effectLst/>
                <a:latin typeface="+mn-lt"/>
                <a:ea typeface="+mn-ea"/>
                <a:cs typeface="+mn-cs"/>
              </a:rPr>
              <a:t>Ethics</a:t>
            </a:r>
            <a:r>
              <a:rPr lang="fr-BE" sz="1200" b="0" kern="1200" dirty="0">
                <a:solidFill>
                  <a:schemeClr val="tx1"/>
                </a:solidFill>
                <a:effectLst/>
                <a:latin typeface="+mn-lt"/>
                <a:ea typeface="+mn-ea"/>
                <a:cs typeface="+mn-cs"/>
              </a:rPr>
              <a:t> guide A-Z (v4.0, 19 </a:t>
            </a:r>
            <a:r>
              <a:rPr lang="fr-BE" sz="1200" b="0" kern="1200" dirty="0" err="1">
                <a:solidFill>
                  <a:schemeClr val="tx1"/>
                </a:solidFill>
                <a:effectLst/>
                <a:latin typeface="+mn-lt"/>
                <a:ea typeface="+mn-ea"/>
                <a:cs typeface="+mn-cs"/>
              </a:rPr>
              <a:t>Jul</a:t>
            </a:r>
            <a:r>
              <a:rPr lang="fr-BE" sz="1200" b="0" kern="1200" dirty="0">
                <a:solidFill>
                  <a:schemeClr val="tx1"/>
                </a:solidFill>
                <a:effectLst/>
                <a:latin typeface="+mn-lt"/>
                <a:ea typeface="+mn-ea"/>
                <a:cs typeface="+mn-cs"/>
              </a:rPr>
              <a:t> 2021)</a:t>
            </a:r>
          </a:p>
          <a:p>
            <a:r>
              <a:rPr lang="fr-BE" dirty="0">
                <a:hlinkClick r:id="rId3"/>
              </a:rPr>
              <a:t>https://myintracomm-collab.ec.europa.eu/projects/H2020drafting/_layouts/15/WopiFrame.aspx?sourcedoc=/projects/H2020drafting/Business%20Documents%20Grants/Guidance_Ethics%20Guide%20A-Z.docx&amp;action=default&amp;DefaultItemOpen=1</a:t>
            </a:r>
          </a:p>
          <a:p>
            <a:endParaRPr lang="fr-BE" b="0" dirty="0"/>
          </a:p>
        </p:txBody>
      </p:sp>
      <p:sp>
        <p:nvSpPr>
          <p:cNvPr id="4" name="Slide Number Placeholder 3"/>
          <p:cNvSpPr>
            <a:spLocks noGrp="1"/>
          </p:cNvSpPr>
          <p:nvPr>
            <p:ph type="sldNum" sz="quarter" idx="10"/>
          </p:nvPr>
        </p:nvSpPr>
        <p:spPr/>
        <p:txBody>
          <a:bodyPr/>
          <a:lstStyle/>
          <a:p>
            <a:fld id="{59CF2995-AB43-4B7C-B8CD-9DC7C3692A9C}" type="slidenum">
              <a:rPr lang="en-GB" smtClean="0"/>
              <a:t>38</a:t>
            </a:fld>
            <a:endParaRPr lang="en-GB"/>
          </a:p>
        </p:txBody>
      </p:sp>
    </p:spTree>
    <p:extLst>
      <p:ext uri="{BB962C8B-B14F-4D97-AF65-F5344CB8AC3E}">
        <p14:creationId xmlns:p14="http://schemas.microsoft.com/office/powerpoint/2010/main" val="3764981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2326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52</a:t>
            </a:fld>
            <a:endParaRPr lang="en-GB"/>
          </a:p>
        </p:txBody>
      </p:sp>
    </p:spTree>
    <p:extLst>
      <p:ext uri="{BB962C8B-B14F-4D97-AF65-F5344CB8AC3E}">
        <p14:creationId xmlns:p14="http://schemas.microsoft.com/office/powerpoint/2010/main" val="1587570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53</a:t>
            </a:fld>
            <a:endParaRPr lang="en-GB"/>
          </a:p>
        </p:txBody>
      </p:sp>
    </p:spTree>
    <p:extLst>
      <p:ext uri="{BB962C8B-B14F-4D97-AF65-F5344CB8AC3E}">
        <p14:creationId xmlns:p14="http://schemas.microsoft.com/office/powerpoint/2010/main" val="170106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D044AA-7285-4F40-BD9B-D1AFE4EA297A}" type="slidenum">
              <a:rPr lang="en-GB" altLang="en-US" smtClean="0"/>
              <a:pPr/>
              <a:t>9</a:t>
            </a:fld>
            <a:endParaRPr lang="en-GB" altLang="en-US"/>
          </a:p>
        </p:txBody>
      </p:sp>
    </p:spTree>
    <p:extLst>
      <p:ext uri="{BB962C8B-B14F-4D97-AF65-F5344CB8AC3E}">
        <p14:creationId xmlns:p14="http://schemas.microsoft.com/office/powerpoint/2010/main" val="3203507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90460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3982485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3752721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4182790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29</a:t>
            </a:fld>
            <a:endParaRPr lang="en-GB"/>
          </a:p>
        </p:txBody>
      </p:sp>
    </p:spTree>
    <p:extLst>
      <p:ext uri="{BB962C8B-B14F-4D97-AF65-F5344CB8AC3E}">
        <p14:creationId xmlns:p14="http://schemas.microsoft.com/office/powerpoint/2010/main" val="301647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30</a:t>
            </a:fld>
            <a:endParaRPr lang="en-GB"/>
          </a:p>
        </p:txBody>
      </p:sp>
    </p:spTree>
    <p:extLst>
      <p:ext uri="{BB962C8B-B14F-4D97-AF65-F5344CB8AC3E}">
        <p14:creationId xmlns:p14="http://schemas.microsoft.com/office/powerpoint/2010/main" val="3401432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31</a:t>
            </a:fld>
            <a:endParaRPr lang="en-GB"/>
          </a:p>
        </p:txBody>
      </p:sp>
    </p:spTree>
    <p:extLst>
      <p:ext uri="{BB962C8B-B14F-4D97-AF65-F5344CB8AC3E}">
        <p14:creationId xmlns:p14="http://schemas.microsoft.com/office/powerpoint/2010/main" val="2560200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4496260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53188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418852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51661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87609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29442546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3942821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icture Collage">
    <p:spTree>
      <p:nvGrpSpPr>
        <p:cNvPr id="1" name=""/>
        <p:cNvGrpSpPr/>
        <p:nvPr/>
      </p:nvGrpSpPr>
      <p:grpSpPr>
        <a:xfrm>
          <a:off x="0" y="0"/>
          <a:ext cx="0" cy="0"/>
          <a:chOff x="0" y="0"/>
          <a:chExt cx="0" cy="0"/>
        </a:xfrm>
      </p:grpSpPr>
      <p:sp>
        <p:nvSpPr>
          <p:cNvPr id="10" name="Picture Placeholder 5"/>
          <p:cNvSpPr>
            <a:spLocks noGrp="1"/>
          </p:cNvSpPr>
          <p:nvPr>
            <p:ph type="pic" sz="quarter" idx="15"/>
          </p:nvPr>
        </p:nvSpPr>
        <p:spPr>
          <a:xfrm>
            <a:off x="9478619" y="1913416"/>
            <a:ext cx="1875181" cy="2434309"/>
          </a:xfrm>
          <a:solidFill>
            <a:schemeClr val="bg2"/>
          </a:solidFill>
          <a:ln w="28575">
            <a:solidFill>
              <a:schemeClr val="bg1"/>
            </a:solidFill>
          </a:ln>
        </p:spPr>
        <p:txBody>
          <a:bodyPr/>
          <a:lstStyle/>
          <a:p>
            <a:endParaRPr lang="en-GB"/>
          </a:p>
        </p:txBody>
      </p:sp>
      <p:sp>
        <p:nvSpPr>
          <p:cNvPr id="9" name="Picture Placeholder 5"/>
          <p:cNvSpPr>
            <a:spLocks noGrp="1"/>
          </p:cNvSpPr>
          <p:nvPr>
            <p:ph type="pic" sz="quarter" idx="14"/>
          </p:nvPr>
        </p:nvSpPr>
        <p:spPr>
          <a:xfrm>
            <a:off x="7051401" y="2898477"/>
            <a:ext cx="2307284" cy="2307284"/>
          </a:xfrm>
          <a:solidFill>
            <a:schemeClr val="bg2"/>
          </a:solidFill>
          <a:ln w="28575">
            <a:solidFill>
              <a:schemeClr val="bg1"/>
            </a:solidFill>
          </a:ln>
        </p:spPr>
        <p:txBody>
          <a:bodyPr/>
          <a:lstStyle/>
          <a:p>
            <a:endParaRPr lang="en-GB"/>
          </a:p>
        </p:txBody>
      </p:sp>
      <p:sp>
        <p:nvSpPr>
          <p:cNvPr id="8" name="Picture Placeholder 5"/>
          <p:cNvSpPr>
            <a:spLocks noGrp="1"/>
          </p:cNvSpPr>
          <p:nvPr>
            <p:ph type="pic" sz="quarter" idx="13"/>
          </p:nvPr>
        </p:nvSpPr>
        <p:spPr>
          <a:xfrm>
            <a:off x="4081980" y="1913416"/>
            <a:ext cx="3185512" cy="2184030"/>
          </a:xfrm>
          <a:solidFill>
            <a:schemeClr val="bg2"/>
          </a:solidFill>
          <a:ln w="28575">
            <a:solidFill>
              <a:schemeClr val="bg1"/>
            </a:solidFill>
          </a:ln>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938213" y="1748077"/>
            <a:ext cx="2643187" cy="1868487"/>
          </a:xfrm>
          <a:solidFill>
            <a:schemeClr val="bg2"/>
          </a:solidFill>
          <a:ln w="28575">
            <a:solidFill>
              <a:schemeClr val="bg1"/>
            </a:solidFill>
          </a:ln>
        </p:spPr>
        <p:txBody>
          <a:bodyPr/>
          <a:lstStyle/>
          <a:p>
            <a:endParaRPr lang="en-GB"/>
          </a:p>
        </p:txBody>
      </p:sp>
      <p:sp>
        <p:nvSpPr>
          <p:cNvPr id="7" name="Picture Placeholder 5"/>
          <p:cNvSpPr>
            <a:spLocks noGrp="1"/>
          </p:cNvSpPr>
          <p:nvPr>
            <p:ph type="pic" sz="quarter" idx="12"/>
          </p:nvPr>
        </p:nvSpPr>
        <p:spPr>
          <a:xfrm>
            <a:off x="2840251" y="2860831"/>
            <a:ext cx="1620431" cy="2184030"/>
          </a:xfrm>
          <a:solidFill>
            <a:schemeClr val="bg2"/>
          </a:solidFill>
          <a:ln w="28575">
            <a:solidFill>
              <a:schemeClr val="bg1"/>
            </a:solidFill>
          </a:ln>
        </p:spPr>
        <p:txBody>
          <a:bodyPr/>
          <a:lstStyle/>
          <a:p>
            <a:endParaRPr lang="en-GB"/>
          </a:p>
        </p:txBody>
      </p:sp>
      <p:sp>
        <p:nvSpPr>
          <p:cNvPr id="12" name="Picture Placeholder 11"/>
          <p:cNvSpPr>
            <a:spLocks noGrp="1"/>
          </p:cNvSpPr>
          <p:nvPr>
            <p:ph type="pic" sz="quarter" idx="16"/>
          </p:nvPr>
        </p:nvSpPr>
        <p:spPr>
          <a:xfrm>
            <a:off x="4919097" y="3790927"/>
            <a:ext cx="1987550" cy="1987550"/>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a:p>
        </p:txBody>
      </p:sp>
      <p:sp>
        <p:nvSpPr>
          <p:cNvPr id="13" name="Picture Placeholder 11"/>
          <p:cNvSpPr>
            <a:spLocks noGrp="1"/>
          </p:cNvSpPr>
          <p:nvPr>
            <p:ph type="pic" sz="quarter" idx="17"/>
          </p:nvPr>
        </p:nvSpPr>
        <p:spPr>
          <a:xfrm>
            <a:off x="938213" y="3908959"/>
            <a:ext cx="1751486" cy="1751486"/>
          </a:xfrm>
          <a:solidFill>
            <a:schemeClr val="bg2"/>
          </a:solidFill>
          <a:ln w="28575">
            <a:solidFill>
              <a:schemeClr val="bg1"/>
            </a:solidFill>
          </a:ln>
        </p:spPr>
        <p:txBody>
          <a:bodyPr vert="horz" lIns="91440" tIns="45720" rIns="91440" bIns="45720" rtlCol="0">
            <a:noAutofit/>
          </a:bodyPr>
          <a:lstStyle>
            <a:lvl1pPr>
              <a:defRPr lang="en-GB"/>
            </a:lvl1pPr>
          </a:lstStyle>
          <a:p>
            <a:pPr lvl="0"/>
            <a:endParaRPr lang="en-GB"/>
          </a:p>
        </p:txBody>
      </p:sp>
      <p:sp>
        <p:nvSpPr>
          <p:cNvPr id="14"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6190475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Photo gallery">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Picture Placeholder 5"/>
          <p:cNvSpPr>
            <a:spLocks noGrp="1"/>
          </p:cNvSpPr>
          <p:nvPr>
            <p:ph type="pic" sz="quarter" idx="11"/>
          </p:nvPr>
        </p:nvSpPr>
        <p:spPr>
          <a:xfrm>
            <a:off x="838199" y="1748079"/>
            <a:ext cx="1896289" cy="1896289"/>
          </a:xfrm>
          <a:solidFill>
            <a:schemeClr val="bg2"/>
          </a:solidFill>
        </p:spPr>
        <p:txBody>
          <a:bodyPr/>
          <a:lstStyle/>
          <a:p>
            <a:endParaRPr lang="en-GB"/>
          </a:p>
        </p:txBody>
      </p:sp>
      <p:sp>
        <p:nvSpPr>
          <p:cNvPr id="7" name="Picture Placeholder 5"/>
          <p:cNvSpPr>
            <a:spLocks noGrp="1"/>
          </p:cNvSpPr>
          <p:nvPr>
            <p:ph type="pic" sz="quarter" idx="12"/>
          </p:nvPr>
        </p:nvSpPr>
        <p:spPr>
          <a:xfrm>
            <a:off x="2993027" y="1748079"/>
            <a:ext cx="1896289" cy="1896289"/>
          </a:xfrm>
          <a:solidFill>
            <a:schemeClr val="bg2"/>
          </a:solidFill>
        </p:spPr>
        <p:txBody>
          <a:bodyPr/>
          <a:lstStyle/>
          <a:p>
            <a:endParaRPr lang="en-GB"/>
          </a:p>
        </p:txBody>
      </p:sp>
      <p:sp>
        <p:nvSpPr>
          <p:cNvPr id="8" name="Picture Placeholder 5"/>
          <p:cNvSpPr>
            <a:spLocks noGrp="1"/>
          </p:cNvSpPr>
          <p:nvPr>
            <p:ph type="pic" sz="quarter" idx="13"/>
          </p:nvPr>
        </p:nvSpPr>
        <p:spPr>
          <a:xfrm>
            <a:off x="5147855" y="1748078"/>
            <a:ext cx="1896289" cy="1896289"/>
          </a:xfrm>
          <a:solidFill>
            <a:schemeClr val="bg2"/>
          </a:solidFill>
        </p:spPr>
        <p:txBody>
          <a:bodyPr/>
          <a:lstStyle/>
          <a:p>
            <a:endParaRPr lang="en-GB"/>
          </a:p>
        </p:txBody>
      </p:sp>
      <p:sp>
        <p:nvSpPr>
          <p:cNvPr id="9" name="Picture Placeholder 5"/>
          <p:cNvSpPr>
            <a:spLocks noGrp="1"/>
          </p:cNvSpPr>
          <p:nvPr>
            <p:ph type="pic" sz="quarter" idx="14"/>
          </p:nvPr>
        </p:nvSpPr>
        <p:spPr>
          <a:xfrm>
            <a:off x="7302683" y="1748077"/>
            <a:ext cx="1896289" cy="1896289"/>
          </a:xfrm>
          <a:solidFill>
            <a:schemeClr val="bg2"/>
          </a:solidFill>
        </p:spPr>
        <p:txBody>
          <a:bodyPr/>
          <a:lstStyle/>
          <a:p>
            <a:endParaRPr lang="en-GB"/>
          </a:p>
        </p:txBody>
      </p:sp>
      <p:sp>
        <p:nvSpPr>
          <p:cNvPr id="10" name="Picture Placeholder 5"/>
          <p:cNvSpPr>
            <a:spLocks noGrp="1"/>
          </p:cNvSpPr>
          <p:nvPr>
            <p:ph type="pic" sz="quarter" idx="15"/>
          </p:nvPr>
        </p:nvSpPr>
        <p:spPr>
          <a:xfrm>
            <a:off x="9457511" y="1748077"/>
            <a:ext cx="1896289" cy="1896289"/>
          </a:xfrm>
          <a:solidFill>
            <a:schemeClr val="bg2"/>
          </a:solidFill>
        </p:spPr>
        <p:txBody>
          <a:bodyPr/>
          <a:lstStyle/>
          <a:p>
            <a:endParaRPr lang="en-GB"/>
          </a:p>
        </p:txBody>
      </p:sp>
      <p:sp>
        <p:nvSpPr>
          <p:cNvPr id="11" name="Picture Placeholder 5"/>
          <p:cNvSpPr>
            <a:spLocks noGrp="1"/>
          </p:cNvSpPr>
          <p:nvPr>
            <p:ph type="pic" sz="quarter" idx="16"/>
          </p:nvPr>
        </p:nvSpPr>
        <p:spPr>
          <a:xfrm>
            <a:off x="838199" y="3934111"/>
            <a:ext cx="1896289" cy="1896289"/>
          </a:xfrm>
          <a:solidFill>
            <a:schemeClr val="bg2"/>
          </a:solidFill>
        </p:spPr>
        <p:txBody>
          <a:bodyPr/>
          <a:lstStyle/>
          <a:p>
            <a:endParaRPr lang="en-GB"/>
          </a:p>
        </p:txBody>
      </p:sp>
      <p:sp>
        <p:nvSpPr>
          <p:cNvPr id="12" name="Picture Placeholder 5"/>
          <p:cNvSpPr>
            <a:spLocks noGrp="1"/>
          </p:cNvSpPr>
          <p:nvPr>
            <p:ph type="pic" sz="quarter" idx="17"/>
          </p:nvPr>
        </p:nvSpPr>
        <p:spPr>
          <a:xfrm>
            <a:off x="2993027" y="3934111"/>
            <a:ext cx="1896289" cy="1896289"/>
          </a:xfrm>
          <a:solidFill>
            <a:schemeClr val="bg2"/>
          </a:solidFill>
        </p:spPr>
        <p:txBody>
          <a:bodyPr/>
          <a:lstStyle/>
          <a:p>
            <a:endParaRPr lang="en-GB"/>
          </a:p>
        </p:txBody>
      </p:sp>
      <p:sp>
        <p:nvSpPr>
          <p:cNvPr id="13" name="Picture Placeholder 5"/>
          <p:cNvSpPr>
            <a:spLocks noGrp="1"/>
          </p:cNvSpPr>
          <p:nvPr>
            <p:ph type="pic" sz="quarter" idx="18"/>
          </p:nvPr>
        </p:nvSpPr>
        <p:spPr>
          <a:xfrm>
            <a:off x="5147855" y="3934110"/>
            <a:ext cx="1896289" cy="1896289"/>
          </a:xfrm>
          <a:solidFill>
            <a:schemeClr val="bg2"/>
          </a:solidFill>
        </p:spPr>
        <p:txBody>
          <a:bodyPr/>
          <a:lstStyle/>
          <a:p>
            <a:endParaRPr lang="en-GB"/>
          </a:p>
        </p:txBody>
      </p:sp>
      <p:sp>
        <p:nvSpPr>
          <p:cNvPr id="14" name="Picture Placeholder 5"/>
          <p:cNvSpPr>
            <a:spLocks noGrp="1"/>
          </p:cNvSpPr>
          <p:nvPr>
            <p:ph type="pic" sz="quarter" idx="19"/>
          </p:nvPr>
        </p:nvSpPr>
        <p:spPr>
          <a:xfrm>
            <a:off x="7302683" y="3934109"/>
            <a:ext cx="1896289" cy="1896289"/>
          </a:xfrm>
          <a:solidFill>
            <a:schemeClr val="bg2"/>
          </a:solidFill>
        </p:spPr>
        <p:txBody>
          <a:bodyPr/>
          <a:lstStyle/>
          <a:p>
            <a:endParaRPr lang="en-GB"/>
          </a:p>
        </p:txBody>
      </p:sp>
      <p:sp>
        <p:nvSpPr>
          <p:cNvPr id="15" name="Picture Placeholder 5"/>
          <p:cNvSpPr>
            <a:spLocks noGrp="1"/>
          </p:cNvSpPr>
          <p:nvPr>
            <p:ph type="pic" sz="quarter" idx="20"/>
          </p:nvPr>
        </p:nvSpPr>
        <p:spPr>
          <a:xfrm>
            <a:off x="9457511" y="3934109"/>
            <a:ext cx="1896289" cy="1896289"/>
          </a:xfrm>
          <a:solidFill>
            <a:schemeClr val="bg2"/>
          </a:solidFill>
        </p:spPr>
        <p:txBody>
          <a:bodyPr/>
          <a:lstStyle/>
          <a:p>
            <a:endParaRPr lang="en-GB"/>
          </a:p>
        </p:txBody>
      </p:sp>
      <p:sp>
        <p:nvSpPr>
          <p:cNvPr id="16"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66937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2659005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29872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6203692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ound pictur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cxnSp>
        <p:nvCxnSpPr>
          <p:cNvPr id="4" name="Straight Connector 3"/>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2" name="Picture Placeholder 11"/>
          <p:cNvSpPr>
            <a:spLocks noGrp="1"/>
          </p:cNvSpPr>
          <p:nvPr>
            <p:ph type="pic" sz="quarter" idx="11"/>
          </p:nvPr>
        </p:nvSpPr>
        <p:spPr>
          <a:xfrm>
            <a:off x="969963" y="1843395"/>
            <a:ext cx="2138669" cy="2138669"/>
          </a:xfrm>
          <a:prstGeom prst="ellipse">
            <a:avLst/>
          </a:prstGeom>
          <a:solidFill>
            <a:schemeClr val="bg2"/>
          </a:solidFill>
        </p:spPr>
        <p:txBody>
          <a:bodyPr/>
          <a:lstStyle/>
          <a:p>
            <a:endParaRPr lang="en-GB"/>
          </a:p>
        </p:txBody>
      </p:sp>
      <p:sp>
        <p:nvSpPr>
          <p:cNvPr id="13" name="Picture Placeholder 11"/>
          <p:cNvSpPr>
            <a:spLocks noGrp="1"/>
          </p:cNvSpPr>
          <p:nvPr>
            <p:ph type="pic" sz="quarter" idx="12"/>
          </p:nvPr>
        </p:nvSpPr>
        <p:spPr>
          <a:xfrm>
            <a:off x="3581400" y="1843394"/>
            <a:ext cx="2138669" cy="2138669"/>
          </a:xfrm>
          <a:prstGeom prst="ellipse">
            <a:avLst/>
          </a:prstGeom>
          <a:solidFill>
            <a:schemeClr val="bg2"/>
          </a:solidFill>
        </p:spPr>
        <p:txBody>
          <a:bodyPr/>
          <a:lstStyle/>
          <a:p>
            <a:endParaRPr lang="en-GB"/>
          </a:p>
        </p:txBody>
      </p:sp>
      <p:sp>
        <p:nvSpPr>
          <p:cNvPr id="14" name="Picture Placeholder 11"/>
          <p:cNvSpPr>
            <a:spLocks noGrp="1"/>
          </p:cNvSpPr>
          <p:nvPr>
            <p:ph type="pic" sz="quarter" idx="13"/>
          </p:nvPr>
        </p:nvSpPr>
        <p:spPr>
          <a:xfrm>
            <a:off x="6192837" y="1843393"/>
            <a:ext cx="2138669" cy="2138669"/>
          </a:xfrm>
          <a:prstGeom prst="ellipse">
            <a:avLst/>
          </a:prstGeom>
          <a:solidFill>
            <a:schemeClr val="bg2"/>
          </a:solidFill>
        </p:spPr>
        <p:txBody>
          <a:bodyPr/>
          <a:lstStyle/>
          <a:p>
            <a:endParaRPr lang="en-GB"/>
          </a:p>
        </p:txBody>
      </p:sp>
      <p:sp>
        <p:nvSpPr>
          <p:cNvPr id="15" name="Picture Placeholder 11"/>
          <p:cNvSpPr>
            <a:spLocks noGrp="1"/>
          </p:cNvSpPr>
          <p:nvPr>
            <p:ph type="pic" sz="quarter" idx="14"/>
          </p:nvPr>
        </p:nvSpPr>
        <p:spPr>
          <a:xfrm>
            <a:off x="8804274" y="1843392"/>
            <a:ext cx="2138669" cy="2138669"/>
          </a:xfrm>
          <a:prstGeom prst="ellipse">
            <a:avLst/>
          </a:prstGeom>
          <a:solidFill>
            <a:schemeClr val="bg2"/>
          </a:solidFill>
        </p:spPr>
        <p:txBody>
          <a:bodyPr/>
          <a:lstStyle/>
          <a:p>
            <a:endParaRPr lang="en-GB"/>
          </a:p>
        </p:txBody>
      </p:sp>
      <p:cxnSp>
        <p:nvCxnSpPr>
          <p:cNvPr id="9" name="Straight Connector 8"/>
          <p:cNvCxnSpPr/>
          <p:nvPr userDrawn="1"/>
        </p:nvCxnSpPr>
        <p:spPr bwMode="auto">
          <a:xfrm>
            <a:off x="3349671" y="4291726"/>
            <a:ext cx="0" cy="118701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userDrawn="1"/>
        </p:nvCxnSpPr>
        <p:spPr bwMode="auto">
          <a:xfrm>
            <a:off x="5970419" y="4291726"/>
            <a:ext cx="0" cy="118701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userDrawn="1"/>
        </p:nvCxnSpPr>
        <p:spPr bwMode="auto">
          <a:xfrm>
            <a:off x="8591167" y="4291726"/>
            <a:ext cx="0" cy="118701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Content Placeholder 7"/>
          <p:cNvSpPr>
            <a:spLocks noGrp="1"/>
          </p:cNvSpPr>
          <p:nvPr>
            <p:ph sz="quarter" idx="15"/>
          </p:nvPr>
        </p:nvSpPr>
        <p:spPr>
          <a:xfrm>
            <a:off x="997897" y="4260554"/>
            <a:ext cx="2082800" cy="1249363"/>
          </a:xfrm>
        </p:spPr>
        <p:txBody>
          <a:bodyPr/>
          <a:lstStyle>
            <a:lvl1pPr marL="0" indent="0" algn="ctr">
              <a:buNone/>
              <a:defRPr sz="2000"/>
            </a:lvl1pPr>
          </a:lstStyle>
          <a:p>
            <a:pPr lvl="0"/>
            <a:r>
              <a:rPr lang="en-US" dirty="0"/>
              <a:t>Edit Master text styles</a:t>
            </a:r>
          </a:p>
        </p:txBody>
      </p:sp>
      <p:sp>
        <p:nvSpPr>
          <p:cNvPr id="16" name="Content Placeholder 7"/>
          <p:cNvSpPr>
            <a:spLocks noGrp="1"/>
          </p:cNvSpPr>
          <p:nvPr>
            <p:ph sz="quarter" idx="16"/>
          </p:nvPr>
        </p:nvSpPr>
        <p:spPr>
          <a:xfrm>
            <a:off x="3618645" y="4260554"/>
            <a:ext cx="2082800" cy="1249363"/>
          </a:xfrm>
        </p:spPr>
        <p:txBody>
          <a:bodyPr/>
          <a:lstStyle>
            <a:lvl1pPr marL="0" indent="0" algn="ctr">
              <a:buNone/>
              <a:defRPr sz="2000"/>
            </a:lvl1pPr>
          </a:lstStyle>
          <a:p>
            <a:pPr lvl="0"/>
            <a:r>
              <a:rPr lang="en-US" dirty="0"/>
              <a:t>Edit Master text styles</a:t>
            </a:r>
          </a:p>
        </p:txBody>
      </p:sp>
      <p:sp>
        <p:nvSpPr>
          <p:cNvPr id="17" name="Content Placeholder 7"/>
          <p:cNvSpPr>
            <a:spLocks noGrp="1"/>
          </p:cNvSpPr>
          <p:nvPr>
            <p:ph sz="quarter" idx="17"/>
          </p:nvPr>
        </p:nvSpPr>
        <p:spPr>
          <a:xfrm>
            <a:off x="6239393" y="4260554"/>
            <a:ext cx="2082800" cy="1249363"/>
          </a:xfrm>
        </p:spPr>
        <p:txBody>
          <a:bodyPr/>
          <a:lstStyle>
            <a:lvl1pPr marL="0" indent="0" algn="ctr">
              <a:buNone/>
              <a:defRPr sz="2000"/>
            </a:lvl1pPr>
          </a:lstStyle>
          <a:p>
            <a:pPr lvl="0"/>
            <a:r>
              <a:rPr lang="en-US" dirty="0"/>
              <a:t>Edit Master text styles</a:t>
            </a:r>
          </a:p>
        </p:txBody>
      </p:sp>
      <p:sp>
        <p:nvSpPr>
          <p:cNvPr id="18" name="Content Placeholder 7"/>
          <p:cNvSpPr>
            <a:spLocks noGrp="1"/>
          </p:cNvSpPr>
          <p:nvPr>
            <p:ph sz="quarter" idx="18"/>
          </p:nvPr>
        </p:nvSpPr>
        <p:spPr>
          <a:xfrm>
            <a:off x="8860143" y="4260554"/>
            <a:ext cx="2082800" cy="1249363"/>
          </a:xfrm>
        </p:spPr>
        <p:txBody>
          <a:bodyPr/>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720252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232571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765511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6364744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1297381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690388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3238470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8756312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992392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34054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4"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28662740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comments" Target="../comments/comment11.xml"/><Relationship Id="rId5" Type="http://schemas.openxmlformats.org/officeDocument/2006/relationships/hyperlink" Target="https://europa.eu/!m83Myq" TargetMode="Externa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1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temp-form/report/data-management-plan-template_he_en.docx" TargetMode="External"/><Relationship Id="rId2" Type="http://schemas.openxmlformats.org/officeDocument/2006/relationships/hyperlink" Target="https://ec.europa.eu/info/funding-tenders/opportunities/docs/2021-2027/common/guidance/aga_en.pdf" TargetMode="External"/><Relationship Id="rId1" Type="http://schemas.openxmlformats.org/officeDocument/2006/relationships/slideLayout" Target="../slideLayouts/slideLayout8.xml"/><Relationship Id="rId4" Type="http://schemas.openxmlformats.org/officeDocument/2006/relationships/hyperlink" Target="https://ec.europa.eu/info/funding-tenders/opportunities/portal/screen/how-to-participate/reference-documents" TargetMode="Externa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1.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tags" Target="../tags/tag2.xml"/><Relationship Id="rId4" Type="http://schemas.openxmlformats.org/officeDocument/2006/relationships/hyperlink" Target="https://open-research-europe.ec.europa.eu/"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34.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temp-form/report/data-management-plan-template_he_en.docx" TargetMode="External"/><Relationship Id="rId2" Type="http://schemas.openxmlformats.org/officeDocument/2006/relationships/hyperlink" Target="https://ec.europa.eu/info/funding-tenders/opportunities/docs/2021-2027/common/guidance/aga_en.pdf" TargetMode="External"/><Relationship Id="rId1" Type="http://schemas.openxmlformats.org/officeDocument/2006/relationships/slideLayout" Target="../slideLayouts/slideLayout8.xml"/><Relationship Id="rId4" Type="http://schemas.openxmlformats.org/officeDocument/2006/relationships/hyperlink" Target="https://ec.europa.eu/info/funding-tenders/opportunities/portal/screen/how-to-participate/reference-document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comments" Target="../comments/comment1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hyperlink" Target="https://ec.europa.eu/info/funding-tenders/opportunities/docs/2021-2027/common/guidance/how-to-complete-your-ethics-self-assessment_en.pdf" TargetMode="Externa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8" Type="http://schemas.openxmlformats.org/officeDocument/2006/relationships/hyperlink" Target="https://webgate.ec.europa.eu/funding-tenders-opportunities/pages/viewpage.action?pageId=1867974" TargetMode="External"/><Relationship Id="rId3" Type="http://schemas.openxmlformats.org/officeDocument/2006/relationships/hyperlink" Target="https://webgate.ec.europa.eu/funding-tenders-opportunities/display/OM/Grant+management" TargetMode="External"/><Relationship Id="rId7" Type="http://schemas.openxmlformats.org/officeDocument/2006/relationships/hyperlink" Target="https://webgate.ec.europa.eu/funding-tenders-opportunities/pages/viewpage.action?pageId=1867968" TargetMode="External"/><Relationship Id="rId2" Type="http://schemas.openxmlformats.org/officeDocument/2006/relationships/hyperlink" Target="https://webgate.ec.europa.eu/funding-tenders-opportunities/display/OM/Online+Manual" TargetMode="External"/><Relationship Id="rId1" Type="http://schemas.openxmlformats.org/officeDocument/2006/relationships/slideLayout" Target="../slideLayouts/slideLayout13.xml"/><Relationship Id="rId6" Type="http://schemas.openxmlformats.org/officeDocument/2006/relationships/hyperlink" Target="https://webgate.ec.europa.eu/funding-tenders-opportunities/pages/viewpage.action?pageId=1867970" TargetMode="External"/><Relationship Id="rId11" Type="http://schemas.openxmlformats.org/officeDocument/2006/relationships/hyperlink" Target="https://webgate.ec.europa.eu/funding-tenders-opportunities/pages/viewpage.action?pageId=1867977" TargetMode="External"/><Relationship Id="rId5" Type="http://schemas.openxmlformats.org/officeDocument/2006/relationships/hyperlink" Target="https://webgate.ec.europa.eu/funding-tenders-opportunities/display/OM/Amendments" TargetMode="External"/><Relationship Id="rId10" Type="http://schemas.openxmlformats.org/officeDocument/2006/relationships/hyperlink" Target="https://webgate.ec.europa.eu/funding-tenders-opportunities/pages/viewpage.action?pageId=1867972#Communicatingyourproject%E2%80%94AcknowledgementofEUfunding-AcknowledgementofEUfunding" TargetMode="External"/><Relationship Id="rId4" Type="http://schemas.openxmlformats.org/officeDocument/2006/relationships/hyperlink" Target="https://webgate.ec.europa.eu/funding-tenders-opportunities/display/OM/Keeping+records" TargetMode="External"/><Relationship Id="rId9" Type="http://schemas.openxmlformats.org/officeDocument/2006/relationships/hyperlink" Target="https://webgate.ec.europa.eu/funding-tenders-opportunities/pages/viewpage.action?pageId=1867972"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data.consilium.europa.eu/doc/document/ST-14136-2021-INIT/en/pdf" TargetMode="External"/><Relationship Id="rId3" Type="http://schemas.openxmlformats.org/officeDocument/2006/relationships/hyperlink" Target="https://ec.europa.eu/info/funding-tenders/opportunities/docs/2021-2027/common/guidance/aga_en.pdf" TargetMode="External"/><Relationship Id="rId7" Type="http://schemas.openxmlformats.org/officeDocument/2006/relationships/hyperlink" Target="https://eur-lex.europa.eu/legal-content/EN/TXT/PDF/?uri=CELEX:52020DC0628&amp;from=EN"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s://ec.europa.eu/info/funding-tenders/opportunities/docs/2021-2027/horizon/wp-call/2021-2022/wp-11-widening-participation-and-strengthening-the-european-research-area_horizon-2021-2022_en.pdf" TargetMode="External"/><Relationship Id="rId5" Type="http://schemas.openxmlformats.org/officeDocument/2006/relationships/hyperlink" Target="https://ec.europa.eu/info/research-and-innovation/funding/funding-opportunities/funding-programmes-and-open-calls/horizon-europe_en" TargetMode="External"/><Relationship Id="rId4" Type="http://schemas.openxmlformats.org/officeDocument/2006/relationships/hyperlink" Target="https://ec.europa.eu/research/participants/data/ref/h2020/other/grants_manual/amga/soc-med-guide_en.pdf"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s://www.linkedin.com/company/european-research-executive-agency-rea" TargetMode="External"/><Relationship Id="rId13" Type="http://schemas.openxmlformats.org/officeDocument/2006/relationships/image" Target="../media/image33.png"/><Relationship Id="rId3" Type="http://schemas.openxmlformats.org/officeDocument/2006/relationships/hyperlink" Target="https://open.spotify.com/user/v7ra0as4ychfdatgcjt9nabh0?si=SEs1mANESea5kzyVy7HvDw" TargetMode="External"/><Relationship Id="rId7" Type="http://schemas.openxmlformats.org/officeDocument/2006/relationships/hyperlink" Target="https://twitter.com/REA_research" TargetMode="External"/><Relationship Id="rId12" Type="http://schemas.openxmlformats.org/officeDocument/2006/relationships/hyperlink" Target="https://www.instagram.com/europeancommission/" TargetMode="External"/><Relationship Id="rId17" Type="http://schemas.openxmlformats.org/officeDocument/2006/relationships/image" Target="../media/image35.png"/><Relationship Id="rId2" Type="http://schemas.openxmlformats.org/officeDocument/2006/relationships/notesSlide" Target="../notesSlides/notesSlide14.xml"/><Relationship Id="rId16" Type="http://schemas.openxmlformats.org/officeDocument/2006/relationships/image" Target="../media/image34.png"/><Relationship Id="rId1" Type="http://schemas.openxmlformats.org/officeDocument/2006/relationships/slideLayout" Target="../slideLayouts/slideLayout8.xml"/><Relationship Id="rId6" Type="http://schemas.openxmlformats.org/officeDocument/2006/relationships/image" Target="../media/image30.png"/><Relationship Id="rId11" Type="http://schemas.openxmlformats.org/officeDocument/2006/relationships/image" Target="../media/image32.png"/><Relationship Id="rId5" Type="http://schemas.openxmlformats.org/officeDocument/2006/relationships/hyperlink" Target="https://www.linkedin.com/redir/redirect?url=https%3A%2F%2Frea%2Eec%2Eeuropa%2Eeu&amp;urlhash=-7rF&amp;trk=about_website" TargetMode="External"/><Relationship Id="rId15" Type="http://schemas.openxmlformats.org/officeDocument/2006/relationships/hyperlink" Target="https://www.youtube.com/user/eutube" TargetMode="External"/><Relationship Id="rId10" Type="http://schemas.openxmlformats.org/officeDocument/2006/relationships/image" Target="../media/image31.png"/><Relationship Id="rId4" Type="http://schemas.openxmlformats.org/officeDocument/2006/relationships/image" Target="../media/image29.png"/><Relationship Id="rId9" Type="http://schemas.openxmlformats.org/officeDocument/2006/relationships/hyperlink" Target="https://www.linkedin.com/company/european-commission/" TargetMode="External"/><Relationship Id="rId14" Type="http://schemas.openxmlformats.org/officeDocument/2006/relationships/hyperlink" Target="https://medium.com/@EuropeanCommission"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065224" cy="1018483"/>
          </a:xfrm>
        </p:spPr>
        <p:txBody>
          <a:bodyPr>
            <a:noAutofit/>
          </a:bodyPr>
          <a:lstStyle/>
          <a:p>
            <a:pPr algn="ctr"/>
            <a:r>
              <a:rPr lang="fr-BE" sz="4000"/>
              <a:t>KM3NeT – INFRADEV2</a:t>
            </a:r>
            <a:endParaRPr lang="en-GB" sz="4000" dirty="0"/>
          </a:p>
        </p:txBody>
      </p:sp>
      <p:sp>
        <p:nvSpPr>
          <p:cNvPr id="8" name="Text Placeholder 7"/>
          <p:cNvSpPr>
            <a:spLocks noGrp="1"/>
          </p:cNvSpPr>
          <p:nvPr>
            <p:ph type="body" sz="quarter" idx="13"/>
          </p:nvPr>
        </p:nvSpPr>
        <p:spPr/>
        <p:txBody>
          <a:bodyPr/>
          <a:lstStyle/>
          <a:p>
            <a:pPr>
              <a:spcAft>
                <a:spcPts val="0"/>
              </a:spcAft>
            </a:pPr>
            <a:r>
              <a:rPr lang="en-GB"/>
              <a:t>Ioannis Andredakis - Project </a:t>
            </a:r>
            <a:r>
              <a:rPr lang="en-GB" dirty="0"/>
              <a:t>Officer</a:t>
            </a:r>
          </a:p>
          <a:p>
            <a:pPr>
              <a:spcAft>
                <a:spcPts val="0"/>
              </a:spcAft>
            </a:pPr>
            <a:r>
              <a:rPr lang="en-GB" dirty="0"/>
              <a:t>REA C.4</a:t>
            </a:r>
          </a:p>
          <a:p>
            <a:endParaRPr lang="en-GB" dirty="0"/>
          </a:p>
        </p:txBody>
      </p:sp>
      <p:sp>
        <p:nvSpPr>
          <p:cNvPr id="9" name="Subtitle 6"/>
          <p:cNvSpPr>
            <a:spLocks noGrp="1"/>
          </p:cNvSpPr>
          <p:nvPr>
            <p:ph type="subTitle" idx="1"/>
          </p:nvPr>
        </p:nvSpPr>
        <p:spPr>
          <a:xfrm>
            <a:off x="1071351" y="3556000"/>
            <a:ext cx="10065224" cy="1348509"/>
          </a:xfrm>
        </p:spPr>
        <p:txBody>
          <a:bodyPr/>
          <a:lstStyle/>
          <a:p>
            <a:pPr lvl="0">
              <a:buClr>
                <a:srgbClr val="034EA2"/>
              </a:buClr>
            </a:pPr>
            <a:r>
              <a:rPr lang="fr-BE" dirty="0">
                <a:solidFill>
                  <a:srgbClr val="FFC000"/>
                </a:solidFill>
              </a:rPr>
              <a:t>Kick-off meeting</a:t>
            </a:r>
          </a:p>
          <a:p>
            <a:pPr lvl="0">
              <a:buClr>
                <a:srgbClr val="034EA2"/>
              </a:buClr>
            </a:pPr>
            <a:r>
              <a:rPr lang="fr-BE">
                <a:solidFill>
                  <a:srgbClr val="FFC000"/>
                </a:solidFill>
              </a:rPr>
              <a:t>HORIZON-INFRA-DEV-02</a:t>
            </a:r>
            <a:endParaRPr lang="fr-BE" dirty="0">
              <a:solidFill>
                <a:srgbClr val="FFC000"/>
              </a:solidFill>
            </a:endParaRPr>
          </a:p>
          <a:p>
            <a:endParaRPr lang="en-GB" dirty="0"/>
          </a:p>
        </p:txBody>
      </p:sp>
    </p:spTree>
    <p:extLst>
      <p:ext uri="{BB962C8B-B14F-4D97-AF65-F5344CB8AC3E}">
        <p14:creationId xmlns:p14="http://schemas.microsoft.com/office/powerpoint/2010/main" val="2649258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62024" y="239418"/>
            <a:ext cx="11062335" cy="753152"/>
          </a:xfrm>
        </p:spPr>
        <p:txBody>
          <a:bodyPr/>
          <a:lstStyle/>
          <a:p>
            <a:r>
              <a:rPr lang="en-IE" dirty="0"/>
              <a:t>Periodic reporting – eligibility of costs (art.6 GA)</a:t>
            </a:r>
          </a:p>
        </p:txBody>
      </p:sp>
      <p:graphicFrame>
        <p:nvGraphicFramePr>
          <p:cNvPr id="4" name="Content Placeholder 3"/>
          <p:cNvGraphicFramePr>
            <a:graphicFrameLocks noGrp="1"/>
          </p:cNvGraphicFramePr>
          <p:nvPr>
            <p:ph idx="1"/>
          </p:nvPr>
        </p:nvGraphicFramePr>
        <p:xfrm>
          <a:off x="-91440" y="1783080"/>
          <a:ext cx="12115800" cy="4562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nvGraphicFramePr>
        <p:xfrm>
          <a:off x="1695694" y="2816330"/>
          <a:ext cx="9710928" cy="34256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71781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1308734" y="348939"/>
            <a:ext cx="9554735" cy="663575"/>
          </a:xfrm>
        </p:spPr>
        <p:txBody>
          <a:bodyPr anchor="ctr"/>
          <a:lstStyle/>
          <a:p>
            <a:r>
              <a:rPr lang="en-GB" altLang="en-US" dirty="0">
                <a:solidFill>
                  <a:srgbClr val="0356B1"/>
                </a:solidFill>
                <a:latin typeface="Arial" panose="020B0604020202020204" pitchFamily="34" charset="0"/>
                <a:ea typeface="MS PGothic" pitchFamily="34" charset="-128"/>
                <a:cs typeface="Arial" panose="020B0604020202020204" pitchFamily="34" charset="0"/>
              </a:rPr>
              <a:t> Project Reviews:</a:t>
            </a:r>
            <a:r>
              <a:rPr lang="en-GB" altLang="en-US">
                <a:solidFill>
                  <a:srgbClr val="0356B1"/>
                </a:solidFill>
                <a:latin typeface="Arial" panose="020B0604020202020204" pitchFamily="34" charset="0"/>
                <a:ea typeface="MS PGothic" pitchFamily="34" charset="-128"/>
                <a:cs typeface="Arial" panose="020B0604020202020204" pitchFamily="34" charset="0"/>
              </a:rPr>
              <a:t>	M18 &amp; M36</a:t>
            </a:r>
            <a:r>
              <a:rPr lang="en-GB" altLang="en-US" sz="2800" b="1" dirty="0">
                <a:solidFill>
                  <a:srgbClr val="0356B1"/>
                </a:solidFill>
                <a:latin typeface="Arial" panose="020B0604020202020204" pitchFamily="34" charset="0"/>
                <a:ea typeface="MS PGothic" pitchFamily="34" charset="-128"/>
                <a:cs typeface="Arial" panose="020B0604020202020204" pitchFamily="34" charset="0"/>
              </a:rPr>
              <a:t>	</a:t>
            </a:r>
          </a:p>
        </p:txBody>
      </p:sp>
      <p:sp>
        <p:nvSpPr>
          <p:cNvPr id="5" name="Rectangle 3"/>
          <p:cNvSpPr>
            <a:spLocks noChangeArrowheads="1"/>
          </p:cNvSpPr>
          <p:nvPr/>
        </p:nvSpPr>
        <p:spPr bwMode="auto">
          <a:xfrm>
            <a:off x="1602154" y="1812268"/>
            <a:ext cx="9931731" cy="414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ts val="600"/>
              </a:spcBef>
              <a:spcAft>
                <a:spcPts val="600"/>
              </a:spcAft>
              <a:buClr>
                <a:srgbClr val="3C8C93"/>
              </a:buClr>
              <a:buFont typeface="Wingdings" pitchFamily="2" charset="2"/>
              <a:buChar char="§"/>
              <a:defRPr sz="2400">
                <a:solidFill>
                  <a:srgbClr val="0F5494"/>
                </a:solidFill>
                <a:latin typeface="Verdana" pitchFamily="34" charset="0"/>
                <a:ea typeface="ＭＳ Ｐゴシック" pitchFamily="34" charset="-128"/>
              </a:defRPr>
            </a:lvl1pPr>
            <a:lvl2pPr marL="533400" indent="-174625" eaLnBrk="0" hangingPunct="0">
              <a:spcBef>
                <a:spcPts val="600"/>
              </a:spcBef>
              <a:spcAft>
                <a:spcPts val="600"/>
              </a:spcAft>
              <a:buClr>
                <a:srgbClr val="009FBA"/>
              </a:buClr>
              <a:buFont typeface="Courier New" pitchFamily="49" charset="0"/>
              <a:buChar char="o"/>
              <a:defRPr sz="2000" i="1">
                <a:solidFill>
                  <a:srgbClr val="0F5494"/>
                </a:solidFill>
                <a:latin typeface="Verdana" pitchFamily="34" charset="0"/>
                <a:ea typeface="ＭＳ Ｐゴシック" pitchFamily="34" charset="-128"/>
              </a:defRPr>
            </a:lvl2pPr>
            <a:lvl3pPr marL="1143000" indent="-228600" eaLnBrk="0" hangingPunct="0">
              <a:spcBef>
                <a:spcPts val="600"/>
              </a:spcBef>
              <a:spcAft>
                <a:spcPts val="600"/>
              </a:spcAft>
              <a:buFont typeface="Symbol" pitchFamily="18" charset="2"/>
              <a:buChar char="-"/>
              <a:defRPr sz="1400">
                <a:solidFill>
                  <a:srgbClr val="0F5494"/>
                </a:solidFill>
                <a:latin typeface="Verdana" pitchFamily="34" charset="0"/>
                <a:ea typeface="ＭＳ Ｐゴシック" pitchFamily="34" charset="-128"/>
              </a:defRPr>
            </a:lvl3pPr>
            <a:lvl4pPr marL="1600200" indent="-228600" eaLnBrk="0" hangingPunct="0">
              <a:spcBef>
                <a:spcPct val="20000"/>
              </a:spcBef>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just">
              <a:buNone/>
              <a:defRPr/>
            </a:pPr>
            <a:r>
              <a:rPr lang="en-GB" altLang="en-US" sz="2000" b="1" dirty="0">
                <a:solidFill>
                  <a:schemeClr val="tx1"/>
                </a:solidFill>
                <a:latin typeface="Arial" panose="020B0604020202020204" pitchFamily="34" charset="0"/>
                <a:cs typeface="Arial" panose="020B0604020202020204" pitchFamily="34" charset="0"/>
              </a:rPr>
              <a:t>When? </a:t>
            </a:r>
          </a:p>
          <a:p>
            <a:pPr lvl="1" algn="just">
              <a:buClr>
                <a:srgbClr val="0356B1"/>
              </a:buClr>
              <a:buFont typeface="Wingdings" panose="05000000000000000000" pitchFamily="2" charset="2"/>
              <a:buChar char="§"/>
              <a:defRPr/>
            </a:pPr>
            <a:r>
              <a:rPr lang="en-GB" altLang="en-US" b="1" i="0" dirty="0">
                <a:solidFill>
                  <a:schemeClr val="tx1"/>
                </a:solidFill>
                <a:latin typeface="Arial" panose="020B0604020202020204" pitchFamily="34" charset="0"/>
                <a:cs typeface="Arial" panose="020B0604020202020204" pitchFamily="34" charset="0"/>
              </a:rPr>
              <a:t>Period Reviews  @ M12</a:t>
            </a:r>
            <a:r>
              <a:rPr lang="en-GB" altLang="en-US" i="0" dirty="0">
                <a:solidFill>
                  <a:schemeClr val="tx1"/>
                </a:solidFill>
                <a:latin typeface="Arial" panose="020B0604020202020204" pitchFamily="34" charset="0"/>
                <a:cs typeface="Arial" panose="020B0604020202020204" pitchFamily="34" charset="0"/>
              </a:rPr>
              <a:t> </a:t>
            </a:r>
            <a:r>
              <a:rPr lang="en-GB" altLang="en-US" b="1" i="0" dirty="0">
                <a:solidFill>
                  <a:schemeClr val="tx1"/>
                </a:solidFill>
                <a:latin typeface="Arial" panose="020B0604020202020204" pitchFamily="34" charset="0"/>
                <a:cs typeface="Arial" panose="020B0604020202020204" pitchFamily="34" charset="0"/>
              </a:rPr>
              <a:t>&amp;</a:t>
            </a:r>
            <a:r>
              <a:rPr lang="en-GB" altLang="en-US" i="0" dirty="0">
                <a:solidFill>
                  <a:schemeClr val="tx1"/>
                </a:solidFill>
                <a:latin typeface="Arial" panose="020B0604020202020204" pitchFamily="34" charset="0"/>
                <a:cs typeface="Arial" panose="020B0604020202020204" pitchFamily="34" charset="0"/>
              </a:rPr>
              <a:t> </a:t>
            </a:r>
            <a:r>
              <a:rPr lang="en-GB" altLang="en-US" b="1" i="0" dirty="0">
                <a:solidFill>
                  <a:schemeClr val="tx1"/>
                </a:solidFill>
                <a:latin typeface="Arial" panose="020B0604020202020204" pitchFamily="34" charset="0"/>
                <a:cs typeface="Arial" panose="020B0604020202020204" pitchFamily="34" charset="0"/>
              </a:rPr>
              <a:t>M36</a:t>
            </a:r>
            <a:r>
              <a:rPr lang="en-GB" altLang="en-US" i="0" dirty="0">
                <a:solidFill>
                  <a:schemeClr val="tx1"/>
                </a:solidFill>
                <a:latin typeface="Arial" panose="020B0604020202020204" pitchFamily="34" charset="0"/>
                <a:cs typeface="Arial" panose="020B0604020202020204" pitchFamily="34" charset="0"/>
              </a:rPr>
              <a:t> aligned with the reporting periods</a:t>
            </a:r>
          </a:p>
          <a:p>
            <a:pPr lvl="1" algn="just">
              <a:buClr>
                <a:srgbClr val="0356B1"/>
              </a:buClr>
              <a:buFont typeface="Wingdings" panose="05000000000000000000" pitchFamily="2" charset="2"/>
              <a:buChar char="§"/>
              <a:defRPr/>
            </a:pPr>
            <a:r>
              <a:rPr lang="en-GB" altLang="en-US" i="0" dirty="0">
                <a:solidFill>
                  <a:schemeClr val="tx1"/>
                </a:solidFill>
                <a:latin typeface="Arial" panose="020B0604020202020204" pitchFamily="34" charset="0"/>
                <a:cs typeface="Arial" panose="020B0604020202020204" pitchFamily="34" charset="0"/>
              </a:rPr>
              <a:t>Usually reviews take place around 5-6 weeks after the end of the period</a:t>
            </a:r>
          </a:p>
          <a:p>
            <a:pPr algn="just">
              <a:buNone/>
              <a:defRPr/>
            </a:pPr>
            <a:r>
              <a:rPr lang="en-GB" altLang="en-US" sz="2000" b="1" dirty="0">
                <a:solidFill>
                  <a:schemeClr val="tx1"/>
                </a:solidFill>
                <a:latin typeface="Arial" panose="020B0604020202020204" pitchFamily="34" charset="0"/>
                <a:cs typeface="Arial" panose="020B0604020202020204" pitchFamily="34" charset="0"/>
              </a:rPr>
              <a:t>What?</a:t>
            </a:r>
          </a:p>
          <a:p>
            <a:pPr lvl="1" algn="just">
              <a:buClr>
                <a:srgbClr val="0356B1"/>
              </a:buClr>
              <a:buFont typeface="Wingdings" panose="05000000000000000000" pitchFamily="2" charset="2"/>
              <a:buChar char="§"/>
              <a:defRPr/>
            </a:pPr>
            <a:r>
              <a:rPr lang="en-GB" altLang="en-US" i="0" dirty="0">
                <a:solidFill>
                  <a:schemeClr val="tx1"/>
                </a:solidFill>
                <a:latin typeface="Arial" panose="020B0604020202020204" pitchFamily="34" charset="0"/>
                <a:cs typeface="Arial" panose="020B0604020202020204" pitchFamily="34" charset="0"/>
              </a:rPr>
              <a:t>Presentation of the project progress, the main achievements and the use of the resources</a:t>
            </a:r>
          </a:p>
          <a:p>
            <a:pPr marL="0" lvl="1" indent="0" algn="just">
              <a:buClr>
                <a:srgbClr val="3C8C93"/>
              </a:buClr>
              <a:buNone/>
              <a:defRPr/>
            </a:pPr>
            <a:r>
              <a:rPr lang="en-GB" altLang="en-US" b="1" i="0" dirty="0">
                <a:solidFill>
                  <a:schemeClr val="tx1"/>
                </a:solidFill>
                <a:latin typeface="Arial" panose="020B0604020202020204" pitchFamily="34" charset="0"/>
                <a:cs typeface="Arial" panose="020B0604020202020204" pitchFamily="34" charset="0"/>
              </a:rPr>
              <a:t>Who?</a:t>
            </a:r>
          </a:p>
          <a:p>
            <a:pPr lvl="1" algn="just">
              <a:buClr>
                <a:srgbClr val="0356B1"/>
              </a:buClr>
              <a:buFont typeface="Wingdings" panose="05000000000000000000" pitchFamily="2" charset="2"/>
              <a:buChar char="§"/>
              <a:defRPr/>
            </a:pPr>
            <a:r>
              <a:rPr lang="en-GB" altLang="en-US" i="0" dirty="0">
                <a:solidFill>
                  <a:schemeClr val="tx1"/>
                </a:solidFill>
                <a:latin typeface="Arial" panose="020B0604020202020204" pitchFamily="34" charset="0"/>
                <a:cs typeface="Arial" panose="020B0604020202020204" pitchFamily="34" charset="0"/>
              </a:rPr>
              <a:t>Coordinator, WP Leaders, other beneficiaries</a:t>
            </a:r>
          </a:p>
          <a:p>
            <a:pPr lvl="1" algn="just">
              <a:buClr>
                <a:srgbClr val="0356B1"/>
              </a:buClr>
              <a:buFont typeface="Wingdings" panose="05000000000000000000" pitchFamily="2" charset="2"/>
              <a:buChar char="§"/>
              <a:defRPr/>
            </a:pPr>
            <a:r>
              <a:rPr lang="en-GB" altLang="en-US" i="0" dirty="0">
                <a:solidFill>
                  <a:schemeClr val="tx1"/>
                </a:solidFill>
                <a:latin typeface="Arial" panose="020B0604020202020204" pitchFamily="34" charset="0"/>
                <a:cs typeface="Arial" panose="020B0604020202020204" pitchFamily="34" charset="0"/>
              </a:rPr>
              <a:t>PO + external expert/s</a:t>
            </a:r>
          </a:p>
        </p:txBody>
      </p:sp>
      <p:sp>
        <p:nvSpPr>
          <p:cNvPr id="6" name="TextBox 5"/>
          <p:cNvSpPr txBox="1"/>
          <p:nvPr/>
        </p:nvSpPr>
        <p:spPr>
          <a:xfrm>
            <a:off x="9781628" y="0"/>
            <a:ext cx="2598102" cy="523220"/>
          </a:xfrm>
          <a:prstGeom prst="rect">
            <a:avLst/>
          </a:prstGeom>
          <a:no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2700793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13324" y="425416"/>
            <a:ext cx="8036671" cy="600075"/>
          </a:xfrm>
        </p:spPr>
        <p:txBody>
          <a:bodyPr anchor="ctr"/>
          <a:lstStyle/>
          <a:p>
            <a:r>
              <a:rPr lang="en-GB" altLang="en-US" sz="2800" b="1" dirty="0">
                <a:solidFill>
                  <a:srgbClr val="0356B1"/>
                </a:solidFill>
                <a:latin typeface="Arial" panose="020B0604020202020204" pitchFamily="34" charset="0"/>
                <a:ea typeface="MS PGothic" pitchFamily="34" charset="-128"/>
                <a:cs typeface="Arial" panose="020B0604020202020204" pitchFamily="34" charset="0"/>
              </a:rPr>
              <a:t> </a:t>
            </a:r>
            <a:r>
              <a:rPr lang="en-GB" altLang="en-US" dirty="0">
                <a:solidFill>
                  <a:srgbClr val="0356B1"/>
                </a:solidFill>
                <a:latin typeface="Arial" panose="020B0604020202020204" pitchFamily="34" charset="0"/>
                <a:ea typeface="MS PGothic" pitchFamily="34" charset="-128"/>
                <a:cs typeface="Arial" panose="020B0604020202020204" pitchFamily="34" charset="0"/>
              </a:rPr>
              <a:t>Payments</a:t>
            </a:r>
          </a:p>
        </p:txBody>
      </p:sp>
      <p:sp>
        <p:nvSpPr>
          <p:cNvPr id="3" name="Rectangle 3"/>
          <p:cNvSpPr>
            <a:spLocks noChangeArrowheads="1"/>
          </p:cNvSpPr>
          <p:nvPr/>
        </p:nvSpPr>
        <p:spPr bwMode="auto">
          <a:xfrm>
            <a:off x="1013324" y="1368737"/>
            <a:ext cx="10972799" cy="47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lnSpc>
                <a:spcPct val="150000"/>
              </a:lnSpc>
              <a:spcBef>
                <a:spcPts val="600"/>
              </a:spcBef>
              <a:spcAft>
                <a:spcPts val="600"/>
              </a:spcAft>
              <a:buClr>
                <a:srgbClr val="3C8C93"/>
              </a:buClr>
              <a:defRPr/>
            </a:pPr>
            <a:r>
              <a:rPr lang="en-GB" altLang="en-US" sz="2000" b="1" dirty="0">
                <a:latin typeface="Arial" panose="020B0604020202020204" pitchFamily="34" charset="0"/>
                <a:ea typeface="ＭＳ Ｐゴシック" pitchFamily="34" charset="-128"/>
                <a:cs typeface="Arial" panose="020B0604020202020204" pitchFamily="34" charset="0"/>
              </a:rPr>
              <a:t>Pre-financing</a:t>
            </a:r>
          </a:p>
          <a:p>
            <a:pPr marL="268288" indent="-268288" algn="just">
              <a:spcBef>
                <a:spcPts val="600"/>
              </a:spcBef>
              <a:spcAft>
                <a:spcPts val="600"/>
              </a:spcAft>
              <a:buClr>
                <a:srgbClr val="0356B1"/>
              </a:buClr>
              <a:buFont typeface="Wingdings" pitchFamily="2" charset="2"/>
              <a:buChar char="§"/>
              <a:defRPr/>
            </a:pPr>
            <a:r>
              <a:rPr lang="en-GB" altLang="en-US" sz="2000" dirty="0">
                <a:latin typeface="Arial" panose="020B0604020202020204" pitchFamily="34" charset="0"/>
                <a:cs typeface="Arial" panose="020B0604020202020204" pitchFamily="34" charset="0"/>
              </a:rPr>
              <a:t>80% of maximum grant amount – 5% guarantee fund</a:t>
            </a:r>
          </a:p>
          <a:p>
            <a:pPr algn="just">
              <a:lnSpc>
                <a:spcPct val="150000"/>
              </a:lnSpc>
              <a:spcBef>
                <a:spcPts val="600"/>
              </a:spcBef>
              <a:spcAft>
                <a:spcPts val="600"/>
              </a:spcAft>
              <a:buClr>
                <a:srgbClr val="3C8C93"/>
              </a:buClr>
              <a:defRPr/>
            </a:pPr>
            <a:r>
              <a:rPr lang="en-GB" altLang="en-US" sz="2000" b="1" dirty="0">
                <a:latin typeface="Arial" panose="020B0604020202020204" pitchFamily="34" charset="0"/>
                <a:ea typeface="ＭＳ Ｐゴシック" pitchFamily="34" charset="-128"/>
                <a:cs typeface="Arial" panose="020B0604020202020204" pitchFamily="34" charset="0"/>
              </a:rPr>
              <a:t>All Payments (interim and final):</a:t>
            </a:r>
          </a:p>
          <a:p>
            <a:pPr marL="268288" indent="-268288" algn="just">
              <a:spcBef>
                <a:spcPts val="600"/>
              </a:spcBef>
              <a:spcAft>
                <a:spcPts val="600"/>
              </a:spcAft>
              <a:buClr>
                <a:srgbClr val="0356B1"/>
              </a:buClr>
              <a:buFont typeface="Wingdings" pitchFamily="2" charset="2"/>
              <a:buChar char="§"/>
              <a:defRPr/>
            </a:pPr>
            <a:r>
              <a:rPr lang="en-GB" altLang="en-US" sz="2000" dirty="0">
                <a:latin typeface="Arial" panose="020B0604020202020204" pitchFamily="34" charset="0"/>
                <a:cs typeface="Arial" panose="020B0604020202020204" pitchFamily="34" charset="0"/>
              </a:rPr>
              <a:t>Linked to the submission of complete and correct report, deliverables and financial statements</a:t>
            </a:r>
          </a:p>
          <a:p>
            <a:pPr marL="268288" indent="-268288" algn="just">
              <a:spcBef>
                <a:spcPts val="600"/>
              </a:spcBef>
              <a:spcAft>
                <a:spcPts val="600"/>
              </a:spcAft>
              <a:buClr>
                <a:srgbClr val="0356B1"/>
              </a:buClr>
              <a:buFont typeface="Wingdings" pitchFamily="2" charset="2"/>
              <a:buChar char="§"/>
              <a:defRPr/>
            </a:pPr>
            <a:r>
              <a:rPr lang="en-GB" altLang="en-US" sz="2000" dirty="0">
                <a:latin typeface="Arial" panose="020B0604020202020204" pitchFamily="34" charset="0"/>
                <a:cs typeface="Arial" panose="020B0604020202020204" pitchFamily="34" charset="0"/>
              </a:rPr>
              <a:t>Paid within 90 days from receiving the full technical and financial report </a:t>
            </a:r>
          </a:p>
          <a:p>
            <a:pPr algn="just">
              <a:spcBef>
                <a:spcPts val="600"/>
              </a:spcBef>
              <a:spcAft>
                <a:spcPts val="600"/>
              </a:spcAft>
              <a:buClr>
                <a:srgbClr val="3C8C93"/>
              </a:buClr>
              <a:defRPr/>
            </a:pPr>
            <a:r>
              <a:rPr lang="en-GB" altLang="en-US" sz="2000" b="1" dirty="0">
                <a:latin typeface="Arial" panose="020B0604020202020204" pitchFamily="34" charset="0"/>
                <a:cs typeface="Arial" panose="020B0604020202020204" pitchFamily="34" charset="0"/>
              </a:rPr>
              <a:t>Interim payments:</a:t>
            </a:r>
          </a:p>
          <a:p>
            <a:pPr marL="268288" indent="-268288" algn="just">
              <a:spcBef>
                <a:spcPts val="600"/>
              </a:spcBef>
              <a:spcAft>
                <a:spcPts val="600"/>
              </a:spcAft>
              <a:buClr>
                <a:srgbClr val="0356B1"/>
              </a:buClr>
              <a:buFont typeface="Wingdings" pitchFamily="2" charset="2"/>
              <a:buChar char="§"/>
              <a:defRPr/>
            </a:pPr>
            <a:r>
              <a:rPr lang="en-GB" altLang="en-US" sz="2000" dirty="0">
                <a:latin typeface="Arial" panose="020B0604020202020204" pitchFamily="34" charset="0"/>
                <a:cs typeface="Arial" panose="020B0604020202020204" pitchFamily="34" charset="0"/>
              </a:rPr>
              <a:t>Limit to 90% of the maximum grant amount</a:t>
            </a:r>
          </a:p>
          <a:p>
            <a:pPr algn="just">
              <a:spcBef>
                <a:spcPts val="600"/>
              </a:spcBef>
              <a:spcAft>
                <a:spcPts val="600"/>
              </a:spcAft>
              <a:buClr>
                <a:srgbClr val="3C8C93"/>
              </a:buClr>
              <a:defRPr/>
            </a:pPr>
            <a:r>
              <a:rPr lang="en-GB" altLang="en-US" sz="2000" b="1" dirty="0">
                <a:latin typeface="Arial" panose="020B0604020202020204" pitchFamily="34" charset="0"/>
                <a:cs typeface="Arial" panose="020B0604020202020204" pitchFamily="34" charset="0"/>
              </a:rPr>
              <a:t>Final payment</a:t>
            </a:r>
          </a:p>
          <a:p>
            <a:pPr marL="268288" indent="-268288" algn="just">
              <a:spcBef>
                <a:spcPts val="600"/>
              </a:spcBef>
              <a:spcAft>
                <a:spcPts val="600"/>
              </a:spcAft>
              <a:buClr>
                <a:srgbClr val="0356B1"/>
              </a:buClr>
              <a:buFont typeface="Wingdings" pitchFamily="2" charset="2"/>
              <a:buChar char="§"/>
              <a:defRPr/>
            </a:pPr>
            <a:r>
              <a:rPr lang="en-GB" altLang="en-US" sz="2000" dirty="0">
                <a:latin typeface="Arial" panose="020B0604020202020204" pitchFamily="34" charset="0"/>
                <a:cs typeface="Arial" panose="020B0604020202020204" pitchFamily="34" charset="0"/>
              </a:rPr>
              <a:t>Final balance and release of guarantee fund</a:t>
            </a:r>
          </a:p>
          <a:p>
            <a:pPr>
              <a:spcBef>
                <a:spcPts val="600"/>
              </a:spcBef>
              <a:spcAft>
                <a:spcPts val="600"/>
              </a:spcAft>
              <a:buClr>
                <a:srgbClr val="3C8C93"/>
              </a:buClr>
              <a:defRPr/>
            </a:pPr>
            <a:endParaRPr lang="en-GB" altLang="en-US" sz="2000" dirty="0">
              <a:latin typeface="Arial" panose="020B0604020202020204" pitchFamily="34" charset="0"/>
              <a:ea typeface="ＭＳ Ｐゴシック" pitchFamily="34" charset="-128"/>
              <a:cs typeface="Arial" panose="020B0604020202020204" pitchFamily="34" charset="0"/>
            </a:endParaRPr>
          </a:p>
        </p:txBody>
      </p:sp>
      <p:sp>
        <p:nvSpPr>
          <p:cNvPr id="5" name="TextBox 4"/>
          <p:cNvSpPr txBox="1"/>
          <p:nvPr/>
        </p:nvSpPr>
        <p:spPr>
          <a:xfrm>
            <a:off x="9781628" y="0"/>
            <a:ext cx="2598102" cy="523220"/>
          </a:xfrm>
          <a:prstGeom prst="rect">
            <a:avLst/>
          </a:prstGeom>
          <a:no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1903077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64712" y="390394"/>
            <a:ext cx="9460827" cy="695325"/>
          </a:xfrm>
        </p:spPr>
        <p:txBody>
          <a:bodyPr anchor="ctr"/>
          <a:lstStyle/>
          <a:p>
            <a:r>
              <a:rPr lang="en-GB" altLang="en-US" sz="2800" dirty="0">
                <a:solidFill>
                  <a:srgbClr val="0356B1"/>
                </a:solidFill>
                <a:latin typeface="Arial" panose="020B0604020202020204" pitchFamily="34" charset="0"/>
                <a:ea typeface="MS PGothic" pitchFamily="34" charset="-128"/>
                <a:cs typeface="Arial" panose="020B0604020202020204" pitchFamily="34" charset="0"/>
              </a:rPr>
              <a:t> </a:t>
            </a:r>
            <a:r>
              <a:rPr lang="en-GB" altLang="en-US" dirty="0">
                <a:solidFill>
                  <a:srgbClr val="0356B1"/>
                </a:solidFill>
                <a:latin typeface="Arial" panose="020B0604020202020204" pitchFamily="34" charset="0"/>
                <a:ea typeface="MS PGothic" pitchFamily="34" charset="-128"/>
                <a:cs typeface="Arial" panose="020B0604020202020204" pitchFamily="34" charset="0"/>
              </a:rPr>
              <a:t>Financial reporting: submission on-line</a:t>
            </a:r>
          </a:p>
        </p:txBody>
      </p:sp>
      <p:sp>
        <p:nvSpPr>
          <p:cNvPr id="3" name="Text Placeholder 1"/>
          <p:cNvSpPr>
            <a:spLocks/>
          </p:cNvSpPr>
          <p:nvPr/>
        </p:nvSpPr>
        <p:spPr bwMode="auto">
          <a:xfrm>
            <a:off x="1064712" y="1742429"/>
            <a:ext cx="10622072" cy="47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sz="1200">
                <a:solidFill>
                  <a:srgbClr val="0F5494"/>
                </a:solidFill>
                <a:latin typeface="Verdana" pitchFamily="34" charset="0"/>
                <a:ea typeface="ＭＳ Ｐゴシック" pitchFamily="34" charset="-128"/>
              </a:defRPr>
            </a:lvl1pPr>
            <a:lvl2pPr marL="820738" indent="-285750" defTabSz="457200" eaLnBrk="0" hangingPunct="0">
              <a:defRPr sz="1200">
                <a:solidFill>
                  <a:srgbClr val="0F5494"/>
                </a:solidFill>
                <a:latin typeface="Verdana" pitchFamily="34" charset="0"/>
                <a:ea typeface="ＭＳ Ｐゴシック" pitchFamily="34" charset="-128"/>
              </a:defRPr>
            </a:lvl2pPr>
            <a:lvl3pPr marL="1143000" indent="-228600" defTabSz="457200" eaLnBrk="0" hangingPunct="0">
              <a:defRPr sz="1200">
                <a:solidFill>
                  <a:srgbClr val="0F5494"/>
                </a:solidFill>
                <a:latin typeface="Verdana" pitchFamily="34" charset="0"/>
                <a:ea typeface="ＭＳ Ｐゴシック" pitchFamily="34" charset="-128"/>
              </a:defRPr>
            </a:lvl3pPr>
            <a:lvl4pPr marL="1600200" indent="-228600" defTabSz="457200" eaLnBrk="0" hangingPunct="0">
              <a:defRPr sz="1200">
                <a:solidFill>
                  <a:srgbClr val="0F5494"/>
                </a:solidFill>
                <a:latin typeface="Verdana" pitchFamily="34" charset="0"/>
                <a:ea typeface="ＭＳ Ｐゴシック" pitchFamily="34" charset="-128"/>
              </a:defRPr>
            </a:lvl4pPr>
            <a:lvl5pPr marL="2057400" indent="-228600" defTabSz="457200" eaLnBrk="0" hangingPunct="0">
              <a:defRPr sz="1200">
                <a:solidFill>
                  <a:srgbClr val="0F5494"/>
                </a:solidFill>
                <a:latin typeface="Verdana" pitchFamily="34" charset="0"/>
                <a:ea typeface="ＭＳ Ｐゴシック" pitchFamily="34" charset="-128"/>
              </a:defRPr>
            </a:lvl5pPr>
            <a:lvl6pPr marL="25146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just">
              <a:lnSpc>
                <a:spcPct val="150000"/>
              </a:lnSpc>
              <a:spcBef>
                <a:spcPts val="300"/>
              </a:spcBef>
              <a:spcAft>
                <a:spcPts val="300"/>
              </a:spcAft>
              <a:buClr>
                <a:srgbClr val="1B83B7"/>
              </a:buClr>
              <a:defRPr/>
            </a:pPr>
            <a:r>
              <a:rPr lang="en-GB" altLang="en-US" sz="1800" b="1" dirty="0">
                <a:solidFill>
                  <a:schemeClr val="tx1"/>
                </a:solidFill>
                <a:latin typeface="Arial" panose="020B0604020202020204" pitchFamily="34" charset="0"/>
                <a:cs typeface="Arial" panose="020B0604020202020204" pitchFamily="34" charset="0"/>
              </a:rPr>
              <a:t>Single submission &amp; single rejection</a:t>
            </a:r>
          </a:p>
          <a:p>
            <a:pPr marL="98425" algn="just" eaLnBrk="1" hangingPunct="1">
              <a:defRPr/>
            </a:pPr>
            <a:endParaRPr lang="en-GB" altLang="en-US" sz="1800" b="1" dirty="0">
              <a:solidFill>
                <a:schemeClr val="tx1"/>
              </a:solidFill>
              <a:latin typeface="Arial" panose="020B0604020202020204" pitchFamily="34" charset="0"/>
              <a:cs typeface="Arial" panose="020B0604020202020204" pitchFamily="34" charset="0"/>
            </a:endParaRPr>
          </a:p>
          <a:p>
            <a:pPr marL="98425" algn="just" eaLnBrk="1" hangingPunct="1">
              <a:defRPr/>
            </a:pPr>
            <a:r>
              <a:rPr lang="en-GB" altLang="en-US" sz="1800" dirty="0">
                <a:solidFill>
                  <a:schemeClr val="tx1"/>
                </a:solidFill>
                <a:latin typeface="Arial" panose="020B0604020202020204" pitchFamily="34" charset="0"/>
                <a:cs typeface="Arial" panose="020B0604020202020204" pitchFamily="34" charset="0"/>
              </a:rPr>
              <a:t>Technical report and all financial statements to be submitted by the coordinator as a "</a:t>
            </a:r>
            <a:r>
              <a:rPr lang="en-GB" altLang="en-US" sz="1800" b="1" dirty="0">
                <a:solidFill>
                  <a:schemeClr val="tx1"/>
                </a:solidFill>
                <a:latin typeface="Arial" panose="020B0604020202020204" pitchFamily="34" charset="0"/>
                <a:cs typeface="Arial" panose="020B0604020202020204" pitchFamily="34" charset="0"/>
              </a:rPr>
              <a:t>single package</a:t>
            </a:r>
            <a:r>
              <a:rPr lang="en-GB" altLang="en-US" sz="1800" dirty="0">
                <a:solidFill>
                  <a:schemeClr val="tx1"/>
                </a:solidFill>
                <a:latin typeface="Arial" panose="020B0604020202020204" pitchFamily="34" charset="0"/>
                <a:cs typeface="Arial" panose="020B0604020202020204" pitchFamily="34" charset="0"/>
              </a:rPr>
              <a:t>"</a:t>
            </a:r>
          </a:p>
          <a:p>
            <a:pPr marL="98425" algn="just" eaLnBrk="1" hangingPunct="1">
              <a:defRPr/>
            </a:pPr>
            <a:endParaRPr lang="en-GB" altLang="en-US" sz="1800" dirty="0">
              <a:solidFill>
                <a:schemeClr val="tx1"/>
              </a:solidFill>
              <a:latin typeface="Arial" panose="020B0604020202020204" pitchFamily="34" charset="0"/>
              <a:cs typeface="Arial" panose="020B0604020202020204" pitchFamily="34" charset="0"/>
            </a:endParaRPr>
          </a:p>
          <a:p>
            <a:pPr marL="742950" lvl="1" indent="0" algn="just" eaLnBrk="1" hangingPunct="1">
              <a:defRPr/>
            </a:pPr>
            <a:r>
              <a:rPr lang="en-GB" altLang="en-US" sz="1800" i="1" dirty="0">
                <a:solidFill>
                  <a:schemeClr val="tx1"/>
                </a:solidFill>
                <a:latin typeface="Arial" panose="020B0604020202020204" pitchFamily="34" charset="0"/>
                <a:cs typeface="Arial" panose="020B0604020202020204" pitchFamily="34" charset="0"/>
              </a:rPr>
              <a:t>"If a beneficiary does not include its related financial statement in a periodic report, the </a:t>
            </a:r>
            <a:r>
              <a:rPr lang="en-GB" altLang="en-US" sz="1800" b="1" i="1" dirty="0">
                <a:solidFill>
                  <a:schemeClr val="tx1"/>
                </a:solidFill>
                <a:latin typeface="Arial" panose="020B0604020202020204" pitchFamily="34" charset="0"/>
                <a:cs typeface="Arial" panose="020B0604020202020204" pitchFamily="34" charset="0"/>
              </a:rPr>
              <a:t>costs will be considered 'zero'</a:t>
            </a:r>
            <a:r>
              <a:rPr lang="en-GB" altLang="en-US" sz="1800" i="1" dirty="0">
                <a:solidFill>
                  <a:schemeClr val="tx1"/>
                </a:solidFill>
                <a:latin typeface="Arial" panose="020B0604020202020204" pitchFamily="34" charset="0"/>
                <a:cs typeface="Arial" panose="020B0604020202020204" pitchFamily="34" charset="0"/>
              </a:rPr>
              <a:t> for this reporting period but the beneficiary can declare its costs with the next financial report (for the next reporting period)."</a:t>
            </a:r>
          </a:p>
          <a:p>
            <a:pPr marL="98425" algn="just" eaLnBrk="1" hangingPunct="1">
              <a:defRPr/>
            </a:pPr>
            <a:endParaRPr lang="en-GB" altLang="en-US" sz="1800" dirty="0">
              <a:solidFill>
                <a:schemeClr val="tx1"/>
              </a:solidFill>
              <a:latin typeface="Arial" panose="020B0604020202020204" pitchFamily="34" charset="0"/>
              <a:cs typeface="Arial" panose="020B0604020202020204" pitchFamily="34" charset="0"/>
            </a:endParaRPr>
          </a:p>
          <a:p>
            <a:pPr marL="98425" algn="just" eaLnBrk="1" hangingPunct="1">
              <a:defRPr/>
            </a:pPr>
            <a:r>
              <a:rPr lang="en-GB" altLang="en-US" sz="1800" b="1" dirty="0">
                <a:solidFill>
                  <a:schemeClr val="tx1"/>
                </a:solidFill>
                <a:latin typeface="Arial" panose="020B0604020202020204" pitchFamily="34" charset="0"/>
                <a:cs typeface="Arial" panose="020B0604020202020204" pitchFamily="34" charset="0"/>
              </a:rPr>
              <a:t>Full package rejected </a:t>
            </a:r>
            <a:r>
              <a:rPr lang="en-GB" altLang="en-US" sz="1800" dirty="0">
                <a:solidFill>
                  <a:schemeClr val="tx1"/>
                </a:solidFill>
                <a:latin typeface="Arial" panose="020B0604020202020204" pitchFamily="34" charset="0"/>
                <a:cs typeface="Arial" panose="020B0604020202020204" pitchFamily="34" charset="0"/>
              </a:rPr>
              <a:t>if one document requires changes or corrections</a:t>
            </a:r>
          </a:p>
          <a:p>
            <a:pPr marL="98425" algn="just" eaLnBrk="1" hangingPunct="1">
              <a:defRPr/>
            </a:pPr>
            <a:endParaRPr lang="en-GB" altLang="en-US" sz="1800" dirty="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b="1" u="sng" dirty="0">
              <a:solidFill>
                <a:schemeClr val="tx1"/>
              </a:solidFill>
              <a:latin typeface="Arial" panose="020B0604020202020204" pitchFamily="34" charset="0"/>
              <a:cs typeface="Arial" panose="020B0604020202020204" pitchFamily="34" charset="0"/>
            </a:endParaRPr>
          </a:p>
          <a:p>
            <a:pPr marL="98425" algn="just" eaLnBrk="1" hangingPunct="1">
              <a:defRPr/>
            </a:pPr>
            <a:r>
              <a:rPr lang="en-GB" altLang="en-US" sz="1800" b="1" u="sng" dirty="0">
                <a:solidFill>
                  <a:schemeClr val="tx1"/>
                </a:solidFill>
                <a:latin typeface="Arial" panose="020B0604020202020204" pitchFamily="34" charset="0"/>
                <a:cs typeface="Arial" panose="020B0604020202020204" pitchFamily="34" charset="0"/>
              </a:rPr>
              <a:t>Important note: </a:t>
            </a:r>
            <a:r>
              <a:rPr lang="en-GB" altLang="en-US" sz="1800" dirty="0">
                <a:solidFill>
                  <a:schemeClr val="tx1"/>
                </a:solidFill>
                <a:latin typeface="Arial" panose="020B0604020202020204" pitchFamily="34" charset="0"/>
                <a:cs typeface="Arial" panose="020B0604020202020204" pitchFamily="34" charset="0"/>
              </a:rPr>
              <a:t>« One iteration only » principle to correct the package if required, the payment will be processed on the basis of the info available after the first resubmission, there will not be further opportunities to correct mistakes or provide additional information (i.e. corresponding costs will be rejected)</a:t>
            </a:r>
          </a:p>
          <a:p>
            <a:pPr>
              <a:lnSpc>
                <a:spcPct val="150000"/>
              </a:lnSpc>
              <a:spcBef>
                <a:spcPts val="300"/>
              </a:spcBef>
              <a:spcAft>
                <a:spcPts val="300"/>
              </a:spcAft>
              <a:buClr>
                <a:srgbClr val="1B83B7"/>
              </a:buClr>
              <a:defRPr/>
            </a:pPr>
            <a:br>
              <a:rPr lang="en-GB" altLang="en-US" sz="1800" b="1" dirty="0">
                <a:latin typeface="Arial" panose="020B0604020202020204" pitchFamily="34" charset="0"/>
                <a:cs typeface="Arial" panose="020B0604020202020204" pitchFamily="34" charset="0"/>
              </a:rPr>
            </a:br>
            <a:endParaRPr lang="en-GB" altLang="en-US" sz="1000" b="1" dirty="0">
              <a:solidFill>
                <a:srgbClr val="17416F"/>
              </a:solidFill>
              <a:latin typeface="Arial" panose="020B0604020202020204" pitchFamily="34" charset="0"/>
              <a:cs typeface="Arial" panose="020B0604020202020204" pitchFamily="34" charset="0"/>
            </a:endParaRPr>
          </a:p>
          <a:p>
            <a:pPr>
              <a:lnSpc>
                <a:spcPct val="150000"/>
              </a:lnSpc>
              <a:spcBef>
                <a:spcPts val="600"/>
              </a:spcBef>
              <a:spcAft>
                <a:spcPts val="600"/>
              </a:spcAft>
              <a:buClr>
                <a:srgbClr val="1B83B7"/>
              </a:buClr>
              <a:defRPr/>
            </a:pPr>
            <a:endParaRPr lang="en-GB" altLang="en-US" sz="1400" dirty="0">
              <a:solidFill>
                <a:srgbClr val="17416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3630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161254" y="383400"/>
            <a:ext cx="10733870" cy="695325"/>
          </a:xfrm>
        </p:spPr>
        <p:txBody>
          <a:bodyPr anchor="ctr"/>
          <a:lstStyle/>
          <a:p>
            <a:r>
              <a:rPr lang="en-GB" altLang="en-US" dirty="0">
                <a:solidFill>
                  <a:srgbClr val="0356B1"/>
                </a:solidFill>
                <a:latin typeface="Arial" panose="020B0604020202020204" pitchFamily="34" charset="0"/>
                <a:ea typeface="MS PGothic" pitchFamily="34" charset="-128"/>
                <a:cs typeface="Arial" panose="020B0604020202020204" pitchFamily="34" charset="0"/>
              </a:rPr>
              <a:t>Financial reporting: explanation on the use of resources</a:t>
            </a:r>
          </a:p>
        </p:txBody>
      </p:sp>
      <p:sp>
        <p:nvSpPr>
          <p:cNvPr id="3" name="Rectangle 2"/>
          <p:cNvSpPr/>
          <p:nvPr/>
        </p:nvSpPr>
        <p:spPr>
          <a:xfrm>
            <a:off x="1206757" y="1536204"/>
            <a:ext cx="10642865" cy="4801314"/>
          </a:xfrm>
          <a:prstGeom prst="rect">
            <a:avLst/>
          </a:prstGeom>
        </p:spPr>
        <p:txBody>
          <a:bodyPr wrap="square">
            <a:spAutoFit/>
          </a:bodyPr>
          <a:lstStyle/>
          <a:p>
            <a:pPr algn="just">
              <a:defRPr/>
            </a:pPr>
            <a:r>
              <a:rPr lang="en-GB" b="1" kern="0" dirty="0">
                <a:latin typeface="Arial" panose="020B0604020202020204" pitchFamily="34" charset="0"/>
                <a:cs typeface="Arial" panose="020B0604020202020204" pitchFamily="34" charset="0"/>
              </a:rPr>
              <a:t>Personnel : actual or unit costs</a:t>
            </a:r>
          </a:p>
          <a:p>
            <a:pPr lvl="1" indent="-285750" algn="just">
              <a:buFont typeface="Wingdings" panose="05000000000000000000" pitchFamily="2" charset="2"/>
              <a:buChar char="§"/>
              <a:defRPr/>
            </a:pPr>
            <a:r>
              <a:rPr lang="en-GB" b="1" kern="0" dirty="0">
                <a:solidFill>
                  <a:srgbClr val="0356B1"/>
                </a:solidFill>
                <a:latin typeface="Arial" panose="020B0604020202020204" pitchFamily="34" charset="0"/>
                <a:cs typeface="Arial" panose="020B0604020202020204" pitchFamily="34" charset="0"/>
              </a:rPr>
              <a:t>Number of PM broken down per WP</a:t>
            </a:r>
          </a:p>
          <a:p>
            <a:pPr lvl="1" indent="-285750" algn="just">
              <a:buFont typeface="Wingdings" panose="05000000000000000000" pitchFamily="2" charset="2"/>
              <a:buChar char="§"/>
              <a:defRPr/>
            </a:pPr>
            <a:r>
              <a:rPr lang="en-GB" kern="0" dirty="0">
                <a:latin typeface="Arial" panose="020B0604020202020204" pitchFamily="34" charset="0"/>
                <a:cs typeface="Arial" panose="020B0604020202020204" pitchFamily="34" charset="0"/>
              </a:rPr>
              <a:t>Amounts and description if in kind contribution from third parties</a:t>
            </a:r>
          </a:p>
          <a:p>
            <a:pPr lvl="1" algn="just">
              <a:buFont typeface="Wingdings" panose="05000000000000000000" pitchFamily="2" charset="2"/>
              <a:buChar char="§"/>
              <a:defRPr/>
            </a:pPr>
            <a:endParaRPr lang="en-GB" kern="0" dirty="0">
              <a:latin typeface="Arial" panose="020B0604020202020204" pitchFamily="34" charset="0"/>
              <a:cs typeface="Arial" panose="020B0604020202020204" pitchFamily="34" charset="0"/>
            </a:endParaRPr>
          </a:p>
          <a:p>
            <a:pPr algn="just">
              <a:defRPr/>
            </a:pPr>
            <a:r>
              <a:rPr lang="en-GB" b="1" kern="0" dirty="0">
                <a:latin typeface="Arial" panose="020B0604020202020204" pitchFamily="34" charset="0"/>
                <a:cs typeface="Arial" panose="020B0604020202020204" pitchFamily="34" charset="0"/>
              </a:rPr>
              <a:t>Subcontracting : actual costs paid for subcontracts (usually in Annex 1)</a:t>
            </a:r>
            <a:br>
              <a:rPr lang="en-GB" b="1" kern="0" dirty="0">
                <a:latin typeface="Arial" panose="020B0604020202020204" pitchFamily="34" charset="0"/>
                <a:cs typeface="Arial" panose="020B0604020202020204" pitchFamily="34" charset="0"/>
              </a:rPr>
            </a:br>
            <a:r>
              <a:rPr lang="en-GB" b="1" kern="0" dirty="0">
                <a:latin typeface="Arial" panose="020B0604020202020204" pitchFamily="34" charset="0"/>
                <a:cs typeface="Arial" panose="020B0604020202020204" pitchFamily="34" charset="0"/>
              </a:rPr>
              <a:t>+</a:t>
            </a:r>
            <a:r>
              <a:rPr lang="en-GB" altLang="en-US" b="1" kern="0" dirty="0">
                <a:latin typeface="Arial" panose="020B0604020202020204" pitchFamily="34" charset="0"/>
                <a:cs typeface="Arial" panose="020B0604020202020204" pitchFamily="34" charset="0"/>
              </a:rPr>
              <a:t>Third parties –</a:t>
            </a:r>
            <a:r>
              <a:rPr lang="en-IE" dirty="0"/>
              <a:t>non-financial resources made available free of charge by third parties.) </a:t>
            </a:r>
            <a:r>
              <a:rPr lang="en-GB" dirty="0"/>
              <a:t>and  Art.9.2 of the GA </a:t>
            </a:r>
            <a:r>
              <a:rPr lang="en-GB" kern="0" dirty="0">
                <a:latin typeface="Arial" panose="020B0604020202020204" pitchFamily="34" charset="0"/>
                <a:cs typeface="Arial" panose="020B0604020202020204" pitchFamily="34" charset="0"/>
              </a:rPr>
              <a:t>Breakdown of total + explanation + if foreseen in Annex 1</a:t>
            </a:r>
          </a:p>
          <a:p>
            <a:pPr lvl="1" indent="-285750" algn="just">
              <a:buFont typeface="Wingdings" panose="05000000000000000000" pitchFamily="2" charset="2"/>
              <a:buChar char="§"/>
              <a:defRPr/>
            </a:pPr>
            <a:r>
              <a:rPr lang="en-GB" kern="0" dirty="0">
                <a:latin typeface="Arial" panose="020B0604020202020204" pitchFamily="34" charset="0"/>
                <a:cs typeface="Arial" panose="020B0604020202020204" pitchFamily="34" charset="0"/>
              </a:rPr>
              <a:t> Details to be provided if not foreseen</a:t>
            </a:r>
          </a:p>
          <a:p>
            <a:pPr marL="1200150" lvl="2" indent="-285750" algn="just">
              <a:buFont typeface="Calibri" panose="020F0502020204030204" pitchFamily="34" charset="0"/>
              <a:buChar char="→"/>
              <a:defRPr/>
            </a:pPr>
            <a:r>
              <a:rPr lang="en-GB" b="1" kern="0" dirty="0">
                <a:solidFill>
                  <a:srgbClr val="0356B1"/>
                </a:solidFill>
                <a:latin typeface="Arial" panose="020B0604020202020204" pitchFamily="34" charset="0"/>
                <a:cs typeface="Arial" panose="020B0604020202020204" pitchFamily="34" charset="0"/>
              </a:rPr>
              <a:t>explicit approval from the PO is required during the payment process </a:t>
            </a:r>
            <a:br>
              <a:rPr lang="en-GB" b="1" kern="0" dirty="0">
                <a:solidFill>
                  <a:srgbClr val="0356B1"/>
                </a:solidFill>
                <a:latin typeface="Arial" panose="020B0604020202020204" pitchFamily="34" charset="0"/>
                <a:cs typeface="Arial" panose="020B0604020202020204" pitchFamily="34" charset="0"/>
              </a:rPr>
            </a:br>
            <a:r>
              <a:rPr lang="en-GB" b="1" kern="0" dirty="0">
                <a:solidFill>
                  <a:srgbClr val="0356B1"/>
                </a:solidFill>
                <a:latin typeface="Arial" panose="020B0604020202020204" pitchFamily="34" charset="0"/>
                <a:cs typeface="Arial" panose="020B0604020202020204" pitchFamily="34" charset="0"/>
              </a:rPr>
              <a:t>(no need to process amendment before approving)</a:t>
            </a:r>
          </a:p>
          <a:p>
            <a:pPr marL="1200150" lvl="2" indent="-285750" algn="just">
              <a:buFont typeface="Calibri" panose="020F0502020204030204" pitchFamily="34" charset="0"/>
              <a:buChar char="→"/>
              <a:defRPr/>
            </a:pPr>
            <a:endParaRPr lang="en-GB" b="1" kern="0" dirty="0">
              <a:solidFill>
                <a:srgbClr val="C00000"/>
              </a:solidFill>
              <a:latin typeface="Arial" panose="020B0604020202020204" pitchFamily="34" charset="0"/>
              <a:cs typeface="Arial" panose="020B0604020202020204" pitchFamily="34" charset="0"/>
            </a:endParaRPr>
          </a:p>
          <a:p>
            <a:pPr marL="171450" algn="just">
              <a:defRPr/>
            </a:pPr>
            <a:r>
              <a:rPr lang="en-GB" b="1" kern="0" dirty="0">
                <a:latin typeface="Arial" panose="020B0604020202020204" pitchFamily="34" charset="0"/>
                <a:cs typeface="Arial" panose="020B0604020202020204" pitchFamily="34" charset="0"/>
              </a:rPr>
              <a:t>Other direct costs : actual incurred for</a:t>
            </a:r>
            <a:r>
              <a:rPr lang="en-GB" kern="0" dirty="0">
                <a:latin typeface="Arial" panose="020B0604020202020204" pitchFamily="34" charset="0"/>
                <a:cs typeface="Arial" panose="020B0604020202020204" pitchFamily="34" charset="0"/>
              </a:rPr>
              <a:t> </a:t>
            </a:r>
          </a:p>
          <a:p>
            <a:pPr marL="571500" lvl="1" algn="just">
              <a:defRPr/>
            </a:pPr>
            <a:r>
              <a:rPr lang="en-GB" kern="0" dirty="0">
                <a:latin typeface="Arial" panose="020B0604020202020204" pitchFamily="34" charset="0"/>
                <a:cs typeface="Arial" panose="020B0604020202020204" pitchFamily="34" charset="0"/>
              </a:rPr>
              <a:t>T</a:t>
            </a:r>
            <a:r>
              <a:rPr lang="en-GB" altLang="en-US" kern="0" dirty="0">
                <a:latin typeface="Arial" panose="020B0604020202020204" pitchFamily="34" charset="0"/>
                <a:cs typeface="Arial" panose="020B0604020202020204" pitchFamily="34" charset="0"/>
              </a:rPr>
              <a:t>ravel &amp; subsistence, Equipment, Costs of other goods and services, Costs of large research infrastructures</a:t>
            </a:r>
          </a:p>
          <a:p>
            <a:pPr lvl="1" indent="-285750" algn="just">
              <a:buFont typeface="Wingdings" panose="05000000000000000000" pitchFamily="2" charset="2"/>
              <a:buChar char="§"/>
              <a:defRPr/>
            </a:pPr>
            <a:r>
              <a:rPr lang="en-GB" altLang="en-US" b="1" kern="0" dirty="0">
                <a:solidFill>
                  <a:srgbClr val="0356B1"/>
                </a:solidFill>
                <a:latin typeface="Arial" panose="020B0604020202020204" pitchFamily="34" charset="0"/>
                <a:cs typeface="Arial" panose="020B0604020202020204" pitchFamily="34" charset="0"/>
              </a:rPr>
              <a:t>Explanation needed ONLY if amount &gt; 15% of personnel</a:t>
            </a:r>
          </a:p>
          <a:p>
            <a:pPr marL="971550" lvl="2" algn="just">
              <a:defRPr/>
            </a:pPr>
            <a:r>
              <a:rPr lang="en-GB" altLang="en-US" kern="0" dirty="0">
                <a:latin typeface="Arial" panose="020B0604020202020204" pitchFamily="34" charset="0"/>
                <a:cs typeface="Arial" panose="020B0604020202020204" pitchFamily="34" charset="0"/>
              </a:rPr>
              <a:t>- Cost, description, WP, if foreseen in Annex 1, explanation if not</a:t>
            </a:r>
          </a:p>
          <a:p>
            <a:pPr lvl="1" indent="-285750" algn="just">
              <a:buFont typeface="Wingdings" panose="05000000000000000000" pitchFamily="2" charset="2"/>
              <a:buChar char="§"/>
              <a:defRPr/>
            </a:pPr>
            <a:r>
              <a:rPr lang="en-GB" kern="0" dirty="0">
                <a:latin typeface="Arial" panose="020B0604020202020204" pitchFamily="34" charset="0"/>
                <a:cs typeface="Arial" panose="020B0604020202020204" pitchFamily="34" charset="0"/>
              </a:rPr>
              <a:t>  Amounts and description if in kind contribution from third parties</a:t>
            </a:r>
            <a:endParaRPr lang="en-GB" altLang="en-US"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2990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24121" y="261610"/>
            <a:ext cx="10873017" cy="936625"/>
          </a:xfrm>
        </p:spPr>
        <p:txBody>
          <a:bodyPr anchor="ctr"/>
          <a:lstStyle/>
          <a:p>
            <a:r>
              <a:rPr lang="en-GB" altLang="en-US" dirty="0">
                <a:solidFill>
                  <a:srgbClr val="0356B1"/>
                </a:solidFill>
                <a:latin typeface="Arial" panose="020B0604020202020204" pitchFamily="34" charset="0"/>
                <a:ea typeface="MS PGothic" pitchFamily="34" charset="-128"/>
                <a:cs typeface="Arial" panose="020B0604020202020204" pitchFamily="34" charset="0"/>
              </a:rPr>
              <a:t>CFS – Certificates of the Financial Statements</a:t>
            </a:r>
          </a:p>
        </p:txBody>
      </p:sp>
      <p:sp>
        <p:nvSpPr>
          <p:cNvPr id="3" name="Text Placeholder 1"/>
          <p:cNvSpPr>
            <a:spLocks/>
          </p:cNvSpPr>
          <p:nvPr/>
        </p:nvSpPr>
        <p:spPr bwMode="auto">
          <a:xfrm>
            <a:off x="764087" y="1916991"/>
            <a:ext cx="11223321" cy="435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defTabSz="457200" eaLnBrk="0" hangingPunct="0">
              <a:defRPr sz="1200">
                <a:solidFill>
                  <a:srgbClr val="0F5494"/>
                </a:solidFill>
                <a:latin typeface="Verdana" pitchFamily="34" charset="0"/>
                <a:ea typeface="ＭＳ Ｐゴシック" pitchFamily="34" charset="-128"/>
              </a:defRPr>
            </a:lvl1pPr>
            <a:lvl2pPr marL="820738" indent="-285750" defTabSz="457200" eaLnBrk="0" hangingPunct="0">
              <a:defRPr sz="1200">
                <a:solidFill>
                  <a:srgbClr val="0F5494"/>
                </a:solidFill>
                <a:latin typeface="Verdana" pitchFamily="34" charset="0"/>
                <a:ea typeface="ＭＳ Ｐゴシック" pitchFamily="34" charset="-128"/>
              </a:defRPr>
            </a:lvl2pPr>
            <a:lvl3pPr marL="1143000" indent="-228600" defTabSz="457200" eaLnBrk="0" hangingPunct="0">
              <a:defRPr sz="1200">
                <a:solidFill>
                  <a:srgbClr val="0F5494"/>
                </a:solidFill>
                <a:latin typeface="Verdana" pitchFamily="34" charset="0"/>
                <a:ea typeface="ＭＳ Ｐゴシック" pitchFamily="34" charset="-128"/>
              </a:defRPr>
            </a:lvl3pPr>
            <a:lvl4pPr marL="1600200" indent="-228600" defTabSz="457200" eaLnBrk="0" hangingPunct="0">
              <a:defRPr sz="1200">
                <a:solidFill>
                  <a:srgbClr val="0F5494"/>
                </a:solidFill>
                <a:latin typeface="Verdana" pitchFamily="34" charset="0"/>
                <a:ea typeface="ＭＳ Ｐゴシック" pitchFamily="34" charset="-128"/>
              </a:defRPr>
            </a:lvl4pPr>
            <a:lvl5pPr marL="2057400" indent="-228600" defTabSz="457200" eaLnBrk="0" hangingPunct="0">
              <a:defRPr sz="1200">
                <a:solidFill>
                  <a:srgbClr val="0F5494"/>
                </a:solidFill>
                <a:latin typeface="Verdana" pitchFamily="34" charset="0"/>
                <a:ea typeface="ＭＳ Ｐゴシック" pitchFamily="34" charset="-128"/>
              </a:defRPr>
            </a:lvl5pPr>
            <a:lvl6pPr marL="25146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marL="342900" indent="-342900">
              <a:spcBef>
                <a:spcPts val="300"/>
              </a:spcBef>
              <a:spcAft>
                <a:spcPts val="300"/>
              </a:spcAft>
              <a:buClr>
                <a:srgbClr val="0356B1"/>
              </a:buClr>
              <a:buFont typeface="Wingdings" panose="05000000000000000000" pitchFamily="2" charset="2"/>
              <a:buChar char="§"/>
              <a:defRPr/>
            </a:pPr>
            <a:r>
              <a:rPr lang="en-GB" sz="2000" dirty="0">
                <a:solidFill>
                  <a:schemeClr val="tx1"/>
                </a:solidFill>
                <a:latin typeface="Arial"/>
                <a:ea typeface="ＭＳ Ｐゴシック"/>
                <a:cs typeface="Arial"/>
              </a:rPr>
              <a:t>Only at the </a:t>
            </a:r>
            <a:r>
              <a:rPr lang="en-GB" sz="2000" b="1" dirty="0">
                <a:solidFill>
                  <a:schemeClr val="tx1"/>
                </a:solidFill>
                <a:latin typeface="Arial"/>
                <a:ea typeface="ＭＳ Ｐゴシック"/>
                <a:cs typeface="Arial"/>
              </a:rPr>
              <a:t>final reporting </a:t>
            </a:r>
            <a:r>
              <a:rPr lang="en-GB" sz="2000" dirty="0">
                <a:solidFill>
                  <a:schemeClr val="tx1"/>
                </a:solidFill>
                <a:latin typeface="Arial"/>
                <a:ea typeface="ＭＳ Ｐゴシック"/>
                <a:cs typeface="Arial"/>
              </a:rPr>
              <a:t>if a beneficiary/linked third party requests a total of </a:t>
            </a:r>
            <a:r>
              <a:rPr lang="en-GB" sz="2000" b="1" dirty="0">
                <a:solidFill>
                  <a:schemeClr val="tx1"/>
                </a:solidFill>
                <a:latin typeface="Arial"/>
                <a:ea typeface="ＭＳ Ｐゴシック"/>
                <a:cs typeface="Arial"/>
              </a:rPr>
              <a:t>€430. 000 or more</a:t>
            </a:r>
            <a:r>
              <a:rPr lang="en-GB" sz="2000" dirty="0">
                <a:solidFill>
                  <a:schemeClr val="tx1"/>
                </a:solidFill>
                <a:latin typeface="Arial"/>
                <a:ea typeface="ＭＳ Ｐゴシック"/>
                <a:cs typeface="Arial"/>
              </a:rPr>
              <a:t> as reimbursement of actual costs and unit costs calculated according to its usual cost </a:t>
            </a:r>
            <a:r>
              <a:rPr lang="en-GB" sz="2000" dirty="0">
                <a:solidFill>
                  <a:schemeClr val="tx1"/>
                </a:solidFill>
                <a:latin typeface="Arial" panose="020B0604020202020204" pitchFamily="34" charset="0"/>
                <a:cs typeface="Arial" panose="020B0604020202020204" pitchFamily="34" charset="0"/>
              </a:rPr>
              <a:t>accounting practices</a:t>
            </a:r>
            <a:endParaRPr lang="en-GB" altLang="en-US" sz="2000" b="1"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endParaRPr lang="en-GB" altLang="en-US" sz="2000" b="1"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r>
              <a:rPr lang="en-GB" altLang="en-US" sz="2000" dirty="0">
                <a:solidFill>
                  <a:schemeClr val="tx1"/>
                </a:solidFill>
                <a:latin typeface="Arial" panose="020B0604020202020204" pitchFamily="34" charset="0"/>
                <a:cs typeface="Arial" panose="020B0604020202020204" pitchFamily="34" charset="0"/>
              </a:rPr>
              <a:t>CFS must be issued by an external auditor, using the template in Annex 5. </a:t>
            </a:r>
          </a:p>
          <a:p>
            <a:pPr marL="342900" indent="-342900">
              <a:spcBef>
                <a:spcPts val="300"/>
              </a:spcBef>
              <a:spcAft>
                <a:spcPts val="300"/>
              </a:spcAft>
              <a:buClr>
                <a:srgbClr val="0356B1"/>
              </a:buClr>
              <a:buFont typeface="Wingdings" panose="05000000000000000000" pitchFamily="2" charset="2"/>
              <a:buChar char="§"/>
              <a:defRPr/>
            </a:pPr>
            <a:endParaRPr lang="en-GB" altLang="en-US" sz="2000"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r>
              <a:rPr lang="en-GB" altLang="en-US" sz="2000" dirty="0">
                <a:solidFill>
                  <a:schemeClr val="tx1"/>
                </a:solidFill>
                <a:latin typeface="Arial" panose="020B0604020202020204" pitchFamily="34" charset="0"/>
                <a:cs typeface="Arial" panose="020B0604020202020204" pitchFamily="34" charset="0"/>
              </a:rPr>
              <a:t>scanned copy (PDF) together with the financial statement, original remains at the beneficiary (might be audited!)</a:t>
            </a:r>
          </a:p>
          <a:p>
            <a:pPr marL="342900" indent="-342900">
              <a:spcBef>
                <a:spcPts val="300"/>
              </a:spcBef>
              <a:spcAft>
                <a:spcPts val="300"/>
              </a:spcAft>
              <a:buClr>
                <a:srgbClr val="0356B1"/>
              </a:buClr>
              <a:buFont typeface="Wingdings" panose="05000000000000000000" pitchFamily="2" charset="2"/>
              <a:buChar char="§"/>
              <a:defRPr/>
            </a:pPr>
            <a:endParaRPr lang="en-GB" altLang="en-US" sz="2000"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r>
              <a:rPr lang="en-IE" sz="2000" dirty="0">
                <a:solidFill>
                  <a:schemeClr val="tx1"/>
                </a:solidFill>
                <a:latin typeface="Arial" panose="020B0604020202020204" pitchFamily="34" charset="0"/>
                <a:cs typeface="Arial" panose="020B0604020202020204" pitchFamily="34" charset="0"/>
              </a:rPr>
              <a:t>Special threshold for beneficiaries with a systems and process audit (see Article 24): financial statement: requested EU contribution to costs ≥ EUR 725 000</a:t>
            </a:r>
            <a:endParaRPr lang="fr-BE" sz="2000"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endParaRPr lang="en-GB" altLang="en-US" sz="2000" dirty="0">
              <a:solidFill>
                <a:schemeClr val="tx1"/>
              </a:solidFill>
              <a:latin typeface="Arial" panose="020B0604020202020204" pitchFamily="34" charset="0"/>
              <a:cs typeface="Arial" panose="020B0604020202020204" pitchFamily="34" charset="0"/>
            </a:endParaRPr>
          </a:p>
          <a:p>
            <a:pPr marL="342900" indent="-342900">
              <a:spcBef>
                <a:spcPts val="300"/>
              </a:spcBef>
              <a:spcAft>
                <a:spcPts val="300"/>
              </a:spcAft>
              <a:buClr>
                <a:srgbClr val="0356B1"/>
              </a:buClr>
              <a:buFont typeface="Wingdings" panose="05000000000000000000" pitchFamily="2" charset="2"/>
              <a:buChar char="§"/>
              <a:defRPr/>
            </a:pPr>
            <a:endParaRPr lang="en-GB" altLang="en-US" sz="2000" dirty="0">
              <a:solidFill>
                <a:schemeClr val="tx1"/>
              </a:solidFill>
              <a:latin typeface="Arial" panose="020B0604020202020204" pitchFamily="34" charset="0"/>
              <a:cs typeface="Arial" panose="020B0604020202020204" pitchFamily="34" charset="0"/>
            </a:endParaRPr>
          </a:p>
          <a:p>
            <a:pPr>
              <a:spcBef>
                <a:spcPts val="300"/>
              </a:spcBef>
              <a:spcAft>
                <a:spcPts val="300"/>
              </a:spcAft>
              <a:buClr>
                <a:srgbClr val="0356B1"/>
              </a:buClr>
              <a:defRPr/>
            </a:pPr>
            <a:endParaRPr lang="en-GB" altLang="en-US" sz="2000" dirty="0">
              <a:solidFill>
                <a:schemeClr val="tx1"/>
              </a:solidFill>
              <a:latin typeface="Arial" panose="020B0604020202020204" pitchFamily="34" charset="0"/>
              <a:cs typeface="Arial" panose="020B0604020202020204" pitchFamily="34" charset="0"/>
            </a:endParaRPr>
          </a:p>
        </p:txBody>
      </p:sp>
      <p:sp>
        <p:nvSpPr>
          <p:cNvPr id="5" name="TextBox 4"/>
          <p:cNvSpPr txBox="1"/>
          <p:nvPr/>
        </p:nvSpPr>
        <p:spPr>
          <a:xfrm>
            <a:off x="9781628" y="0"/>
            <a:ext cx="2598102" cy="523220"/>
          </a:xfrm>
          <a:prstGeom prst="rect">
            <a:avLst/>
          </a:prstGeom>
          <a:no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3762943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79805" y="401130"/>
            <a:ext cx="9753847" cy="571500"/>
          </a:xfrm>
        </p:spPr>
        <p:txBody>
          <a:bodyPr anchor="ctr"/>
          <a:lstStyle/>
          <a:p>
            <a:r>
              <a:rPr lang="en-GB" altLang="en-US" dirty="0">
                <a:latin typeface="Arial" panose="020B0604020202020204" pitchFamily="34" charset="0"/>
                <a:ea typeface="MS PGothic" pitchFamily="34" charset="-128"/>
                <a:cs typeface="Arial" panose="020B0604020202020204" pitchFamily="34" charset="0"/>
              </a:rPr>
              <a:t> Financial management: some advice</a:t>
            </a:r>
          </a:p>
        </p:txBody>
      </p:sp>
      <p:sp>
        <p:nvSpPr>
          <p:cNvPr id="3" name="Rectangle 3"/>
          <p:cNvSpPr>
            <a:spLocks noChangeArrowheads="1"/>
          </p:cNvSpPr>
          <p:nvPr/>
        </p:nvSpPr>
        <p:spPr bwMode="auto">
          <a:xfrm>
            <a:off x="736856" y="1864976"/>
            <a:ext cx="10684701" cy="4063266"/>
          </a:xfrm>
          <a:prstGeom prst="rect">
            <a:avLst/>
          </a:prstGeom>
          <a:noFill/>
          <a:ln>
            <a:noFill/>
          </a:ln>
        </p:spPr>
        <p:txBody>
          <a:bodyPr/>
          <a:lstStyle/>
          <a:p>
            <a:pPr marL="285750" indent="-285750" algn="just">
              <a:spcBef>
                <a:spcPct val="35000"/>
              </a:spcBef>
              <a:spcAft>
                <a:spcPts val="600"/>
              </a:spcAft>
              <a:buClr>
                <a:srgbClr val="0356B1"/>
              </a:buClr>
              <a:buFont typeface="Wingdings" pitchFamily="2" charset="2"/>
              <a:buChar char="§"/>
            </a:pPr>
            <a:r>
              <a:rPr lang="en-GB" altLang="en-US" sz="2000" dirty="0">
                <a:latin typeface="Arial" panose="020B0604020202020204" pitchFamily="34" charset="0"/>
                <a:cs typeface="Arial" panose="020B0604020202020204" pitchFamily="34" charset="0"/>
              </a:rPr>
              <a:t>Personnel Costs: </a:t>
            </a:r>
            <a:r>
              <a:rPr lang="en-GB" altLang="en-US" sz="2000" b="1" dirty="0">
                <a:solidFill>
                  <a:srgbClr val="0356B1"/>
                </a:solidFill>
                <a:latin typeface="Arial" panose="020B0604020202020204" pitchFamily="34" charset="0"/>
                <a:cs typeface="Arial" panose="020B0604020202020204" pitchFamily="34" charset="0"/>
              </a:rPr>
              <a:t>KEEP TIME RECORDS </a:t>
            </a:r>
            <a:r>
              <a:rPr lang="en-GB" altLang="en-US" sz="2000" dirty="0">
                <a:latin typeface="Arial" panose="020B0604020202020204" pitchFamily="34" charset="0"/>
                <a:cs typeface="Arial" panose="020B0604020202020204" pitchFamily="34" charset="0"/>
              </a:rPr>
              <a:t>of the hours worked on the action (if not working full time on an EU project)</a:t>
            </a:r>
          </a:p>
          <a:p>
            <a:pPr marL="285750" indent="-285750" algn="just">
              <a:spcBef>
                <a:spcPct val="35000"/>
              </a:spcBef>
              <a:spcAft>
                <a:spcPts val="600"/>
              </a:spcAft>
              <a:buClr>
                <a:srgbClr val="0356B1"/>
              </a:buClr>
              <a:buFont typeface="Wingdings" pitchFamily="2" charset="2"/>
              <a:buChar char="§"/>
            </a:pPr>
            <a:r>
              <a:rPr lang="en-GB" altLang="en-US" sz="2000" dirty="0">
                <a:latin typeface="Arial" panose="020B0604020202020204" pitchFamily="34" charset="0"/>
                <a:cs typeface="Arial" panose="020B0604020202020204" pitchFamily="34" charset="0"/>
              </a:rPr>
              <a:t>Meetings: collect participants’ signatures (especially if you reimburse or claim travel costs)</a:t>
            </a:r>
          </a:p>
          <a:p>
            <a:pPr marL="285750" indent="-285750" algn="just">
              <a:spcBef>
                <a:spcPct val="35000"/>
              </a:spcBef>
              <a:spcAft>
                <a:spcPts val="600"/>
              </a:spcAft>
              <a:buClr>
                <a:srgbClr val="0356B1"/>
              </a:buClr>
              <a:buFont typeface="Wingdings" pitchFamily="2" charset="2"/>
              <a:buChar char="§"/>
            </a:pPr>
            <a:r>
              <a:rPr lang="en-GB" altLang="en-US" sz="2000" dirty="0">
                <a:latin typeface="Arial" panose="020B0604020202020204" pitchFamily="34" charset="0"/>
                <a:cs typeface="Arial" panose="020B0604020202020204" pitchFamily="34" charset="0"/>
              </a:rPr>
              <a:t>Any </a:t>
            </a:r>
            <a:r>
              <a:rPr lang="en-GB" altLang="en-US" sz="2000" b="1" dirty="0">
                <a:solidFill>
                  <a:srgbClr val="0356B1"/>
                </a:solidFill>
                <a:latin typeface="Arial" panose="020B0604020202020204" pitchFamily="34" charset="0"/>
                <a:cs typeface="Arial" panose="020B0604020202020204" pitchFamily="34" charset="0"/>
              </a:rPr>
              <a:t>subcontracting</a:t>
            </a:r>
            <a:r>
              <a:rPr lang="en-GB" altLang="en-US" sz="2000" dirty="0">
                <a:latin typeface="Arial" panose="020B0604020202020204" pitchFamily="34" charset="0"/>
                <a:cs typeface="Arial" panose="020B0604020202020204" pitchFamily="34" charset="0"/>
              </a:rPr>
              <a:t>?</a:t>
            </a:r>
          </a:p>
          <a:p>
            <a:pPr marL="642937" lvl="1" indent="-285750" algn="just">
              <a:spcBef>
                <a:spcPct val="35000"/>
              </a:spcBef>
              <a:spcAft>
                <a:spcPts val="600"/>
              </a:spcAft>
              <a:buClr>
                <a:srgbClr val="0356B1"/>
              </a:buClr>
              <a:buFont typeface="Wingdings" panose="05000000000000000000" pitchFamily="2" charset="2"/>
              <a:buChar char="§"/>
            </a:pPr>
            <a:r>
              <a:rPr lang="en-GB" altLang="en-US" sz="2000" dirty="0">
                <a:latin typeface="Arial" panose="020B0604020202020204" pitchFamily="34" charset="0"/>
                <a:cs typeface="Arial" panose="020B0604020202020204" pitchFamily="34" charset="0"/>
              </a:rPr>
              <a:t> If you need a subcontract which is not planned in the Description of Action, ask approval to the REA project officer </a:t>
            </a:r>
            <a:r>
              <a:rPr lang="en-GB" altLang="en-US" sz="2000" b="1" u="sng" dirty="0">
                <a:latin typeface="Arial" panose="020B0604020202020204" pitchFamily="34" charset="0"/>
                <a:cs typeface="Arial" panose="020B0604020202020204" pitchFamily="34" charset="0"/>
              </a:rPr>
              <a:t>beforehand </a:t>
            </a:r>
            <a:r>
              <a:rPr lang="en-GB" altLang="en-US" sz="2000" dirty="0">
                <a:latin typeface="Arial" panose="020B0604020202020204" pitchFamily="34" charset="0"/>
                <a:cs typeface="Arial" panose="020B0604020202020204" pitchFamily="34" charset="0"/>
              </a:rPr>
              <a:t>as this may require an AMD</a:t>
            </a:r>
          </a:p>
          <a:p>
            <a:pPr marL="285750" indent="-285750" algn="just">
              <a:spcBef>
                <a:spcPct val="35000"/>
              </a:spcBef>
              <a:spcAft>
                <a:spcPts val="600"/>
              </a:spcAft>
              <a:buClr>
                <a:srgbClr val="0356B1"/>
              </a:buClr>
              <a:buFont typeface="Wingdings" panose="05000000000000000000" pitchFamily="2" charset="2"/>
              <a:buChar char="§"/>
            </a:pPr>
            <a:r>
              <a:rPr lang="en-GB" altLang="en-US" sz="2000" u="sng" dirty="0">
                <a:latin typeface="Arial" panose="020B0604020202020204" pitchFamily="34" charset="0"/>
                <a:cs typeface="Arial" panose="020B0604020202020204" pitchFamily="34" charset="0"/>
              </a:rPr>
              <a:t>Note to the coordinator</a:t>
            </a:r>
            <a:r>
              <a:rPr lang="en-GB" altLang="en-US" sz="2000" dirty="0">
                <a:solidFill>
                  <a:srgbClr val="0356B1"/>
                </a:solidFill>
                <a:latin typeface="Arial" panose="020B0604020202020204" pitchFamily="34" charset="0"/>
                <a:cs typeface="Arial" panose="020B0604020202020204" pitchFamily="34" charset="0"/>
              </a:rPr>
              <a:t> </a:t>
            </a:r>
            <a:r>
              <a:rPr lang="en-GB" altLang="en-US" sz="2000" b="1" dirty="0">
                <a:solidFill>
                  <a:srgbClr val="0356B1"/>
                </a:solidFill>
                <a:latin typeface="Arial" panose="020B0604020202020204" pitchFamily="34" charset="0"/>
                <a:cs typeface="Arial" panose="020B0604020202020204" pitchFamily="34" charset="0"/>
              </a:rPr>
              <a:t>if one partner overspends</a:t>
            </a:r>
            <a:r>
              <a:rPr lang="en-GB" altLang="en-US" sz="2000" dirty="0">
                <a:latin typeface="Arial" panose="020B0604020202020204" pitchFamily="34" charset="0"/>
                <a:cs typeface="Arial" panose="020B0604020202020204" pitchFamily="34" charset="0"/>
              </a:rPr>
              <a:t>, it is up to the coordinator with the Consortium to decide internally how the EU contribution will be distributed (i.e. full amount if the overspending is due to anticipated work, or only the budget share agreed for the reporting period).</a:t>
            </a:r>
          </a:p>
        </p:txBody>
      </p:sp>
    </p:spTree>
    <p:extLst>
      <p:ext uri="{BB962C8B-B14F-4D97-AF65-F5344CB8AC3E}">
        <p14:creationId xmlns:p14="http://schemas.microsoft.com/office/powerpoint/2010/main" val="90388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56615" y="271461"/>
            <a:ext cx="8429625" cy="641971"/>
          </a:xfrm>
        </p:spPr>
        <p:txBody>
          <a:bodyPr anchor="ctr"/>
          <a:lstStyle/>
          <a:p>
            <a:r>
              <a:rPr lang="en-GB" altLang="en-US" dirty="0">
                <a:latin typeface="Arial" panose="020B0604020202020204" pitchFamily="34" charset="0"/>
                <a:ea typeface="MS PGothic" pitchFamily="34" charset="-128"/>
                <a:cs typeface="Arial" panose="020B0604020202020204" pitchFamily="34" charset="0"/>
              </a:rPr>
              <a:t>Subcontracting vs. contracting</a:t>
            </a:r>
          </a:p>
        </p:txBody>
      </p:sp>
      <p:sp>
        <p:nvSpPr>
          <p:cNvPr id="3" name="Content Placeholder 2"/>
          <p:cNvSpPr txBox="1">
            <a:spLocks/>
          </p:cNvSpPr>
          <p:nvPr/>
        </p:nvSpPr>
        <p:spPr>
          <a:xfrm>
            <a:off x="776614" y="1725783"/>
            <a:ext cx="10910170" cy="428708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700" algn="just">
              <a:buFont typeface="Arial" panose="020B0604020202020204" pitchFamily="34" charset="0"/>
              <a:buNone/>
              <a:defRPr/>
            </a:pPr>
            <a:r>
              <a:rPr lang="en-GB" sz="1800" b="1" dirty="0">
                <a:latin typeface="Arial" panose="020B0604020202020204" pitchFamily="34" charset="0"/>
                <a:cs typeface="Arial" panose="020B0604020202020204" pitchFamily="34" charset="0"/>
              </a:rPr>
              <a:t>Subcontracting – Art. 6.2B of the GA </a:t>
            </a:r>
            <a:endParaRPr lang="en-GB" sz="1800" dirty="0">
              <a:latin typeface="Arial" panose="020B0604020202020204" pitchFamily="34" charset="0"/>
              <a:cs typeface="Arial" panose="020B0604020202020204" pitchFamily="34" charset="0"/>
            </a:endParaRPr>
          </a:p>
          <a:p>
            <a:pPr marL="69850" indent="-285750" algn="just">
              <a:buFont typeface="Wingdings" panose="05000000000000000000" pitchFamily="2" charset="2"/>
              <a:buChar char="§"/>
              <a:defRPr/>
            </a:pPr>
            <a:r>
              <a:rPr lang="en-GB" sz="1800" dirty="0">
                <a:latin typeface="Arial" panose="020B0604020202020204" pitchFamily="34" charset="0"/>
                <a:cs typeface="Arial" panose="020B0604020202020204" pitchFamily="34" charset="0"/>
              </a:rPr>
              <a:t>Subcontracting can be used to implement certain action tasks described in Annex I. </a:t>
            </a:r>
          </a:p>
          <a:p>
            <a:pPr marL="69850" indent="-285750" algn="just">
              <a:buFont typeface="Wingdings" panose="05000000000000000000" pitchFamily="2" charset="2"/>
              <a:buChar char="§"/>
              <a:defRPr/>
            </a:pPr>
            <a:r>
              <a:rPr lang="en-GB" sz="1800" dirty="0">
                <a:latin typeface="Arial" panose="020B0604020202020204" pitchFamily="34" charset="0"/>
                <a:cs typeface="Arial" panose="020B0604020202020204" pitchFamily="34" charset="0"/>
              </a:rPr>
              <a:t>Subcontracting may cover only a limited part of the action. </a:t>
            </a:r>
          </a:p>
          <a:p>
            <a:pPr marL="298450" indent="-285750" algn="just">
              <a:buFont typeface="Wingdings" panose="05000000000000000000" pitchFamily="2" charset="2"/>
              <a:buChar char="§"/>
              <a:defRPr/>
            </a:pPr>
            <a:r>
              <a:rPr lang="en-GB" sz="1800" dirty="0">
                <a:latin typeface="Arial" panose="020B0604020202020204" pitchFamily="34" charset="0"/>
                <a:cs typeface="Arial" panose="020B0604020202020204" pitchFamily="34" charset="0"/>
              </a:rPr>
              <a:t>If applicable , the tasks to be implemented and the estimated cost for each subcontract must be set out in Annex 1 and the total estimated costs of subcontracting per beneficiary must be set out in Annex 2.</a:t>
            </a:r>
          </a:p>
          <a:p>
            <a:pPr marL="12700" algn="just">
              <a:buFont typeface="Arial" panose="020B0604020202020204" pitchFamily="34" charset="0"/>
              <a:buNone/>
              <a:defRPr/>
            </a:pPr>
            <a:r>
              <a:rPr lang="en-GB" sz="1800" b="1" dirty="0">
                <a:latin typeface="Arial" panose="020B0604020202020204" pitchFamily="34" charset="0"/>
                <a:cs typeface="Arial" panose="020B0604020202020204" pitchFamily="34" charset="0"/>
              </a:rPr>
              <a:t>Contracting – Art. 9.3 of the GA</a:t>
            </a:r>
            <a:endParaRPr lang="en-GB" sz="1800" dirty="0">
              <a:latin typeface="Arial" panose="020B0604020202020204" pitchFamily="34" charset="0"/>
              <a:cs typeface="Arial" panose="020B0604020202020204" pitchFamily="34" charset="0"/>
            </a:endParaRPr>
          </a:p>
          <a:p>
            <a:pPr algn="just">
              <a:buFont typeface="Wingdings" panose="05000000000000000000" pitchFamily="2" charset="2"/>
              <a:buChar char="§"/>
              <a:defRPr/>
            </a:pPr>
            <a:r>
              <a:rPr lang="en-GB" sz="1800" dirty="0">
                <a:latin typeface="Arial" panose="020B0604020202020204" pitchFamily="34" charset="0"/>
                <a:cs typeface="Arial" panose="020B0604020202020204" pitchFamily="34" charset="0"/>
              </a:rPr>
              <a:t>Contracting can be used for purchasing goods, works and services which are necessary to implement the action tasks but not directly linked to them.</a:t>
            </a:r>
          </a:p>
          <a:p>
            <a:pPr algn="just">
              <a:buFont typeface="Wingdings" panose="05000000000000000000" pitchFamily="2" charset="2"/>
              <a:buChar char="§"/>
              <a:defRPr/>
            </a:pPr>
            <a:r>
              <a:rPr lang="en-GB" sz="1800" dirty="0">
                <a:latin typeface="Arial" panose="020B0604020202020204" pitchFamily="34" charset="0"/>
                <a:cs typeface="Arial" panose="020B0604020202020204" pitchFamily="34" charset="0"/>
              </a:rPr>
              <a:t>If applicable, they should be set out in Annex 1 and the total estimated costs for contracting declared in Annex 2.</a:t>
            </a:r>
          </a:p>
        </p:txBody>
      </p:sp>
    </p:spTree>
    <p:extLst>
      <p:ext uri="{BB962C8B-B14F-4D97-AF65-F5344CB8AC3E}">
        <p14:creationId xmlns:p14="http://schemas.microsoft.com/office/powerpoint/2010/main" val="998845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05493" y="219587"/>
            <a:ext cx="8429625" cy="683748"/>
          </a:xfrm>
        </p:spPr>
        <p:txBody>
          <a:bodyPr anchor="ctr"/>
          <a:lstStyle/>
          <a:p>
            <a:r>
              <a:rPr lang="en-GB" altLang="en-US" dirty="0">
                <a:latin typeface="Arial" panose="020B0604020202020204" pitchFamily="34" charset="0"/>
                <a:ea typeface="MS PGothic" pitchFamily="34" charset="-128"/>
                <a:cs typeface="Arial" panose="020B0604020202020204" pitchFamily="34" charset="0"/>
              </a:rPr>
              <a:t> The unhappy path…</a:t>
            </a:r>
          </a:p>
        </p:txBody>
      </p:sp>
      <p:sp>
        <p:nvSpPr>
          <p:cNvPr id="3" name="Content Placeholder 2"/>
          <p:cNvSpPr txBox="1">
            <a:spLocks/>
          </p:cNvSpPr>
          <p:nvPr/>
        </p:nvSpPr>
        <p:spPr>
          <a:xfrm>
            <a:off x="789141" y="1613049"/>
            <a:ext cx="10910170" cy="456607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Font typeface="Arial" panose="020B0604020202020204" pitchFamily="34" charset="0"/>
              <a:buNone/>
            </a:pPr>
            <a:r>
              <a:rPr lang="en-GB" altLang="en-US" sz="1800" b="1" kern="0" dirty="0">
                <a:latin typeface="Arial" panose="020B0604020202020204" pitchFamily="34" charset="0"/>
                <a:cs typeface="Arial" panose="020B0604020202020204" pitchFamily="34" charset="0"/>
              </a:rPr>
              <a:t>Article 28 – Reduction of the grant</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improper implementation/breach of obligations </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may occur at payment of balance or after with pre-information letter</a:t>
            </a:r>
          </a:p>
          <a:p>
            <a:pPr marL="0" indent="0" algn="just">
              <a:spcAft>
                <a:spcPts val="600"/>
              </a:spcAft>
              <a:buFont typeface="Arial" panose="020B0604020202020204" pitchFamily="34" charset="0"/>
              <a:buNone/>
            </a:pPr>
            <a:r>
              <a:rPr lang="en-GB" altLang="en-US" sz="1800" b="1" kern="0" dirty="0">
                <a:latin typeface="Arial" panose="020B0604020202020204" pitchFamily="34" charset="0"/>
                <a:cs typeface="Arial" panose="020B0604020202020204" pitchFamily="34" charset="0"/>
              </a:rPr>
              <a:t>Article 30 — Suspension of Payments</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Suspicion of substantial errors, irregularities, fraud or serious breach of obligations</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Contradictory procedure before suspending a payment</a:t>
            </a:r>
          </a:p>
          <a:p>
            <a:pPr marL="0" indent="0" algn="just">
              <a:spcAft>
                <a:spcPts val="600"/>
              </a:spcAft>
              <a:buFont typeface="Arial" panose="020B0604020202020204" pitchFamily="34" charset="0"/>
              <a:buNone/>
            </a:pPr>
            <a:r>
              <a:rPr lang="en-GB" altLang="en-US" sz="1800" b="1" kern="0" dirty="0">
                <a:latin typeface="Arial" panose="020B0604020202020204" pitchFamily="34" charset="0"/>
                <a:cs typeface="Arial" panose="020B0604020202020204" pitchFamily="34" charset="0"/>
              </a:rPr>
              <a:t>Article 31 — Suspension of Implementation of the action</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Costs not eligible during the time of suspension</a:t>
            </a:r>
          </a:p>
          <a:p>
            <a:pPr marL="0" indent="0" algn="just">
              <a:spcAft>
                <a:spcPts val="600"/>
              </a:spcAft>
              <a:buFont typeface="Arial" panose="020B0604020202020204" pitchFamily="34" charset="0"/>
              <a:buNone/>
            </a:pPr>
            <a:r>
              <a:rPr lang="en-GB" altLang="en-US" sz="1800" b="1" kern="0" dirty="0">
                <a:latin typeface="Arial" panose="020B0604020202020204" pitchFamily="34" charset="0"/>
                <a:cs typeface="Arial" panose="020B0604020202020204" pitchFamily="34" charset="0"/>
              </a:rPr>
              <a:t>Article 32 —Termination</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GA – effective date triggers final periodic reporting</a:t>
            </a:r>
          </a:p>
          <a:p>
            <a:pPr lvl="1" algn="just">
              <a:spcAft>
                <a:spcPts val="600"/>
              </a:spcAft>
              <a:buFont typeface="Wingdings" panose="05000000000000000000" pitchFamily="2" charset="2"/>
              <a:buChar char="§"/>
            </a:pPr>
            <a:r>
              <a:rPr lang="en-GB" altLang="en-US" sz="1800" kern="0" dirty="0">
                <a:latin typeface="Arial" panose="020B0604020202020204" pitchFamily="34" charset="0"/>
                <a:cs typeface="Arial" panose="020B0604020202020204" pitchFamily="34" charset="0"/>
              </a:rPr>
              <a:t> Beneficiary – effective date triggers "termination report" + calculation of balance for beneficiary</a:t>
            </a:r>
          </a:p>
          <a:p>
            <a:endParaRPr lang="en-GB" altLang="en-US" kern="0" dirty="0">
              <a:latin typeface="Calibri" panose="020F0502020204030204" pitchFamily="34" charset="0"/>
              <a:cs typeface="Calibri" panose="020F0502020204030204" pitchFamily="34" charset="0"/>
            </a:endParaRPr>
          </a:p>
          <a:p>
            <a:pPr marL="12700" algn="just">
              <a:buFont typeface="Arial" panose="020B0604020202020204" pitchFamily="34" charset="0"/>
              <a:buNone/>
              <a:defRPr/>
            </a:pP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9527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8484" y="904461"/>
            <a:ext cx="5807690" cy="1196769"/>
          </a:xfrm>
        </p:spPr>
        <p:txBody>
          <a:bodyPr/>
          <a:lstStyle/>
          <a:p>
            <a:br>
              <a:rPr lang="fr-BE" dirty="0"/>
            </a:br>
            <a:r>
              <a:rPr lang="fr-BE" dirty="0"/>
              <a:t>Amendments</a:t>
            </a:r>
            <a:endParaRPr lang="en-GB" dirty="0"/>
          </a:p>
        </p:txBody>
      </p:sp>
    </p:spTree>
    <p:extLst>
      <p:ext uri="{BB962C8B-B14F-4D97-AF65-F5344CB8AC3E}">
        <p14:creationId xmlns:p14="http://schemas.microsoft.com/office/powerpoint/2010/main" val="239092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idx="1"/>
          </p:nvPr>
        </p:nvSpPr>
        <p:spPr>
          <a:xfrm>
            <a:off x="824949" y="1517897"/>
            <a:ext cx="10918950" cy="4189632"/>
          </a:xfrm>
        </p:spPr>
        <p:txBody>
          <a:bodyPr/>
          <a:lstStyle/>
          <a:p>
            <a:pPr marL="342900" indent="-342900">
              <a:buFont typeface="Wingdings" panose="05000000000000000000" pitchFamily="2" charset="2"/>
              <a:buChar char="§"/>
            </a:pPr>
            <a:r>
              <a:rPr lang="en-GB" b="1" dirty="0"/>
              <a:t>Role distribution</a:t>
            </a:r>
          </a:p>
          <a:p>
            <a:pPr marL="342900" indent="-342900">
              <a:spcAft>
                <a:spcPts val="1200"/>
              </a:spcAft>
              <a:buFont typeface="Wingdings" panose="05000000000000000000" pitchFamily="2" charset="2"/>
              <a:buChar char="§"/>
            </a:pPr>
            <a:r>
              <a:rPr lang="en-GB" b="1" dirty="0"/>
              <a:t>Reporting guidelines</a:t>
            </a:r>
          </a:p>
          <a:p>
            <a:pPr marL="342900" indent="-342900">
              <a:spcAft>
                <a:spcPts val="1200"/>
              </a:spcAft>
              <a:buFont typeface="Wingdings" panose="05000000000000000000" pitchFamily="2" charset="2"/>
              <a:buChar char="§"/>
            </a:pPr>
            <a:r>
              <a:rPr lang="en-GB" b="1" dirty="0"/>
              <a:t>Amendments </a:t>
            </a:r>
          </a:p>
          <a:p>
            <a:pPr marL="342900" indent="-342900">
              <a:spcAft>
                <a:spcPts val="1200"/>
              </a:spcAft>
              <a:buFont typeface="Wingdings" panose="05000000000000000000" pitchFamily="2" charset="2"/>
              <a:buChar char="§"/>
            </a:pPr>
            <a:r>
              <a:rPr lang="en-GB" b="1" dirty="0"/>
              <a:t>Communication, Dissemination,  Exploitation</a:t>
            </a:r>
          </a:p>
          <a:p>
            <a:pPr marL="342900" indent="-342900">
              <a:spcAft>
                <a:spcPts val="1200"/>
              </a:spcAft>
              <a:buFont typeface="Wingdings" panose="05000000000000000000" pitchFamily="2" charset="2"/>
              <a:buChar char="§"/>
            </a:pPr>
            <a:r>
              <a:rPr lang="en-GB" b="1" dirty="0"/>
              <a:t>Open Science</a:t>
            </a:r>
          </a:p>
          <a:p>
            <a:pPr marL="342900" indent="-342900">
              <a:spcAft>
                <a:spcPts val="1200"/>
              </a:spcAft>
              <a:buFont typeface="Wingdings" panose="05000000000000000000" pitchFamily="2" charset="2"/>
              <a:buChar char="§"/>
            </a:pPr>
            <a:r>
              <a:rPr lang="en-GB" b="1"/>
              <a:t>Audits</a:t>
            </a:r>
            <a:endParaRPr lang="en-GB" dirty="0">
              <a:solidFill>
                <a:schemeClr val="tx2"/>
              </a:solidFill>
            </a:endParaRPr>
          </a:p>
          <a:p>
            <a:endParaRPr lang="en-GB" dirty="0"/>
          </a:p>
        </p:txBody>
      </p:sp>
      <p:sp>
        <p:nvSpPr>
          <p:cNvPr id="4" name="Title 1"/>
          <p:cNvSpPr>
            <a:spLocks noGrp="1"/>
          </p:cNvSpPr>
          <p:nvPr>
            <p:ph type="title"/>
          </p:nvPr>
        </p:nvSpPr>
        <p:spPr>
          <a:xfrm>
            <a:off x="980661" y="303955"/>
            <a:ext cx="10515600" cy="782357"/>
          </a:xfrm>
        </p:spPr>
        <p:txBody>
          <a:bodyPr/>
          <a:lstStyle/>
          <a:p>
            <a:r>
              <a:rPr lang="en-GB" dirty="0"/>
              <a:t>Content	</a:t>
            </a:r>
          </a:p>
        </p:txBody>
      </p:sp>
      <p:pic>
        <p:nvPicPr>
          <p:cNvPr id="6" name="Picture 9" descr="building_alternati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3737" y="230180"/>
            <a:ext cx="4086748" cy="564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353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1075" y="219372"/>
            <a:ext cx="10495722" cy="731520"/>
          </a:xfrm>
        </p:spPr>
        <p:txBody>
          <a:bodyPr/>
          <a:lstStyle/>
          <a:p>
            <a:r>
              <a:rPr lang="en-IE" dirty="0"/>
              <a:t>Amendments</a:t>
            </a:r>
          </a:p>
        </p:txBody>
      </p:sp>
      <p:graphicFrame>
        <p:nvGraphicFramePr>
          <p:cNvPr id="7" name="Content Placeholder 6"/>
          <p:cNvGraphicFramePr>
            <a:graphicFrameLocks noGrp="1"/>
          </p:cNvGraphicFramePr>
          <p:nvPr>
            <p:ph idx="1"/>
          </p:nvPr>
        </p:nvGraphicFramePr>
        <p:xfrm>
          <a:off x="5982669" y="1145866"/>
          <a:ext cx="5571744" cy="4271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ounded Rectangle 1"/>
          <p:cNvSpPr/>
          <p:nvPr/>
        </p:nvSpPr>
        <p:spPr>
          <a:xfrm>
            <a:off x="2707105" y="5612295"/>
            <a:ext cx="6974893" cy="731520"/>
          </a:xfrm>
          <a:prstGeom prst="roundRect">
            <a:avLst/>
          </a:prstGeom>
          <a:solidFill>
            <a:srgbClr val="A8D1D6"/>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b="1" dirty="0"/>
              <a:t>Always contact the REA PO (Coordinator – PO) to discuss the typology and impact of change</a:t>
            </a:r>
          </a:p>
        </p:txBody>
      </p:sp>
      <p:sp>
        <p:nvSpPr>
          <p:cNvPr id="5" name="Arrow: Right 4">
            <a:extLst>
              <a:ext uri="{FF2B5EF4-FFF2-40B4-BE49-F238E27FC236}">
                <a16:creationId xmlns:a16="http://schemas.microsoft.com/office/drawing/2014/main" id="{D4BCFBEC-9011-43E3-AAB7-1DDECD996B6C}"/>
              </a:ext>
            </a:extLst>
          </p:cNvPr>
          <p:cNvSpPr/>
          <p:nvPr/>
        </p:nvSpPr>
        <p:spPr>
          <a:xfrm>
            <a:off x="830179" y="5612295"/>
            <a:ext cx="1736559" cy="73152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BE" b="1" dirty="0"/>
              <a:t>TIP</a:t>
            </a:r>
            <a:endParaRPr lang="en-IE" b="1" dirty="0"/>
          </a:p>
        </p:txBody>
      </p:sp>
      <p:sp>
        <p:nvSpPr>
          <p:cNvPr id="6" name="Rectangle: Rounded Corners 5">
            <a:extLst>
              <a:ext uri="{FF2B5EF4-FFF2-40B4-BE49-F238E27FC236}">
                <a16:creationId xmlns:a16="http://schemas.microsoft.com/office/drawing/2014/main" id="{E0AA8055-2279-4E02-8C59-8687EF2DFE32}"/>
              </a:ext>
            </a:extLst>
          </p:cNvPr>
          <p:cNvSpPr/>
          <p:nvPr/>
        </p:nvSpPr>
        <p:spPr>
          <a:xfrm>
            <a:off x="981075" y="1237349"/>
            <a:ext cx="4709862" cy="904406"/>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E" b="1" dirty="0"/>
              <a:t>Budget transfer </a:t>
            </a:r>
            <a:r>
              <a:rPr lang="en-IE" dirty="0"/>
              <a:t>is allowed between </a:t>
            </a:r>
            <a:r>
              <a:rPr lang="en-IE" b="1" dirty="0"/>
              <a:t>beneficiaries</a:t>
            </a:r>
            <a:r>
              <a:rPr lang="en-IE" dirty="0"/>
              <a:t> and among existing </a:t>
            </a:r>
            <a:r>
              <a:rPr lang="en-IE" b="1" dirty="0"/>
              <a:t>budget categories </a:t>
            </a:r>
            <a:r>
              <a:rPr lang="en-IE" dirty="0"/>
              <a:t>without filing an amendment</a:t>
            </a:r>
          </a:p>
        </p:txBody>
      </p:sp>
      <p:sp>
        <p:nvSpPr>
          <p:cNvPr id="8" name="Rectangle: Rounded Corners 7">
            <a:extLst>
              <a:ext uri="{FF2B5EF4-FFF2-40B4-BE49-F238E27FC236}">
                <a16:creationId xmlns:a16="http://schemas.microsoft.com/office/drawing/2014/main" id="{8C5C25B0-3E69-43A6-9C77-FBA8793812F0}"/>
              </a:ext>
            </a:extLst>
          </p:cNvPr>
          <p:cNvSpPr/>
          <p:nvPr/>
        </p:nvSpPr>
        <p:spPr>
          <a:xfrm>
            <a:off x="981075" y="2319034"/>
            <a:ext cx="4709862" cy="90440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t>Action</a:t>
            </a:r>
            <a:r>
              <a:rPr lang="en-IE" dirty="0"/>
              <a:t> to be implemented </a:t>
            </a:r>
            <a:r>
              <a:rPr lang="en-IE" b="1" dirty="0"/>
              <a:t>as described </a:t>
            </a:r>
            <a:r>
              <a:rPr lang="en-IE" dirty="0"/>
              <a:t>in Annex I</a:t>
            </a:r>
          </a:p>
        </p:txBody>
      </p:sp>
      <p:sp>
        <p:nvSpPr>
          <p:cNvPr id="9" name="Rectangle: Rounded Corners 8">
            <a:extLst>
              <a:ext uri="{FF2B5EF4-FFF2-40B4-BE49-F238E27FC236}">
                <a16:creationId xmlns:a16="http://schemas.microsoft.com/office/drawing/2014/main" id="{5999751F-F046-4B59-835D-0564DAD312F1}"/>
              </a:ext>
            </a:extLst>
          </p:cNvPr>
          <p:cNvSpPr/>
          <p:nvPr/>
        </p:nvSpPr>
        <p:spPr>
          <a:xfrm>
            <a:off x="981075" y="3395515"/>
            <a:ext cx="4709862" cy="904407"/>
          </a:xfrm>
          <a:prstGeom prst="roundRect">
            <a:avLst/>
          </a:prstGeom>
          <a:solidFill>
            <a:schemeClr val="accent5">
              <a:lumMod val="75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IE" dirty="0">
                <a:solidFill>
                  <a:schemeClr val="bg1"/>
                </a:solidFill>
              </a:rPr>
              <a:t>If the </a:t>
            </a:r>
            <a:r>
              <a:rPr lang="en-IE" b="1" dirty="0">
                <a:solidFill>
                  <a:schemeClr val="bg1"/>
                </a:solidFill>
              </a:rPr>
              <a:t>change</a:t>
            </a:r>
            <a:r>
              <a:rPr lang="en-IE" dirty="0">
                <a:solidFill>
                  <a:schemeClr val="bg1"/>
                </a:solidFill>
              </a:rPr>
              <a:t> is </a:t>
            </a:r>
            <a:r>
              <a:rPr lang="en-IE" b="1" dirty="0">
                <a:solidFill>
                  <a:schemeClr val="bg1"/>
                </a:solidFill>
              </a:rPr>
              <a:t>significant</a:t>
            </a:r>
            <a:r>
              <a:rPr lang="en-IE" dirty="0">
                <a:solidFill>
                  <a:schemeClr val="bg1"/>
                </a:solidFill>
              </a:rPr>
              <a:t>, an </a:t>
            </a:r>
            <a:r>
              <a:rPr lang="en-IE" b="1" dirty="0">
                <a:solidFill>
                  <a:schemeClr val="bg1"/>
                </a:solidFill>
              </a:rPr>
              <a:t>amendment</a:t>
            </a:r>
            <a:r>
              <a:rPr lang="en-IE" dirty="0">
                <a:solidFill>
                  <a:schemeClr val="bg1"/>
                </a:solidFill>
              </a:rPr>
              <a:t> to the GA is needed</a:t>
            </a:r>
          </a:p>
        </p:txBody>
      </p:sp>
      <p:sp>
        <p:nvSpPr>
          <p:cNvPr id="4" name="Rectangle: Rounded Corners 3">
            <a:extLst>
              <a:ext uri="{FF2B5EF4-FFF2-40B4-BE49-F238E27FC236}">
                <a16:creationId xmlns:a16="http://schemas.microsoft.com/office/drawing/2014/main" id="{7B89CC83-BD5C-781E-CED5-B79ADC319D87}"/>
              </a:ext>
            </a:extLst>
          </p:cNvPr>
          <p:cNvSpPr/>
          <p:nvPr/>
        </p:nvSpPr>
        <p:spPr>
          <a:xfrm>
            <a:off x="982583" y="4496602"/>
            <a:ext cx="4709862" cy="904407"/>
          </a:xfrm>
          <a:prstGeom prst="roundRect">
            <a:avLst/>
          </a:prstGeom>
          <a:solidFill>
            <a:srgbClr val="7030A0"/>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IE">
                <a:solidFill>
                  <a:schemeClr val="bg1"/>
                </a:solidFill>
              </a:rPr>
              <a:t>Grant agreement duration is as a rule </a:t>
            </a:r>
            <a:r>
              <a:rPr lang="en-IE" b="1">
                <a:solidFill>
                  <a:schemeClr val="bg1"/>
                </a:solidFill>
              </a:rPr>
              <a:t>not extended</a:t>
            </a:r>
            <a:r>
              <a:rPr lang="en-IE">
                <a:solidFill>
                  <a:schemeClr val="bg1"/>
                </a:solidFill>
              </a:rPr>
              <a:t> except Force Majeure</a:t>
            </a:r>
            <a:endParaRPr lang="en-IE" dirty="0">
              <a:solidFill>
                <a:schemeClr val="bg1"/>
              </a:solidFill>
            </a:endParaRPr>
          </a:p>
        </p:txBody>
      </p:sp>
    </p:spTree>
    <p:extLst>
      <p:ext uri="{BB962C8B-B14F-4D97-AF65-F5344CB8AC3E}">
        <p14:creationId xmlns:p14="http://schemas.microsoft.com/office/powerpoint/2010/main" val="2918570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8484" y="904461"/>
            <a:ext cx="10031820" cy="1789043"/>
          </a:xfrm>
        </p:spPr>
        <p:txBody>
          <a:bodyPr/>
          <a:lstStyle/>
          <a:p>
            <a:br>
              <a:rPr lang="fr-BE" dirty="0"/>
            </a:br>
            <a:r>
              <a:rPr lang="fr-BE" dirty="0"/>
              <a:t>Communication, </a:t>
            </a:r>
            <a:r>
              <a:rPr lang="fr-BE" dirty="0" err="1"/>
              <a:t>Dissemination</a:t>
            </a:r>
            <a:r>
              <a:rPr lang="fr-BE" dirty="0"/>
              <a:t>, Exploitation </a:t>
            </a:r>
            <a:endParaRPr lang="en-GB" dirty="0"/>
          </a:p>
        </p:txBody>
      </p:sp>
    </p:spTree>
    <p:extLst>
      <p:ext uri="{BB962C8B-B14F-4D97-AF65-F5344CB8AC3E}">
        <p14:creationId xmlns:p14="http://schemas.microsoft.com/office/powerpoint/2010/main" val="1721466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stretch>
            <a:fillRect/>
          </a:stretch>
        </p:blipFill>
        <p:spPr>
          <a:xfrm>
            <a:off x="755374" y="1033670"/>
            <a:ext cx="10903226" cy="4969565"/>
          </a:xfrm>
          <a:prstGeom prst="rect">
            <a:avLst/>
          </a:prstGeom>
        </p:spPr>
      </p:pic>
      <p:sp>
        <p:nvSpPr>
          <p:cNvPr id="4" name="Title 3"/>
          <p:cNvSpPr>
            <a:spLocks noGrp="1"/>
          </p:cNvSpPr>
          <p:nvPr>
            <p:ph type="title"/>
          </p:nvPr>
        </p:nvSpPr>
        <p:spPr>
          <a:xfrm>
            <a:off x="970722" y="0"/>
            <a:ext cx="10936356" cy="1421296"/>
          </a:xfrm>
        </p:spPr>
        <p:txBody>
          <a:bodyPr/>
          <a:lstStyle/>
          <a:p>
            <a:r>
              <a:rPr lang="en-US" dirty="0"/>
              <a:t>Communication, dissemination and exploitation</a:t>
            </a:r>
            <a:br>
              <a:rPr lang="en-GB" dirty="0"/>
            </a:br>
            <a:endParaRPr lang="en-GB" dirty="0"/>
          </a:p>
        </p:txBody>
      </p:sp>
    </p:spTree>
    <p:extLst>
      <p:ext uri="{BB962C8B-B14F-4D97-AF65-F5344CB8AC3E}">
        <p14:creationId xmlns:p14="http://schemas.microsoft.com/office/powerpoint/2010/main" val="1962165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60250" y="279660"/>
            <a:ext cx="7000260" cy="782357"/>
          </a:xfrm>
        </p:spPr>
        <p:txBody>
          <a:bodyPr/>
          <a:lstStyle/>
          <a:p>
            <a:r>
              <a:rPr lang="en-IE" dirty="0"/>
              <a:t>Acknowledge EU Funding</a:t>
            </a:r>
            <a:endParaRPr lang="en-US" dirty="0"/>
          </a:p>
        </p:txBody>
      </p:sp>
      <p:pic>
        <p:nvPicPr>
          <p:cNvPr id="6" name="Picture 5"/>
          <p:cNvPicPr>
            <a:picLocks noChangeAspect="1"/>
          </p:cNvPicPr>
          <p:nvPr/>
        </p:nvPicPr>
        <p:blipFill>
          <a:blip r:embed="rId2"/>
          <a:stretch>
            <a:fillRect/>
          </a:stretch>
        </p:blipFill>
        <p:spPr>
          <a:xfrm>
            <a:off x="2481262" y="1719261"/>
            <a:ext cx="7229475" cy="981075"/>
          </a:xfrm>
          <a:prstGeom prst="rect">
            <a:avLst/>
          </a:prstGeom>
        </p:spPr>
      </p:pic>
      <p:pic>
        <p:nvPicPr>
          <p:cNvPr id="10" name="Picture 9"/>
          <p:cNvPicPr>
            <a:picLocks noChangeAspect="1"/>
          </p:cNvPicPr>
          <p:nvPr/>
        </p:nvPicPr>
        <p:blipFill>
          <a:blip r:embed="rId3"/>
          <a:stretch>
            <a:fillRect/>
          </a:stretch>
        </p:blipFill>
        <p:spPr>
          <a:xfrm>
            <a:off x="1088014" y="3325415"/>
            <a:ext cx="4695825" cy="981075"/>
          </a:xfrm>
          <a:prstGeom prst="rect">
            <a:avLst/>
          </a:prstGeom>
        </p:spPr>
      </p:pic>
      <p:pic>
        <p:nvPicPr>
          <p:cNvPr id="11" name="Picture 10"/>
          <p:cNvPicPr>
            <a:picLocks noChangeAspect="1"/>
          </p:cNvPicPr>
          <p:nvPr/>
        </p:nvPicPr>
        <p:blipFill>
          <a:blip r:embed="rId4"/>
          <a:stretch>
            <a:fillRect/>
          </a:stretch>
        </p:blipFill>
        <p:spPr>
          <a:xfrm>
            <a:off x="6463001" y="3325415"/>
            <a:ext cx="4733925" cy="962025"/>
          </a:xfrm>
          <a:prstGeom prst="rect">
            <a:avLst/>
          </a:prstGeom>
        </p:spPr>
      </p:pic>
      <p:sp>
        <p:nvSpPr>
          <p:cNvPr id="12" name="TextBox 11"/>
          <p:cNvSpPr txBox="1"/>
          <p:nvPr/>
        </p:nvSpPr>
        <p:spPr>
          <a:xfrm>
            <a:off x="1000903" y="4692157"/>
            <a:ext cx="10657697" cy="1323439"/>
          </a:xfrm>
          <a:prstGeom prst="rect">
            <a:avLst/>
          </a:prstGeom>
          <a:noFill/>
        </p:spPr>
        <p:txBody>
          <a:bodyPr wrap="square" rtlCol="0">
            <a:spAutoFit/>
          </a:bodyPr>
          <a:lstStyle/>
          <a:p>
            <a:r>
              <a:rPr lang="en-US" sz="2000" kern="0" dirty="0">
                <a:latin typeface="Arial" panose="020B0604020202020204" pitchFamily="34" charset="0"/>
                <a:cs typeface="Arial" panose="020B0604020202020204" pitchFamily="34" charset="0"/>
              </a:rPr>
              <a:t>Make sure to display the European flag (emblem), do not use the European Commission logo!</a:t>
            </a:r>
          </a:p>
          <a:p>
            <a:endParaRPr lang="en-US" sz="2000" kern="0" dirty="0">
              <a:latin typeface="Arial" panose="020B0604020202020204" pitchFamily="34" charset="0"/>
              <a:cs typeface="Arial" panose="020B0604020202020204" pitchFamily="34" charset="0"/>
            </a:endParaRPr>
          </a:p>
          <a:p>
            <a:r>
              <a:rPr lang="en-IE" sz="2000" kern="0" dirty="0">
                <a:latin typeface="Arial" panose="020B0604020202020204" pitchFamily="34" charset="0"/>
                <a:cs typeface="Arial" panose="020B0604020202020204" pitchFamily="34" charset="0"/>
              </a:rPr>
              <a:t>Find guidance and download the EU emblem: </a:t>
            </a:r>
            <a:r>
              <a:rPr lang="en-IE" sz="2000" kern="0" dirty="0">
                <a:latin typeface="Arial" panose="020B0604020202020204" pitchFamily="34" charset="0"/>
                <a:cs typeface="Arial" panose="020B0604020202020204" pitchFamily="34" charset="0"/>
                <a:hlinkClick r:id="rId5"/>
              </a:rPr>
              <a:t>https://europa.eu/!m83Myq</a:t>
            </a:r>
            <a:r>
              <a:rPr lang="en-IE" sz="2000" kern="0" dirty="0">
                <a:latin typeface="Arial" panose="020B0604020202020204" pitchFamily="34" charset="0"/>
                <a:cs typeface="Arial" panose="020B0604020202020204" pitchFamily="34" charset="0"/>
              </a:rPr>
              <a:t> </a:t>
            </a:r>
            <a:endParaRPr lang="en-US" sz="20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1893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0722" y="202198"/>
            <a:ext cx="10515600" cy="810447"/>
          </a:xfrm>
        </p:spPr>
        <p:txBody>
          <a:bodyPr/>
          <a:lstStyle/>
          <a:p>
            <a:r>
              <a:rPr lang="en-IE" dirty="0"/>
              <a:t>Disclaimer </a:t>
            </a:r>
            <a:endParaRPr lang="en-US" dirty="0"/>
          </a:p>
        </p:txBody>
      </p:sp>
      <p:sp>
        <p:nvSpPr>
          <p:cNvPr id="10" name="Slide Number Placeholder 9"/>
          <p:cNvSpPr>
            <a:spLocks noGrp="1"/>
          </p:cNvSpPr>
          <p:nvPr>
            <p:ph type="sldNum" sz="quarter" idx="12"/>
          </p:nvPr>
        </p:nvSpPr>
        <p:spPr>
          <a:xfrm>
            <a:off x="1081599" y="6131287"/>
            <a:ext cx="2743200" cy="365125"/>
          </a:xfrm>
        </p:spPr>
        <p:txBody>
          <a:bodyPr/>
          <a:lstStyle/>
          <a:p>
            <a:fld id="{F46C79FD-C571-418B-AB0F-5EE936C85276}" type="slidenum">
              <a:rPr lang="en-GB" smtClean="0"/>
              <a:t>24</a:t>
            </a:fld>
            <a:endParaRPr lang="en-GB"/>
          </a:p>
        </p:txBody>
      </p:sp>
      <p:sp>
        <p:nvSpPr>
          <p:cNvPr id="5" name="Rectangle 4"/>
          <p:cNvSpPr/>
          <p:nvPr/>
        </p:nvSpPr>
        <p:spPr>
          <a:xfrm>
            <a:off x="841455" y="1694086"/>
            <a:ext cx="9678764" cy="2708434"/>
          </a:xfrm>
          <a:prstGeom prst="rect">
            <a:avLst/>
          </a:prstGeom>
        </p:spPr>
        <p:txBody>
          <a:bodyPr wrap="square">
            <a:spAutoFit/>
          </a:bodyPr>
          <a:lstStyle/>
          <a:p>
            <a:r>
              <a:rPr lang="en-US" sz="2400" dirty="0">
                <a:latin typeface="-apple-system"/>
              </a:rPr>
              <a:t>Disclaimer GA art . 17.3 must be added in any publication/output:</a:t>
            </a:r>
          </a:p>
          <a:p>
            <a:endParaRPr lang="en-US" sz="2400" dirty="0">
              <a:latin typeface="-apple-system"/>
            </a:endParaRPr>
          </a:p>
          <a:p>
            <a:endParaRPr lang="en-US" sz="2400" dirty="0">
              <a:latin typeface="-apple-system"/>
            </a:endParaRPr>
          </a:p>
          <a:p>
            <a:endParaRPr lang="en-US" dirty="0">
              <a:latin typeface="-apple-system"/>
            </a:endParaRPr>
          </a:p>
          <a:p>
            <a:pPr algn="just"/>
            <a:r>
              <a:rPr lang="en-US" dirty="0">
                <a:latin typeface="-apple-system"/>
              </a:rPr>
              <a:t>” </a:t>
            </a:r>
            <a:r>
              <a:rPr lang="en-US" sz="2000" dirty="0"/>
              <a:t>Funded by the European Union. Views and opinions expressed are however those of the author(s) only and do not necessarily reflect those of the European Union or [name of the granting authority]. Neither the European Union nor the granting authority can be held responsible for them.”</a:t>
            </a:r>
            <a:endParaRPr lang="fr-BE" sz="2000" dirty="0"/>
          </a:p>
        </p:txBody>
      </p:sp>
    </p:spTree>
    <p:extLst>
      <p:ext uri="{BB962C8B-B14F-4D97-AF65-F5344CB8AC3E}">
        <p14:creationId xmlns:p14="http://schemas.microsoft.com/office/powerpoint/2010/main" val="3975106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64712" y="390394"/>
            <a:ext cx="9460827" cy="695325"/>
          </a:xfrm>
        </p:spPr>
        <p:txBody>
          <a:bodyPr anchor="ctr"/>
          <a:lstStyle/>
          <a:p>
            <a:r>
              <a:rPr lang="en-GB" altLang="en-US" sz="2800" dirty="0">
                <a:solidFill>
                  <a:srgbClr val="0356B1"/>
                </a:solidFill>
                <a:latin typeface="Arial" panose="020B0604020202020204" pitchFamily="34" charset="0"/>
                <a:ea typeface="MS PGothic" pitchFamily="34" charset="-128"/>
                <a:cs typeface="Arial" panose="020B0604020202020204" pitchFamily="34" charset="0"/>
              </a:rPr>
              <a:t> </a:t>
            </a:r>
            <a:r>
              <a:rPr lang="en-GB" altLang="en-US" dirty="0">
                <a:solidFill>
                  <a:srgbClr val="0356B1"/>
                </a:solidFill>
                <a:latin typeface="Arial" panose="020B0604020202020204" pitchFamily="34" charset="0"/>
                <a:ea typeface="MS PGothic" pitchFamily="34" charset="-128"/>
                <a:cs typeface="Arial" panose="020B0604020202020204" pitchFamily="34" charset="0"/>
              </a:rPr>
              <a:t>How can REA support you?</a:t>
            </a:r>
          </a:p>
        </p:txBody>
      </p:sp>
      <p:sp>
        <p:nvSpPr>
          <p:cNvPr id="3" name="Text Placeholder 1"/>
          <p:cNvSpPr>
            <a:spLocks/>
          </p:cNvSpPr>
          <p:nvPr/>
        </p:nvSpPr>
        <p:spPr bwMode="auto">
          <a:xfrm>
            <a:off x="1064712" y="1570383"/>
            <a:ext cx="10622072" cy="488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sz="1200">
                <a:solidFill>
                  <a:srgbClr val="0F5494"/>
                </a:solidFill>
                <a:latin typeface="Verdana" pitchFamily="34" charset="0"/>
                <a:ea typeface="ＭＳ Ｐゴシック" pitchFamily="34" charset="-128"/>
              </a:defRPr>
            </a:lvl1pPr>
            <a:lvl2pPr marL="820738" indent="-285750" defTabSz="457200" eaLnBrk="0" hangingPunct="0">
              <a:defRPr sz="1200">
                <a:solidFill>
                  <a:srgbClr val="0F5494"/>
                </a:solidFill>
                <a:latin typeface="Verdana" pitchFamily="34" charset="0"/>
                <a:ea typeface="ＭＳ Ｐゴシック" pitchFamily="34" charset="-128"/>
              </a:defRPr>
            </a:lvl2pPr>
            <a:lvl3pPr marL="1143000" indent="-228600" defTabSz="457200" eaLnBrk="0" hangingPunct="0">
              <a:defRPr sz="1200">
                <a:solidFill>
                  <a:srgbClr val="0F5494"/>
                </a:solidFill>
                <a:latin typeface="Verdana" pitchFamily="34" charset="0"/>
                <a:ea typeface="ＭＳ Ｐゴシック" pitchFamily="34" charset="-128"/>
              </a:defRPr>
            </a:lvl3pPr>
            <a:lvl4pPr marL="1600200" indent="-228600" defTabSz="457200" eaLnBrk="0" hangingPunct="0">
              <a:defRPr sz="1200">
                <a:solidFill>
                  <a:srgbClr val="0F5494"/>
                </a:solidFill>
                <a:latin typeface="Verdana" pitchFamily="34" charset="0"/>
                <a:ea typeface="ＭＳ Ｐゴシック" pitchFamily="34" charset="-128"/>
              </a:defRPr>
            </a:lvl4pPr>
            <a:lvl5pPr marL="2057400" indent="-228600" defTabSz="457200" eaLnBrk="0" hangingPunct="0">
              <a:defRPr sz="1200">
                <a:solidFill>
                  <a:srgbClr val="0F5494"/>
                </a:solidFill>
                <a:latin typeface="Verdana" pitchFamily="34" charset="0"/>
                <a:ea typeface="ＭＳ Ｐゴシック" pitchFamily="34" charset="-128"/>
              </a:defRPr>
            </a:lvl5pPr>
            <a:lvl6pPr marL="25146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just">
              <a:lnSpc>
                <a:spcPct val="150000"/>
              </a:lnSpc>
              <a:spcBef>
                <a:spcPts val="300"/>
              </a:spcBef>
              <a:spcAft>
                <a:spcPts val="300"/>
              </a:spcAft>
              <a:buClr>
                <a:srgbClr val="1B83B7"/>
              </a:buClr>
              <a:defRPr/>
            </a:pPr>
            <a:r>
              <a:rPr lang="en-GB" altLang="en-US" sz="1800" b="1" dirty="0">
                <a:solidFill>
                  <a:schemeClr val="tx1"/>
                </a:solidFill>
                <a:latin typeface="Arial" panose="020B0604020202020204" pitchFamily="34" charset="0"/>
                <a:cs typeface="Arial" panose="020B0604020202020204" pitchFamily="34" charset="0"/>
              </a:rPr>
              <a:t> </a:t>
            </a:r>
          </a:p>
          <a:p>
            <a:pPr marL="98425" algn="just" eaLnBrk="1" hangingPunct="1">
              <a:defRPr/>
            </a:pPr>
            <a:endParaRPr lang="en-GB" altLang="en-US" sz="1800" b="1" dirty="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dirty="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dirty="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b="1" u="sng" dirty="0">
              <a:solidFill>
                <a:schemeClr val="tx1"/>
              </a:solidFill>
              <a:latin typeface="Arial" panose="020B0604020202020204" pitchFamily="34" charset="0"/>
              <a:cs typeface="Arial" panose="020B0604020202020204" pitchFamily="34" charset="0"/>
            </a:endParaRPr>
          </a:p>
          <a:p>
            <a:pPr>
              <a:lnSpc>
                <a:spcPct val="150000"/>
              </a:lnSpc>
              <a:spcBef>
                <a:spcPts val="300"/>
              </a:spcBef>
              <a:spcAft>
                <a:spcPts val="300"/>
              </a:spcAft>
              <a:buClr>
                <a:srgbClr val="1B83B7"/>
              </a:buClr>
              <a:defRPr/>
            </a:pPr>
            <a:br>
              <a:rPr lang="en-GB" altLang="en-US" sz="1800" b="1" dirty="0">
                <a:latin typeface="Arial" panose="020B0604020202020204" pitchFamily="34" charset="0"/>
                <a:cs typeface="Arial" panose="020B0604020202020204" pitchFamily="34" charset="0"/>
              </a:rPr>
            </a:br>
            <a:endParaRPr lang="en-GB" altLang="en-US" sz="1000" b="1" dirty="0">
              <a:solidFill>
                <a:srgbClr val="17416F"/>
              </a:solidFill>
              <a:latin typeface="Arial" panose="020B0604020202020204" pitchFamily="34" charset="0"/>
              <a:cs typeface="Arial" panose="020B0604020202020204" pitchFamily="34" charset="0"/>
            </a:endParaRPr>
          </a:p>
          <a:p>
            <a:pPr>
              <a:lnSpc>
                <a:spcPct val="150000"/>
              </a:lnSpc>
              <a:spcBef>
                <a:spcPts val="600"/>
              </a:spcBef>
              <a:spcAft>
                <a:spcPts val="600"/>
              </a:spcAft>
              <a:buClr>
                <a:srgbClr val="1B83B7"/>
              </a:buClr>
              <a:defRPr/>
            </a:pPr>
            <a:endParaRPr lang="en-GB" altLang="en-US" sz="1400" dirty="0">
              <a:solidFill>
                <a:srgbClr val="17416F"/>
              </a:solidFill>
              <a:latin typeface="Arial" panose="020B0604020202020204" pitchFamily="34" charset="0"/>
              <a:cs typeface="Arial" panose="020B0604020202020204" pitchFamily="34" charset="0"/>
            </a:endParaRPr>
          </a:p>
        </p:txBody>
      </p:sp>
      <p:sp>
        <p:nvSpPr>
          <p:cNvPr id="4" name="Rectangle 3"/>
          <p:cNvSpPr/>
          <p:nvPr/>
        </p:nvSpPr>
        <p:spPr>
          <a:xfrm>
            <a:off x="874643" y="1929562"/>
            <a:ext cx="10287000" cy="3785652"/>
          </a:xfrm>
          <a:prstGeom prst="rect">
            <a:avLst/>
          </a:prstGeom>
        </p:spPr>
        <p:txBody>
          <a:bodyPr wrap="square">
            <a:spAutoFit/>
          </a:bodyPr>
          <a:lstStyle/>
          <a:p>
            <a:pPr algn="just"/>
            <a:r>
              <a:rPr lang="en-US" sz="2000" dirty="0"/>
              <a:t>Has your project won an important scientific award? Have you made a ground-breaking discovery and are featured in the press?</a:t>
            </a:r>
          </a:p>
          <a:p>
            <a:pPr algn="just"/>
            <a:r>
              <a:rPr lang="en-US" sz="2000" b="1" dirty="0"/>
              <a:t>Don’t forget to inform your project officer!</a:t>
            </a:r>
          </a:p>
          <a:p>
            <a:pPr algn="just"/>
            <a:endParaRPr lang="en-US" sz="2000" dirty="0"/>
          </a:p>
          <a:p>
            <a:pPr algn="just"/>
            <a:r>
              <a:rPr lang="en-US" sz="2000" dirty="0"/>
              <a:t>REA’s Communication team can help promote by:</a:t>
            </a:r>
          </a:p>
          <a:p>
            <a:pPr algn="just"/>
            <a:endParaRPr lang="en-US" sz="2000" dirty="0"/>
          </a:p>
          <a:p>
            <a:pPr algn="just"/>
            <a:r>
              <a:rPr lang="en-US" sz="2000" dirty="0"/>
              <a:t>• Highlighting &amp; multiplying your news and results through our own and the Commission’s social media channels </a:t>
            </a:r>
            <a:r>
              <a:rPr lang="en-US" sz="2000" b="1" dirty="0"/>
              <a:t>(please tag us!)</a:t>
            </a:r>
            <a:r>
              <a:rPr lang="en-US" sz="2000" dirty="0"/>
              <a:t> </a:t>
            </a:r>
          </a:p>
          <a:p>
            <a:pPr algn="just"/>
            <a:endParaRPr lang="en-US" sz="2000" dirty="0"/>
          </a:p>
          <a:p>
            <a:pPr algn="just"/>
            <a:r>
              <a:rPr lang="en-US" sz="2000" dirty="0"/>
              <a:t>• Proposing your project’s success story for inclusion in the European Commission’s free-of-charge communication channels.</a:t>
            </a:r>
          </a:p>
          <a:p>
            <a:pPr algn="just"/>
            <a:endParaRPr lang="en-US" sz="2000" b="1" dirty="0"/>
          </a:p>
        </p:txBody>
      </p:sp>
    </p:spTree>
    <p:extLst>
      <p:ext uri="{BB962C8B-B14F-4D97-AF65-F5344CB8AC3E}">
        <p14:creationId xmlns:p14="http://schemas.microsoft.com/office/powerpoint/2010/main" val="559645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78126" y="248478"/>
            <a:ext cx="9969750" cy="1062017"/>
          </a:xfrm>
        </p:spPr>
        <p:txBody>
          <a:bodyPr/>
          <a:lstStyle/>
          <a:p>
            <a:r>
              <a:rPr lang="en-IE" dirty="0"/>
              <a:t>Free-of-charge European Commission dissemination tools</a:t>
            </a:r>
            <a:endParaRPr lang="en-US" dirty="0"/>
          </a:p>
        </p:txBody>
      </p:sp>
      <p:pic>
        <p:nvPicPr>
          <p:cNvPr id="5" name="Picture 4"/>
          <p:cNvPicPr>
            <a:picLocks noChangeAspect="1"/>
          </p:cNvPicPr>
          <p:nvPr/>
        </p:nvPicPr>
        <p:blipFill>
          <a:blip r:embed="rId2"/>
          <a:stretch>
            <a:fillRect/>
          </a:stretch>
        </p:blipFill>
        <p:spPr>
          <a:xfrm>
            <a:off x="1159771" y="1310495"/>
            <a:ext cx="8829055" cy="5076825"/>
          </a:xfrm>
          <a:prstGeom prst="rect">
            <a:avLst/>
          </a:prstGeom>
        </p:spPr>
      </p:pic>
    </p:spTree>
    <p:extLst>
      <p:ext uri="{BB962C8B-B14F-4D97-AF65-F5344CB8AC3E}">
        <p14:creationId xmlns:p14="http://schemas.microsoft.com/office/powerpoint/2010/main" val="1438886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745436"/>
            <a:ext cx="5598968" cy="1392928"/>
          </a:xfrm>
        </p:spPr>
        <p:txBody>
          <a:bodyPr/>
          <a:lstStyle/>
          <a:p>
            <a:r>
              <a:rPr lang="fr-BE" dirty="0"/>
              <a:t>Open Science</a:t>
            </a:r>
            <a:endParaRPr lang="en-GB" dirty="0"/>
          </a:p>
        </p:txBody>
      </p:sp>
      <p:sp>
        <p:nvSpPr>
          <p:cNvPr id="3" name="Subtitle 2"/>
          <p:cNvSpPr>
            <a:spLocks noGrp="1"/>
          </p:cNvSpPr>
          <p:nvPr>
            <p:ph type="subTitle" idx="1"/>
          </p:nvPr>
        </p:nvSpPr>
        <p:spPr/>
        <p:txBody>
          <a:bodyPr/>
          <a:lstStyle/>
          <a:p>
            <a:r>
              <a:rPr lang="fr-BE" dirty="0"/>
              <a:t>Model Grant Agreement </a:t>
            </a:r>
            <a:r>
              <a:rPr lang="fr-BE" dirty="0" err="1"/>
              <a:t>requirements</a:t>
            </a:r>
            <a:endParaRPr lang="fr-BE" dirty="0"/>
          </a:p>
          <a:p>
            <a:pPr>
              <a:spcAft>
                <a:spcPts val="0"/>
              </a:spcAft>
            </a:pPr>
            <a:r>
              <a:rPr lang="fr-BE" sz="1800" dirty="0"/>
              <a:t>1. </a:t>
            </a:r>
            <a:r>
              <a:rPr lang="en-IE" sz="1800" dirty="0"/>
              <a:t>Open access to scientific publications </a:t>
            </a:r>
          </a:p>
          <a:p>
            <a:pPr>
              <a:spcAft>
                <a:spcPts val="0"/>
              </a:spcAft>
            </a:pPr>
            <a:r>
              <a:rPr lang="en-IE" sz="1800" dirty="0"/>
              <a:t>2.  Research Data Management </a:t>
            </a:r>
          </a:p>
          <a:p>
            <a:endParaRPr lang="en-GB" dirty="0"/>
          </a:p>
        </p:txBody>
      </p:sp>
    </p:spTree>
    <p:extLst>
      <p:ext uri="{BB962C8B-B14F-4D97-AF65-F5344CB8AC3E}">
        <p14:creationId xmlns:p14="http://schemas.microsoft.com/office/powerpoint/2010/main" val="3514735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7696" y="1216047"/>
            <a:ext cx="11354548" cy="4638970"/>
          </a:xfrm>
        </p:spPr>
        <p:txBody>
          <a:bodyPr vert="horz" lIns="91440" tIns="45720" rIns="91440" bIns="45720" rtlCol="0" anchor="t">
            <a:noAutofit/>
          </a:bodyPr>
          <a:lstStyle/>
          <a:p>
            <a:pPr>
              <a:spcBef>
                <a:spcPts val="600"/>
              </a:spcBef>
              <a:spcAft>
                <a:spcPts val="1200"/>
              </a:spcAft>
            </a:pPr>
            <a:r>
              <a:rPr lang="en-US" dirty="0">
                <a:ea typeface="+mn-lt"/>
                <a:cs typeface="+mn-lt"/>
              </a:rPr>
              <a:t>Beneficiaries </a:t>
            </a:r>
            <a:r>
              <a:rPr lang="en-US" b="1" dirty="0">
                <a:ea typeface="+mn-lt"/>
                <a:cs typeface="+mn-lt"/>
              </a:rPr>
              <a:t>must manage the digital research data </a:t>
            </a:r>
            <a:r>
              <a:rPr lang="en-US" dirty="0">
                <a:ea typeface="+mn-lt"/>
                <a:cs typeface="+mn-lt"/>
              </a:rPr>
              <a:t>generated in the action responsibly, </a:t>
            </a:r>
            <a:r>
              <a:rPr lang="en-US" b="1" dirty="0">
                <a:ea typeface="+mn-lt"/>
                <a:cs typeface="+mn-lt"/>
              </a:rPr>
              <a:t>in line with the FAIR (“Findable”, “Accessible”, “Interoperable”, “Reusable”) principle</a:t>
            </a:r>
            <a:endParaRPr lang="en-US" dirty="0"/>
          </a:p>
          <a:p>
            <a:pPr>
              <a:spcBef>
                <a:spcPts val="600"/>
              </a:spcBef>
              <a:spcAft>
                <a:spcPts val="1200"/>
              </a:spcAft>
            </a:pPr>
            <a:r>
              <a:rPr lang="en-US" dirty="0">
                <a:ea typeface="+mn-lt"/>
                <a:cs typeface="+mn-lt"/>
              </a:rPr>
              <a:t>Establish + regularly update a </a:t>
            </a:r>
            <a:r>
              <a:rPr lang="en-US" b="1" dirty="0">
                <a:ea typeface="+mn-lt"/>
                <a:cs typeface="+mn-lt"/>
              </a:rPr>
              <a:t>data management plan </a:t>
            </a:r>
            <a:r>
              <a:rPr lang="en-US" dirty="0">
                <a:ea typeface="+mn-lt"/>
                <a:cs typeface="+mn-lt"/>
              </a:rPr>
              <a:t>(‘DMP’) for generated (and/or collected) data </a:t>
            </a:r>
          </a:p>
          <a:p>
            <a:pPr>
              <a:spcBef>
                <a:spcPts val="600"/>
              </a:spcBef>
              <a:spcAft>
                <a:spcPts val="1200"/>
              </a:spcAft>
            </a:pPr>
            <a:r>
              <a:rPr lang="en-US" b="1" dirty="0">
                <a:ea typeface="+mn-lt"/>
                <a:cs typeface="+mn-lt"/>
              </a:rPr>
              <a:t>Ensure open access ‘as open as possible as closed as necessary'</a:t>
            </a:r>
          </a:p>
          <a:p>
            <a:pPr marL="0" indent="0">
              <a:spcBef>
                <a:spcPts val="600"/>
              </a:spcBef>
              <a:buNone/>
            </a:pPr>
            <a:r>
              <a:rPr lang="en-US" sz="2000" b="1" u="sng" dirty="0">
                <a:solidFill>
                  <a:srgbClr val="FF0000"/>
                </a:solidFill>
                <a:ea typeface="+mn-lt"/>
                <a:cs typeface="+mn-lt"/>
              </a:rPr>
              <a:t>Useful</a:t>
            </a:r>
            <a:r>
              <a:rPr lang="en-US" sz="2000" b="1" u="sng" dirty="0">
                <a:solidFill>
                  <a:srgbClr val="FF0000"/>
                </a:solidFill>
                <a:cs typeface="Arial"/>
              </a:rPr>
              <a:t> resources </a:t>
            </a:r>
            <a:endParaRPr lang="en-US" sz="2000" u="sng" dirty="0">
              <a:solidFill>
                <a:srgbClr val="FF0000"/>
              </a:solidFill>
              <a:cs typeface="Arial"/>
            </a:endParaRPr>
          </a:p>
          <a:p>
            <a:pPr>
              <a:spcBef>
                <a:spcPts val="600"/>
              </a:spcBef>
            </a:pPr>
            <a:r>
              <a:rPr lang="en-IE" u="sng" dirty="0">
                <a:hlinkClick r:id="rId2"/>
              </a:rPr>
              <a:t>Horizon Europe Annotated Model Grant Agreement</a:t>
            </a:r>
            <a:r>
              <a:rPr lang="en-IE" dirty="0"/>
              <a:t> (Annex 5, section 2 -</a:t>
            </a:r>
            <a:r>
              <a:rPr lang="en-IE" dirty="0" err="1"/>
              <a:t>pg</a:t>
            </a:r>
            <a:r>
              <a:rPr lang="en-IE" dirty="0"/>
              <a:t> 154)</a:t>
            </a:r>
            <a:endParaRPr lang="en-IE" dirty="0">
              <a:cs typeface="Arial"/>
            </a:endParaRPr>
          </a:p>
          <a:p>
            <a:pPr>
              <a:spcBef>
                <a:spcPts val="600"/>
              </a:spcBef>
            </a:pPr>
            <a:r>
              <a:rPr lang="en-IE" u="sng" dirty="0">
                <a:hlinkClick r:id="rId3"/>
              </a:rPr>
              <a:t>Horizon Europe Data Management Plan Template</a:t>
            </a:r>
            <a:r>
              <a:rPr lang="en-IE" dirty="0"/>
              <a:t> </a:t>
            </a:r>
            <a:r>
              <a:rPr lang="en-GB" dirty="0"/>
              <a:t> (under </a:t>
            </a:r>
            <a:r>
              <a:rPr lang="en-GB" u="sng" dirty="0">
                <a:hlinkClick r:id="rId4"/>
              </a:rPr>
              <a:t>reference documents</a:t>
            </a:r>
            <a:r>
              <a:rPr lang="en-GB" dirty="0"/>
              <a:t> of the Funding and Tenders portal). </a:t>
            </a:r>
            <a:endParaRPr lang="en-GB" dirty="0">
              <a:cs typeface="Arial"/>
            </a:endParaRPr>
          </a:p>
          <a:p>
            <a:endParaRPr lang="en-GB" dirty="0"/>
          </a:p>
        </p:txBody>
      </p:sp>
      <p:sp>
        <p:nvSpPr>
          <p:cNvPr id="3" name="Title 2"/>
          <p:cNvSpPr>
            <a:spLocks noGrp="1"/>
          </p:cNvSpPr>
          <p:nvPr>
            <p:ph type="title"/>
          </p:nvPr>
        </p:nvSpPr>
        <p:spPr>
          <a:xfrm>
            <a:off x="1033247" y="-457152"/>
            <a:ext cx="10913587" cy="1828799"/>
          </a:xfrm>
        </p:spPr>
        <p:txBody>
          <a:bodyPr/>
          <a:lstStyle/>
          <a:p>
            <a:r>
              <a:rPr lang="en-IE"/>
              <a:t>Key points on open science in Horizon Europe </a:t>
            </a:r>
            <a:br>
              <a:rPr lang="en-GB"/>
            </a:br>
            <a:endParaRPr lang="en-GB"/>
          </a:p>
        </p:txBody>
      </p:sp>
    </p:spTree>
    <p:extLst>
      <p:ext uri="{BB962C8B-B14F-4D97-AF65-F5344CB8AC3E}">
        <p14:creationId xmlns:p14="http://schemas.microsoft.com/office/powerpoint/2010/main" val="9265462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92944" y="1481931"/>
            <a:ext cx="11015960" cy="4769782"/>
          </a:xfrm>
        </p:spPr>
        <p:txBody>
          <a:bodyPr/>
          <a:lstStyle/>
          <a:p>
            <a:pPr marL="0" indent="0" algn="just">
              <a:spcBef>
                <a:spcPts val="2400"/>
              </a:spcBef>
              <a:spcAft>
                <a:spcPts val="0"/>
              </a:spcAft>
              <a:buClr>
                <a:srgbClr val="FFC000"/>
              </a:buClr>
              <a:buNone/>
            </a:pPr>
            <a:r>
              <a:rPr lang="en-US" sz="2200" dirty="0"/>
              <a:t>Beneficiaries must ensure </a:t>
            </a:r>
            <a:r>
              <a:rPr lang="en-US" sz="2200" b="1" dirty="0"/>
              <a:t>open access to peer-reviewed scientific publications </a:t>
            </a:r>
            <a:r>
              <a:rPr lang="en-US" sz="2200" dirty="0"/>
              <a:t>relating to their results. </a:t>
            </a:r>
            <a:r>
              <a:rPr lang="en-US" sz="2000" dirty="0"/>
              <a:t>In particular, </a:t>
            </a:r>
            <a:r>
              <a:rPr lang="en-US" sz="2000" b="1" dirty="0"/>
              <a:t>they must ensure</a:t>
            </a:r>
            <a:r>
              <a:rPr lang="en-US" sz="2000" dirty="0"/>
              <a:t>:</a:t>
            </a:r>
          </a:p>
          <a:p>
            <a:pPr lvl="1" algn="just">
              <a:spcBef>
                <a:spcPts val="2400"/>
              </a:spcBef>
              <a:spcAft>
                <a:spcPts val="0"/>
              </a:spcAft>
              <a:buClr>
                <a:srgbClr val="FFC000"/>
              </a:buClr>
              <a:buFont typeface="Wingdings" panose="05000000000000000000" pitchFamily="2" charset="2"/>
              <a:buChar char="q"/>
            </a:pPr>
            <a:r>
              <a:rPr lang="en-US" dirty="0"/>
              <a:t> at the latest upon publication, </a:t>
            </a:r>
            <a:r>
              <a:rPr lang="en-US" b="1" dirty="0"/>
              <a:t>deposition</a:t>
            </a:r>
            <a:r>
              <a:rPr lang="en-US" dirty="0"/>
              <a:t> of the Author Accepted Manuscript or Version of Record in a trusted repository + </a:t>
            </a:r>
            <a:r>
              <a:rPr lang="en-US" b="1" dirty="0"/>
              <a:t>immediate open access via the repository</a:t>
            </a:r>
            <a:r>
              <a:rPr lang="en-US" dirty="0"/>
              <a:t> under a Creative Commons Attribution license (CC BY) or  equivalent (Creative Commons Attribution Non Commercial/Non Derivatives licenses or equivalent are allowed for long-text formats) </a:t>
            </a:r>
          </a:p>
          <a:p>
            <a:pPr lvl="1" algn="just">
              <a:spcBef>
                <a:spcPts val="2400"/>
              </a:spcBef>
              <a:spcAft>
                <a:spcPts val="0"/>
              </a:spcAft>
              <a:buClr>
                <a:srgbClr val="FFC000"/>
              </a:buClr>
              <a:buFont typeface="Wingdings" panose="05000000000000000000" pitchFamily="2" charset="2"/>
              <a:buChar char="q"/>
            </a:pPr>
            <a:r>
              <a:rPr lang="en-US" dirty="0"/>
              <a:t> </a:t>
            </a:r>
            <a:r>
              <a:rPr lang="en-US" b="1" dirty="0"/>
              <a:t>information</a:t>
            </a:r>
            <a:r>
              <a:rPr lang="en-US" dirty="0"/>
              <a:t> via the repository about any research output/tools/instruments needed to </a:t>
            </a:r>
            <a:r>
              <a:rPr lang="en-US" b="1" dirty="0"/>
              <a:t>validate the conclusions of the scientific publication</a:t>
            </a:r>
            <a:endParaRPr lang="en-US" sz="2000" b="1" dirty="0"/>
          </a:p>
          <a:p>
            <a:pPr marL="0" indent="0" algn="just">
              <a:spcBef>
                <a:spcPts val="1800"/>
              </a:spcBef>
              <a:spcAft>
                <a:spcPts val="0"/>
              </a:spcAft>
              <a:buClr>
                <a:srgbClr val="FFC000"/>
              </a:buClr>
              <a:buNone/>
            </a:pPr>
            <a:r>
              <a:rPr lang="en-US" sz="2000" b="1" dirty="0"/>
              <a:t>Metadata must be open </a:t>
            </a:r>
            <a:r>
              <a:rPr lang="en-US" sz="2000" dirty="0"/>
              <a:t>under a Creative Commons Public Domain Dedication (CC 0) or equivalent, </a:t>
            </a:r>
            <a:r>
              <a:rPr lang="en-US" sz="2000" b="1" dirty="0"/>
              <a:t>in line with the FAIR principles </a:t>
            </a:r>
            <a:r>
              <a:rPr lang="en-US" sz="2000" dirty="0"/>
              <a:t>and provide information about the licensing terms and persistent identifiers, amongst others.</a:t>
            </a:r>
          </a:p>
          <a:p>
            <a:pPr marL="0" indent="0" algn="just">
              <a:spcBef>
                <a:spcPts val="600"/>
              </a:spcBef>
              <a:spcAft>
                <a:spcPts val="0"/>
              </a:spcAft>
              <a:buClr>
                <a:srgbClr val="FFC000"/>
              </a:buClr>
              <a:buNone/>
            </a:pPr>
            <a:endParaRPr lang="en-US" sz="2200" dirty="0">
              <a:solidFill>
                <a:srgbClr val="004494"/>
              </a:solidFill>
            </a:endParaRPr>
          </a:p>
          <a:p>
            <a:pPr marL="0" indent="0" algn="just">
              <a:spcBef>
                <a:spcPts val="1200"/>
              </a:spcBef>
              <a:spcAft>
                <a:spcPts val="0"/>
              </a:spcAft>
              <a:buClr>
                <a:srgbClr val="FFC000"/>
              </a:buClr>
              <a:buNone/>
            </a:pPr>
            <a:endParaRPr lang="en-US" sz="2350" b="1" dirty="0">
              <a:solidFill>
                <a:srgbClr val="004494"/>
              </a:solidFill>
            </a:endParaRPr>
          </a:p>
          <a:p>
            <a:pPr marL="457200" lvl="1" indent="0" algn="just">
              <a:spcBef>
                <a:spcPts val="1200"/>
              </a:spcBef>
              <a:spcAft>
                <a:spcPts val="0"/>
              </a:spcAft>
              <a:buClr>
                <a:srgbClr val="FFC000"/>
              </a:buClr>
              <a:buNone/>
            </a:pPr>
            <a:endParaRPr lang="en-US" sz="2400" dirty="0">
              <a:solidFill>
                <a:srgbClr val="004494"/>
              </a:solidFill>
            </a:endParaRPr>
          </a:p>
        </p:txBody>
      </p:sp>
      <p:sp>
        <p:nvSpPr>
          <p:cNvPr id="2" name="Title 1"/>
          <p:cNvSpPr>
            <a:spLocks noGrp="1"/>
          </p:cNvSpPr>
          <p:nvPr>
            <p:ph type="title"/>
          </p:nvPr>
        </p:nvSpPr>
        <p:spPr>
          <a:xfrm>
            <a:off x="1093304" y="255743"/>
            <a:ext cx="10515600" cy="782357"/>
          </a:xfrm>
        </p:spPr>
        <p:txBody>
          <a:bodyPr/>
          <a:lstStyle/>
          <a:p>
            <a:r>
              <a:rPr lang="en-IE" dirty="0"/>
              <a:t>1. Open access to publications (1/2) </a:t>
            </a:r>
            <a:endParaRPr lang="en-GB" dirty="0"/>
          </a:p>
        </p:txBody>
      </p:sp>
      <p:pic>
        <p:nvPicPr>
          <p:cNvPr id="4" name="Picture 3"/>
          <p:cNvPicPr>
            <a:picLocks noChangeAspect="1"/>
          </p:cNvPicPr>
          <p:nvPr/>
        </p:nvPicPr>
        <p:blipFill rotWithShape="1">
          <a:blip r:embed="rId4"/>
          <a:srcRect l="48492"/>
          <a:stretch/>
        </p:blipFill>
        <p:spPr>
          <a:xfrm>
            <a:off x="10612420" y="71701"/>
            <a:ext cx="1465279" cy="1304925"/>
          </a:xfrm>
          <a:prstGeom prst="rect">
            <a:avLst/>
          </a:prstGeom>
        </p:spPr>
      </p:pic>
    </p:spTree>
    <p:custDataLst>
      <p:tags r:id="rId1"/>
    </p:custDataLst>
    <p:extLst>
      <p:ext uri="{BB962C8B-B14F-4D97-AF65-F5344CB8AC3E}">
        <p14:creationId xmlns:p14="http://schemas.microsoft.com/office/powerpoint/2010/main" val="146330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0721" y="309861"/>
            <a:ext cx="10515600" cy="782357"/>
          </a:xfrm>
        </p:spPr>
        <p:txBody>
          <a:bodyPr/>
          <a:lstStyle/>
          <a:p>
            <a:r>
              <a:rPr lang="en-IE" dirty="0"/>
              <a:t>Role Distribution</a:t>
            </a:r>
            <a:endParaRPr lang="en-US" dirty="0"/>
          </a:p>
        </p:txBody>
      </p:sp>
      <p:graphicFrame>
        <p:nvGraphicFramePr>
          <p:cNvPr id="7" name="Content Placeholder 6"/>
          <p:cNvGraphicFramePr>
            <a:graphicFrameLocks noGrp="1"/>
          </p:cNvGraphicFramePr>
          <p:nvPr>
            <p:ph sz="half" idx="2"/>
          </p:nvPr>
        </p:nvGraphicFramePr>
        <p:xfrm>
          <a:off x="804884" y="1265217"/>
          <a:ext cx="10847275" cy="4891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F46C79FD-C571-418B-AB0F-5EE936C85276}" type="slidenum">
              <a:rPr lang="en-GB" smtClean="0"/>
              <a:t>3</a:t>
            </a:fld>
            <a:endParaRPr lang="en-GB"/>
          </a:p>
        </p:txBody>
      </p:sp>
    </p:spTree>
    <p:extLst>
      <p:ext uri="{BB962C8B-B14F-4D97-AF65-F5344CB8AC3E}">
        <p14:creationId xmlns:p14="http://schemas.microsoft.com/office/powerpoint/2010/main" val="2918915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80622" y="1493860"/>
            <a:ext cx="10905699" cy="4051503"/>
          </a:xfrm>
        </p:spPr>
        <p:txBody>
          <a:bodyPr/>
          <a:lstStyle/>
          <a:p>
            <a:pPr marL="0" indent="0" algn="just">
              <a:spcBef>
                <a:spcPts val="1200"/>
              </a:spcBef>
              <a:spcAft>
                <a:spcPts val="0"/>
              </a:spcAft>
              <a:buClr>
                <a:srgbClr val="FFC000"/>
              </a:buClr>
              <a:buNone/>
            </a:pPr>
            <a:endParaRPr lang="en-US" b="1" dirty="0">
              <a:solidFill>
                <a:srgbClr val="004494"/>
              </a:solidFill>
            </a:endParaRPr>
          </a:p>
          <a:p>
            <a:pPr lvl="0" algn="just">
              <a:spcBef>
                <a:spcPts val="600"/>
              </a:spcBef>
              <a:spcAft>
                <a:spcPts val="0"/>
              </a:spcAft>
              <a:buClr>
                <a:srgbClr val="FFC000"/>
              </a:buClr>
              <a:buFont typeface="Wingdings" panose="05000000000000000000" pitchFamily="2" charset="2"/>
              <a:buChar char="Ø"/>
            </a:pPr>
            <a:r>
              <a:rPr lang="en-US" dirty="0">
                <a:solidFill>
                  <a:srgbClr val="004494"/>
                </a:solidFill>
              </a:rPr>
              <a:t>  </a:t>
            </a:r>
            <a:r>
              <a:rPr lang="en-US" dirty="0"/>
              <a:t>Beneficiaries (or authors) </a:t>
            </a:r>
            <a:r>
              <a:rPr lang="en-US" b="1" dirty="0"/>
              <a:t>must retain sufficient intellectual property rights </a:t>
            </a:r>
            <a:r>
              <a:rPr lang="en-US" dirty="0"/>
              <a:t>to comply with the open access requirements</a:t>
            </a:r>
          </a:p>
          <a:p>
            <a:pPr marL="0" indent="0" algn="just">
              <a:spcBef>
                <a:spcPts val="600"/>
              </a:spcBef>
              <a:spcAft>
                <a:spcPts val="0"/>
              </a:spcAft>
              <a:buClr>
                <a:srgbClr val="FFC000"/>
              </a:buClr>
              <a:buNone/>
            </a:pPr>
            <a:endParaRPr lang="en-US" dirty="0"/>
          </a:p>
          <a:p>
            <a:pPr algn="just">
              <a:spcBef>
                <a:spcPts val="600"/>
              </a:spcBef>
              <a:spcAft>
                <a:spcPts val="0"/>
              </a:spcAft>
              <a:buClr>
                <a:srgbClr val="FFC000"/>
              </a:buClr>
              <a:buFont typeface="Wingdings" panose="05000000000000000000" pitchFamily="2" charset="2"/>
              <a:buChar char="Ø"/>
            </a:pPr>
            <a:r>
              <a:rPr lang="en-US" dirty="0"/>
              <a:t>Publication in venue of their choice but </a:t>
            </a:r>
            <a:r>
              <a:rPr lang="en-US" b="1" dirty="0"/>
              <a:t>publication fees are reimbursable only if publishing venue is full open access </a:t>
            </a:r>
            <a:r>
              <a:rPr lang="en-US" dirty="0"/>
              <a:t>(publication fees in hybrid venues are not reimbursed)</a:t>
            </a:r>
          </a:p>
          <a:p>
            <a:pPr marL="0" indent="0" algn="just">
              <a:spcBef>
                <a:spcPts val="600"/>
              </a:spcBef>
              <a:spcAft>
                <a:spcPts val="0"/>
              </a:spcAft>
              <a:buClr>
                <a:srgbClr val="FFC000"/>
              </a:buClr>
              <a:buNone/>
            </a:pPr>
            <a:endParaRPr lang="en-US" dirty="0"/>
          </a:p>
          <a:p>
            <a:pPr algn="just">
              <a:spcBef>
                <a:spcPts val="600"/>
              </a:spcBef>
              <a:spcAft>
                <a:spcPts val="0"/>
              </a:spcAft>
              <a:buClr>
                <a:srgbClr val="FFC000"/>
              </a:buClr>
              <a:buFont typeface="Wingdings" panose="05000000000000000000" pitchFamily="2" charset="2"/>
              <a:buChar char="Ø"/>
            </a:pPr>
            <a:r>
              <a:rPr lang="en-US" dirty="0"/>
              <a:t>Beneficiaries have the possibility to publish at no costs in </a:t>
            </a:r>
            <a:r>
              <a:rPr lang="en-US" b="1" u="sng" dirty="0">
                <a:hlinkClick r:id="rId4"/>
              </a:rPr>
              <a:t>Open Research Europe</a:t>
            </a:r>
            <a:r>
              <a:rPr lang="en-US" dirty="0"/>
              <a:t>, the European Commission open access publishing platform</a:t>
            </a:r>
            <a:endParaRPr lang="en-GB" dirty="0"/>
          </a:p>
          <a:p>
            <a:pPr>
              <a:spcBef>
                <a:spcPts val="600"/>
              </a:spcBef>
              <a:spcAft>
                <a:spcPts val="0"/>
              </a:spcAft>
              <a:buClr>
                <a:srgbClr val="FFC000"/>
              </a:buClr>
              <a:buFont typeface="Wingdings" panose="05000000000000000000" pitchFamily="2" charset="2"/>
              <a:buChar char="Ø"/>
            </a:pPr>
            <a:endParaRPr lang="en-US" dirty="0">
              <a:solidFill>
                <a:srgbClr val="004494"/>
              </a:solidFill>
            </a:endParaRPr>
          </a:p>
          <a:p>
            <a:pPr>
              <a:spcBef>
                <a:spcPts val="600"/>
              </a:spcBef>
              <a:spcAft>
                <a:spcPts val="0"/>
              </a:spcAft>
              <a:buClr>
                <a:srgbClr val="FFC000"/>
              </a:buClr>
              <a:buFont typeface="Wingdings" panose="05000000000000000000" pitchFamily="2" charset="2"/>
              <a:buChar char="Ø"/>
            </a:pPr>
            <a:endParaRPr lang="en-US" dirty="0">
              <a:solidFill>
                <a:srgbClr val="004494"/>
              </a:solidFill>
            </a:endParaRPr>
          </a:p>
          <a:p>
            <a:pPr>
              <a:spcBef>
                <a:spcPts val="600"/>
              </a:spcBef>
              <a:spcAft>
                <a:spcPts val="0"/>
              </a:spcAft>
              <a:buClr>
                <a:srgbClr val="FFC000"/>
              </a:buClr>
              <a:buFont typeface="Wingdings" panose="05000000000000000000" pitchFamily="2" charset="2"/>
              <a:buChar char="Ø"/>
            </a:pPr>
            <a:endParaRPr lang="en-US" dirty="0">
              <a:solidFill>
                <a:srgbClr val="004494"/>
              </a:solidFill>
            </a:endParaRPr>
          </a:p>
          <a:p>
            <a:pPr marL="0" indent="0" algn="just">
              <a:spcBef>
                <a:spcPts val="600"/>
              </a:spcBef>
              <a:spcAft>
                <a:spcPts val="0"/>
              </a:spcAft>
              <a:buClr>
                <a:srgbClr val="FFC000"/>
              </a:buClr>
              <a:buNone/>
            </a:pPr>
            <a:endParaRPr lang="en-US" sz="2200" dirty="0">
              <a:solidFill>
                <a:srgbClr val="004494"/>
              </a:solidFill>
            </a:endParaRPr>
          </a:p>
          <a:p>
            <a:pPr marL="0" indent="0" algn="just">
              <a:spcBef>
                <a:spcPts val="1200"/>
              </a:spcBef>
              <a:spcAft>
                <a:spcPts val="0"/>
              </a:spcAft>
              <a:buClr>
                <a:srgbClr val="FFC000"/>
              </a:buClr>
              <a:buNone/>
            </a:pPr>
            <a:endParaRPr lang="en-US" sz="2350" b="1" dirty="0">
              <a:solidFill>
                <a:srgbClr val="004494"/>
              </a:solidFill>
            </a:endParaRPr>
          </a:p>
          <a:p>
            <a:pPr marL="457200" lvl="1" indent="0" algn="just">
              <a:spcBef>
                <a:spcPts val="1200"/>
              </a:spcBef>
              <a:spcAft>
                <a:spcPts val="0"/>
              </a:spcAft>
              <a:buClr>
                <a:srgbClr val="FFC000"/>
              </a:buClr>
              <a:buNone/>
            </a:pPr>
            <a:endParaRPr lang="en-US" sz="2400" dirty="0">
              <a:solidFill>
                <a:srgbClr val="004494"/>
              </a:solidFill>
            </a:endParaRPr>
          </a:p>
        </p:txBody>
      </p:sp>
      <p:sp>
        <p:nvSpPr>
          <p:cNvPr id="2" name="Title 1"/>
          <p:cNvSpPr>
            <a:spLocks noGrp="1"/>
          </p:cNvSpPr>
          <p:nvPr>
            <p:ph type="title"/>
          </p:nvPr>
        </p:nvSpPr>
        <p:spPr>
          <a:xfrm>
            <a:off x="970721" y="278579"/>
            <a:ext cx="10515600" cy="782357"/>
          </a:xfrm>
        </p:spPr>
        <p:txBody>
          <a:bodyPr/>
          <a:lstStyle/>
          <a:p>
            <a:r>
              <a:rPr lang="en-IE" dirty="0"/>
              <a:t>Open access to publications (2/2) </a:t>
            </a:r>
            <a:endParaRPr lang="en-GB" dirty="0"/>
          </a:p>
        </p:txBody>
      </p:sp>
    </p:spTree>
    <p:custDataLst>
      <p:tags r:id="rId1"/>
    </p:custDataLst>
    <p:extLst>
      <p:ext uri="{BB962C8B-B14F-4D97-AF65-F5344CB8AC3E}">
        <p14:creationId xmlns:p14="http://schemas.microsoft.com/office/powerpoint/2010/main" val="286834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fade">
                                      <p:cBhvr>
                                        <p:cTn id="1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1033247" y="-154983"/>
            <a:ext cx="10515600" cy="1040134"/>
          </a:xfrm>
        </p:spPr>
        <p:txBody>
          <a:bodyPr/>
          <a:lstStyle/>
          <a:p>
            <a:r>
              <a:rPr lang="en-US" dirty="0"/>
              <a:t>2. Research data management (1/2)</a:t>
            </a:r>
            <a:endParaRPr lang="en-GB" dirty="0"/>
          </a:p>
        </p:txBody>
      </p:sp>
      <p:sp>
        <p:nvSpPr>
          <p:cNvPr id="5" name="Content Placeholder 4"/>
          <p:cNvSpPr>
            <a:spLocks noGrp="1"/>
          </p:cNvSpPr>
          <p:nvPr>
            <p:ph idx="1"/>
          </p:nvPr>
        </p:nvSpPr>
        <p:spPr>
          <a:xfrm>
            <a:off x="815008" y="1182757"/>
            <a:ext cx="11376991" cy="5655933"/>
          </a:xfrm>
        </p:spPr>
        <p:txBody>
          <a:bodyPr/>
          <a:lstStyle/>
          <a:p>
            <a:pPr marL="0" indent="0">
              <a:buNone/>
            </a:pPr>
            <a:r>
              <a:rPr lang="en-US" sz="2000" dirty="0"/>
              <a:t>Beneficiaries </a:t>
            </a:r>
            <a:r>
              <a:rPr lang="en-US" sz="2000" b="1" dirty="0"/>
              <a:t>must manage the digital research data </a:t>
            </a:r>
            <a:r>
              <a:rPr lang="en-US" sz="2000" dirty="0"/>
              <a:t>generated in the action responsibly, </a:t>
            </a:r>
            <a:r>
              <a:rPr lang="en-US" sz="2000" b="1" dirty="0"/>
              <a:t>in line with the FAIR (“Findable”, “Accessible”, “Interoperable”, Reusable”)</a:t>
            </a:r>
            <a:r>
              <a:rPr lang="en-US" sz="2000" dirty="0"/>
              <a:t> principles and:  </a:t>
            </a:r>
          </a:p>
          <a:p>
            <a:pPr lvl="1">
              <a:buFont typeface="Wingdings" panose="05000000000000000000" pitchFamily="2" charset="2"/>
              <a:buChar char="q"/>
            </a:pPr>
            <a:r>
              <a:rPr lang="en-US" dirty="0"/>
              <a:t> establish + regularly update a </a:t>
            </a:r>
            <a:r>
              <a:rPr lang="en-US" b="1" dirty="0"/>
              <a:t>data management plan </a:t>
            </a:r>
            <a:r>
              <a:rPr lang="en-US" dirty="0"/>
              <a:t>(‘DMP’) for generated (and/or collected) data</a:t>
            </a:r>
          </a:p>
          <a:p>
            <a:pPr lvl="1">
              <a:buFont typeface="Wingdings" panose="05000000000000000000" pitchFamily="2" charset="2"/>
              <a:buChar char="q"/>
            </a:pPr>
            <a:r>
              <a:rPr lang="en-US" dirty="0"/>
              <a:t> as soon as possible and within the deadlines set out in the DMP, </a:t>
            </a:r>
            <a:r>
              <a:rPr lang="en-US" b="1" dirty="0"/>
              <a:t>deposit </a:t>
            </a:r>
            <a:r>
              <a:rPr lang="en-US" dirty="0"/>
              <a:t>the data in a trusted repository (federated in the EOSC if required in the call conditions) </a:t>
            </a:r>
            <a:r>
              <a:rPr lang="en-US" b="1" dirty="0"/>
              <a:t>+</a:t>
            </a:r>
            <a:r>
              <a:rPr lang="en-US" dirty="0"/>
              <a:t> </a:t>
            </a:r>
            <a:r>
              <a:rPr lang="en-US" b="1" dirty="0"/>
              <a:t>ensure open access under CC BY, CC 0 or equivalent, following the principle ‘as open as possible as closed as necessary’</a:t>
            </a:r>
          </a:p>
          <a:p>
            <a:pPr lvl="1">
              <a:buFont typeface="Wingdings" panose="05000000000000000000" pitchFamily="2" charset="2"/>
              <a:buChar char="q"/>
            </a:pPr>
            <a:r>
              <a:rPr lang="en-US" dirty="0"/>
              <a:t> provide information via the repository about any research output/tools/instruments needed to </a:t>
            </a:r>
            <a:r>
              <a:rPr lang="en-US" b="1" dirty="0"/>
              <a:t>re-use or validate the data</a:t>
            </a:r>
          </a:p>
          <a:p>
            <a:pPr marL="0" indent="0">
              <a:buNone/>
            </a:pPr>
            <a:r>
              <a:rPr lang="en-US" sz="2000" b="1" dirty="0"/>
              <a:t>Metadata must be open </a:t>
            </a:r>
            <a:r>
              <a:rPr lang="en-US" sz="2000" dirty="0"/>
              <a:t>under CC 0 or equivalent (</a:t>
            </a:r>
            <a:r>
              <a:rPr lang="en-US" sz="2000" u="sng" dirty="0"/>
              <a:t>to the extent </a:t>
            </a:r>
            <a:r>
              <a:rPr lang="en-US" sz="2000" dirty="0"/>
              <a:t>legitimate interests or constraints are safeguarded), </a:t>
            </a:r>
            <a:r>
              <a:rPr lang="en-US" sz="2000" b="1" dirty="0"/>
              <a:t>in line with the FAIR principles </a:t>
            </a:r>
            <a:r>
              <a:rPr lang="en-US" sz="2000" dirty="0"/>
              <a:t>and provide information about the licensing terms and persistent identifiers, amongst others. </a:t>
            </a:r>
            <a:endParaRPr lang="en-GB" sz="2000" dirty="0"/>
          </a:p>
        </p:txBody>
      </p:sp>
    </p:spTree>
    <p:custDataLst>
      <p:tags r:id="rId1"/>
    </p:custDataLst>
    <p:extLst>
      <p:ext uri="{BB962C8B-B14F-4D97-AF65-F5344CB8AC3E}">
        <p14:creationId xmlns:p14="http://schemas.microsoft.com/office/powerpoint/2010/main" val="413068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buNone/>
            </a:pPr>
            <a:r>
              <a:rPr lang="en-GB" dirty="0"/>
              <a:t>There are exceptions to open access to research data. </a:t>
            </a:r>
          </a:p>
          <a:p>
            <a:pPr marL="0" indent="0" algn="just">
              <a:buNone/>
            </a:pPr>
            <a:r>
              <a:rPr lang="en-GB" dirty="0"/>
              <a:t>Data may be kept closed if:</a:t>
            </a:r>
          </a:p>
          <a:p>
            <a:pPr algn="just"/>
            <a:r>
              <a:rPr lang="en-GB" dirty="0"/>
              <a:t>providing open access is against the </a:t>
            </a:r>
            <a:r>
              <a:rPr lang="en-GB" b="1" dirty="0"/>
              <a:t>beneficiary’s legitimate interests</a:t>
            </a:r>
            <a:r>
              <a:rPr lang="en-GB" dirty="0"/>
              <a:t>, including regarding commercial exploitation; </a:t>
            </a:r>
          </a:p>
          <a:p>
            <a:pPr algn="just"/>
            <a:r>
              <a:rPr lang="en-GB" dirty="0"/>
              <a:t>it is contrary to </a:t>
            </a:r>
            <a:r>
              <a:rPr lang="en-GB" b="1" dirty="0"/>
              <a:t>any other constraints</a:t>
            </a:r>
            <a:r>
              <a:rPr lang="en-GB" dirty="0"/>
              <a:t>, such as data protection rules, privacy, confidentiality, trade secrets, Union competitive interests, security rules, intellectual property rights or would be </a:t>
            </a:r>
            <a:r>
              <a:rPr lang="en-GB" b="1" dirty="0"/>
              <a:t>against other obligations </a:t>
            </a:r>
            <a:r>
              <a:rPr lang="en-GB" dirty="0"/>
              <a:t>under the Grant Agreement.</a:t>
            </a:r>
          </a:p>
          <a:p>
            <a:pPr marL="0" indent="0">
              <a:buNone/>
            </a:pPr>
            <a:endParaRPr lang="en-GB" dirty="0"/>
          </a:p>
        </p:txBody>
      </p:sp>
      <p:sp>
        <p:nvSpPr>
          <p:cNvPr id="3" name="Title 2"/>
          <p:cNvSpPr>
            <a:spLocks noGrp="1"/>
          </p:cNvSpPr>
          <p:nvPr>
            <p:ph type="title"/>
          </p:nvPr>
        </p:nvSpPr>
        <p:spPr>
          <a:xfrm>
            <a:off x="1228298" y="184686"/>
            <a:ext cx="10515600" cy="782357"/>
          </a:xfrm>
        </p:spPr>
        <p:txBody>
          <a:bodyPr/>
          <a:lstStyle/>
          <a:p>
            <a:r>
              <a:rPr lang="en-IE" dirty="0"/>
              <a:t>Research data management (2/2)</a:t>
            </a:r>
            <a:endParaRPr lang="en-GB" dirty="0"/>
          </a:p>
        </p:txBody>
      </p:sp>
    </p:spTree>
    <p:extLst>
      <p:ext uri="{BB962C8B-B14F-4D97-AF65-F5344CB8AC3E}">
        <p14:creationId xmlns:p14="http://schemas.microsoft.com/office/powerpoint/2010/main" val="76984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Content Placeholder 2"/>
          <p:cNvSpPr txBox="1">
            <a:spLocks/>
          </p:cNvSpPr>
          <p:nvPr/>
        </p:nvSpPr>
        <p:spPr>
          <a:xfrm>
            <a:off x="705678" y="1351722"/>
            <a:ext cx="11360426" cy="535719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6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6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6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6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buClr>
                <a:srgbClr val="FFC000"/>
              </a:buClr>
            </a:pPr>
            <a:r>
              <a:rPr lang="en-US" sz="2000" dirty="0">
                <a:solidFill>
                  <a:srgbClr val="00B050"/>
                </a:solidFill>
              </a:rPr>
              <a:t>Trusted repositories </a:t>
            </a:r>
            <a:r>
              <a:rPr lang="en-US" sz="2000" dirty="0"/>
              <a:t>are either </a:t>
            </a:r>
            <a:r>
              <a:rPr lang="en-US" sz="2000" b="1" dirty="0"/>
              <a:t>certified repositories</a:t>
            </a:r>
            <a:r>
              <a:rPr lang="en-US" sz="2000" dirty="0"/>
              <a:t> (e.g. </a:t>
            </a:r>
            <a:r>
              <a:rPr lang="en-US" sz="2000" dirty="0" err="1"/>
              <a:t>CoreTrustSeal</a:t>
            </a:r>
            <a:r>
              <a:rPr lang="en-US" sz="2000" dirty="0"/>
              <a:t>, </a:t>
            </a:r>
            <a:r>
              <a:rPr lang="en-US" sz="2000" dirty="0" err="1"/>
              <a:t>nestor</a:t>
            </a:r>
            <a:r>
              <a:rPr lang="en-US" sz="2000" dirty="0"/>
              <a:t> Seal DIN31644, ISO16363) and/or </a:t>
            </a:r>
            <a:r>
              <a:rPr lang="en-US" sz="2000" b="1" dirty="0"/>
              <a:t>disciplinary/domain repositories </a:t>
            </a:r>
            <a:r>
              <a:rPr lang="en-US" sz="2000" dirty="0"/>
              <a:t>that are commonly used/endorsed by the research communities (e.g. ELIXIR deposition databases).</a:t>
            </a:r>
          </a:p>
          <a:p>
            <a:pPr algn="just">
              <a:lnSpc>
                <a:spcPct val="100000"/>
              </a:lnSpc>
              <a:buClr>
                <a:srgbClr val="FFC000"/>
              </a:buClr>
            </a:pPr>
            <a:r>
              <a:rPr lang="en-US" sz="2000" b="1" dirty="0"/>
              <a:t>General-purpose repositories </a:t>
            </a:r>
            <a:r>
              <a:rPr lang="en-US" sz="2000" dirty="0"/>
              <a:t>and </a:t>
            </a:r>
            <a:r>
              <a:rPr lang="en-US" sz="2000" b="1" dirty="0"/>
              <a:t>institutional repositories </a:t>
            </a:r>
            <a:r>
              <a:rPr lang="en-US" sz="2000" dirty="0"/>
              <a:t>are, in general, also acceptable.</a:t>
            </a:r>
          </a:p>
          <a:p>
            <a:pPr algn="just">
              <a:lnSpc>
                <a:spcPct val="100000"/>
              </a:lnSpc>
              <a:buClr>
                <a:srgbClr val="FFC000"/>
              </a:buClr>
            </a:pPr>
            <a:r>
              <a:rPr lang="en-US" sz="2000" dirty="0">
                <a:solidFill>
                  <a:srgbClr val="00B050"/>
                </a:solidFill>
              </a:rPr>
              <a:t>Trusted repositories </a:t>
            </a:r>
            <a:r>
              <a:rPr lang="en-US" sz="2000" dirty="0"/>
              <a:t>share essential properties:</a:t>
            </a:r>
          </a:p>
          <a:p>
            <a:pPr lvl="1" algn="just">
              <a:lnSpc>
                <a:spcPct val="100000"/>
              </a:lnSpc>
              <a:buClr>
                <a:srgbClr val="FFC000"/>
              </a:buClr>
            </a:pPr>
            <a:r>
              <a:rPr lang="en-US" dirty="0"/>
              <a:t>Mechanisms to ensure </a:t>
            </a:r>
            <a:r>
              <a:rPr lang="en-US" b="1" dirty="0"/>
              <a:t>integrity</a:t>
            </a:r>
            <a:r>
              <a:rPr lang="en-US" dirty="0"/>
              <a:t> and </a:t>
            </a:r>
            <a:r>
              <a:rPr lang="en-US" b="1" dirty="0"/>
              <a:t>authenticity</a:t>
            </a:r>
            <a:r>
              <a:rPr lang="en-US" dirty="0"/>
              <a:t> of contents.</a:t>
            </a:r>
          </a:p>
          <a:p>
            <a:pPr lvl="1" algn="just">
              <a:lnSpc>
                <a:spcPct val="100000"/>
              </a:lnSpc>
              <a:buClr>
                <a:srgbClr val="FFC000"/>
              </a:buClr>
            </a:pPr>
            <a:r>
              <a:rPr lang="en-US" dirty="0"/>
              <a:t>Offer clear </a:t>
            </a:r>
            <a:r>
              <a:rPr lang="en-US" b="1" dirty="0"/>
              <a:t>information</a:t>
            </a:r>
            <a:r>
              <a:rPr lang="en-US" dirty="0"/>
              <a:t> about their </a:t>
            </a:r>
            <a:r>
              <a:rPr lang="en-US" b="1" dirty="0"/>
              <a:t>policies/services</a:t>
            </a:r>
            <a:r>
              <a:rPr lang="en-US" dirty="0"/>
              <a:t>.</a:t>
            </a:r>
          </a:p>
          <a:p>
            <a:pPr lvl="1" algn="just">
              <a:lnSpc>
                <a:spcPct val="100000"/>
              </a:lnSpc>
              <a:buClr>
                <a:srgbClr val="FFC000"/>
              </a:buClr>
            </a:pPr>
            <a:r>
              <a:rPr lang="en-US" dirty="0"/>
              <a:t>Provide broad, and ideally </a:t>
            </a:r>
            <a:r>
              <a:rPr lang="en-US" b="1" dirty="0"/>
              <a:t>open access </a:t>
            </a:r>
            <a:r>
              <a:rPr lang="en-US" dirty="0"/>
              <a:t>to content (consistent with legal and ethical constraints).</a:t>
            </a:r>
          </a:p>
          <a:p>
            <a:pPr lvl="1" algn="just">
              <a:lnSpc>
                <a:spcPct val="100000"/>
              </a:lnSpc>
              <a:buClr>
                <a:srgbClr val="FFC000"/>
              </a:buClr>
            </a:pPr>
            <a:r>
              <a:rPr lang="en-US" dirty="0"/>
              <a:t>Assign </a:t>
            </a:r>
            <a:r>
              <a:rPr lang="en-US" b="1" dirty="0"/>
              <a:t>PIDs</a:t>
            </a:r>
            <a:r>
              <a:rPr lang="en-US" dirty="0"/>
              <a:t>, ask for detailed </a:t>
            </a:r>
            <a:r>
              <a:rPr lang="en-US" b="1" dirty="0"/>
              <a:t>metadata</a:t>
            </a:r>
            <a:r>
              <a:rPr lang="en-US" dirty="0"/>
              <a:t> in a standardized (e.g. Dublin Core) and machine-readable way.</a:t>
            </a:r>
          </a:p>
          <a:p>
            <a:pPr lvl="1" algn="just">
              <a:lnSpc>
                <a:spcPct val="100000"/>
              </a:lnSpc>
              <a:buClr>
                <a:srgbClr val="FFC000"/>
              </a:buClr>
            </a:pPr>
            <a:r>
              <a:rPr lang="en-US" dirty="0"/>
              <a:t>Ensure mid- and long-term </a:t>
            </a:r>
            <a:r>
              <a:rPr lang="en-US" b="1" dirty="0"/>
              <a:t>preservation</a:t>
            </a:r>
            <a:r>
              <a:rPr lang="en-US" dirty="0"/>
              <a:t> of contents, </a:t>
            </a:r>
            <a:r>
              <a:rPr lang="en-US" b="1" dirty="0"/>
              <a:t>expert curation</a:t>
            </a:r>
            <a:r>
              <a:rPr lang="en-US" dirty="0"/>
              <a:t>, </a:t>
            </a:r>
            <a:r>
              <a:rPr lang="en-US" b="1" dirty="0"/>
              <a:t>quality assurance</a:t>
            </a:r>
            <a:r>
              <a:rPr lang="en-US" dirty="0"/>
              <a:t>.</a:t>
            </a:r>
          </a:p>
          <a:p>
            <a:pPr lvl="1" algn="just">
              <a:lnSpc>
                <a:spcPct val="100000"/>
              </a:lnSpc>
              <a:buClr>
                <a:srgbClr val="FFC000"/>
              </a:buClr>
            </a:pPr>
            <a:r>
              <a:rPr lang="en-US" dirty="0"/>
              <a:t>Meet national and/or international </a:t>
            </a:r>
            <a:r>
              <a:rPr lang="en-US" b="1" dirty="0"/>
              <a:t>security</a:t>
            </a:r>
            <a:r>
              <a:rPr lang="en-US" dirty="0"/>
              <a:t> criteria</a:t>
            </a:r>
          </a:p>
          <a:p>
            <a:pPr algn="just">
              <a:lnSpc>
                <a:spcPct val="100000"/>
              </a:lnSpc>
              <a:buClr>
                <a:srgbClr val="FFC000"/>
              </a:buClr>
            </a:pPr>
            <a:endParaRPr lang="en-US" sz="2000" dirty="0">
              <a:solidFill>
                <a:srgbClr val="004494"/>
              </a:solidFill>
            </a:endParaRPr>
          </a:p>
        </p:txBody>
      </p:sp>
      <p:sp>
        <p:nvSpPr>
          <p:cNvPr id="2" name="Title 1"/>
          <p:cNvSpPr>
            <a:spLocks noGrp="1"/>
          </p:cNvSpPr>
          <p:nvPr>
            <p:ph type="title"/>
          </p:nvPr>
        </p:nvSpPr>
        <p:spPr>
          <a:xfrm>
            <a:off x="1023551" y="117684"/>
            <a:ext cx="10905698" cy="782357"/>
          </a:xfrm>
        </p:spPr>
        <p:txBody>
          <a:bodyPr/>
          <a:lstStyle/>
          <a:p>
            <a:r>
              <a:rPr lang="en-GB" dirty="0"/>
              <a:t>Trusted repositories under Horizon Europe</a:t>
            </a:r>
          </a:p>
        </p:txBody>
      </p:sp>
    </p:spTree>
    <p:custDataLst>
      <p:tags r:id="rId1"/>
    </p:custDataLst>
    <p:extLst>
      <p:ext uri="{BB962C8B-B14F-4D97-AF65-F5344CB8AC3E}">
        <p14:creationId xmlns:p14="http://schemas.microsoft.com/office/powerpoint/2010/main" val="502228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8" y="2335764"/>
            <a:ext cx="10905699" cy="4638970"/>
          </a:xfrm>
        </p:spPr>
        <p:txBody>
          <a:bodyPr/>
          <a:lstStyle/>
          <a:p>
            <a:pPr lvl="0">
              <a:spcBef>
                <a:spcPts val="600"/>
              </a:spcBef>
            </a:pPr>
            <a:r>
              <a:rPr lang="en-IE" u="sng" dirty="0">
                <a:hlinkClick r:id="rId2"/>
              </a:rPr>
              <a:t>Horizon Europe Annotated Model Grant Agreement</a:t>
            </a:r>
            <a:r>
              <a:rPr lang="en-IE" dirty="0"/>
              <a:t> (p.154 ff.)</a:t>
            </a:r>
          </a:p>
          <a:p>
            <a:pPr lvl="0">
              <a:spcBef>
                <a:spcPts val="600"/>
              </a:spcBef>
            </a:pPr>
            <a:r>
              <a:rPr lang="en-IE" u="sng" dirty="0">
                <a:hlinkClick r:id="rId3"/>
              </a:rPr>
              <a:t>Horizon Europe Data Management Plan Template</a:t>
            </a:r>
            <a:r>
              <a:rPr lang="en-IE" dirty="0"/>
              <a:t> </a:t>
            </a:r>
            <a:r>
              <a:rPr lang="en-GB" dirty="0"/>
              <a:t> (under </a:t>
            </a:r>
            <a:r>
              <a:rPr lang="en-GB" u="sng" dirty="0">
                <a:hlinkClick r:id="rId4"/>
              </a:rPr>
              <a:t>reference documents</a:t>
            </a:r>
            <a:r>
              <a:rPr lang="en-GB" dirty="0"/>
              <a:t> of the Funding and Tenders portal). </a:t>
            </a:r>
          </a:p>
          <a:p>
            <a:endParaRPr lang="en-GB" dirty="0"/>
          </a:p>
        </p:txBody>
      </p:sp>
      <p:sp>
        <p:nvSpPr>
          <p:cNvPr id="3" name="Title 2"/>
          <p:cNvSpPr>
            <a:spLocks noGrp="1"/>
          </p:cNvSpPr>
          <p:nvPr>
            <p:ph type="title"/>
          </p:nvPr>
        </p:nvSpPr>
        <p:spPr>
          <a:xfrm>
            <a:off x="1033247" y="116958"/>
            <a:ext cx="10913587" cy="1828799"/>
          </a:xfrm>
        </p:spPr>
        <p:txBody>
          <a:bodyPr/>
          <a:lstStyle/>
          <a:p>
            <a:r>
              <a:rPr lang="en-IE" dirty="0"/>
              <a:t>Guidance/resources on open science in Horizon Europe </a:t>
            </a:r>
            <a:br>
              <a:rPr lang="en-GB" dirty="0"/>
            </a:br>
            <a:endParaRPr lang="en-GB" dirty="0"/>
          </a:p>
        </p:txBody>
      </p:sp>
    </p:spTree>
    <p:extLst>
      <p:ext uri="{BB962C8B-B14F-4D97-AF65-F5344CB8AC3E}">
        <p14:creationId xmlns:p14="http://schemas.microsoft.com/office/powerpoint/2010/main" val="3047937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6999" y="1645137"/>
            <a:ext cx="10905699" cy="4785382"/>
          </a:xfrm>
        </p:spPr>
        <p:txBody>
          <a:bodyPr/>
          <a:lstStyle/>
          <a:p>
            <a:pPr marL="0" indent="0">
              <a:buNone/>
            </a:pPr>
            <a:r>
              <a:rPr lang="en-GB" sz="2000" b="1" dirty="0">
                <a:solidFill>
                  <a:srgbClr val="FFC000"/>
                </a:solidFill>
              </a:rPr>
              <a:t>Why Open Research Europe?</a:t>
            </a:r>
          </a:p>
          <a:p>
            <a:r>
              <a:rPr lang="en-GB" sz="2000" b="1" dirty="0"/>
              <a:t>Support our open access policy </a:t>
            </a:r>
            <a:r>
              <a:rPr lang="en-GB" sz="2000" dirty="0"/>
              <a:t>and beneficiary capacity to adhere                                    to it and also enables </a:t>
            </a:r>
            <a:r>
              <a:rPr lang="en-GB" sz="2000" b="1" dirty="0"/>
              <a:t>publishing post-grant</a:t>
            </a:r>
          </a:p>
          <a:p>
            <a:pPr algn="just"/>
            <a:r>
              <a:rPr lang="en-GB" sz="2000" dirty="0"/>
              <a:t>Leading by example in operationalising </a:t>
            </a:r>
            <a:r>
              <a:rPr lang="en-GB" sz="2000" b="1" dirty="0"/>
              <a:t>open science principles </a:t>
            </a:r>
            <a:r>
              <a:rPr lang="en-GB" sz="2000" dirty="0"/>
              <a:t>within scientific publishing and </a:t>
            </a:r>
            <a:r>
              <a:rPr lang="en-GB" sz="2000" b="1" dirty="0"/>
              <a:t>enabling the European Research Area</a:t>
            </a:r>
          </a:p>
          <a:p>
            <a:pPr algn="just"/>
            <a:r>
              <a:rPr lang="en-GB" sz="2000" dirty="0"/>
              <a:t>Contribute to </a:t>
            </a:r>
            <a:r>
              <a:rPr lang="en-GB" sz="2000" b="1" dirty="0"/>
              <a:t>transparency</a:t>
            </a:r>
            <a:r>
              <a:rPr lang="en-GB" sz="2000" dirty="0"/>
              <a:t> and </a:t>
            </a:r>
            <a:r>
              <a:rPr lang="en-GB" sz="2000" b="1" dirty="0"/>
              <a:t>cost-effectiveness</a:t>
            </a:r>
            <a:r>
              <a:rPr lang="en-GB" sz="2000" dirty="0"/>
              <a:t> and explore </a:t>
            </a:r>
            <a:r>
              <a:rPr lang="en-GB" sz="2000" b="1" dirty="0"/>
              <a:t>sustainable </a:t>
            </a:r>
            <a:r>
              <a:rPr lang="en-GB" sz="2000" dirty="0"/>
              <a:t>open access publishing business models</a:t>
            </a:r>
          </a:p>
          <a:p>
            <a:pPr marL="0" indent="0" algn="just">
              <a:buNone/>
            </a:pPr>
            <a:r>
              <a:rPr lang="en-GB" sz="2000" b="1" dirty="0">
                <a:solidFill>
                  <a:srgbClr val="FFC000"/>
                </a:solidFill>
              </a:rPr>
              <a:t>What is Open Research Europe?</a:t>
            </a:r>
          </a:p>
          <a:p>
            <a:pPr algn="just"/>
            <a:r>
              <a:rPr lang="en-US" sz="2000" b="1" dirty="0"/>
              <a:t>A peer-reviewed </a:t>
            </a:r>
            <a:r>
              <a:rPr lang="en-US" sz="2000" u="sng" dirty="0"/>
              <a:t>publishing platform</a:t>
            </a:r>
            <a:r>
              <a:rPr lang="en-US" sz="2000" dirty="0"/>
              <a:t>. </a:t>
            </a:r>
            <a:r>
              <a:rPr lang="en-US" sz="2000" u="sng" dirty="0"/>
              <a:t>Not a repository</a:t>
            </a:r>
            <a:r>
              <a:rPr lang="en-US" sz="2000" dirty="0"/>
              <a:t>. Post-publication peer-review model. First you publish, then review takes place. Publication and review reports open access under CC BY licenses. </a:t>
            </a:r>
            <a:r>
              <a:rPr lang="en-US" sz="2000" u="sng" dirty="0"/>
              <a:t>Optional service </a:t>
            </a:r>
            <a:r>
              <a:rPr lang="en-US" sz="2000" dirty="0"/>
              <a:t>for our beneficiaries at </a:t>
            </a:r>
            <a:r>
              <a:rPr lang="en-US" sz="2000" u="sng" dirty="0"/>
              <a:t>no cost to them</a:t>
            </a:r>
            <a:r>
              <a:rPr lang="en-US" sz="2000" dirty="0"/>
              <a:t>.</a:t>
            </a:r>
            <a:endParaRPr lang="en-US" sz="2000" b="1" dirty="0"/>
          </a:p>
          <a:p>
            <a:pPr marL="0" indent="0">
              <a:buNone/>
            </a:pPr>
            <a:endParaRPr lang="en-GB" sz="2000" dirty="0"/>
          </a:p>
        </p:txBody>
      </p:sp>
      <p:sp>
        <p:nvSpPr>
          <p:cNvPr id="3" name="Title 2"/>
          <p:cNvSpPr>
            <a:spLocks noGrp="1"/>
          </p:cNvSpPr>
          <p:nvPr>
            <p:ph type="title"/>
          </p:nvPr>
        </p:nvSpPr>
        <p:spPr>
          <a:xfrm>
            <a:off x="1020415" y="187212"/>
            <a:ext cx="10515600" cy="782357"/>
          </a:xfrm>
        </p:spPr>
        <p:txBody>
          <a:bodyPr/>
          <a:lstStyle/>
          <a:p>
            <a:r>
              <a:rPr lang="en-US" dirty="0"/>
              <a:t>Open Research Europe</a:t>
            </a:r>
            <a:endParaRPr lang="en-GB" dirty="0"/>
          </a:p>
        </p:txBody>
      </p:sp>
      <p:pic>
        <p:nvPicPr>
          <p:cNvPr id="10" name="Picture 9"/>
          <p:cNvPicPr>
            <a:picLocks noChangeAspect="1"/>
          </p:cNvPicPr>
          <p:nvPr/>
        </p:nvPicPr>
        <p:blipFill rotWithShape="1">
          <a:blip r:embed="rId3"/>
          <a:srcRect l="48492"/>
          <a:stretch/>
        </p:blipFill>
        <p:spPr>
          <a:xfrm>
            <a:off x="9022310" y="9462"/>
            <a:ext cx="3169690" cy="2822814"/>
          </a:xfrm>
          <a:prstGeom prst="rect">
            <a:avLst/>
          </a:prstGeom>
        </p:spPr>
      </p:pic>
    </p:spTree>
    <p:extLst>
      <p:ext uri="{BB962C8B-B14F-4D97-AF65-F5344CB8AC3E}">
        <p14:creationId xmlns:p14="http://schemas.microsoft.com/office/powerpoint/2010/main" val="3577067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8484" y="904461"/>
            <a:ext cx="10031820" cy="1789043"/>
          </a:xfrm>
        </p:spPr>
        <p:txBody>
          <a:bodyPr/>
          <a:lstStyle/>
          <a:p>
            <a:br>
              <a:rPr lang="fr-BE" dirty="0"/>
            </a:br>
            <a:r>
              <a:rPr lang="fr-BE" dirty="0" err="1"/>
              <a:t>Ethics</a:t>
            </a:r>
            <a:endParaRPr lang="en-GB" dirty="0"/>
          </a:p>
        </p:txBody>
      </p:sp>
    </p:spTree>
    <p:extLst>
      <p:ext uri="{BB962C8B-B14F-4D97-AF65-F5344CB8AC3E}">
        <p14:creationId xmlns:p14="http://schemas.microsoft.com/office/powerpoint/2010/main" val="4054765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p:cNvSpPr>
            <a:spLocks noGrp="1"/>
          </p:cNvSpPr>
          <p:nvPr>
            <p:ph type="title"/>
          </p:nvPr>
        </p:nvSpPr>
        <p:spPr>
          <a:xfrm>
            <a:off x="970723" y="465883"/>
            <a:ext cx="10515600" cy="782357"/>
          </a:xfrm>
        </p:spPr>
        <p:txBody>
          <a:bodyPr anchor="ctr"/>
          <a:lstStyle/>
          <a:p>
            <a:r>
              <a:rPr lang="en-GB" sz="2800" b="1" dirty="0"/>
              <a:t>Ethics in Horizon Europe</a:t>
            </a:r>
          </a:p>
        </p:txBody>
      </p:sp>
      <p:sp>
        <p:nvSpPr>
          <p:cNvPr id="3" name="Text Placeholder 2">
            <a:extLst>
              <a:ext uri="{FF2B5EF4-FFF2-40B4-BE49-F238E27FC236}">
                <a16:creationId xmlns:a16="http://schemas.microsoft.com/office/drawing/2014/main" id="{055E363B-4C0B-4A18-81DB-872FBBC089D8}"/>
              </a:ext>
            </a:extLst>
          </p:cNvPr>
          <p:cNvSpPr txBox="1">
            <a:spLocks/>
          </p:cNvSpPr>
          <p:nvPr/>
        </p:nvSpPr>
        <p:spPr>
          <a:xfrm>
            <a:off x="838199" y="1459503"/>
            <a:ext cx="10515600" cy="2039071"/>
          </a:xfrm>
          <a:prstGeom prst="rect">
            <a:avLst/>
          </a:prstGeom>
          <a:solidFill>
            <a:schemeClr val="bg1"/>
          </a:solidFill>
          <a:ln w="28575">
            <a:solidFill>
              <a:schemeClr val="accent4"/>
            </a:solidFill>
            <a:prstDash val="sysDot"/>
          </a:ln>
        </p:spPr>
        <p:txBody>
          <a:bodyPr vert="horz" lIns="91440" tIns="108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defRPr/>
            </a:pPr>
            <a:r>
              <a:rPr lang="en-US" b="0" dirty="0">
                <a:solidFill>
                  <a:schemeClr val="tx1"/>
                </a:solidFill>
              </a:rPr>
              <a:t>Participation in Horizon Europe requires compliance with the highest standards of research ethics and integrity, and with EU, national and international law.</a:t>
            </a:r>
          </a:p>
          <a:p>
            <a:pPr lvl="1">
              <a:defRPr/>
            </a:pPr>
            <a:endParaRPr lang="en-US" dirty="0">
              <a:solidFill>
                <a:schemeClr val="tx1"/>
              </a:solidFill>
            </a:endParaRPr>
          </a:p>
          <a:p>
            <a:pPr lvl="1">
              <a:defRPr/>
            </a:pPr>
            <a:r>
              <a:rPr lang="en-US" dirty="0">
                <a:solidFill>
                  <a:schemeClr val="tx1"/>
                </a:solidFill>
              </a:rPr>
              <a:t>Horizon Europe regulation 2021/695 </a:t>
            </a:r>
            <a:r>
              <a:rPr lang="en-US" b="0" dirty="0">
                <a:solidFill>
                  <a:schemeClr val="tx1"/>
                </a:solidFill>
              </a:rPr>
              <a:t>(Articles 18 and 19) &amp; </a:t>
            </a:r>
            <a:r>
              <a:rPr lang="en-US" dirty="0">
                <a:solidFill>
                  <a:schemeClr val="tx1"/>
                </a:solidFill>
              </a:rPr>
              <a:t>Grant Agreement</a:t>
            </a:r>
            <a:r>
              <a:rPr lang="en-US" b="0" dirty="0">
                <a:solidFill>
                  <a:schemeClr val="tx1"/>
                </a:solidFill>
              </a:rPr>
              <a:t> (Art 14, Annex 5): guiding principles and general obligations (including ineligible activities and specific rules e.g. in case of </a:t>
            </a:r>
            <a:r>
              <a:rPr lang="en-US" b="0" dirty="0" err="1">
                <a:solidFill>
                  <a:schemeClr val="tx1"/>
                </a:solidFill>
              </a:rPr>
              <a:t>hESC</a:t>
            </a:r>
            <a:r>
              <a:rPr lang="en-US" b="0" dirty="0">
                <a:solidFill>
                  <a:schemeClr val="tx1"/>
                </a:solidFill>
              </a:rPr>
              <a:t>/</a:t>
            </a:r>
            <a:r>
              <a:rPr lang="en-US" b="0" dirty="0" err="1">
                <a:solidFill>
                  <a:schemeClr val="tx1"/>
                </a:solidFill>
              </a:rPr>
              <a:t>hE</a:t>
            </a:r>
            <a:r>
              <a:rPr lang="en-US" b="0" dirty="0">
                <a:solidFill>
                  <a:schemeClr val="tx1"/>
                </a:solidFill>
              </a:rPr>
              <a:t>).</a:t>
            </a:r>
          </a:p>
          <a:p>
            <a:pPr lvl="1">
              <a:defRPr/>
            </a:pPr>
            <a:endParaRPr lang="en-US" dirty="0">
              <a:solidFill>
                <a:schemeClr val="tx1"/>
              </a:solidFill>
            </a:endParaRPr>
          </a:p>
        </p:txBody>
      </p:sp>
      <p:sp>
        <p:nvSpPr>
          <p:cNvPr id="4" name="Rounded Rectangle 14">
            <a:extLst>
              <a:ext uri="{FF2B5EF4-FFF2-40B4-BE49-F238E27FC236}">
                <a16:creationId xmlns:a16="http://schemas.microsoft.com/office/drawing/2014/main" id="{EB8C7962-FF9F-42AB-9F48-8B89525CE3AE}"/>
              </a:ext>
            </a:extLst>
          </p:cNvPr>
          <p:cNvSpPr/>
          <p:nvPr/>
        </p:nvSpPr>
        <p:spPr>
          <a:xfrm>
            <a:off x="838200" y="3569332"/>
            <a:ext cx="10515600" cy="153110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pPr>
            <a:r>
              <a:rPr lang="en-US" b="1" dirty="0">
                <a:solidFill>
                  <a:schemeClr val="accent2"/>
                </a:solidFill>
              </a:rPr>
              <a:t>Before starting an action task raising ethical issues, the beneficiaries must have obtained all approvals or other mandatory documents needed for implementing the task, notably from any (national or local) ethics committee or other bodies.</a:t>
            </a:r>
          </a:p>
          <a:p>
            <a:pPr lvl="0" algn="just">
              <a:spcBef>
                <a:spcPts val="600"/>
              </a:spcBef>
            </a:pPr>
            <a:r>
              <a:rPr lang="en-US" b="1" dirty="0">
                <a:solidFill>
                  <a:schemeClr val="accent2"/>
                </a:solidFill>
              </a:rPr>
              <a:t>The documents must be kept on file and submitted by the coordinator to the granting authority  upon request. </a:t>
            </a:r>
          </a:p>
        </p:txBody>
      </p:sp>
      <p:sp>
        <p:nvSpPr>
          <p:cNvPr id="5" name="Rounded Rectangle 16">
            <a:extLst>
              <a:ext uri="{FF2B5EF4-FFF2-40B4-BE49-F238E27FC236}">
                <a16:creationId xmlns:a16="http://schemas.microsoft.com/office/drawing/2014/main" id="{8D5F3EBF-1B83-42AD-9E5E-E6360DBB5F21}"/>
              </a:ext>
            </a:extLst>
          </p:cNvPr>
          <p:cNvSpPr/>
          <p:nvPr/>
        </p:nvSpPr>
        <p:spPr>
          <a:xfrm>
            <a:off x="8210170" y="103055"/>
            <a:ext cx="2814083" cy="901816"/>
          </a:xfrm>
          <a:prstGeom prst="roundRect">
            <a:avLst/>
          </a:prstGeom>
          <a:solidFill>
            <a:srgbClr val="004494"/>
          </a:solidFill>
          <a:ln>
            <a:solidFill>
              <a:srgbClr val="004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solidFill>
                  <a:schemeClr val="bg1"/>
                </a:solidFill>
              </a:rPr>
              <a:t>Integral part </a:t>
            </a:r>
            <a:r>
              <a:rPr lang="en-US" dirty="0">
                <a:solidFill>
                  <a:schemeClr val="bg1"/>
                </a:solidFill>
              </a:rPr>
              <a:t>of research from beginning to end</a:t>
            </a:r>
            <a:endParaRPr lang="en-GB" b="1" dirty="0">
              <a:solidFill>
                <a:schemeClr val="bg1"/>
              </a:solidFill>
            </a:endParaRPr>
          </a:p>
        </p:txBody>
      </p:sp>
      <p:sp>
        <p:nvSpPr>
          <p:cNvPr id="6" name="TextBox 5">
            <a:extLst>
              <a:ext uri="{FF2B5EF4-FFF2-40B4-BE49-F238E27FC236}">
                <a16:creationId xmlns:a16="http://schemas.microsoft.com/office/drawing/2014/main" id="{9CBC2A46-106E-42F9-8159-821D73C15CFF}"/>
              </a:ext>
            </a:extLst>
          </p:cNvPr>
          <p:cNvSpPr txBox="1"/>
          <p:nvPr/>
        </p:nvSpPr>
        <p:spPr>
          <a:xfrm>
            <a:off x="838198" y="5219501"/>
            <a:ext cx="10015331" cy="1200329"/>
          </a:xfrm>
          <a:prstGeom prst="rect">
            <a:avLst/>
          </a:prstGeom>
          <a:noFill/>
        </p:spPr>
        <p:txBody>
          <a:bodyPr wrap="square" rtlCol="0">
            <a:spAutoFit/>
          </a:bodyPr>
          <a:lstStyle/>
          <a:p>
            <a:pPr marL="0" lvl="1">
              <a:defRPr/>
            </a:pPr>
            <a:r>
              <a:rPr lang="en-GB" altLang="en-US" dirty="0"/>
              <a:t>Please pay uttermost attention and contact the PO, whenever you modify activities with potential ethical issues, such as collect or process "personal data" (e.g. name, e-mail address,...), involve volunteers (informed consent procedure required), exchange data between EU – non-EU countries.</a:t>
            </a:r>
          </a:p>
        </p:txBody>
      </p:sp>
    </p:spTree>
    <p:extLst>
      <p:ext uri="{BB962C8B-B14F-4D97-AF65-F5344CB8AC3E}">
        <p14:creationId xmlns:p14="http://schemas.microsoft.com/office/powerpoint/2010/main" val="1094810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p:cNvSpPr txBox="1">
            <a:spLocks/>
          </p:cNvSpPr>
          <p:nvPr/>
        </p:nvSpPr>
        <p:spPr>
          <a:xfrm>
            <a:off x="870288" y="382194"/>
            <a:ext cx="9615841" cy="564543"/>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pPr>
              <a:lnSpc>
                <a:spcPct val="90000"/>
              </a:lnSpc>
            </a:pPr>
            <a:r>
              <a:rPr lang="en-US" sz="2800" dirty="0">
                <a:solidFill>
                  <a:schemeClr val="tx2"/>
                </a:solidFill>
              </a:rPr>
              <a:t>Ethics Appraisal in the Project Life Cycle</a:t>
            </a:r>
            <a:endParaRPr lang="en-GB" sz="2800" dirty="0">
              <a:solidFill>
                <a:schemeClr val="tx2"/>
              </a:solidFill>
            </a:endParaRPr>
          </a:p>
        </p:txBody>
      </p:sp>
      <p:sp>
        <p:nvSpPr>
          <p:cNvPr id="2" name="Slide Number Placeholder 1"/>
          <p:cNvSpPr>
            <a:spLocks noGrp="1"/>
          </p:cNvSpPr>
          <p:nvPr>
            <p:ph type="sldNum" sz="quarter" idx="12"/>
          </p:nvPr>
        </p:nvSpPr>
        <p:spPr/>
        <p:txBody>
          <a:bodyPr/>
          <a:lstStyle/>
          <a:p>
            <a:fld id="{F46C79FD-C571-418B-AB0F-5EE936C85276}" type="slidenum">
              <a:rPr lang="en-GB" smtClean="0"/>
              <a:t>38</a:t>
            </a:fld>
            <a:endParaRPr lang="en-GB"/>
          </a:p>
        </p:txBody>
      </p:sp>
      <p:grpSp>
        <p:nvGrpSpPr>
          <p:cNvPr id="35" name="Group 34"/>
          <p:cNvGrpSpPr/>
          <p:nvPr/>
        </p:nvGrpSpPr>
        <p:grpSpPr>
          <a:xfrm>
            <a:off x="414670" y="1660727"/>
            <a:ext cx="11632018" cy="4738201"/>
            <a:chOff x="414670" y="1660727"/>
            <a:chExt cx="11632018" cy="4738201"/>
          </a:xfrm>
        </p:grpSpPr>
        <p:cxnSp>
          <p:nvCxnSpPr>
            <p:cNvPr id="36" name="Straight Connector 35"/>
            <p:cNvCxnSpPr/>
            <p:nvPr/>
          </p:nvCxnSpPr>
          <p:spPr>
            <a:xfrm flipH="1">
              <a:off x="3575164" y="2360294"/>
              <a:ext cx="10633" cy="2700000"/>
            </a:xfrm>
            <a:prstGeom prst="line">
              <a:avLst/>
            </a:prstGeom>
            <a:ln w="31750">
              <a:solidFill>
                <a:srgbClr val="84095B"/>
              </a:solidFill>
              <a:prstDash val="sysDash"/>
            </a:ln>
          </p:spPr>
          <p:style>
            <a:lnRef idx="1">
              <a:schemeClr val="accent1"/>
            </a:lnRef>
            <a:fillRef idx="0">
              <a:schemeClr val="accent1"/>
            </a:fillRef>
            <a:effectRef idx="0">
              <a:schemeClr val="accent1"/>
            </a:effectRef>
            <a:fontRef idx="minor">
              <a:schemeClr val="tx1"/>
            </a:fontRef>
          </p:style>
        </p:cxnSp>
        <p:sp>
          <p:nvSpPr>
            <p:cNvPr id="37" name="Right Arrow 36"/>
            <p:cNvSpPr/>
            <p:nvPr/>
          </p:nvSpPr>
          <p:spPr>
            <a:xfrm>
              <a:off x="733647" y="2539474"/>
              <a:ext cx="11313041" cy="1156138"/>
            </a:xfrm>
            <a:prstGeom prst="rightArrow">
              <a:avLst>
                <a:gd name="adj1" fmla="val 50000"/>
                <a:gd name="adj2" fmla="val 81818"/>
              </a:avLst>
            </a:prstGeom>
            <a:solidFill>
              <a:schemeClr val="accent2">
                <a:lumMod val="60000"/>
                <a:lumOff val="40000"/>
              </a:schemeClr>
            </a:solidFill>
            <a:ln w="25400">
              <a:solidFill>
                <a:srgbClr val="034E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38" name="TextBox 37"/>
            <p:cNvSpPr txBox="1"/>
            <p:nvPr/>
          </p:nvSpPr>
          <p:spPr>
            <a:xfrm>
              <a:off x="1367332" y="1660727"/>
              <a:ext cx="1451038" cy="338554"/>
            </a:xfrm>
            <a:prstGeom prst="rect">
              <a:avLst/>
            </a:prstGeom>
            <a:noFill/>
          </p:spPr>
          <p:txBody>
            <a:bodyPr wrap="none" rtlCol="0">
              <a:spAutoFit/>
            </a:bodyPr>
            <a:lstStyle/>
            <a:p>
              <a:r>
                <a:rPr lang="en-IE" sz="1600" b="1" dirty="0">
                  <a:solidFill>
                    <a:schemeClr val="tx1">
                      <a:lumMod val="50000"/>
                    </a:schemeClr>
                  </a:solidFill>
                </a:rPr>
                <a:t>Call deadline</a:t>
              </a:r>
              <a:endParaRPr lang="fr-BE" sz="1600" b="1" dirty="0">
                <a:solidFill>
                  <a:schemeClr val="tx1">
                    <a:lumMod val="50000"/>
                  </a:schemeClr>
                </a:solidFill>
              </a:endParaRPr>
            </a:p>
          </p:txBody>
        </p:sp>
        <p:sp>
          <p:nvSpPr>
            <p:cNvPr id="39" name="TextBox 38"/>
            <p:cNvSpPr txBox="1"/>
            <p:nvPr/>
          </p:nvSpPr>
          <p:spPr>
            <a:xfrm>
              <a:off x="3127713" y="1961576"/>
              <a:ext cx="934871" cy="338554"/>
            </a:xfrm>
            <a:prstGeom prst="rect">
              <a:avLst/>
            </a:prstGeom>
            <a:noFill/>
          </p:spPr>
          <p:txBody>
            <a:bodyPr wrap="none" rtlCol="0">
              <a:spAutoFit/>
            </a:bodyPr>
            <a:lstStyle/>
            <a:p>
              <a:r>
                <a:rPr lang="en-IE" sz="1600" dirty="0">
                  <a:solidFill>
                    <a:schemeClr val="tx1">
                      <a:lumMod val="50000"/>
                    </a:schemeClr>
                  </a:solidFill>
                </a:rPr>
                <a:t>Ranking</a:t>
              </a:r>
              <a:endParaRPr lang="fr-BE" sz="1600" dirty="0">
                <a:solidFill>
                  <a:schemeClr val="tx1">
                    <a:lumMod val="50000"/>
                  </a:schemeClr>
                </a:solidFill>
              </a:endParaRPr>
            </a:p>
          </p:txBody>
        </p:sp>
        <p:sp>
          <p:nvSpPr>
            <p:cNvPr id="40" name="TextBox 39"/>
            <p:cNvSpPr txBox="1"/>
            <p:nvPr/>
          </p:nvSpPr>
          <p:spPr>
            <a:xfrm>
              <a:off x="6587494" y="1660727"/>
              <a:ext cx="1713931" cy="338554"/>
            </a:xfrm>
            <a:prstGeom prst="rect">
              <a:avLst/>
            </a:prstGeom>
            <a:noFill/>
          </p:spPr>
          <p:txBody>
            <a:bodyPr wrap="none" rtlCol="0">
              <a:spAutoFit/>
            </a:bodyPr>
            <a:lstStyle>
              <a:defPPr>
                <a:defRPr lang="en-US"/>
              </a:defPPr>
              <a:lvl1pPr>
                <a:defRPr sz="1600" b="1">
                  <a:solidFill>
                    <a:schemeClr val="tx1">
                      <a:lumMod val="50000"/>
                    </a:schemeClr>
                  </a:solidFill>
                </a:defRPr>
              </a:lvl1pPr>
            </a:lstStyle>
            <a:p>
              <a:r>
                <a:rPr lang="en-IE" dirty="0"/>
                <a:t>Grant signature</a:t>
              </a:r>
              <a:endParaRPr lang="fr-BE" dirty="0"/>
            </a:p>
          </p:txBody>
        </p:sp>
        <p:sp>
          <p:nvSpPr>
            <p:cNvPr id="41" name="TextBox 40"/>
            <p:cNvSpPr txBox="1"/>
            <p:nvPr/>
          </p:nvSpPr>
          <p:spPr>
            <a:xfrm>
              <a:off x="4262445" y="1660727"/>
              <a:ext cx="1596399" cy="338554"/>
            </a:xfrm>
            <a:prstGeom prst="rect">
              <a:avLst/>
            </a:prstGeom>
            <a:noFill/>
          </p:spPr>
          <p:txBody>
            <a:bodyPr wrap="none" rtlCol="0">
              <a:spAutoFit/>
            </a:bodyPr>
            <a:lstStyle/>
            <a:p>
              <a:r>
                <a:rPr lang="en-IE" sz="1600" b="1" dirty="0">
                  <a:solidFill>
                    <a:schemeClr val="tx1">
                      <a:lumMod val="50000"/>
                    </a:schemeClr>
                  </a:solidFill>
                </a:rPr>
                <a:t>GAP invitation</a:t>
              </a:r>
              <a:endParaRPr lang="fr-BE" sz="1600" b="1" dirty="0">
                <a:solidFill>
                  <a:schemeClr val="tx1">
                    <a:lumMod val="50000"/>
                  </a:schemeClr>
                </a:solidFill>
              </a:endParaRPr>
            </a:p>
          </p:txBody>
        </p:sp>
        <p:cxnSp>
          <p:nvCxnSpPr>
            <p:cNvPr id="42" name="Straight Connector 41"/>
            <p:cNvCxnSpPr/>
            <p:nvPr/>
          </p:nvCxnSpPr>
          <p:spPr>
            <a:xfrm flipH="1">
              <a:off x="2062716" y="2138485"/>
              <a:ext cx="10633" cy="1260000"/>
            </a:xfrm>
            <a:prstGeom prst="line">
              <a:avLst/>
            </a:prstGeom>
            <a:ln w="31750">
              <a:solidFill>
                <a:srgbClr val="84095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038071" y="2138485"/>
              <a:ext cx="10633" cy="1260000"/>
            </a:xfrm>
            <a:prstGeom prst="line">
              <a:avLst/>
            </a:prstGeom>
            <a:ln w="31750">
              <a:solidFill>
                <a:srgbClr val="84095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0189542" y="2138485"/>
              <a:ext cx="10633" cy="1260000"/>
            </a:xfrm>
            <a:prstGeom prst="line">
              <a:avLst/>
            </a:prstGeom>
            <a:ln w="31750">
              <a:solidFill>
                <a:srgbClr val="84095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7428010" y="2138485"/>
              <a:ext cx="10633" cy="1260000"/>
            </a:xfrm>
            <a:prstGeom prst="line">
              <a:avLst/>
            </a:prstGeom>
            <a:ln w="31750">
              <a:solidFill>
                <a:srgbClr val="84095B"/>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2051" y="2963818"/>
              <a:ext cx="9128205" cy="338554"/>
            </a:xfrm>
            <a:prstGeom prst="rect">
              <a:avLst/>
            </a:prstGeom>
            <a:noFill/>
          </p:spPr>
          <p:txBody>
            <a:bodyPr wrap="none" rtlCol="0">
              <a:spAutoFit/>
            </a:bodyPr>
            <a:lstStyle/>
            <a:p>
              <a:r>
                <a:rPr lang="en-IE" sz="1600" b="1" i="1" dirty="0">
                  <a:solidFill>
                    <a:schemeClr val="tx1">
                      <a:lumMod val="50000"/>
                    </a:schemeClr>
                  </a:solidFill>
                </a:rPr>
                <a:t>Submission             Evaluation (merit)                  GA preparation                 Project execution</a:t>
              </a:r>
              <a:endParaRPr lang="fr-BE" sz="1600" b="1" i="1" dirty="0">
                <a:solidFill>
                  <a:schemeClr val="tx1">
                    <a:lumMod val="50000"/>
                  </a:schemeClr>
                </a:solidFill>
              </a:endParaRPr>
            </a:p>
          </p:txBody>
        </p:sp>
        <p:sp>
          <p:nvSpPr>
            <p:cNvPr id="47" name="TextBox 46"/>
            <p:cNvSpPr txBox="1"/>
            <p:nvPr/>
          </p:nvSpPr>
          <p:spPr>
            <a:xfrm>
              <a:off x="9556115" y="1660727"/>
              <a:ext cx="1301959" cy="338554"/>
            </a:xfrm>
            <a:prstGeom prst="rect">
              <a:avLst/>
            </a:prstGeom>
            <a:noFill/>
          </p:spPr>
          <p:txBody>
            <a:bodyPr wrap="none" rtlCol="0">
              <a:spAutoFit/>
            </a:bodyPr>
            <a:lstStyle>
              <a:defPPr>
                <a:defRPr lang="en-US"/>
              </a:defPPr>
              <a:lvl1pPr>
                <a:defRPr sz="1600" b="1">
                  <a:solidFill>
                    <a:schemeClr val="tx1">
                      <a:lumMod val="50000"/>
                    </a:schemeClr>
                  </a:solidFill>
                </a:defRPr>
              </a:lvl1pPr>
            </a:lstStyle>
            <a:p>
              <a:r>
                <a:rPr lang="en-IE" dirty="0"/>
                <a:t>Project end</a:t>
              </a:r>
              <a:endParaRPr lang="fr-BE" dirty="0"/>
            </a:p>
          </p:txBody>
        </p:sp>
        <p:cxnSp>
          <p:nvCxnSpPr>
            <p:cNvPr id="48" name="Straight Connector 47"/>
            <p:cNvCxnSpPr/>
            <p:nvPr/>
          </p:nvCxnSpPr>
          <p:spPr>
            <a:xfrm flipH="1">
              <a:off x="2055624" y="3396677"/>
              <a:ext cx="10633" cy="2988000"/>
            </a:xfrm>
            <a:prstGeom prst="line">
              <a:avLst/>
            </a:prstGeom>
            <a:ln w="31750">
              <a:solidFill>
                <a:srgbClr val="84095B"/>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5030979" y="3396677"/>
              <a:ext cx="10633" cy="2160000"/>
            </a:xfrm>
            <a:prstGeom prst="line">
              <a:avLst/>
            </a:prstGeom>
            <a:ln w="31750">
              <a:solidFill>
                <a:srgbClr val="84095B"/>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10182450" y="3396677"/>
              <a:ext cx="10633" cy="2988000"/>
            </a:xfrm>
            <a:prstGeom prst="line">
              <a:avLst/>
            </a:prstGeom>
            <a:ln w="31750">
              <a:solidFill>
                <a:srgbClr val="84095B"/>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420918" y="3396677"/>
              <a:ext cx="10633" cy="2988000"/>
            </a:xfrm>
            <a:prstGeom prst="line">
              <a:avLst/>
            </a:prstGeom>
            <a:ln w="31750">
              <a:solidFill>
                <a:srgbClr val="84095B"/>
              </a:solidFill>
              <a:prstDash val="sysDash"/>
            </a:ln>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414670" y="5835484"/>
              <a:ext cx="1403497" cy="56344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a:solidFill>
                    <a:srgbClr val="931680"/>
                  </a:solidFill>
                </a:rPr>
                <a:t>All proposals</a:t>
              </a:r>
              <a:endParaRPr lang="fr-BE" sz="1600" b="1" dirty="0">
                <a:solidFill>
                  <a:srgbClr val="931680"/>
                </a:solidFill>
              </a:endParaRPr>
            </a:p>
          </p:txBody>
        </p:sp>
        <p:sp>
          <p:nvSpPr>
            <p:cNvPr id="53" name="Rounded Rectangle 52"/>
            <p:cNvSpPr/>
            <p:nvPr/>
          </p:nvSpPr>
          <p:spPr>
            <a:xfrm>
              <a:off x="3406387" y="5835484"/>
              <a:ext cx="2989518" cy="56344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a:solidFill>
                    <a:srgbClr val="931680"/>
                  </a:solidFill>
                </a:rPr>
                <a:t>Main / reserve list</a:t>
              </a:r>
              <a:br>
                <a:rPr lang="en-IE" sz="1600" b="1" dirty="0">
                  <a:solidFill>
                    <a:srgbClr val="931680"/>
                  </a:solidFill>
                </a:rPr>
              </a:br>
              <a:r>
                <a:rPr lang="en-IE" sz="1600" b="1" dirty="0">
                  <a:solidFill>
                    <a:srgbClr val="931680"/>
                  </a:solidFill>
                </a:rPr>
                <a:t>proposals</a:t>
              </a:r>
              <a:endParaRPr lang="fr-BE" sz="1600" b="1" dirty="0">
                <a:solidFill>
                  <a:srgbClr val="931680"/>
                </a:solidFill>
              </a:endParaRPr>
            </a:p>
          </p:txBody>
        </p:sp>
        <p:sp>
          <p:nvSpPr>
            <p:cNvPr id="54" name="Rounded Rectangle 53"/>
            <p:cNvSpPr/>
            <p:nvPr/>
          </p:nvSpPr>
          <p:spPr>
            <a:xfrm>
              <a:off x="8143556" y="5835484"/>
              <a:ext cx="1403497" cy="56344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a:solidFill>
                    <a:srgbClr val="034EA2"/>
                  </a:solidFill>
                </a:rPr>
                <a:t>Selected projects</a:t>
              </a:r>
              <a:endParaRPr lang="fr-BE" sz="1600" b="1" dirty="0">
                <a:solidFill>
                  <a:srgbClr val="034EA2"/>
                </a:solidFill>
              </a:endParaRPr>
            </a:p>
          </p:txBody>
        </p:sp>
        <p:sp>
          <p:nvSpPr>
            <p:cNvPr id="55" name="Rectangle 54"/>
            <p:cNvSpPr/>
            <p:nvPr/>
          </p:nvSpPr>
          <p:spPr>
            <a:xfrm>
              <a:off x="3586103" y="4086649"/>
              <a:ext cx="1208272" cy="447990"/>
            </a:xfrm>
            <a:prstGeom prst="rect">
              <a:avLst/>
            </a:prstGeom>
            <a:solidFill>
              <a:srgbClr val="6AE8B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a:solidFill>
                    <a:schemeClr val="tx1">
                      <a:lumMod val="50000"/>
                    </a:schemeClr>
                  </a:solidFill>
                </a:rPr>
                <a:t>Screening</a:t>
              </a:r>
              <a:endParaRPr lang="fr-BE" sz="1400" b="1" dirty="0">
                <a:solidFill>
                  <a:schemeClr val="tx1">
                    <a:lumMod val="50000"/>
                  </a:schemeClr>
                </a:solidFill>
              </a:endParaRPr>
            </a:p>
          </p:txBody>
        </p:sp>
        <p:sp>
          <p:nvSpPr>
            <p:cNvPr id="56" name="Rectangle 55"/>
            <p:cNvSpPr/>
            <p:nvPr/>
          </p:nvSpPr>
          <p:spPr>
            <a:xfrm>
              <a:off x="3902150" y="4780721"/>
              <a:ext cx="1335239" cy="432000"/>
            </a:xfrm>
            <a:prstGeom prst="rect">
              <a:avLst/>
            </a:prstGeom>
            <a:solidFill>
              <a:srgbClr val="16906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a:t>Assessment</a:t>
              </a:r>
              <a:endParaRPr lang="fr-BE" sz="1400" b="1" dirty="0"/>
            </a:p>
          </p:txBody>
        </p:sp>
        <p:cxnSp>
          <p:nvCxnSpPr>
            <p:cNvPr id="58" name="Straight Arrow Connector 57"/>
            <p:cNvCxnSpPr/>
            <p:nvPr/>
          </p:nvCxnSpPr>
          <p:spPr>
            <a:xfrm>
              <a:off x="4794375" y="4302649"/>
              <a:ext cx="675209" cy="0"/>
            </a:xfrm>
            <a:prstGeom prst="straightConnector1">
              <a:avLst/>
            </a:prstGeom>
            <a:ln w="31750">
              <a:solidFill>
                <a:srgbClr val="FF0000"/>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5237389" y="4996721"/>
              <a:ext cx="938295" cy="0"/>
            </a:xfrm>
            <a:prstGeom prst="straightConnector1">
              <a:avLst/>
            </a:prstGeom>
            <a:ln w="31750">
              <a:solidFill>
                <a:srgbClr val="FF0000"/>
              </a:solidFill>
              <a:prstDash val="dashDot"/>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8034948" y="4099306"/>
              <a:ext cx="1620712" cy="718524"/>
            </a:xfrm>
            <a:prstGeom prst="rect">
              <a:avLst/>
            </a:prstGeom>
            <a:solidFill>
              <a:srgbClr val="F5C4B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a:solidFill>
                    <a:schemeClr val="tx1">
                      <a:lumMod val="50000"/>
                    </a:schemeClr>
                  </a:solidFill>
                </a:rPr>
                <a:t>Ethics Checks/Reviews</a:t>
              </a:r>
              <a:endParaRPr lang="fr-BE" sz="1400" b="1" dirty="0">
                <a:solidFill>
                  <a:schemeClr val="tx1">
                    <a:lumMod val="50000"/>
                  </a:schemeClr>
                </a:solidFill>
              </a:endParaRPr>
            </a:p>
          </p:txBody>
        </p:sp>
        <p:sp>
          <p:nvSpPr>
            <p:cNvPr id="64" name="Rectangle 63"/>
            <p:cNvSpPr/>
            <p:nvPr/>
          </p:nvSpPr>
          <p:spPr>
            <a:xfrm>
              <a:off x="484919" y="4078040"/>
              <a:ext cx="1262998" cy="62343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a:solidFill>
                    <a:schemeClr val="tx1">
                      <a:lumMod val="50000"/>
                    </a:schemeClr>
                  </a:solidFill>
                </a:rPr>
                <a:t>Self-assessment</a:t>
              </a:r>
              <a:endParaRPr lang="fr-BE" sz="1400" b="1" dirty="0">
                <a:solidFill>
                  <a:schemeClr val="tx1">
                    <a:lumMod val="50000"/>
                  </a:schemeClr>
                </a:solidFill>
              </a:endParaRPr>
            </a:p>
          </p:txBody>
        </p:sp>
      </p:grpSp>
      <p:sp>
        <p:nvSpPr>
          <p:cNvPr id="5" name="Rectangle 4">
            <a:extLst>
              <a:ext uri="{FF2B5EF4-FFF2-40B4-BE49-F238E27FC236}">
                <a16:creationId xmlns:a16="http://schemas.microsoft.com/office/drawing/2014/main" id="{385BBCAF-D66F-43A2-9A6E-266D35742A52}"/>
              </a:ext>
            </a:extLst>
          </p:cNvPr>
          <p:cNvSpPr/>
          <p:nvPr/>
        </p:nvSpPr>
        <p:spPr>
          <a:xfrm>
            <a:off x="414670" y="2529699"/>
            <a:ext cx="7126902" cy="3966712"/>
          </a:xfrm>
          <a:prstGeom prst="rect">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Oval 6">
            <a:extLst>
              <a:ext uri="{FF2B5EF4-FFF2-40B4-BE49-F238E27FC236}">
                <a16:creationId xmlns:a16="http://schemas.microsoft.com/office/drawing/2014/main" id="{FCB3111A-2BEB-43B5-9771-A09F08ACFE06}"/>
              </a:ext>
            </a:extLst>
          </p:cNvPr>
          <p:cNvSpPr/>
          <p:nvPr/>
        </p:nvSpPr>
        <p:spPr>
          <a:xfrm>
            <a:off x="7515846" y="2292759"/>
            <a:ext cx="2633190" cy="4483759"/>
          </a:xfrm>
          <a:prstGeom prst="ellipse">
            <a:avLst/>
          </a:prstGeom>
          <a:solidFill>
            <a:schemeClr val="accent5">
              <a:alpha val="18000"/>
            </a:scheme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760502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p:cNvSpPr>
            <a:spLocks noGrp="1"/>
          </p:cNvSpPr>
          <p:nvPr>
            <p:ph type="title"/>
          </p:nvPr>
        </p:nvSpPr>
        <p:spPr>
          <a:xfrm>
            <a:off x="838200" y="446833"/>
            <a:ext cx="10515600" cy="782357"/>
          </a:xfrm>
        </p:spPr>
        <p:txBody>
          <a:bodyPr anchor="ctr"/>
          <a:lstStyle/>
          <a:p>
            <a:r>
              <a:rPr lang="en-GB" sz="2800" b="1" dirty="0"/>
              <a:t>Applicants’ Ethics Self-Assessment</a:t>
            </a:r>
            <a:br>
              <a:rPr lang="en-GB" sz="2800" b="1" dirty="0"/>
            </a:br>
            <a:r>
              <a:rPr lang="en-GB" sz="1400" b="1" dirty="0"/>
              <a:t>Part A – Section 4</a:t>
            </a:r>
          </a:p>
        </p:txBody>
      </p:sp>
      <p:pic>
        <p:nvPicPr>
          <p:cNvPr id="6" name="Picture 5">
            <a:extLst>
              <a:ext uri="{FF2B5EF4-FFF2-40B4-BE49-F238E27FC236}">
                <a16:creationId xmlns:a16="http://schemas.microsoft.com/office/drawing/2014/main" id="{8664505C-7E9B-4408-ADDE-871C3FA956F3}"/>
              </a:ext>
            </a:extLst>
          </p:cNvPr>
          <p:cNvPicPr>
            <a:picLocks noChangeAspect="1"/>
          </p:cNvPicPr>
          <p:nvPr/>
        </p:nvPicPr>
        <p:blipFill>
          <a:blip r:embed="rId2"/>
          <a:stretch>
            <a:fillRect/>
          </a:stretch>
        </p:blipFill>
        <p:spPr>
          <a:xfrm>
            <a:off x="1786422" y="1728381"/>
            <a:ext cx="4279130" cy="4829618"/>
          </a:xfrm>
          <a:prstGeom prst="rect">
            <a:avLst/>
          </a:prstGeom>
          <a:ln>
            <a:solidFill>
              <a:srgbClr val="84095B"/>
            </a:solidFill>
          </a:ln>
        </p:spPr>
      </p:pic>
      <p:sp>
        <p:nvSpPr>
          <p:cNvPr id="7" name="Right Arrow 13">
            <a:extLst>
              <a:ext uri="{FF2B5EF4-FFF2-40B4-BE49-F238E27FC236}">
                <a16:creationId xmlns:a16="http://schemas.microsoft.com/office/drawing/2014/main" id="{360E4F9C-E187-42D4-B54B-6482961C1438}"/>
              </a:ext>
            </a:extLst>
          </p:cNvPr>
          <p:cNvSpPr/>
          <p:nvPr/>
        </p:nvSpPr>
        <p:spPr>
          <a:xfrm>
            <a:off x="6220057" y="3504019"/>
            <a:ext cx="1403497" cy="393404"/>
          </a:xfrm>
          <a:prstGeom prst="rightArrow">
            <a:avLst/>
          </a:prstGeom>
          <a:solidFill>
            <a:srgbClr val="84095B"/>
          </a:solidFill>
          <a:ln>
            <a:solidFill>
              <a:srgbClr val="8409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8" name="Picture 7">
            <a:extLst>
              <a:ext uri="{FF2B5EF4-FFF2-40B4-BE49-F238E27FC236}">
                <a16:creationId xmlns:a16="http://schemas.microsoft.com/office/drawing/2014/main" id="{C5829E00-2C0E-4D25-A6B5-5C0A3D95FEED}"/>
              </a:ext>
            </a:extLst>
          </p:cNvPr>
          <p:cNvPicPr>
            <a:picLocks noChangeAspect="1"/>
          </p:cNvPicPr>
          <p:nvPr/>
        </p:nvPicPr>
        <p:blipFill>
          <a:blip r:embed="rId3"/>
          <a:stretch>
            <a:fillRect/>
          </a:stretch>
        </p:blipFill>
        <p:spPr>
          <a:xfrm>
            <a:off x="7884833" y="1728381"/>
            <a:ext cx="2677403" cy="3800475"/>
          </a:xfrm>
          <a:prstGeom prst="rect">
            <a:avLst/>
          </a:prstGeom>
          <a:ln w="15875">
            <a:solidFill>
              <a:srgbClr val="C00000"/>
            </a:solidFill>
          </a:ln>
        </p:spPr>
      </p:pic>
    </p:spTree>
    <p:extLst>
      <p:ext uri="{BB962C8B-B14F-4D97-AF65-F5344CB8AC3E}">
        <p14:creationId xmlns:p14="http://schemas.microsoft.com/office/powerpoint/2010/main" val="3233598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06" y="894522"/>
            <a:ext cx="10676038" cy="1196769"/>
          </a:xfrm>
        </p:spPr>
        <p:txBody>
          <a:bodyPr/>
          <a:lstStyle/>
          <a:p>
            <a:br>
              <a:rPr lang="fr-BE" dirty="0"/>
            </a:br>
            <a:r>
              <a:rPr lang="fr-BE" dirty="0"/>
              <a:t>Reporting guidelines</a:t>
            </a:r>
            <a:endParaRPr lang="en-GB" dirty="0"/>
          </a:p>
        </p:txBody>
      </p:sp>
      <p:pic>
        <p:nvPicPr>
          <p:cNvPr id="3" name="Picture 3" descr="Diagram, timeline&#10;&#10;Description automatically generated">
            <a:extLst>
              <a:ext uri="{FF2B5EF4-FFF2-40B4-BE49-F238E27FC236}">
                <a16:creationId xmlns:a16="http://schemas.microsoft.com/office/drawing/2014/main" id="{29B6BA31-19BA-2D4D-636F-6BBDEDA73985}"/>
              </a:ext>
            </a:extLst>
          </p:cNvPr>
          <p:cNvPicPr>
            <a:picLocks noChangeAspect="1"/>
          </p:cNvPicPr>
          <p:nvPr/>
        </p:nvPicPr>
        <p:blipFill>
          <a:blip r:embed="rId2"/>
          <a:stretch>
            <a:fillRect/>
          </a:stretch>
        </p:blipFill>
        <p:spPr>
          <a:xfrm>
            <a:off x="3430438" y="2888714"/>
            <a:ext cx="7329577" cy="2503931"/>
          </a:xfrm>
          <a:prstGeom prst="rect">
            <a:avLst/>
          </a:prstGeom>
        </p:spPr>
      </p:pic>
    </p:spTree>
    <p:extLst>
      <p:ext uri="{BB962C8B-B14F-4D97-AF65-F5344CB8AC3E}">
        <p14:creationId xmlns:p14="http://schemas.microsoft.com/office/powerpoint/2010/main" val="2404084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p:cNvSpPr>
            <a:spLocks noGrp="1"/>
          </p:cNvSpPr>
          <p:nvPr>
            <p:ph type="title"/>
          </p:nvPr>
        </p:nvSpPr>
        <p:spPr>
          <a:xfrm>
            <a:off x="838200" y="427783"/>
            <a:ext cx="10515600" cy="782357"/>
          </a:xfrm>
        </p:spPr>
        <p:txBody>
          <a:bodyPr anchor="ctr"/>
          <a:lstStyle/>
          <a:p>
            <a:r>
              <a:rPr lang="en-GB" sz="2800" b="1" dirty="0"/>
              <a:t>Implementing ethics: Check or Review </a:t>
            </a:r>
            <a:r>
              <a:rPr lang="en-GB" sz="1600" i="1" dirty="0"/>
              <a:t>(ethics issues cleared)</a:t>
            </a:r>
            <a:endParaRPr lang="en-GB" sz="1400" b="1" dirty="0"/>
          </a:p>
        </p:txBody>
      </p:sp>
      <p:sp>
        <p:nvSpPr>
          <p:cNvPr id="11" name="Text Placeholder 1">
            <a:extLst>
              <a:ext uri="{FF2B5EF4-FFF2-40B4-BE49-F238E27FC236}">
                <a16:creationId xmlns:a16="http://schemas.microsoft.com/office/drawing/2014/main" id="{0A31C640-6A6B-404D-8F1B-C21640AA2492}"/>
              </a:ext>
            </a:extLst>
          </p:cNvPr>
          <p:cNvSpPr txBox="1">
            <a:spLocks/>
          </p:cNvSpPr>
          <p:nvPr/>
        </p:nvSpPr>
        <p:spPr>
          <a:xfrm>
            <a:off x="1322614" y="1322095"/>
            <a:ext cx="10031185" cy="4809192"/>
          </a:xfrm>
          <a:prstGeom prst="rect">
            <a:avLst/>
          </a:prstGeom>
          <a:ln w="28575">
            <a:solidFill>
              <a:schemeClr val="accent4"/>
            </a:solidFill>
            <a:prstDash val="sysDot"/>
          </a:ln>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2900" algn="just">
              <a:spcBef>
                <a:spcPts val="1200"/>
              </a:spcBef>
              <a:spcAft>
                <a:spcPts val="0"/>
              </a:spcAft>
              <a:buClr>
                <a:srgbClr val="931680"/>
              </a:buClr>
              <a:buFont typeface="Arial" panose="020B0604020202020204" pitchFamily="34" charset="0"/>
              <a:buChar char="●"/>
            </a:pPr>
            <a:r>
              <a:rPr lang="en-US" sz="2000" b="1" dirty="0">
                <a:solidFill>
                  <a:srgbClr val="931680"/>
                </a:solidFill>
              </a:rPr>
              <a:t>An Ethics Check / Review is requested</a:t>
            </a: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When: </a:t>
            </a:r>
            <a:r>
              <a:rPr lang="en-US" dirty="0"/>
              <a:t>it is important to reassess the global situation or specific ethics issues during the implementation of the project, or when the ethics self-assessment does not contain all necessary elements.</a:t>
            </a: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Ethics WP/Deliverables</a:t>
            </a:r>
            <a:r>
              <a:rPr lang="en-US" dirty="0">
                <a:sym typeface="Wingdings" panose="05000000000000000000" pitchFamily="2" charset="2"/>
              </a:rPr>
              <a:t>: no specific deliverables, although the PO may have set one or more deliverables during GAP to allow submission of supporting ethics documents and/or information to check/review (</a:t>
            </a:r>
            <a:r>
              <a:rPr lang="en-US" b="1" dirty="0">
                <a:sym typeface="Wingdings" panose="05000000000000000000" pitchFamily="2" charset="2"/>
              </a:rPr>
              <a:t>clearance</a:t>
            </a:r>
            <a:r>
              <a:rPr lang="en-US" dirty="0">
                <a:sym typeface="Wingdings" panose="05000000000000000000" pitchFamily="2" charset="2"/>
              </a:rPr>
              <a:t>).</a:t>
            </a:r>
          </a:p>
          <a:p>
            <a:pPr marL="712788" lvl="2" indent="-350838" algn="just">
              <a:spcBef>
                <a:spcPts val="1200"/>
              </a:spcBef>
              <a:spcAft>
                <a:spcPts val="0"/>
              </a:spcAft>
              <a:buClr>
                <a:srgbClr val="931680"/>
              </a:buClr>
              <a:buFont typeface="Wingdings" panose="05000000000000000000" pitchFamily="2" charset="2"/>
              <a:buChar char="v"/>
            </a:pPr>
            <a:r>
              <a:rPr lang="en-US" dirty="0">
                <a:sym typeface="Wingdings" panose="05000000000000000000" pitchFamily="2" charset="2"/>
              </a:rPr>
              <a:t>Difference between </a:t>
            </a:r>
            <a:r>
              <a:rPr lang="en-US" b="1" dirty="0">
                <a:solidFill>
                  <a:srgbClr val="931680"/>
                </a:solidFill>
                <a:sym typeface="Wingdings" panose="05000000000000000000" pitchFamily="2" charset="2"/>
              </a:rPr>
              <a:t>check</a:t>
            </a:r>
            <a:r>
              <a:rPr lang="en-US" dirty="0">
                <a:sym typeface="Wingdings" panose="05000000000000000000" pitchFamily="2" charset="2"/>
              </a:rPr>
              <a:t> and </a:t>
            </a:r>
            <a:r>
              <a:rPr lang="en-US" b="1" dirty="0">
                <a:solidFill>
                  <a:srgbClr val="931680"/>
                </a:solidFill>
                <a:sym typeface="Wingdings" panose="05000000000000000000" pitchFamily="2" charset="2"/>
              </a:rPr>
              <a:t>review</a:t>
            </a:r>
            <a:r>
              <a:rPr lang="en-US" dirty="0">
                <a:sym typeface="Wingdings" panose="05000000000000000000" pitchFamily="2" charset="2"/>
              </a:rPr>
              <a:t>:</a:t>
            </a:r>
          </a:p>
          <a:p>
            <a:pPr marL="712788" lvl="2" indent="-350838" algn="just">
              <a:spcBef>
                <a:spcPts val="1200"/>
              </a:spcBef>
              <a:spcAft>
                <a:spcPts val="0"/>
              </a:spcAft>
              <a:buClr>
                <a:srgbClr val="931680"/>
              </a:buClr>
              <a:buFont typeface="Wingdings" panose="05000000000000000000" pitchFamily="2" charset="2"/>
              <a:buChar char="§"/>
            </a:pPr>
            <a:r>
              <a:rPr lang="en-US" b="1" i="0" u="none" strike="noStrike" dirty="0">
                <a:solidFill>
                  <a:srgbClr val="4D4D4D"/>
                </a:solidFill>
                <a:effectLst/>
                <a:latin typeface="Arial" panose="020B0604020202020204" pitchFamily="34" charset="0"/>
              </a:rPr>
              <a:t>Ethics </a:t>
            </a:r>
            <a:r>
              <a:rPr lang="en-US" b="1" dirty="0">
                <a:solidFill>
                  <a:srgbClr val="4D4D4D"/>
                </a:solidFill>
                <a:latin typeface="Arial" panose="020B0604020202020204" pitchFamily="34" charset="0"/>
              </a:rPr>
              <a:t>Check</a:t>
            </a:r>
            <a:r>
              <a:rPr lang="en-US" b="1" i="0" u="none" strike="noStrike" dirty="0">
                <a:solidFill>
                  <a:srgbClr val="4D4D4D"/>
                </a:solidFill>
                <a:effectLst/>
                <a:latin typeface="Arial" panose="020B0604020202020204" pitchFamily="34" charset="0"/>
              </a:rPr>
              <a:t>: </a:t>
            </a:r>
            <a:r>
              <a:rPr lang="en-US" dirty="0"/>
              <a:t>internal check by the project officer or  REA ethics correspondent who may be supported by external ethics experts.</a:t>
            </a:r>
            <a:endParaRPr lang="en-US" dirty="0">
              <a:sym typeface="Wingdings" panose="05000000000000000000" pitchFamily="2" charset="2"/>
            </a:endParaRPr>
          </a:p>
          <a:p>
            <a:pPr marL="712788" lvl="2" indent="-350838" algn="just">
              <a:spcBef>
                <a:spcPts val="1200"/>
              </a:spcBef>
              <a:spcAft>
                <a:spcPts val="0"/>
              </a:spcAft>
              <a:buClr>
                <a:srgbClr val="931680"/>
              </a:buClr>
              <a:buFont typeface="Wingdings" panose="05000000000000000000" pitchFamily="2" charset="2"/>
              <a:buChar char="§"/>
            </a:pPr>
            <a:r>
              <a:rPr lang="en-US" b="1" i="0" u="none" strike="noStrike" dirty="0">
                <a:solidFill>
                  <a:srgbClr val="4D4D4D"/>
                </a:solidFill>
                <a:effectLst/>
                <a:latin typeface="Arial" panose="020B0604020202020204" pitchFamily="34" charset="0"/>
              </a:rPr>
              <a:t>Ethics </a:t>
            </a:r>
            <a:r>
              <a:rPr lang="en-US" b="1" dirty="0">
                <a:solidFill>
                  <a:srgbClr val="4D4D4D"/>
                </a:solidFill>
                <a:latin typeface="Arial" panose="020B0604020202020204" pitchFamily="34" charset="0"/>
              </a:rPr>
              <a:t>Review</a:t>
            </a:r>
            <a:r>
              <a:rPr lang="en-US" b="1" i="0" u="none" strike="noStrike" dirty="0">
                <a:solidFill>
                  <a:srgbClr val="4D4D4D"/>
                </a:solidFill>
                <a:effectLst/>
                <a:latin typeface="Arial" panose="020B0604020202020204" pitchFamily="34" charset="0"/>
              </a:rPr>
              <a:t>: </a:t>
            </a:r>
            <a:r>
              <a:rPr lang="en-US" dirty="0"/>
              <a:t>more elaborate and in-depth procedure carried out by REA with up to 5 external ethics experts (formerly known as 'Ethics Check' in H2020).</a:t>
            </a:r>
          </a:p>
          <a:p>
            <a:pPr marL="712788" lvl="2" indent="-350838" algn="just">
              <a:spcBef>
                <a:spcPts val="1200"/>
              </a:spcBef>
              <a:spcAft>
                <a:spcPts val="0"/>
              </a:spcAft>
              <a:buClr>
                <a:srgbClr val="931680"/>
              </a:buClr>
              <a:buFont typeface="Wingdings" panose="05000000000000000000" pitchFamily="2" charset="2"/>
              <a:buChar char="§"/>
            </a:pPr>
            <a:r>
              <a:rPr lang="en-US" b="0" i="0" u="none" strike="noStrike" dirty="0">
                <a:solidFill>
                  <a:srgbClr val="4D4D4D"/>
                </a:solidFill>
                <a:effectLst/>
                <a:latin typeface="Arial" panose="020B0604020202020204" pitchFamily="34" charset="0"/>
              </a:rPr>
              <a:t>The choice between Ethics Check and Ethics Review reflects the size of the grant and the seriousness/complexity of the ethics issues.</a:t>
            </a:r>
            <a:endParaRPr lang="en-US" dirty="0">
              <a:sym typeface="Wingdings" panose="05000000000000000000" pitchFamily="2" charset="2"/>
            </a:endParaRPr>
          </a:p>
        </p:txBody>
      </p:sp>
    </p:spTree>
    <p:extLst>
      <p:ext uri="{BB962C8B-B14F-4D97-AF65-F5344CB8AC3E}">
        <p14:creationId xmlns:p14="http://schemas.microsoft.com/office/powerpoint/2010/main" val="19688480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p:cNvSpPr>
            <a:spLocks noGrp="1"/>
          </p:cNvSpPr>
          <p:nvPr>
            <p:ph type="title"/>
          </p:nvPr>
        </p:nvSpPr>
        <p:spPr>
          <a:xfrm>
            <a:off x="838200" y="427783"/>
            <a:ext cx="10515600" cy="782357"/>
          </a:xfrm>
        </p:spPr>
        <p:txBody>
          <a:bodyPr anchor="ctr"/>
          <a:lstStyle/>
          <a:p>
            <a:r>
              <a:rPr lang="en-GB" sz="2800" b="1" dirty="0"/>
              <a:t>Implementing ethics: Advisor or Board </a:t>
            </a:r>
            <a:r>
              <a:rPr lang="en-GB" sz="1600" b="1" i="1" dirty="0"/>
              <a:t> </a:t>
            </a:r>
            <a:r>
              <a:rPr lang="en-GB" sz="1600" i="1" dirty="0"/>
              <a:t>(ethics issues conditionally cleared)</a:t>
            </a:r>
            <a:endParaRPr lang="en-GB" sz="1400" dirty="0"/>
          </a:p>
        </p:txBody>
      </p:sp>
      <p:sp>
        <p:nvSpPr>
          <p:cNvPr id="3" name="Text Placeholder 1">
            <a:extLst>
              <a:ext uri="{FF2B5EF4-FFF2-40B4-BE49-F238E27FC236}">
                <a16:creationId xmlns:a16="http://schemas.microsoft.com/office/drawing/2014/main" id="{08645E54-4435-453A-B24F-66E0EFD28BE5}"/>
              </a:ext>
            </a:extLst>
          </p:cNvPr>
          <p:cNvSpPr txBox="1">
            <a:spLocks/>
          </p:cNvSpPr>
          <p:nvPr/>
        </p:nvSpPr>
        <p:spPr>
          <a:xfrm>
            <a:off x="1080407" y="1210140"/>
            <a:ext cx="10031185" cy="5400867"/>
          </a:xfrm>
          <a:prstGeom prst="rect">
            <a:avLst/>
          </a:prstGeom>
          <a:ln w="28575">
            <a:solidFill>
              <a:schemeClr val="accent4"/>
            </a:solidFill>
            <a:prstDash val="sysDot"/>
          </a:ln>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2900" algn="just">
              <a:spcBef>
                <a:spcPts val="600"/>
              </a:spcBef>
              <a:spcAft>
                <a:spcPts val="0"/>
              </a:spcAft>
              <a:buClr>
                <a:srgbClr val="931680"/>
              </a:buClr>
              <a:buFont typeface="Arial" panose="020B0604020202020204" pitchFamily="34" charset="0"/>
              <a:buChar char="●"/>
            </a:pPr>
            <a:r>
              <a:rPr lang="en-US" sz="2000" b="1" dirty="0">
                <a:solidFill>
                  <a:srgbClr val="931680"/>
                </a:solidFill>
              </a:rPr>
              <a:t>Appointment of an </a:t>
            </a:r>
            <a:r>
              <a:rPr lang="en-US" sz="2000" b="1" u="sng" dirty="0">
                <a:solidFill>
                  <a:srgbClr val="931680"/>
                </a:solidFill>
              </a:rPr>
              <a:t>external, independent </a:t>
            </a:r>
            <a:r>
              <a:rPr lang="en-US" sz="2000" b="1" dirty="0">
                <a:solidFill>
                  <a:srgbClr val="931680"/>
                </a:solidFill>
              </a:rPr>
              <a:t>ethics Advisor / Board</a:t>
            </a: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When: </a:t>
            </a:r>
            <a:r>
              <a:rPr lang="en-US" dirty="0">
                <a:sym typeface="Wingdings" panose="05000000000000000000" pitchFamily="2" charset="2"/>
              </a:rPr>
              <a:t>It is necessary for the project to be advised by one or more independent experts. </a:t>
            </a: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Ethics WP/Deliverables</a:t>
            </a:r>
            <a:r>
              <a:rPr lang="en-US" dirty="0">
                <a:sym typeface="Wingdings" panose="05000000000000000000" pitchFamily="2" charset="2"/>
              </a:rPr>
              <a:t>: </a:t>
            </a:r>
            <a:r>
              <a:rPr lang="en-US" b="1" dirty="0">
                <a:solidFill>
                  <a:srgbClr val="931680"/>
                </a:solidFill>
                <a:sym typeface="Wingdings" panose="05000000000000000000" pitchFamily="2" charset="2"/>
              </a:rPr>
              <a:t>yes</a:t>
            </a:r>
            <a:r>
              <a:rPr lang="en-US" dirty="0">
                <a:sym typeface="Wingdings" panose="05000000000000000000" pitchFamily="2" charset="2"/>
              </a:rPr>
              <a:t>, for appointment and regular ethics reporting by the ethics advisor/board (</a:t>
            </a:r>
            <a:r>
              <a:rPr lang="en-US" b="1" dirty="0">
                <a:sym typeface="Wingdings" panose="05000000000000000000" pitchFamily="2" charset="2"/>
              </a:rPr>
              <a:t>conditional ethics clearance</a:t>
            </a:r>
            <a:r>
              <a:rPr lang="en-US" dirty="0">
                <a:sym typeface="Wingdings" panose="05000000000000000000" pitchFamily="2" charset="2"/>
              </a:rPr>
              <a:t>).</a:t>
            </a:r>
          </a:p>
          <a:p>
            <a:pPr marL="712788" lvl="2" indent="-350838" algn="just">
              <a:spcBef>
                <a:spcPts val="1200"/>
              </a:spcBef>
              <a:spcAft>
                <a:spcPts val="0"/>
              </a:spcAft>
              <a:buClr>
                <a:srgbClr val="931680"/>
              </a:buClr>
              <a:buFont typeface="Wingdings" panose="05000000000000000000" pitchFamily="2" charset="2"/>
              <a:buChar char="v"/>
            </a:pPr>
            <a:r>
              <a:rPr lang="en-US" b="0" i="0" u="none" strike="noStrike" dirty="0">
                <a:solidFill>
                  <a:srgbClr val="4D4D4D"/>
                </a:solidFill>
                <a:effectLst/>
                <a:latin typeface="Arial" panose="020B0604020202020204" pitchFamily="34" charset="0"/>
              </a:rPr>
              <a:t>Advisor/Board members  must be totally independent and free from any conflict of interest.</a:t>
            </a:r>
            <a:endParaRPr lang="en-US" dirty="0">
              <a:sym typeface="Wingdings" panose="05000000000000000000" pitchFamily="2" charset="2"/>
            </a:endParaRPr>
          </a:p>
          <a:p>
            <a:pPr marL="712788" lvl="2" indent="-350838" algn="just">
              <a:spcBef>
                <a:spcPts val="1200"/>
              </a:spcBef>
              <a:spcAft>
                <a:spcPts val="0"/>
              </a:spcAft>
              <a:buClr>
                <a:srgbClr val="931680"/>
              </a:buClr>
              <a:buFont typeface="Wingdings" panose="05000000000000000000" pitchFamily="2" charset="2"/>
              <a:buChar char="v"/>
            </a:pPr>
            <a:r>
              <a:rPr lang="en-US" b="0" i="0" u="none" strike="noStrike" dirty="0">
                <a:solidFill>
                  <a:srgbClr val="4D4D4D"/>
                </a:solidFill>
                <a:effectLst/>
                <a:latin typeface="Arial" panose="020B0604020202020204" pitchFamily="34" charset="0"/>
              </a:rPr>
              <a:t>The Advisor/Board members get paid for their services (via e.g. a service contract).</a:t>
            </a:r>
          </a:p>
          <a:p>
            <a:pPr marL="712788" lvl="2" indent="-350838" algn="just">
              <a:spcBef>
                <a:spcPts val="1200"/>
              </a:spcBef>
              <a:spcAft>
                <a:spcPts val="0"/>
              </a:spcAft>
              <a:buClr>
                <a:srgbClr val="931680"/>
              </a:buClr>
              <a:buFont typeface="Wingdings" panose="05000000000000000000" pitchFamily="2" charset="2"/>
              <a:buChar char="v"/>
            </a:pPr>
            <a:r>
              <a:rPr lang="en-US" dirty="0">
                <a:solidFill>
                  <a:srgbClr val="4D4D4D"/>
                </a:solidFill>
                <a:latin typeface="Arial" panose="020B0604020202020204" pitchFamily="34" charset="0"/>
              </a:rPr>
              <a:t>The Coordinator must grant ethics Advisors/Board members with access to the relevant documents needed to perform their duties. It is advised to build a collaborative relationship with ethics Advisors/Board members (</a:t>
            </a:r>
            <a:r>
              <a:rPr lang="en-US" sz="1600" dirty="0">
                <a:solidFill>
                  <a:srgbClr val="4D4D4D"/>
                </a:solidFill>
                <a:latin typeface="Arial" panose="020B0604020202020204" pitchFamily="34" charset="0"/>
              </a:rPr>
              <a:t>see section 9.2 of </a:t>
            </a:r>
            <a:r>
              <a:rPr lang="en-US" sz="1600" dirty="0">
                <a:solidFill>
                  <a:srgbClr val="4D4D4D"/>
                </a:solidFill>
                <a:latin typeface="Arial" panose="020B0604020202020204" pitchFamily="34" charset="0"/>
                <a:hlinkClick r:id="rId2"/>
              </a:rPr>
              <a:t>How to complete ethics self assessment</a:t>
            </a:r>
            <a:r>
              <a:rPr lang="en-US" dirty="0">
                <a:solidFill>
                  <a:srgbClr val="4D4D4D"/>
                </a:solidFill>
                <a:latin typeface="Arial" panose="020B0604020202020204" pitchFamily="34" charset="0"/>
              </a:rPr>
              <a:t>).</a:t>
            </a:r>
            <a:endParaRPr lang="en-US" b="0" i="0" u="none" strike="noStrike" dirty="0">
              <a:solidFill>
                <a:srgbClr val="4D4D4D"/>
              </a:solidFill>
              <a:effectLst/>
              <a:latin typeface="Arial" panose="020B0604020202020204" pitchFamily="34" charset="0"/>
            </a:endParaRPr>
          </a:p>
          <a:p>
            <a:pPr marL="712788" lvl="2" indent="-350838" algn="just">
              <a:spcBef>
                <a:spcPts val="1200"/>
              </a:spcBef>
              <a:spcAft>
                <a:spcPts val="0"/>
              </a:spcAft>
              <a:buClr>
                <a:srgbClr val="931680"/>
              </a:buClr>
              <a:buFont typeface="Wingdings" panose="05000000000000000000" pitchFamily="2" charset="2"/>
              <a:buChar char="v"/>
            </a:pPr>
            <a:r>
              <a:rPr lang="en-US" b="0" i="0" u="none" strike="noStrike" dirty="0">
                <a:solidFill>
                  <a:srgbClr val="4D4D4D"/>
                </a:solidFill>
                <a:effectLst/>
                <a:latin typeface="Arial" panose="020B0604020202020204" pitchFamily="34" charset="0"/>
              </a:rPr>
              <a:t>Obligation to send independent report(s) to Agency.</a:t>
            </a:r>
            <a:r>
              <a:rPr lang="en-US" dirty="0">
                <a:solidFill>
                  <a:srgbClr val="4D4D4D"/>
                </a:solidFill>
                <a:latin typeface="Arial" panose="020B0604020202020204" pitchFamily="34" charset="0"/>
              </a:rPr>
              <a:t> Each report represent a deliverable and must be submitted at the month set by the PO during GAP, the appointment of the Ethics Advisor/Board members being the first </a:t>
            </a:r>
            <a:r>
              <a:rPr lang="en-US">
                <a:solidFill>
                  <a:srgbClr val="4D4D4D"/>
                </a:solidFill>
                <a:latin typeface="Arial" panose="020B0604020202020204" pitchFamily="34" charset="0"/>
              </a:rPr>
              <a:t>deliverable.</a:t>
            </a:r>
            <a:endParaRPr lang="en-US" dirty="0">
              <a:solidFill>
                <a:srgbClr val="4D4D4D"/>
              </a:solidFill>
              <a:latin typeface="Arial" panose="020B0604020202020204" pitchFamily="34" charset="0"/>
            </a:endParaRPr>
          </a:p>
        </p:txBody>
      </p:sp>
    </p:spTree>
    <p:extLst>
      <p:ext uri="{BB962C8B-B14F-4D97-AF65-F5344CB8AC3E}">
        <p14:creationId xmlns:p14="http://schemas.microsoft.com/office/powerpoint/2010/main" val="537862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p:cNvSpPr>
            <a:spLocks noGrp="1"/>
          </p:cNvSpPr>
          <p:nvPr>
            <p:ph type="title"/>
          </p:nvPr>
        </p:nvSpPr>
        <p:spPr>
          <a:xfrm>
            <a:off x="838200" y="427783"/>
            <a:ext cx="10515600" cy="782357"/>
          </a:xfrm>
        </p:spPr>
        <p:txBody>
          <a:bodyPr anchor="ctr"/>
          <a:lstStyle/>
          <a:p>
            <a:r>
              <a:rPr lang="en-GB" sz="2800" b="1" dirty="0"/>
              <a:t>Implementing ethics: specific requirements </a:t>
            </a:r>
            <a:r>
              <a:rPr lang="en-GB" sz="1600" i="1" dirty="0"/>
              <a:t>(conditional clearance)</a:t>
            </a:r>
            <a:endParaRPr lang="en-GB" sz="1400" b="1" dirty="0"/>
          </a:p>
        </p:txBody>
      </p:sp>
      <p:sp>
        <p:nvSpPr>
          <p:cNvPr id="5" name="Text Placeholder 1">
            <a:extLst>
              <a:ext uri="{FF2B5EF4-FFF2-40B4-BE49-F238E27FC236}">
                <a16:creationId xmlns:a16="http://schemas.microsoft.com/office/drawing/2014/main" id="{FB58C2B1-EDBE-4022-9023-504E4BD56441}"/>
              </a:ext>
            </a:extLst>
          </p:cNvPr>
          <p:cNvSpPr txBox="1">
            <a:spLocks/>
          </p:cNvSpPr>
          <p:nvPr/>
        </p:nvSpPr>
        <p:spPr>
          <a:xfrm>
            <a:off x="1322614" y="1322095"/>
            <a:ext cx="10031185" cy="4809192"/>
          </a:xfrm>
          <a:prstGeom prst="rect">
            <a:avLst/>
          </a:prstGeom>
          <a:ln w="28575">
            <a:solidFill>
              <a:schemeClr val="accent4"/>
            </a:solidFill>
            <a:prstDash val="sysDot"/>
          </a:ln>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342900" algn="just">
              <a:spcBef>
                <a:spcPts val="1200"/>
              </a:spcBef>
              <a:spcAft>
                <a:spcPts val="0"/>
              </a:spcAft>
              <a:buClr>
                <a:srgbClr val="931680"/>
              </a:buClr>
              <a:buFont typeface="Arial" panose="020B0604020202020204" pitchFamily="34" charset="0"/>
              <a:buChar char="●"/>
            </a:pPr>
            <a:r>
              <a:rPr lang="en-US" sz="2000" b="1" dirty="0">
                <a:solidFill>
                  <a:srgbClr val="931680"/>
                </a:solidFill>
              </a:rPr>
              <a:t>Specific Ethics Requirements are formulated:</a:t>
            </a:r>
          </a:p>
          <a:p>
            <a:pPr marL="0" indent="0" algn="just">
              <a:spcBef>
                <a:spcPts val="1200"/>
              </a:spcBef>
              <a:spcAft>
                <a:spcPts val="0"/>
              </a:spcAft>
              <a:buClr>
                <a:srgbClr val="931680"/>
              </a:buClr>
              <a:buNone/>
            </a:pPr>
            <a:endParaRPr lang="en-US" sz="2000" b="1" dirty="0">
              <a:solidFill>
                <a:srgbClr val="931680"/>
              </a:solidFill>
            </a:endParaRP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I</a:t>
            </a:r>
            <a:r>
              <a:rPr lang="en-US" dirty="0">
                <a:sym typeface="Wingdings" panose="05000000000000000000" pitchFamily="2" charset="2"/>
              </a:rPr>
              <a:t>f serious/complex ethics issues are identified, then ethics requirements may be included in the ethics summary report.</a:t>
            </a:r>
          </a:p>
          <a:p>
            <a:pPr marL="712788" lvl="2" indent="-350838" algn="just">
              <a:spcBef>
                <a:spcPts val="1200"/>
              </a:spcBef>
              <a:spcAft>
                <a:spcPts val="0"/>
              </a:spcAft>
              <a:buClr>
                <a:srgbClr val="931680"/>
              </a:buClr>
              <a:buFont typeface="Wingdings" panose="05000000000000000000" pitchFamily="2" charset="2"/>
              <a:buChar char="v"/>
            </a:pPr>
            <a:r>
              <a:rPr lang="en-US" b="1" dirty="0">
                <a:sym typeface="Wingdings" panose="05000000000000000000" pitchFamily="2" charset="2"/>
              </a:rPr>
              <a:t>Ethics WP/Deliverables</a:t>
            </a:r>
            <a:r>
              <a:rPr lang="en-US" dirty="0">
                <a:sym typeface="Wingdings" panose="05000000000000000000" pitchFamily="2" charset="2"/>
              </a:rPr>
              <a:t>: </a:t>
            </a:r>
            <a:r>
              <a:rPr lang="en-US" b="1" dirty="0">
                <a:solidFill>
                  <a:srgbClr val="931680"/>
                </a:solidFill>
                <a:sym typeface="Wingdings" panose="05000000000000000000" pitchFamily="2" charset="2"/>
              </a:rPr>
              <a:t>yes</a:t>
            </a:r>
            <a:r>
              <a:rPr lang="en-US" dirty="0">
                <a:sym typeface="Wingdings" panose="05000000000000000000" pitchFamily="2" charset="2"/>
              </a:rPr>
              <a:t>, specific deliverables are set; they may include ethics supporting documents, additional information or clarifications (</a:t>
            </a:r>
            <a:r>
              <a:rPr lang="en-US" b="1" dirty="0">
                <a:sym typeface="Wingdings" panose="05000000000000000000" pitchFamily="2" charset="2"/>
              </a:rPr>
              <a:t>conditional ethics clearance</a:t>
            </a:r>
            <a:r>
              <a:rPr lang="en-US" dirty="0">
                <a:sym typeface="Wingdings" panose="05000000000000000000" pitchFamily="2" charset="2"/>
              </a:rPr>
              <a:t>).</a:t>
            </a:r>
          </a:p>
        </p:txBody>
      </p:sp>
    </p:spTree>
    <p:extLst>
      <p:ext uri="{BB962C8B-B14F-4D97-AF65-F5344CB8AC3E}">
        <p14:creationId xmlns:p14="http://schemas.microsoft.com/office/powerpoint/2010/main" val="23829691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dirty="0"/>
            </a:br>
            <a:r>
              <a:rPr lang="fr-BE" dirty="0"/>
              <a:t>Policy Feedback</a:t>
            </a:r>
            <a:endParaRPr lang="en-GB" dirty="0"/>
          </a:p>
        </p:txBody>
      </p:sp>
    </p:spTree>
    <p:extLst>
      <p:ext uri="{BB962C8B-B14F-4D97-AF65-F5344CB8AC3E}">
        <p14:creationId xmlns:p14="http://schemas.microsoft.com/office/powerpoint/2010/main" val="27397399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70722" y="1589989"/>
            <a:ext cx="10905699" cy="4295651"/>
          </a:xfrm>
        </p:spPr>
        <p:txBody>
          <a:bodyPr/>
          <a:lstStyle/>
          <a:p>
            <a:pPr>
              <a:spcAft>
                <a:spcPts val="1200"/>
              </a:spcAft>
              <a:buFont typeface="Wingdings" panose="05000000000000000000" pitchFamily="2" charset="2"/>
              <a:buChar char="§"/>
            </a:pPr>
            <a:r>
              <a:rPr lang="en-GB" b="1" dirty="0">
                <a:ea typeface="Verdana" panose="020B0604030504040204" pitchFamily="34" charset="0"/>
              </a:rPr>
              <a:t>What is policy feedback?</a:t>
            </a:r>
          </a:p>
          <a:p>
            <a:pPr marL="536575" indent="-188913">
              <a:buFont typeface="Courier New" panose="02070309020205020404" pitchFamily="49" charset="0"/>
              <a:buChar char="o"/>
            </a:pPr>
            <a:r>
              <a:rPr lang="en-IE" dirty="0">
                <a:ea typeface="Verdana" panose="020B0604030504040204" pitchFamily="34" charset="0"/>
              </a:rPr>
              <a:t>A mechanism through which your project results feed into current and/or future policy-making  </a:t>
            </a:r>
          </a:p>
          <a:p>
            <a:pPr marL="347662" indent="0">
              <a:buNone/>
            </a:pPr>
            <a:endParaRPr lang="en-IE" dirty="0">
              <a:ea typeface="Verdana" panose="020B0604030504040204" pitchFamily="34" charset="0"/>
            </a:endParaRPr>
          </a:p>
          <a:p>
            <a:pPr>
              <a:spcAft>
                <a:spcPts val="1200"/>
              </a:spcAft>
              <a:buFont typeface="Wingdings" panose="05000000000000000000" pitchFamily="2" charset="2"/>
              <a:buChar char="§"/>
            </a:pPr>
            <a:r>
              <a:rPr lang="en-IE" b="1" dirty="0">
                <a:ea typeface="Verdana" panose="020B0604030504040204" pitchFamily="34" charset="0"/>
              </a:rPr>
              <a:t>Why is policy feedback necessary?</a:t>
            </a:r>
          </a:p>
          <a:p>
            <a:pPr marL="536575" lvl="1">
              <a:spcBef>
                <a:spcPts val="0"/>
              </a:spcBef>
              <a:spcAft>
                <a:spcPts val="600"/>
              </a:spcAft>
              <a:buFont typeface="Courier New" panose="02070309020205020404" pitchFamily="49" charset="0"/>
              <a:buChar char="o"/>
            </a:pPr>
            <a:r>
              <a:rPr lang="en-IE" sz="2400" dirty="0">
                <a:ea typeface="Verdana" panose="020B0604030504040204" pitchFamily="34" charset="0"/>
              </a:rPr>
              <a:t>to monitor the achievement of policy objectives</a:t>
            </a:r>
          </a:p>
          <a:p>
            <a:pPr marL="536575" lvl="1">
              <a:spcBef>
                <a:spcPts val="0"/>
              </a:spcBef>
              <a:spcAft>
                <a:spcPts val="600"/>
              </a:spcAft>
              <a:buFont typeface="Courier New" panose="02070309020205020404" pitchFamily="49" charset="0"/>
              <a:buChar char="o"/>
            </a:pPr>
            <a:r>
              <a:rPr lang="en-IE" sz="2400" dirty="0">
                <a:ea typeface="Verdana" panose="020B0604030504040204" pitchFamily="34" charset="0"/>
              </a:rPr>
              <a:t>to encourage evidence-based policy making</a:t>
            </a:r>
          </a:p>
          <a:p>
            <a:pPr marL="536575" lvl="1">
              <a:spcBef>
                <a:spcPts val="0"/>
              </a:spcBef>
              <a:spcAft>
                <a:spcPts val="1200"/>
              </a:spcAft>
              <a:buFont typeface="Courier New" panose="02070309020205020404" pitchFamily="49" charset="0"/>
              <a:buChar char="o"/>
            </a:pPr>
            <a:r>
              <a:rPr lang="en-IE" sz="2400" dirty="0">
                <a:ea typeface="Verdana" panose="020B0604030504040204" pitchFamily="34" charset="0"/>
              </a:rPr>
              <a:t>to fine-tune policy, where necessary</a:t>
            </a:r>
          </a:p>
          <a:p>
            <a:pPr marL="808038" lvl="1" indent="0">
              <a:buNone/>
              <a:defRPr/>
            </a:pPr>
            <a:endParaRPr lang="fr-BE" sz="1200" dirty="0"/>
          </a:p>
        </p:txBody>
      </p:sp>
      <p:sp>
        <p:nvSpPr>
          <p:cNvPr id="6" name="Title 5"/>
          <p:cNvSpPr>
            <a:spLocks noGrp="1"/>
          </p:cNvSpPr>
          <p:nvPr>
            <p:ph type="title"/>
          </p:nvPr>
        </p:nvSpPr>
        <p:spPr>
          <a:xfrm>
            <a:off x="970722" y="222510"/>
            <a:ext cx="10515600" cy="782357"/>
          </a:xfrm>
        </p:spPr>
        <p:txBody>
          <a:bodyPr/>
          <a:lstStyle/>
          <a:p>
            <a:r>
              <a:rPr lang="fr-BE" dirty="0"/>
              <a:t>Policy feedback overview 1/2</a:t>
            </a:r>
          </a:p>
        </p:txBody>
      </p:sp>
    </p:spTree>
    <p:extLst>
      <p:ext uri="{BB962C8B-B14F-4D97-AF65-F5344CB8AC3E}">
        <p14:creationId xmlns:p14="http://schemas.microsoft.com/office/powerpoint/2010/main" val="5319205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70722" y="1428064"/>
            <a:ext cx="10905699" cy="4485719"/>
          </a:xfrm>
        </p:spPr>
        <p:txBody>
          <a:bodyPr/>
          <a:lstStyle/>
          <a:p>
            <a:pPr>
              <a:spcAft>
                <a:spcPts val="1200"/>
              </a:spcAft>
              <a:buFont typeface="Wingdings" panose="05000000000000000000" pitchFamily="2" charset="2"/>
              <a:buChar char="§"/>
            </a:pPr>
            <a:r>
              <a:rPr lang="en-IE" b="1" dirty="0">
                <a:ea typeface="Verdana" panose="020B0604030504040204" pitchFamily="34" charset="0"/>
              </a:rPr>
              <a:t>What’s in it for you?</a:t>
            </a:r>
            <a:r>
              <a:rPr lang="en-IE" dirty="0">
                <a:ea typeface="Verdana" panose="020B0604030504040204" pitchFamily="34" charset="0"/>
              </a:rPr>
              <a:t> </a:t>
            </a:r>
          </a:p>
          <a:p>
            <a:pPr marL="536575" lvl="1">
              <a:spcBef>
                <a:spcPts val="0"/>
              </a:spcBef>
              <a:spcAft>
                <a:spcPts val="600"/>
              </a:spcAft>
              <a:buFont typeface="Courier New" panose="02070309020205020404" pitchFamily="49" charset="0"/>
              <a:buChar char="o"/>
            </a:pPr>
            <a:r>
              <a:rPr lang="en-IE" sz="2400" dirty="0">
                <a:ea typeface="Verdana" panose="020B0604030504040204" pitchFamily="34" charset="0"/>
              </a:rPr>
              <a:t>you actively feed into EU policy discussions </a:t>
            </a:r>
          </a:p>
          <a:p>
            <a:pPr marL="536575" lvl="1">
              <a:spcBef>
                <a:spcPts val="0"/>
              </a:spcBef>
              <a:spcAft>
                <a:spcPts val="600"/>
              </a:spcAft>
              <a:buFont typeface="Courier New" panose="02070309020205020404" pitchFamily="49" charset="0"/>
              <a:buChar char="o"/>
            </a:pPr>
            <a:r>
              <a:rPr lang="en-IE" sz="2400" dirty="0">
                <a:ea typeface="Verdana" panose="020B0604030504040204" pitchFamily="34" charset="0"/>
              </a:rPr>
              <a:t>you interact with similar projects</a:t>
            </a:r>
          </a:p>
          <a:p>
            <a:pPr marL="536575" lvl="1">
              <a:spcBef>
                <a:spcPts val="0"/>
              </a:spcBef>
              <a:buFont typeface="Courier New" panose="02070309020205020404" pitchFamily="49" charset="0"/>
              <a:buChar char="o"/>
            </a:pPr>
            <a:r>
              <a:rPr lang="en-IE" sz="2400" dirty="0">
                <a:ea typeface="Verdana" panose="020B0604030504040204" pitchFamily="34" charset="0"/>
              </a:rPr>
              <a:t>you promote your own project</a:t>
            </a:r>
          </a:p>
          <a:p>
            <a:pPr marL="307975" lvl="1" indent="0">
              <a:spcBef>
                <a:spcPts val="0"/>
              </a:spcBef>
              <a:buNone/>
            </a:pPr>
            <a:endParaRPr lang="en-IE" sz="2400" dirty="0">
              <a:ea typeface="Verdana" panose="020B0604030504040204" pitchFamily="34" charset="0"/>
            </a:endParaRPr>
          </a:p>
          <a:p>
            <a:pPr>
              <a:spcAft>
                <a:spcPts val="1200"/>
              </a:spcAft>
              <a:buFont typeface="Wingdings" panose="05000000000000000000" pitchFamily="2" charset="2"/>
              <a:buChar char="§"/>
            </a:pPr>
            <a:r>
              <a:rPr lang="en-IE" b="1" dirty="0">
                <a:ea typeface="Verdana" panose="020B0604030504040204" pitchFamily="34" charset="0"/>
              </a:rPr>
              <a:t>Type of policy feedback activities during project life-time</a:t>
            </a:r>
          </a:p>
          <a:p>
            <a:pPr marL="536575" lvl="1" indent="-198438">
              <a:spcBef>
                <a:spcPts val="0"/>
              </a:spcBef>
              <a:spcAft>
                <a:spcPts val="600"/>
              </a:spcAft>
              <a:buFont typeface="Courier New" panose="02070309020205020404" pitchFamily="49" charset="0"/>
              <a:buChar char="o"/>
            </a:pPr>
            <a:r>
              <a:rPr lang="en-IE" sz="2400" dirty="0">
                <a:ea typeface="Verdana" panose="020B0604030504040204" pitchFamily="34" charset="0"/>
              </a:rPr>
              <a:t>policy brief as a mandatory deliverable (see next slide)</a:t>
            </a:r>
          </a:p>
          <a:p>
            <a:pPr marL="536575" lvl="1" indent="-198438">
              <a:spcBef>
                <a:spcPts val="0"/>
              </a:spcBef>
              <a:spcAft>
                <a:spcPts val="600"/>
              </a:spcAft>
              <a:buFont typeface="Courier New" panose="02070309020205020404" pitchFamily="49" charset="0"/>
              <a:buChar char="o"/>
            </a:pPr>
            <a:r>
              <a:rPr lang="en-IE" sz="2400" dirty="0">
                <a:ea typeface="Verdana" panose="020B0604030504040204" pitchFamily="34" charset="0"/>
              </a:rPr>
              <a:t>ad hoc requests e.g. for monitoring purposes</a:t>
            </a:r>
          </a:p>
          <a:p>
            <a:pPr marL="536575" lvl="1" indent="-198438">
              <a:spcBef>
                <a:spcPts val="0"/>
              </a:spcBef>
              <a:spcAft>
                <a:spcPts val="600"/>
              </a:spcAft>
              <a:buFont typeface="Courier New" panose="02070309020205020404" pitchFamily="49" charset="0"/>
              <a:buChar char="o"/>
            </a:pPr>
            <a:r>
              <a:rPr lang="en-IE" sz="2400" dirty="0">
                <a:ea typeface="Verdana" panose="020B0604030504040204" pitchFamily="34" charset="0"/>
              </a:rPr>
              <a:t>partake in cluster events</a:t>
            </a:r>
          </a:p>
          <a:p>
            <a:endParaRPr lang="fr-BE" sz="1400" dirty="0">
              <a:latin typeface="Verdana" panose="020B0604030504040204" pitchFamily="34" charset="0"/>
              <a:ea typeface="Verdana" panose="020B0604030504040204" pitchFamily="34" charset="0"/>
            </a:endParaRPr>
          </a:p>
          <a:p>
            <a:pPr marL="808038" lvl="1" indent="0">
              <a:buNone/>
              <a:defRPr/>
            </a:pPr>
            <a:endParaRPr lang="fr-BE" sz="1200" dirty="0"/>
          </a:p>
          <a:p>
            <a:pPr marL="182563" indent="0">
              <a:buNone/>
              <a:defRPr/>
            </a:pPr>
            <a:endParaRPr lang="en-GB" altLang="de-DE" sz="1800" b="1" dirty="0"/>
          </a:p>
          <a:p>
            <a:pPr marL="808038" lvl="1" indent="0">
              <a:buNone/>
              <a:defRPr/>
            </a:pPr>
            <a:endParaRPr lang="fr-BE" sz="1200" dirty="0"/>
          </a:p>
        </p:txBody>
      </p:sp>
      <p:sp>
        <p:nvSpPr>
          <p:cNvPr id="6" name="Title 5"/>
          <p:cNvSpPr>
            <a:spLocks noGrp="1"/>
          </p:cNvSpPr>
          <p:nvPr>
            <p:ph type="title"/>
          </p:nvPr>
        </p:nvSpPr>
        <p:spPr>
          <a:xfrm>
            <a:off x="970722" y="222510"/>
            <a:ext cx="10515600" cy="782357"/>
          </a:xfrm>
        </p:spPr>
        <p:txBody>
          <a:bodyPr/>
          <a:lstStyle/>
          <a:p>
            <a:r>
              <a:rPr lang="fr-BE" dirty="0"/>
              <a:t>Policy feedback overview 2/2</a:t>
            </a:r>
          </a:p>
        </p:txBody>
      </p:sp>
    </p:spTree>
    <p:extLst>
      <p:ext uri="{BB962C8B-B14F-4D97-AF65-F5344CB8AC3E}">
        <p14:creationId xmlns:p14="http://schemas.microsoft.com/office/powerpoint/2010/main" val="27605357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75638" y="1455821"/>
            <a:ext cx="10827631" cy="4584031"/>
          </a:xfrm>
        </p:spPr>
        <p:txBody>
          <a:bodyPr/>
          <a:lstStyle/>
          <a:p>
            <a:pPr marL="12700" indent="0" algn="just">
              <a:spcAft>
                <a:spcPts val="1200"/>
              </a:spcAft>
              <a:buNone/>
            </a:pPr>
            <a:r>
              <a:rPr lang="en-GB" sz="1600" b="1" dirty="0">
                <a:latin typeface="+mj-lt"/>
                <a:ea typeface="Verdana" panose="020B0604030504040204" pitchFamily="34" charset="0"/>
              </a:rPr>
              <a:t>Main elements:</a:t>
            </a:r>
          </a:p>
          <a:p>
            <a:pPr marL="442913" algn="just">
              <a:spcAft>
                <a:spcPts val="600"/>
              </a:spcAft>
              <a:buFont typeface="Wingdings" panose="05000000000000000000" pitchFamily="2" charset="2"/>
              <a:buChar char="§"/>
            </a:pPr>
            <a:r>
              <a:rPr lang="en-GB" sz="1600" b="1" dirty="0">
                <a:latin typeface="+mj-lt"/>
                <a:ea typeface="Verdana" panose="020B0604030504040204" pitchFamily="34" charset="0"/>
              </a:rPr>
              <a:t>mandatory deliverable(s) </a:t>
            </a:r>
            <a:r>
              <a:rPr lang="en-GB" sz="1600" dirty="0">
                <a:latin typeface="+mj-lt"/>
                <a:ea typeface="Verdana" panose="020B0604030504040204" pitchFamily="34" charset="0"/>
              </a:rPr>
              <a:t>at each reporting period</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supports </a:t>
            </a:r>
            <a:r>
              <a:rPr lang="en-GB" sz="1600" b="1" dirty="0">
                <a:latin typeface="+mj-lt"/>
                <a:ea typeface="Verdana" panose="020B0604030504040204" pitchFamily="34" charset="0"/>
              </a:rPr>
              <a:t>knowledge transfer </a:t>
            </a:r>
            <a:r>
              <a:rPr lang="en-GB" sz="1600" dirty="0">
                <a:latin typeface="+mj-lt"/>
                <a:ea typeface="Verdana" panose="020B0604030504040204" pitchFamily="34" charset="0"/>
              </a:rPr>
              <a:t>to upcoming host city (ESOF) or organising entity (EUCYS) </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Supports the EC in </a:t>
            </a:r>
            <a:r>
              <a:rPr lang="en-GB" sz="1600" b="1" dirty="0">
                <a:latin typeface="+mj-lt"/>
                <a:ea typeface="Verdana" panose="020B0604030504040204" pitchFamily="34" charset="0"/>
              </a:rPr>
              <a:t>monitoring</a:t>
            </a:r>
            <a:r>
              <a:rPr lang="en-GB" sz="1600" dirty="0">
                <a:latin typeface="+mj-lt"/>
                <a:ea typeface="Verdana" panose="020B0604030504040204" pitchFamily="34" charset="0"/>
              </a:rPr>
              <a:t> </a:t>
            </a:r>
            <a:r>
              <a:rPr lang="en-GB" sz="1600" b="1" dirty="0">
                <a:latin typeface="+mj-lt"/>
                <a:ea typeface="Verdana" panose="020B0604030504040204" pitchFamily="34" charset="0"/>
              </a:rPr>
              <a:t>achievements &amp; impact</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basis for reflection on potential </a:t>
            </a:r>
            <a:r>
              <a:rPr lang="en-GB" sz="1600" b="1" dirty="0">
                <a:latin typeface="+mj-lt"/>
                <a:ea typeface="Verdana" panose="020B0604030504040204" pitchFamily="34" charset="0"/>
              </a:rPr>
              <a:t>recommendations/best practice</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means for ensuring evidence-based policy making within HE</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unless specified in the GA, the policy brief can be based on a template provided by the REA</a:t>
            </a:r>
          </a:p>
          <a:p>
            <a:pPr marL="442913" algn="just">
              <a:spcAft>
                <a:spcPts val="600"/>
              </a:spcAft>
              <a:buFont typeface="Wingdings" panose="05000000000000000000" pitchFamily="2" charset="2"/>
              <a:buChar char="§"/>
            </a:pPr>
            <a:r>
              <a:rPr lang="en-GB" sz="1600" dirty="0">
                <a:latin typeface="+mj-lt"/>
                <a:ea typeface="Verdana" panose="020B0604030504040204" pitchFamily="34" charset="0"/>
              </a:rPr>
              <a:t>4 key aspects to be addressed:</a:t>
            </a:r>
          </a:p>
          <a:p>
            <a:pPr marL="842963" lvl="1" indent="-171450" algn="just">
              <a:spcAft>
                <a:spcPts val="600"/>
              </a:spcAft>
              <a:buFont typeface="Wingdings" panose="05000000000000000000" pitchFamily="2" charset="2"/>
              <a:buChar char="Ø"/>
            </a:pPr>
            <a:r>
              <a:rPr lang="en-GB" sz="1200" dirty="0">
                <a:latin typeface="+mj-lt"/>
                <a:ea typeface="Verdana" panose="020B0604030504040204" pitchFamily="34" charset="0"/>
              </a:rPr>
              <a:t>Evidence and Analysis</a:t>
            </a:r>
          </a:p>
          <a:p>
            <a:pPr marL="842963" lvl="1" indent="-171450" algn="just">
              <a:spcAft>
                <a:spcPts val="600"/>
              </a:spcAft>
              <a:buFont typeface="Wingdings" panose="05000000000000000000" pitchFamily="2" charset="2"/>
              <a:buChar char="Ø"/>
            </a:pPr>
            <a:r>
              <a:rPr lang="en-GB" sz="1200" dirty="0">
                <a:latin typeface="+mj-lt"/>
                <a:ea typeface="Verdana" panose="020B0604030504040204" pitchFamily="34" charset="0"/>
              </a:rPr>
              <a:t>Policy implications and recommendations</a:t>
            </a:r>
          </a:p>
          <a:p>
            <a:pPr marL="842963" lvl="1" indent="-171450" algn="just">
              <a:spcAft>
                <a:spcPts val="600"/>
              </a:spcAft>
              <a:buFont typeface="Wingdings" panose="05000000000000000000" pitchFamily="2" charset="2"/>
              <a:buChar char="Ø"/>
            </a:pPr>
            <a:r>
              <a:rPr lang="en-GB" sz="1200" dirty="0">
                <a:latin typeface="+mj-lt"/>
                <a:ea typeface="Verdana" panose="020B0604030504040204" pitchFamily="34" charset="0"/>
              </a:rPr>
              <a:t>Sustainability and legacy</a:t>
            </a:r>
          </a:p>
          <a:p>
            <a:pPr marL="842963" lvl="1" indent="-171450" algn="just">
              <a:spcAft>
                <a:spcPts val="600"/>
              </a:spcAft>
              <a:buFont typeface="Wingdings" panose="05000000000000000000" pitchFamily="2" charset="2"/>
              <a:buChar char="Ø"/>
            </a:pPr>
            <a:r>
              <a:rPr lang="en-GB" sz="1200" dirty="0">
                <a:latin typeface="+mj-lt"/>
                <a:ea typeface="Verdana" panose="020B0604030504040204" pitchFamily="34" charset="0"/>
              </a:rPr>
              <a:t>Project objectives and methodology </a:t>
            </a:r>
          </a:p>
          <a:p>
            <a:pPr marL="442913" algn="just">
              <a:spcAft>
                <a:spcPts val="1200"/>
              </a:spcAft>
              <a:buFont typeface="Wingdings" panose="05000000000000000000" pitchFamily="2" charset="2"/>
              <a:buChar char="§"/>
            </a:pPr>
            <a:r>
              <a:rPr lang="en-GB" sz="1600" dirty="0">
                <a:highlight>
                  <a:srgbClr val="FFFF00"/>
                </a:highlight>
                <a:latin typeface="+mj-lt"/>
                <a:ea typeface="Verdana" panose="020B0604030504040204" pitchFamily="34" charset="0"/>
              </a:rPr>
              <a:t>Add reference to specific deliverables of the GA</a:t>
            </a:r>
          </a:p>
          <a:p>
            <a:pPr marL="0" indent="0">
              <a:buNone/>
            </a:pPr>
            <a:endParaRPr lang="en-GB" sz="1600" dirty="0">
              <a:solidFill>
                <a:schemeClr val="tx2"/>
              </a:solidFill>
            </a:endParaRPr>
          </a:p>
          <a:p>
            <a:pPr marL="0" indent="0">
              <a:buNone/>
            </a:pPr>
            <a:endParaRPr lang="en-GB" sz="1600" dirty="0"/>
          </a:p>
          <a:p>
            <a:pPr marL="0" indent="0">
              <a:buNone/>
            </a:pPr>
            <a:endParaRPr lang="en-GB" sz="1600" dirty="0"/>
          </a:p>
          <a:p>
            <a:pPr marL="0" indent="0">
              <a:buNone/>
            </a:pPr>
            <a:endParaRPr lang="en-GB" sz="1600" dirty="0"/>
          </a:p>
          <a:p>
            <a:pPr marL="12700" indent="0">
              <a:buNone/>
            </a:pPr>
            <a:endParaRPr lang="en-GB" sz="1600" dirty="0"/>
          </a:p>
          <a:p>
            <a:pPr marL="12700" indent="0">
              <a:buNone/>
            </a:pPr>
            <a:endParaRPr lang="fr-BE" sz="1600" b="1" dirty="0"/>
          </a:p>
          <a:p>
            <a:pPr marL="808038" lvl="1" indent="0">
              <a:buNone/>
              <a:defRPr/>
            </a:pPr>
            <a:endParaRPr lang="fr-BE" sz="1400" dirty="0"/>
          </a:p>
          <a:p>
            <a:pPr marL="182563" indent="0">
              <a:buNone/>
              <a:defRPr/>
            </a:pPr>
            <a:endParaRPr lang="en-GB" altLang="de-DE" sz="2000" b="1" dirty="0"/>
          </a:p>
          <a:p>
            <a:pPr marL="808038" lvl="1" indent="0">
              <a:buNone/>
              <a:defRPr/>
            </a:pPr>
            <a:endParaRPr lang="fr-BE" sz="1400" dirty="0"/>
          </a:p>
        </p:txBody>
      </p:sp>
      <p:sp>
        <p:nvSpPr>
          <p:cNvPr id="5" name="Title 4"/>
          <p:cNvSpPr>
            <a:spLocks noGrp="1"/>
          </p:cNvSpPr>
          <p:nvPr>
            <p:ph type="title"/>
          </p:nvPr>
        </p:nvSpPr>
        <p:spPr>
          <a:xfrm>
            <a:off x="975638" y="84222"/>
            <a:ext cx="10515600" cy="1120580"/>
          </a:xfrm>
        </p:spPr>
        <p:txBody>
          <a:bodyPr/>
          <a:lstStyle/>
          <a:p>
            <a:r>
              <a:rPr lang="en-GB" altLang="en-US" dirty="0"/>
              <a:t>Policy</a:t>
            </a:r>
            <a:r>
              <a:rPr lang="en-GB" altLang="en-US" dirty="0">
                <a:ea typeface="ＭＳ Ｐゴシック" panose="020B0600070205080204" pitchFamily="34" charset="-128"/>
              </a:rPr>
              <a:t> Briefs – </a:t>
            </a:r>
            <a:r>
              <a:rPr lang="en-GB" altLang="en-US" dirty="0">
                <a:highlight>
                  <a:srgbClr val="FFFF00"/>
                </a:highlight>
                <a:ea typeface="ＭＳ Ｐゴシック" panose="020B0600070205080204" pitchFamily="34" charset="-128"/>
              </a:rPr>
              <a:t>to be adapted for each project!!!</a:t>
            </a:r>
            <a:r>
              <a:rPr lang="fr-BE" dirty="0">
                <a:highlight>
                  <a:srgbClr val="FFFF00"/>
                </a:highlight>
              </a:rPr>
              <a:t> </a:t>
            </a:r>
          </a:p>
        </p:txBody>
      </p:sp>
      <p:pic>
        <p:nvPicPr>
          <p:cNvPr id="6" name="Picture 2">
            <a:extLst>
              <a:ext uri="{FF2B5EF4-FFF2-40B4-BE49-F238E27FC236}">
                <a16:creationId xmlns:a16="http://schemas.microsoft.com/office/drawing/2014/main" id="{A40B366E-30FB-46BA-9412-6FE6F73497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3748" y="4018547"/>
            <a:ext cx="4936884" cy="1864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95799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dirty="0"/>
            </a:br>
            <a:r>
              <a:rPr lang="fr-BE" dirty="0"/>
              <a:t>Audits</a:t>
            </a:r>
            <a:endParaRPr lang="en-GB" dirty="0"/>
          </a:p>
        </p:txBody>
      </p:sp>
    </p:spTree>
    <p:extLst>
      <p:ext uri="{BB962C8B-B14F-4D97-AF65-F5344CB8AC3E}">
        <p14:creationId xmlns:p14="http://schemas.microsoft.com/office/powerpoint/2010/main" val="41480200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254260"/>
            <a:ext cx="10515600" cy="782357"/>
          </a:xfrm>
        </p:spPr>
        <p:txBody>
          <a:bodyPr/>
          <a:lstStyle/>
          <a:p>
            <a:r>
              <a:rPr lang="fr-BE" dirty="0"/>
              <a:t>Audits </a:t>
            </a:r>
          </a:p>
        </p:txBody>
      </p:sp>
      <p:graphicFrame>
        <p:nvGraphicFramePr>
          <p:cNvPr id="7" name="Content Placeholder 6"/>
          <p:cNvGraphicFramePr>
            <a:graphicFrameLocks noGrp="1"/>
          </p:cNvGraphicFramePr>
          <p:nvPr>
            <p:ph idx="1"/>
          </p:nvPr>
        </p:nvGraphicFramePr>
        <p:xfrm>
          <a:off x="838201" y="1865375"/>
          <a:ext cx="10482072" cy="3841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79647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dirty="0"/>
            </a:br>
            <a:r>
              <a:rPr lang="fr-BE" dirty="0"/>
              <a:t>Links and </a:t>
            </a:r>
            <a:r>
              <a:rPr lang="fr-BE" dirty="0" err="1"/>
              <a:t>useful</a:t>
            </a:r>
            <a:r>
              <a:rPr lang="fr-BE" dirty="0"/>
              <a:t> information</a:t>
            </a:r>
            <a:endParaRPr lang="en-GB" dirty="0"/>
          </a:p>
        </p:txBody>
      </p:sp>
    </p:spTree>
    <p:extLst>
      <p:ext uri="{BB962C8B-B14F-4D97-AF65-F5344CB8AC3E}">
        <p14:creationId xmlns:p14="http://schemas.microsoft.com/office/powerpoint/2010/main" val="73643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5AC9088C-BD4C-4E79-93C2-8921147341E5}"/>
              </a:ext>
            </a:extLst>
          </p:cNvPr>
          <p:cNvSpPr/>
          <p:nvPr/>
        </p:nvSpPr>
        <p:spPr>
          <a:xfrm>
            <a:off x="4987925" y="3573461"/>
            <a:ext cx="1319210" cy="10180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Title 1"/>
          <p:cNvSpPr txBox="1">
            <a:spLocks/>
          </p:cNvSpPr>
          <p:nvPr/>
        </p:nvSpPr>
        <p:spPr bwMode="auto">
          <a:xfrm>
            <a:off x="923925" y="128589"/>
            <a:ext cx="9410701"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FFFFFF"/>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a:lstStyle>
          <a:p>
            <a:pPr marL="72000" indent="0">
              <a:defRPr/>
            </a:pPr>
            <a:r>
              <a:rPr lang="en-GB" altLang="en-US" sz="4000" b="0" dirty="0">
                <a:solidFill>
                  <a:schemeClr val="tx2"/>
                </a:solidFill>
                <a:ea typeface="ＭＳ Ｐゴシック" panose="020B0600070205080204" pitchFamily="34" charset="-128"/>
                <a:cs typeface="+mn-cs"/>
              </a:rPr>
              <a:t>Overview: Monitoring and Reporting</a:t>
            </a:r>
          </a:p>
        </p:txBody>
      </p:sp>
      <p:sp>
        <p:nvSpPr>
          <p:cNvPr id="20483" name="AutoShape 2"/>
          <p:cNvSpPr>
            <a:spLocks noChangeArrowheads="1"/>
          </p:cNvSpPr>
          <p:nvPr/>
        </p:nvSpPr>
        <p:spPr bwMode="auto">
          <a:xfrm>
            <a:off x="3303585" y="1758951"/>
            <a:ext cx="2538416" cy="752475"/>
          </a:xfrm>
          <a:prstGeom prst="chevron">
            <a:avLst>
              <a:gd name="adj" fmla="val 2785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484" name="Slide Number Placeholder 5"/>
          <p:cNvSpPr txBox="1">
            <a:spLocks noGrp="1"/>
          </p:cNvSpPr>
          <p:nvPr/>
        </p:nvSpPr>
        <p:spPr bwMode="auto">
          <a:xfrm>
            <a:off x="4657726" y="4987925"/>
            <a:ext cx="89217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endParaRPr lang="en-GB" altLang="en-US" sz="1000" b="1" i="0" dirty="0">
              <a:solidFill>
                <a:srgbClr val="25A1DF"/>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0485" name="Line 4"/>
          <p:cNvSpPr>
            <a:spLocks noChangeShapeType="1"/>
          </p:cNvSpPr>
          <p:nvPr/>
        </p:nvSpPr>
        <p:spPr bwMode="auto">
          <a:xfrm>
            <a:off x="4864100" y="2943226"/>
            <a:ext cx="669926" cy="588962"/>
          </a:xfrm>
          <a:prstGeom prst="line">
            <a:avLst/>
          </a:prstGeom>
          <a:noFill/>
          <a:ln w="9525">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486" name="Line 5"/>
          <p:cNvSpPr>
            <a:spLocks noChangeShapeType="1"/>
          </p:cNvSpPr>
          <p:nvPr/>
        </p:nvSpPr>
        <p:spPr bwMode="auto">
          <a:xfrm>
            <a:off x="9582146" y="3538553"/>
            <a:ext cx="0" cy="673100"/>
          </a:xfrm>
          <a:prstGeom prst="line">
            <a:avLst/>
          </a:prstGeom>
          <a:noFill/>
          <a:ln w="9525">
            <a:solidFill>
              <a:srgbClr val="25A1D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487" name="AutoShape 6"/>
          <p:cNvSpPr>
            <a:spLocks noChangeArrowheads="1"/>
          </p:cNvSpPr>
          <p:nvPr/>
        </p:nvSpPr>
        <p:spPr bwMode="auto">
          <a:xfrm>
            <a:off x="1658939" y="2811463"/>
            <a:ext cx="1420813" cy="595312"/>
          </a:xfrm>
          <a:prstGeom prst="flowChartAlternateProcess">
            <a:avLst/>
          </a:prstGeom>
          <a:solidFill>
            <a:schemeClr val="folHlink"/>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488" name="Slide Number Placeholder 5"/>
          <p:cNvSpPr txBox="1">
            <a:spLocks noGrp="1"/>
          </p:cNvSpPr>
          <p:nvPr/>
        </p:nvSpPr>
        <p:spPr bwMode="auto">
          <a:xfrm>
            <a:off x="1658939" y="2876550"/>
            <a:ext cx="1373188" cy="3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rgbClr val="1C88BE"/>
                </a:solidFill>
                <a:latin typeface="Arial" panose="020B0604020202020204" pitchFamily="34" charset="0"/>
                <a:ea typeface="ＭＳ Ｐゴシック" panose="020B0600070205080204" pitchFamily="34" charset="-128"/>
                <a:cs typeface="Arial" panose="020B0604020202020204" pitchFamily="34" charset="0"/>
              </a:rPr>
              <a:t>DELIVERABLES  submitted</a:t>
            </a:r>
          </a:p>
        </p:txBody>
      </p:sp>
      <p:sp>
        <p:nvSpPr>
          <p:cNvPr id="20489" name="AutoShape 8"/>
          <p:cNvSpPr>
            <a:spLocks noChangeArrowheads="1"/>
          </p:cNvSpPr>
          <p:nvPr/>
        </p:nvSpPr>
        <p:spPr bwMode="auto">
          <a:xfrm>
            <a:off x="6594475" y="2811464"/>
            <a:ext cx="1665288" cy="695325"/>
          </a:xfrm>
          <a:prstGeom prst="flowChartAlternateProcess">
            <a:avLst/>
          </a:prstGeom>
          <a:solidFill>
            <a:schemeClr val="tx2">
              <a:lumMod val="60000"/>
              <a:lumOff val="40000"/>
            </a:schemeClr>
          </a:solidFill>
          <a:ln>
            <a:noFill/>
          </a:ln>
          <a:effec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0" name="Slide Number Placeholder 5"/>
          <p:cNvSpPr txBox="1">
            <a:spLocks noGrp="1"/>
          </p:cNvSpPr>
          <p:nvPr/>
        </p:nvSpPr>
        <p:spPr bwMode="auto">
          <a:xfrm>
            <a:off x="6591045" y="2781467"/>
            <a:ext cx="1641987" cy="65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Submission of revised version of reports (technical and financial) </a:t>
            </a:r>
          </a:p>
        </p:txBody>
      </p:sp>
      <p:sp>
        <p:nvSpPr>
          <p:cNvPr id="20491" name="AutoShape 10"/>
          <p:cNvSpPr>
            <a:spLocks noChangeArrowheads="1"/>
          </p:cNvSpPr>
          <p:nvPr/>
        </p:nvSpPr>
        <p:spPr bwMode="auto">
          <a:xfrm>
            <a:off x="3940969" y="4995071"/>
            <a:ext cx="1468437" cy="752475"/>
          </a:xfrm>
          <a:prstGeom prst="flowChartAlternateProcess">
            <a:avLst/>
          </a:prstGeom>
          <a:solidFill>
            <a:srgbClr val="1C88B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2" name="Slide Number Placeholder 5"/>
          <p:cNvSpPr txBox="1">
            <a:spLocks noGrp="1"/>
          </p:cNvSpPr>
          <p:nvPr/>
        </p:nvSpPr>
        <p:spPr bwMode="auto">
          <a:xfrm rot="10800000" flipV="1">
            <a:off x="3996532" y="5151439"/>
            <a:ext cx="1322388" cy="453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200" b="1" i="0" dirty="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Review meeting</a:t>
            </a:r>
          </a:p>
        </p:txBody>
      </p:sp>
      <p:sp>
        <p:nvSpPr>
          <p:cNvPr id="20493" name="AutoShape 12"/>
          <p:cNvSpPr>
            <a:spLocks noChangeArrowheads="1"/>
          </p:cNvSpPr>
          <p:nvPr/>
        </p:nvSpPr>
        <p:spPr bwMode="auto">
          <a:xfrm>
            <a:off x="8845543" y="4343401"/>
            <a:ext cx="1489077" cy="595313"/>
          </a:xfrm>
          <a:prstGeom prst="flowChartAlternateProcess">
            <a:avLst/>
          </a:prstGeom>
          <a:solidFill>
            <a:srgbClr val="008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4" name="Slide Number Placeholder 5"/>
          <p:cNvSpPr txBox="1">
            <a:spLocks noGrp="1"/>
          </p:cNvSpPr>
          <p:nvPr/>
        </p:nvSpPr>
        <p:spPr bwMode="auto">
          <a:xfrm>
            <a:off x="8866982" y="4464451"/>
            <a:ext cx="1473207" cy="36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Initiation payment</a:t>
            </a:r>
          </a:p>
        </p:txBody>
      </p:sp>
      <p:sp>
        <p:nvSpPr>
          <p:cNvPr id="20497" name="AutoShape 17"/>
          <p:cNvSpPr>
            <a:spLocks noChangeArrowheads="1"/>
          </p:cNvSpPr>
          <p:nvPr/>
        </p:nvSpPr>
        <p:spPr bwMode="auto">
          <a:xfrm>
            <a:off x="8845544" y="2809569"/>
            <a:ext cx="1473205" cy="697220"/>
          </a:xfrm>
          <a:prstGeom prst="flowChartAlternateProcess">
            <a:avLst/>
          </a:prstGeom>
          <a:solidFill>
            <a:srgbClr val="CE5B04"/>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8" name="Slide Number Placeholder 5"/>
          <p:cNvSpPr txBox="1">
            <a:spLocks noGrp="1"/>
          </p:cNvSpPr>
          <p:nvPr/>
        </p:nvSpPr>
        <p:spPr bwMode="auto">
          <a:xfrm>
            <a:off x="8934450" y="2876550"/>
            <a:ext cx="1373190"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ALL documents received, correct and accepted</a:t>
            </a:r>
          </a:p>
        </p:txBody>
      </p:sp>
      <p:sp>
        <p:nvSpPr>
          <p:cNvPr id="20499" name="Slide Number Placeholder 5"/>
          <p:cNvSpPr txBox="1">
            <a:spLocks noGrp="1"/>
          </p:cNvSpPr>
          <p:nvPr/>
        </p:nvSpPr>
        <p:spPr bwMode="auto">
          <a:xfrm>
            <a:off x="4906172" y="3573462"/>
            <a:ext cx="1477964" cy="1024730"/>
          </a:xfrm>
          <a:prstGeom prst="roundRect">
            <a:avLst/>
          </a:prstGeom>
          <a:solidFill>
            <a:schemeClr val="bg1"/>
          </a:solidFill>
          <a:ln>
            <a:solidFill>
              <a:srgbClr val="0070C0"/>
            </a:solidFill>
          </a:ln>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000" b="1" i="0" dirty="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Comments from</a:t>
            </a:r>
          </a:p>
          <a:p>
            <a:pPr algn="ctr" eaLnBrk="1" hangingPunct="1">
              <a:spcBef>
                <a:spcPct val="0"/>
              </a:spcBef>
              <a:buClrTx/>
            </a:pPr>
            <a:r>
              <a:rPr lang="en-GB" altLang="en-US" sz="1000" b="1" i="0" dirty="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Project Officer and Financial Officer – clarifications and modifications may be requested</a:t>
            </a:r>
          </a:p>
        </p:txBody>
      </p:sp>
      <p:sp>
        <p:nvSpPr>
          <p:cNvPr id="20500" name="Line 20"/>
          <p:cNvSpPr>
            <a:spLocks noChangeShapeType="1"/>
          </p:cNvSpPr>
          <p:nvPr/>
        </p:nvSpPr>
        <p:spPr bwMode="auto">
          <a:xfrm>
            <a:off x="8229601" y="3090864"/>
            <a:ext cx="442913" cy="9525"/>
          </a:xfrm>
          <a:prstGeom prst="line">
            <a:avLst/>
          </a:prstGeom>
          <a:noFill/>
          <a:ln w="9525">
            <a:solidFill>
              <a:srgbClr val="25A1D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501" name="Slide Number Placeholder 5"/>
          <p:cNvSpPr txBox="1">
            <a:spLocks noGrp="1"/>
          </p:cNvSpPr>
          <p:nvPr/>
        </p:nvSpPr>
        <p:spPr bwMode="auto">
          <a:xfrm>
            <a:off x="6868326" y="3608516"/>
            <a:ext cx="1361274" cy="53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rgbClr val="25A1DF"/>
                </a:solidFill>
                <a:latin typeface="Arial" panose="020B0604020202020204" pitchFamily="34" charset="0"/>
                <a:ea typeface="ＭＳ Ｐゴシック" panose="020B0600070205080204" pitchFamily="34" charset="-128"/>
                <a:cs typeface="Arial" panose="020B0604020202020204" pitchFamily="34" charset="0"/>
              </a:rPr>
              <a:t>More than one iteration may be necessary</a:t>
            </a:r>
          </a:p>
        </p:txBody>
      </p:sp>
      <p:sp>
        <p:nvSpPr>
          <p:cNvPr id="20502" name="AutoShape 23"/>
          <p:cNvSpPr>
            <a:spLocks noChangeArrowheads="1"/>
          </p:cNvSpPr>
          <p:nvPr/>
        </p:nvSpPr>
        <p:spPr bwMode="auto">
          <a:xfrm>
            <a:off x="1658939" y="1768475"/>
            <a:ext cx="1457324" cy="742950"/>
          </a:xfrm>
          <a:prstGeom prst="homePlate">
            <a:avLst>
              <a:gd name="adj" fmla="val 3846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3" name="Text Box 24"/>
          <p:cNvSpPr txBox="1">
            <a:spLocks noChangeArrowheads="1"/>
          </p:cNvSpPr>
          <p:nvPr/>
        </p:nvSpPr>
        <p:spPr bwMode="auto">
          <a:xfrm>
            <a:off x="1744579" y="1825626"/>
            <a:ext cx="1155783"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End of reporting period</a:t>
            </a:r>
          </a:p>
        </p:txBody>
      </p:sp>
      <p:sp>
        <p:nvSpPr>
          <p:cNvPr id="20504" name="Text Box 25"/>
          <p:cNvSpPr txBox="1">
            <a:spLocks noChangeArrowheads="1"/>
          </p:cNvSpPr>
          <p:nvPr/>
        </p:nvSpPr>
        <p:spPr bwMode="auto">
          <a:xfrm>
            <a:off x="3865563" y="2014539"/>
            <a:ext cx="17335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Within 60 days</a:t>
            </a:r>
          </a:p>
        </p:txBody>
      </p:sp>
      <p:sp>
        <p:nvSpPr>
          <p:cNvPr id="20505" name="AutoShape 26"/>
          <p:cNvSpPr>
            <a:spLocks noChangeArrowheads="1"/>
          </p:cNvSpPr>
          <p:nvPr/>
        </p:nvSpPr>
        <p:spPr bwMode="auto">
          <a:xfrm>
            <a:off x="3305176" y="2809569"/>
            <a:ext cx="1457325" cy="957570"/>
          </a:xfrm>
          <a:prstGeom prst="flowChartAlternateProcess">
            <a:avLst/>
          </a:prstGeom>
          <a:solidFill>
            <a:schemeClr val="folHlink"/>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6" name="Slide Number Placeholder 5"/>
          <p:cNvSpPr txBox="1">
            <a:spLocks noGrp="1"/>
          </p:cNvSpPr>
          <p:nvPr/>
        </p:nvSpPr>
        <p:spPr bwMode="auto">
          <a:xfrm>
            <a:off x="3321051" y="2901159"/>
            <a:ext cx="1412875" cy="77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rgbClr val="1C88BE"/>
                </a:solidFill>
                <a:latin typeface="Arial" panose="020B0604020202020204" pitchFamily="34" charset="0"/>
                <a:ea typeface="ＭＳ Ｐゴシック" panose="020B0600070205080204" pitchFamily="34" charset="-128"/>
                <a:cs typeface="Arial" panose="020B0604020202020204" pitchFamily="34" charset="0"/>
              </a:rPr>
              <a:t>Periodic REPORT</a:t>
            </a:r>
          </a:p>
          <a:p>
            <a:pPr algn="ctr" eaLnBrk="1" hangingPunct="1">
              <a:spcBef>
                <a:spcPct val="0"/>
              </a:spcBef>
              <a:buClrTx/>
            </a:pPr>
            <a:r>
              <a:rPr lang="en-IE" altLang="en-US" sz="1100" b="1" i="0" dirty="0">
                <a:solidFill>
                  <a:srgbClr val="1C88BE"/>
                </a:solidFill>
                <a:latin typeface="Arial" panose="020B0604020202020204" pitchFamily="34" charset="0"/>
                <a:ea typeface="ＭＳ Ｐゴシック" panose="020B0600070205080204" pitchFamily="34" charset="-128"/>
                <a:cs typeface="Arial" panose="020B0604020202020204" pitchFamily="34" charset="0"/>
              </a:rPr>
              <a:t>submitted (technical and financial</a:t>
            </a:r>
            <a:r>
              <a:rPr lang="fr-BE" altLang="en-US" sz="1100" b="1" i="0" dirty="0">
                <a:solidFill>
                  <a:srgbClr val="1C88BE"/>
                </a:solidFill>
                <a:latin typeface="Arial" panose="020B0604020202020204" pitchFamily="34" charset="0"/>
                <a:ea typeface="ＭＳ Ｐゴシック" panose="020B0600070205080204" pitchFamily="34" charset="-128"/>
                <a:cs typeface="Arial" panose="020B0604020202020204" pitchFamily="34" charset="0"/>
              </a:rPr>
              <a:t>)</a:t>
            </a:r>
            <a:endParaRPr lang="en-GB" altLang="en-US" sz="1100" b="1" i="0" dirty="0">
              <a:solidFill>
                <a:srgbClr val="1C88BE"/>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0507" name="AutoShape 28"/>
          <p:cNvSpPr>
            <a:spLocks noChangeArrowheads="1"/>
          </p:cNvSpPr>
          <p:nvPr/>
        </p:nvSpPr>
        <p:spPr bwMode="auto">
          <a:xfrm>
            <a:off x="6029323" y="1758952"/>
            <a:ext cx="2628900" cy="752475"/>
          </a:xfrm>
          <a:prstGeom prst="chevron">
            <a:avLst>
              <a:gd name="adj" fmla="val 2785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8" name="Text Box 29"/>
          <p:cNvSpPr txBox="1">
            <a:spLocks noChangeArrowheads="1"/>
          </p:cNvSpPr>
          <p:nvPr/>
        </p:nvSpPr>
        <p:spPr bwMode="auto">
          <a:xfrm>
            <a:off x="6403979" y="1904325"/>
            <a:ext cx="19431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Revisions and explanations</a:t>
            </a:r>
          </a:p>
        </p:txBody>
      </p:sp>
      <p:sp>
        <p:nvSpPr>
          <p:cNvPr id="20509" name="AutoShape 30"/>
          <p:cNvSpPr>
            <a:spLocks noChangeArrowheads="1"/>
          </p:cNvSpPr>
          <p:nvPr/>
        </p:nvSpPr>
        <p:spPr bwMode="auto">
          <a:xfrm>
            <a:off x="8845545" y="1755776"/>
            <a:ext cx="1489081" cy="752475"/>
          </a:xfrm>
          <a:prstGeom prst="chevron">
            <a:avLst>
              <a:gd name="adj" fmla="val 31320"/>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10" name="Text Box 31"/>
          <p:cNvSpPr txBox="1">
            <a:spLocks noChangeArrowheads="1"/>
          </p:cNvSpPr>
          <p:nvPr/>
        </p:nvSpPr>
        <p:spPr bwMode="auto">
          <a:xfrm>
            <a:off x="9050336" y="1831931"/>
            <a:ext cx="1268413"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End of reporting and payment</a:t>
            </a:r>
          </a:p>
        </p:txBody>
      </p:sp>
      <p:sp>
        <p:nvSpPr>
          <p:cNvPr id="20514" name="Line 35"/>
          <p:cNvSpPr>
            <a:spLocks noChangeShapeType="1"/>
          </p:cNvSpPr>
          <p:nvPr/>
        </p:nvSpPr>
        <p:spPr bwMode="auto">
          <a:xfrm>
            <a:off x="3525046" y="3940976"/>
            <a:ext cx="0" cy="1400161"/>
          </a:xfrm>
          <a:prstGeom prst="line">
            <a:avLst/>
          </a:prstGeom>
          <a:noFill/>
          <a:ln w="9525">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IE"/>
          </a:p>
        </p:txBody>
      </p:sp>
      <p:sp>
        <p:nvSpPr>
          <p:cNvPr id="20517" name="Line 38"/>
          <p:cNvSpPr>
            <a:spLocks noChangeShapeType="1"/>
          </p:cNvSpPr>
          <p:nvPr/>
        </p:nvSpPr>
        <p:spPr bwMode="auto">
          <a:xfrm>
            <a:off x="5599113" y="5371309"/>
            <a:ext cx="496887" cy="0"/>
          </a:xfrm>
          <a:prstGeom prst="line">
            <a:avLst/>
          </a:prstGeom>
          <a:noFill/>
          <a:ln w="9525">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 name="Rectangle: Rounded Corners 1">
            <a:extLst>
              <a:ext uri="{FF2B5EF4-FFF2-40B4-BE49-F238E27FC236}">
                <a16:creationId xmlns:a16="http://schemas.microsoft.com/office/drawing/2014/main" id="{32DE1FE4-CA87-4361-8A21-01774032854D}"/>
              </a:ext>
            </a:extLst>
          </p:cNvPr>
          <p:cNvSpPr/>
          <p:nvPr/>
        </p:nvSpPr>
        <p:spPr>
          <a:xfrm>
            <a:off x="6231167" y="4987925"/>
            <a:ext cx="914400" cy="752475"/>
          </a:xfrm>
          <a:prstGeom prst="round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0511" name="Slide Number Placeholder 5"/>
          <p:cNvSpPr txBox="1">
            <a:spLocks noGrp="1"/>
          </p:cNvSpPr>
          <p:nvPr/>
        </p:nvSpPr>
        <p:spPr bwMode="auto">
          <a:xfrm>
            <a:off x="6221924" y="5089652"/>
            <a:ext cx="914399" cy="572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Review report submitted</a:t>
            </a:r>
          </a:p>
        </p:txBody>
      </p:sp>
      <p:cxnSp>
        <p:nvCxnSpPr>
          <p:cNvPr id="4" name="Straight Arrow Connector 3">
            <a:extLst>
              <a:ext uri="{FF2B5EF4-FFF2-40B4-BE49-F238E27FC236}">
                <a16:creationId xmlns:a16="http://schemas.microsoft.com/office/drawing/2014/main" id="{207360F2-9337-4554-A837-879583E326DC}"/>
              </a:ext>
            </a:extLst>
          </p:cNvPr>
          <p:cNvCxnSpPr>
            <a:cxnSpLocks/>
          </p:cNvCxnSpPr>
          <p:nvPr/>
        </p:nvCxnSpPr>
        <p:spPr>
          <a:xfrm flipV="1">
            <a:off x="6791325" y="3538553"/>
            <a:ext cx="0" cy="140016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3958AF9-EB52-472A-B833-AFAE5BC20CF0}"/>
              </a:ext>
            </a:extLst>
          </p:cNvPr>
          <p:cNvCxnSpPr>
            <a:cxnSpLocks/>
          </p:cNvCxnSpPr>
          <p:nvPr/>
        </p:nvCxnSpPr>
        <p:spPr>
          <a:xfrm>
            <a:off x="6467475" y="4105275"/>
            <a:ext cx="2116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C323686-6D6A-4A7A-AB50-038EE158E00F}"/>
              </a:ext>
            </a:extLst>
          </p:cNvPr>
          <p:cNvCxnSpPr>
            <a:cxnSpLocks/>
          </p:cNvCxnSpPr>
          <p:nvPr/>
        </p:nvCxnSpPr>
        <p:spPr>
          <a:xfrm flipV="1">
            <a:off x="6672774" y="3538553"/>
            <a:ext cx="0" cy="56672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D47C219-48BD-4A17-9955-8CEFDB62B291}"/>
              </a:ext>
            </a:extLst>
          </p:cNvPr>
          <p:cNvCxnSpPr>
            <a:stCxn id="20514" idx="1"/>
          </p:cNvCxnSpPr>
          <p:nvPr/>
        </p:nvCxnSpPr>
        <p:spPr>
          <a:xfrm>
            <a:off x="3525047" y="5341137"/>
            <a:ext cx="340516"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7216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2" y="174695"/>
            <a:ext cx="10515600" cy="784310"/>
          </a:xfrm>
        </p:spPr>
        <p:txBody>
          <a:bodyPr/>
          <a:lstStyle/>
          <a:p>
            <a:r>
              <a:rPr lang="fr-BE" dirty="0"/>
              <a:t>HE Online </a:t>
            </a:r>
            <a:r>
              <a:rPr lang="en-IE" dirty="0"/>
              <a:t>Manual</a:t>
            </a:r>
          </a:p>
        </p:txBody>
      </p:sp>
      <p:sp>
        <p:nvSpPr>
          <p:cNvPr id="9" name="Rectangle 8"/>
          <p:cNvSpPr/>
          <p:nvPr/>
        </p:nvSpPr>
        <p:spPr>
          <a:xfrm>
            <a:off x="970722" y="1296913"/>
            <a:ext cx="10118035" cy="646331"/>
          </a:xfrm>
          <a:prstGeom prst="rect">
            <a:avLst/>
          </a:prstGeom>
        </p:spPr>
        <p:txBody>
          <a:bodyPr wrap="square">
            <a:spAutoFit/>
          </a:bodyPr>
          <a:lstStyle/>
          <a:p>
            <a:r>
              <a:rPr lang="fr-BE" dirty="0">
                <a:hlinkClick r:id="rId2"/>
              </a:rPr>
              <a:t>https://webgate.ec.europa.eu/funding-tenders-opportunities/display/OM/Online+Manual</a:t>
            </a:r>
            <a:endParaRPr lang="fr-BE" dirty="0"/>
          </a:p>
          <a:p>
            <a:endParaRPr lang="fr-BE" dirty="0"/>
          </a:p>
        </p:txBody>
      </p:sp>
      <p:sp>
        <p:nvSpPr>
          <p:cNvPr id="10" name="Rectangle 9"/>
          <p:cNvSpPr/>
          <p:nvPr/>
        </p:nvSpPr>
        <p:spPr>
          <a:xfrm>
            <a:off x="119269" y="2136339"/>
            <a:ext cx="10038521" cy="3139321"/>
          </a:xfrm>
          <a:prstGeom prst="rect">
            <a:avLst/>
          </a:prstGeom>
        </p:spPr>
        <p:txBody>
          <a:bodyPr wrap="square">
            <a:spAutoFit/>
          </a:bodyPr>
          <a:lstStyle/>
          <a:p>
            <a:r>
              <a:rPr lang="en-US" b="1" dirty="0">
                <a:solidFill>
                  <a:srgbClr val="0052CC"/>
                </a:solidFill>
                <a:latin typeface="-apple-system"/>
                <a:hlinkClick r:id="rId3"/>
              </a:rPr>
              <a:t>Grant management</a:t>
            </a:r>
            <a:endParaRPr lang="en-US" b="1" dirty="0">
              <a:solidFill>
                <a:srgbClr val="0052CC"/>
              </a:solidFill>
              <a:latin typeface="-apple-system"/>
            </a:endParaRPr>
          </a:p>
          <a:p>
            <a:endParaRPr lang="en-US" b="1" dirty="0">
              <a:solidFill>
                <a:srgbClr val="0052CC"/>
              </a:solidFill>
              <a:latin typeface="-apple-system"/>
            </a:endParaRPr>
          </a:p>
          <a:p>
            <a:endParaRPr lang="en-US" b="1" dirty="0">
              <a:solidFill>
                <a:srgbClr val="172B4D"/>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4"/>
              </a:rPr>
              <a:t>Keeping records</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5"/>
              </a:rPr>
              <a:t>Amendments</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6"/>
              </a:rPr>
              <a:t>Reports &amp; payment requests</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7"/>
              </a:rPr>
              <a:t>Deliverables &amp; milestones</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8"/>
              </a:rPr>
              <a:t>Dissemination &amp; exploitation</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9"/>
              </a:rPr>
              <a:t>Communicating your project</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10"/>
              </a:rPr>
              <a:t>Acknowledgement of EU funding</a:t>
            </a:r>
            <a:endParaRPr lang="en-US" dirty="0">
              <a:solidFill>
                <a:srgbClr val="333333"/>
              </a:solidFill>
              <a:latin typeface="-apple-system"/>
            </a:endParaRPr>
          </a:p>
          <a:p>
            <a:pPr marL="285750" indent="-285750">
              <a:buFont typeface="Arial" panose="020B0604020202020204" pitchFamily="34" charset="0"/>
              <a:buChar char="•"/>
            </a:pPr>
            <a:r>
              <a:rPr lang="en-US" dirty="0">
                <a:solidFill>
                  <a:srgbClr val="0052CC"/>
                </a:solidFill>
                <a:latin typeface="-apple-system"/>
                <a:hlinkClick r:id="rId11"/>
              </a:rPr>
              <a:t>Checks, audits, reviews &amp; investigations</a:t>
            </a:r>
            <a:endParaRPr lang="en-US" b="0" i="0" dirty="0">
              <a:solidFill>
                <a:srgbClr val="333333"/>
              </a:solidFill>
              <a:effectLst/>
              <a:latin typeface="-apple-system"/>
            </a:endParaRPr>
          </a:p>
        </p:txBody>
      </p:sp>
    </p:spTree>
    <p:extLst>
      <p:ext uri="{BB962C8B-B14F-4D97-AF65-F5344CB8AC3E}">
        <p14:creationId xmlns:p14="http://schemas.microsoft.com/office/powerpoint/2010/main" val="10470065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8446" y="434341"/>
            <a:ext cx="10515600" cy="674369"/>
          </a:xfrm>
        </p:spPr>
        <p:txBody>
          <a:bodyPr/>
          <a:lstStyle/>
          <a:p>
            <a:r>
              <a:rPr lang="en-GB" dirty="0"/>
              <a:t>Useful links</a:t>
            </a:r>
          </a:p>
        </p:txBody>
      </p:sp>
      <p:sp>
        <p:nvSpPr>
          <p:cNvPr id="7" name="Rectangle 1"/>
          <p:cNvSpPr>
            <a:spLocks noGrp="1" noChangeArrowheads="1"/>
          </p:cNvSpPr>
          <p:nvPr>
            <p:ph sz="half" idx="2"/>
          </p:nvPr>
        </p:nvSpPr>
        <p:spPr bwMode="auto">
          <a:xfrm>
            <a:off x="1200150" y="1484400"/>
            <a:ext cx="9863231"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lr>
                <a:schemeClr val="bg1"/>
              </a:buClr>
              <a:defRPr sz="2400" i="1">
                <a:solidFill>
                  <a:srgbClr val="0F5494"/>
                </a:solidFill>
                <a:latin typeface="Verdana" pitchFamily="34" charset="0"/>
              </a:defRPr>
            </a:lvl1pPr>
            <a:lvl2pPr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180975" lvl="1" indent="0" eaLnBrk="1" hangingPunct="1">
              <a:spcBef>
                <a:spcPct val="0"/>
              </a:spcBef>
              <a:spcAft>
                <a:spcPts val="0"/>
              </a:spcAft>
              <a:buClrTx/>
              <a:buFontTx/>
              <a:buNone/>
              <a:defRPr/>
            </a:pPr>
            <a:endParaRPr lang="en-GB" altLang="en-US" dirty="0">
              <a:latin typeface="+mn-lt"/>
            </a:endParaRPr>
          </a:p>
          <a:p>
            <a:pPr marL="180975" lvl="1" indent="0" eaLnBrk="1" hangingPunct="1">
              <a:spcBef>
                <a:spcPct val="0"/>
              </a:spcBef>
              <a:spcAft>
                <a:spcPts val="0"/>
              </a:spcAft>
              <a:buClrTx/>
              <a:buFontTx/>
              <a:buNone/>
              <a:defRPr/>
            </a:pPr>
            <a:r>
              <a:rPr lang="en-GB" altLang="en-US" dirty="0">
                <a:latin typeface="+mn-lt"/>
                <a:hlinkClick r:id="rId3"/>
              </a:rPr>
              <a:t>HE </a:t>
            </a:r>
            <a:r>
              <a:rPr lang="en-US" altLang="en-US" dirty="0">
                <a:latin typeface="+mn-lt"/>
                <a:hlinkClick r:id="rId3"/>
              </a:rPr>
              <a:t>Annotated Model Grant Agreement</a:t>
            </a:r>
            <a:endParaRPr lang="en-US" altLang="en-US" dirty="0">
              <a:latin typeface="+mn-lt"/>
            </a:endParaRPr>
          </a:p>
          <a:p>
            <a:pPr marL="180975" lvl="1" indent="0" eaLnBrk="1" hangingPunct="1">
              <a:spcBef>
                <a:spcPct val="0"/>
              </a:spcBef>
              <a:spcAft>
                <a:spcPts val="0"/>
              </a:spcAft>
              <a:buClrTx/>
              <a:buFontTx/>
              <a:buNone/>
              <a:defRPr/>
            </a:pPr>
            <a:endParaRPr lang="en-US" altLang="en-US" b="0" u="sng" dirty="0">
              <a:solidFill>
                <a:srgbClr val="035DC1"/>
              </a:solidFill>
              <a:latin typeface="+mn-lt"/>
            </a:endParaRPr>
          </a:p>
          <a:p>
            <a:pPr marL="180975" lvl="1" indent="0" eaLnBrk="1" hangingPunct="1">
              <a:spcBef>
                <a:spcPct val="0"/>
              </a:spcBef>
              <a:spcAft>
                <a:spcPts val="0"/>
              </a:spcAft>
              <a:buClrTx/>
              <a:buNone/>
              <a:defRPr/>
            </a:pPr>
            <a:r>
              <a:rPr lang="en-IE" dirty="0">
                <a:solidFill>
                  <a:schemeClr val="tx2"/>
                </a:solidFill>
                <a:latin typeface="+mn-lt"/>
                <a:hlinkClick r:id="rId4"/>
              </a:rPr>
              <a:t>Guidance on social media for EU funded R&amp;I projects</a:t>
            </a:r>
            <a:endParaRPr lang="en-IE" dirty="0">
              <a:solidFill>
                <a:schemeClr val="tx2"/>
              </a:solidFill>
              <a:latin typeface="+mn-lt"/>
            </a:endParaRPr>
          </a:p>
          <a:p>
            <a:pPr marL="180975" lvl="1" indent="0" eaLnBrk="1" hangingPunct="1">
              <a:spcBef>
                <a:spcPct val="0"/>
              </a:spcBef>
              <a:spcAft>
                <a:spcPts val="0"/>
              </a:spcAft>
              <a:buClrTx/>
              <a:buNone/>
              <a:defRPr/>
            </a:pPr>
            <a:endParaRPr lang="en-GB" dirty="0">
              <a:solidFill>
                <a:schemeClr val="tx2"/>
              </a:solidFill>
              <a:latin typeface="+mn-lt"/>
            </a:endParaRPr>
          </a:p>
          <a:p>
            <a:pPr marL="180975" lvl="1" indent="0" eaLnBrk="1" hangingPunct="1">
              <a:spcBef>
                <a:spcPct val="0"/>
              </a:spcBef>
              <a:spcAft>
                <a:spcPts val="0"/>
              </a:spcAft>
              <a:buClrTx/>
              <a:buFontTx/>
              <a:buNone/>
              <a:defRPr/>
            </a:pPr>
            <a:endParaRPr lang="en-GB" altLang="en-US" b="0" dirty="0">
              <a:latin typeface="+mn-lt"/>
            </a:endParaRPr>
          </a:p>
          <a:p>
            <a:pPr marL="180975" lvl="1" indent="0" eaLnBrk="1" hangingPunct="1">
              <a:spcBef>
                <a:spcPct val="0"/>
              </a:spcBef>
              <a:spcAft>
                <a:spcPts val="0"/>
              </a:spcAft>
              <a:buClrTx/>
              <a:buFontTx/>
              <a:buNone/>
              <a:defRPr/>
            </a:pPr>
            <a:r>
              <a:rPr lang="en-US" i="0" dirty="0">
                <a:solidFill>
                  <a:schemeClr val="tx2"/>
                </a:solidFill>
                <a:latin typeface="+mn-lt"/>
                <a:hlinkClick r:id="rId5"/>
              </a:rPr>
              <a:t>Horizon Europe – Funding Programme for Research and Innovation</a:t>
            </a:r>
            <a:endParaRPr lang="en-US" i="0" dirty="0">
              <a:solidFill>
                <a:schemeClr val="tx2"/>
              </a:solidFill>
              <a:latin typeface="+mn-lt"/>
            </a:endParaRPr>
          </a:p>
          <a:p>
            <a:pPr marL="180975" lvl="1" indent="0" eaLnBrk="1" hangingPunct="1">
              <a:spcBef>
                <a:spcPct val="0"/>
              </a:spcBef>
              <a:spcAft>
                <a:spcPts val="0"/>
              </a:spcAft>
              <a:buClrTx/>
              <a:buFontTx/>
              <a:buNone/>
              <a:defRPr/>
            </a:pPr>
            <a:endParaRPr lang="en-US" dirty="0">
              <a:solidFill>
                <a:schemeClr val="tx2"/>
              </a:solidFill>
              <a:latin typeface="+mn-lt"/>
              <a:hlinkClick r:id="rId6"/>
            </a:endParaRPr>
          </a:p>
          <a:p>
            <a:pPr marL="180975" lvl="1" indent="0" eaLnBrk="1" hangingPunct="1">
              <a:spcBef>
                <a:spcPct val="0"/>
              </a:spcBef>
              <a:spcAft>
                <a:spcPts val="0"/>
              </a:spcAft>
              <a:buClrTx/>
              <a:buFontTx/>
              <a:buNone/>
              <a:defRPr/>
            </a:pPr>
            <a:r>
              <a:rPr lang="en-IE" i="0" dirty="0">
                <a:solidFill>
                  <a:schemeClr val="tx2"/>
                </a:solidFill>
                <a:latin typeface="+mn-lt"/>
                <a:hlinkClick r:id="" action="ppaction://noaction"/>
              </a:rPr>
              <a:t>Factsheet ‘Open Science in Horizon Europe’</a:t>
            </a:r>
            <a:endParaRPr lang="en-IE" i="0" dirty="0">
              <a:solidFill>
                <a:schemeClr val="tx2"/>
              </a:solidFill>
              <a:latin typeface="+mn-lt"/>
            </a:endParaRPr>
          </a:p>
          <a:p>
            <a:pPr marL="180975" lvl="1" indent="0" eaLnBrk="1" hangingPunct="1">
              <a:spcBef>
                <a:spcPct val="0"/>
              </a:spcBef>
              <a:spcAft>
                <a:spcPts val="0"/>
              </a:spcAft>
              <a:buClrTx/>
              <a:buFontTx/>
              <a:buNone/>
              <a:defRPr/>
            </a:pPr>
            <a:endParaRPr lang="en-IE" dirty="0">
              <a:solidFill>
                <a:schemeClr val="tx2"/>
              </a:solidFill>
              <a:latin typeface="+mn-lt"/>
              <a:hlinkClick r:id="rId7"/>
            </a:endParaRPr>
          </a:p>
          <a:p>
            <a:pPr marL="180975" lvl="1" indent="0" eaLnBrk="1" hangingPunct="1">
              <a:spcBef>
                <a:spcPct val="0"/>
              </a:spcBef>
              <a:spcAft>
                <a:spcPts val="0"/>
              </a:spcAft>
              <a:buClrTx/>
              <a:buFontTx/>
              <a:buNone/>
              <a:defRPr/>
            </a:pPr>
            <a:r>
              <a:rPr lang="fr-BE" i="0" dirty="0">
                <a:solidFill>
                  <a:schemeClr val="tx2"/>
                </a:solidFill>
                <a:latin typeface="+mn-lt"/>
                <a:hlinkClick r:id="rId7"/>
              </a:rPr>
              <a:t>Communication on ‘A new ERA for </a:t>
            </a:r>
            <a:r>
              <a:rPr lang="fr-BE" i="0" dirty="0" err="1">
                <a:solidFill>
                  <a:schemeClr val="tx2"/>
                </a:solidFill>
                <a:latin typeface="+mn-lt"/>
                <a:hlinkClick r:id="rId7"/>
              </a:rPr>
              <a:t>Research</a:t>
            </a:r>
            <a:r>
              <a:rPr lang="fr-BE" i="0" dirty="0">
                <a:solidFill>
                  <a:schemeClr val="tx2"/>
                </a:solidFill>
                <a:latin typeface="+mn-lt"/>
                <a:hlinkClick r:id="rId7"/>
              </a:rPr>
              <a:t> and Innovation</a:t>
            </a:r>
            <a:r>
              <a:rPr lang="fr-BE" i="0" dirty="0">
                <a:solidFill>
                  <a:schemeClr val="tx2"/>
                </a:solidFill>
                <a:latin typeface="+mn-lt"/>
              </a:rPr>
              <a:t>’</a:t>
            </a:r>
          </a:p>
          <a:p>
            <a:pPr marL="180975" lvl="1" indent="0" eaLnBrk="1" hangingPunct="1">
              <a:spcBef>
                <a:spcPct val="0"/>
              </a:spcBef>
              <a:spcAft>
                <a:spcPts val="0"/>
              </a:spcAft>
              <a:buClrTx/>
              <a:buFontTx/>
              <a:buNone/>
              <a:defRPr/>
            </a:pPr>
            <a:endParaRPr lang="fr-BE" dirty="0">
              <a:solidFill>
                <a:schemeClr val="tx2"/>
              </a:solidFill>
              <a:latin typeface="+mn-lt"/>
            </a:endParaRPr>
          </a:p>
          <a:p>
            <a:pPr marL="180975" lvl="1" indent="0" eaLnBrk="1" hangingPunct="1">
              <a:spcBef>
                <a:spcPct val="0"/>
              </a:spcBef>
              <a:spcAft>
                <a:spcPts val="0"/>
              </a:spcAft>
              <a:buClrTx/>
              <a:buFontTx/>
              <a:buNone/>
              <a:defRPr/>
            </a:pPr>
            <a:r>
              <a:rPr lang="en-IE" i="0" dirty="0">
                <a:solidFill>
                  <a:schemeClr val="tx2"/>
                </a:solidFill>
                <a:latin typeface="+mn-lt"/>
                <a:hlinkClick r:id="rId8"/>
              </a:rPr>
              <a:t>Pact for Research and Innovation in Europe </a:t>
            </a:r>
            <a:endParaRPr lang="en-IE" i="0" dirty="0">
              <a:solidFill>
                <a:schemeClr val="tx2"/>
              </a:solidFill>
              <a:latin typeface="+mn-lt"/>
            </a:endParaRPr>
          </a:p>
          <a:p>
            <a:pPr marL="180975" lvl="1" indent="0" eaLnBrk="1" hangingPunct="1">
              <a:spcBef>
                <a:spcPct val="0"/>
              </a:spcBef>
              <a:spcAft>
                <a:spcPts val="0"/>
              </a:spcAft>
              <a:buClrTx/>
              <a:buFontTx/>
              <a:buNone/>
              <a:defRPr/>
            </a:pPr>
            <a:endParaRPr lang="en-GB" altLang="en-US" sz="1600" b="0" dirty="0">
              <a:latin typeface="+mn-lt"/>
            </a:endParaRPr>
          </a:p>
        </p:txBody>
      </p:sp>
    </p:spTree>
    <p:extLst>
      <p:ext uri="{BB962C8B-B14F-4D97-AF65-F5344CB8AC3E}">
        <p14:creationId xmlns:p14="http://schemas.microsoft.com/office/powerpoint/2010/main" val="36108713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8597" y="365760"/>
            <a:ext cx="10515600" cy="688561"/>
          </a:xfrm>
        </p:spPr>
        <p:txBody>
          <a:bodyPr/>
          <a:lstStyle/>
          <a:p>
            <a:r>
              <a:rPr lang="en-IE" dirty="0"/>
              <a:t>Keep in touch</a:t>
            </a:r>
            <a:endParaRPr lang="en-GB" dirty="0"/>
          </a:p>
        </p:txBody>
      </p:sp>
      <p:sp>
        <p:nvSpPr>
          <p:cNvPr id="5" name="Content Placeholder 4"/>
          <p:cNvSpPr>
            <a:spLocks noGrp="1"/>
          </p:cNvSpPr>
          <p:nvPr>
            <p:ph idx="1"/>
          </p:nvPr>
        </p:nvSpPr>
        <p:spPr>
          <a:xfrm>
            <a:off x="7915504" y="4966252"/>
            <a:ext cx="3688238" cy="366170"/>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4379725" cy="338554"/>
          </a:xfrm>
          <a:prstGeom prst="rect">
            <a:avLst/>
          </a:prstGeom>
        </p:spPr>
        <p:txBody>
          <a:bodyPr wrap="none">
            <a:spAutoFit/>
          </a:bodyPr>
          <a:lstStyle/>
          <a:p>
            <a:r>
              <a:rPr lang="en-IE" sz="1600" u="sng" dirty="0">
                <a:solidFill>
                  <a:srgbClr val="035DC1"/>
                </a:solidFill>
              </a:rPr>
              <a:t>ec.europa.eu/info/research-and-</a:t>
            </a:r>
            <a:r>
              <a:rPr lang="en-IE" sz="1600" u="sng" dirty="0" err="1">
                <a:solidFill>
                  <a:srgbClr val="035DC1"/>
                </a:solidFill>
              </a:rPr>
              <a:t>innovation_en</a:t>
            </a:r>
            <a:endParaRPr lang="en-IE" sz="1600" u="sng" dirty="0">
              <a:solidFill>
                <a:srgbClr val="035DC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736373" cy="338554"/>
          </a:xfrm>
          <a:prstGeom prst="rect">
            <a:avLst/>
          </a:prstGeom>
        </p:spPr>
        <p:txBody>
          <a:bodyPr wrap="none">
            <a:spAutoFit/>
          </a:bodyPr>
          <a:lstStyle/>
          <a:p>
            <a:r>
              <a:rPr lang="en-IE" sz="1600" dirty="0">
                <a:hlinkClick r:id="rId5"/>
              </a:rPr>
              <a:t>rea.ec.europa.eu</a:t>
            </a:r>
            <a:endParaRPr lang="en-GB" sz="1600" dirty="0"/>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0722" y="3717426"/>
            <a:ext cx="640631" cy="702230"/>
          </a:xfrm>
          <a:prstGeom prst="rect">
            <a:avLst/>
          </a:prstGeom>
        </p:spPr>
      </p:pic>
      <p:sp>
        <p:nvSpPr>
          <p:cNvPr id="9" name="Rectangle 8"/>
          <p:cNvSpPr/>
          <p:nvPr/>
        </p:nvSpPr>
        <p:spPr>
          <a:xfrm>
            <a:off x="1773818" y="3899264"/>
            <a:ext cx="1827744" cy="338554"/>
          </a:xfrm>
          <a:prstGeom prst="rect">
            <a:avLst/>
          </a:prstGeom>
        </p:spPr>
        <p:txBody>
          <a:bodyPr wrap="none">
            <a:spAutoFit/>
          </a:bodyPr>
          <a:lstStyle/>
          <a:p>
            <a:r>
              <a:rPr lang="en-IE" sz="1600" dirty="0">
                <a:hlinkClick r:id="rId7"/>
              </a:rPr>
              <a:t>@</a:t>
            </a:r>
            <a:r>
              <a:rPr lang="en-IE" sz="1600" dirty="0" err="1">
                <a:hlinkClick r:id="rId7"/>
              </a:rPr>
              <a:t>REA_research</a:t>
            </a:r>
            <a:r>
              <a:rPr lang="en-IE" sz="1200" dirty="0"/>
              <a:t> </a:t>
            </a:r>
            <a:endParaRPr lang="en-GB" sz="1200" dirty="0"/>
          </a:p>
        </p:txBody>
      </p:sp>
      <p:sp>
        <p:nvSpPr>
          <p:cNvPr id="12" name="Rectangle 11"/>
          <p:cNvSpPr/>
          <p:nvPr/>
        </p:nvSpPr>
        <p:spPr>
          <a:xfrm>
            <a:off x="1819504" y="5014428"/>
            <a:ext cx="6096000" cy="338554"/>
          </a:xfrm>
          <a:prstGeom prst="rect">
            <a:avLst/>
          </a:prstGeom>
        </p:spPr>
        <p:txBody>
          <a:bodyPr>
            <a:spAutoFit/>
          </a:bodyPr>
          <a:lstStyle/>
          <a:p>
            <a:r>
              <a:rPr lang="en-US" sz="1600" dirty="0">
                <a:hlinkClick r:id="rId8"/>
              </a:rPr>
              <a:t>European Research Executive Agency (REA)</a:t>
            </a:r>
            <a:endParaRPr lang="en-GB" sz="1600" dirty="0">
              <a:hlinkClick r:id="rId9"/>
            </a:endParaRPr>
          </a:p>
        </p:txBody>
      </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98597" y="4848893"/>
            <a:ext cx="620230" cy="681506"/>
          </a:xfrm>
          <a:prstGeom prst="rect">
            <a:avLst/>
          </a:prstGeom>
        </p:spPr>
      </p:pic>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065486" y="1630552"/>
            <a:ext cx="647562" cy="711537"/>
          </a:xfrm>
          <a:prstGeom prst="rect">
            <a:avLst/>
          </a:prstGeom>
        </p:spPr>
      </p:pic>
      <p:sp>
        <p:nvSpPr>
          <p:cNvPr id="15" name="Rectangle 14"/>
          <p:cNvSpPr/>
          <p:nvPr/>
        </p:nvSpPr>
        <p:spPr>
          <a:xfrm>
            <a:off x="7887158" y="1774881"/>
            <a:ext cx="2370383" cy="338554"/>
          </a:xfrm>
          <a:prstGeom prst="rect">
            <a:avLst/>
          </a:prstGeom>
        </p:spPr>
        <p:txBody>
          <a:bodyPr wrap="square">
            <a:spAutoFit/>
          </a:bodyPr>
          <a:lstStyle/>
          <a:p>
            <a:r>
              <a:rPr lang="en-IE" sz="1600" dirty="0">
                <a:hlinkClick r:id="rId12"/>
              </a:rPr>
              <a:t>europeancommission</a:t>
            </a:r>
            <a:r>
              <a:rPr lang="en-IE" sz="1600" dirty="0"/>
              <a:t> </a:t>
            </a:r>
            <a:endParaRPr lang="en-GB" sz="1200" dirty="0"/>
          </a:p>
        </p:txBody>
      </p:sp>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088659" y="2702685"/>
            <a:ext cx="568985" cy="623695"/>
          </a:xfrm>
          <a:prstGeom prst="rect">
            <a:avLst/>
          </a:prstGeom>
        </p:spPr>
      </p:pic>
      <p:sp>
        <p:nvSpPr>
          <p:cNvPr id="17" name="Rectangle 16">
            <a:hlinkClick r:id="rId14"/>
          </p:cNvPr>
          <p:cNvSpPr/>
          <p:nvPr/>
        </p:nvSpPr>
        <p:spPr>
          <a:xfrm>
            <a:off x="7915504" y="2841009"/>
            <a:ext cx="2465740" cy="338554"/>
          </a:xfrm>
          <a:prstGeom prst="rect">
            <a:avLst/>
          </a:prstGeom>
        </p:spPr>
        <p:txBody>
          <a:bodyPr wrap="none">
            <a:spAutoFit/>
          </a:bodyPr>
          <a:lstStyle/>
          <a:p>
            <a:r>
              <a:rPr lang="en-GB" sz="1600" dirty="0">
                <a:hlinkClick r:id="rId14"/>
              </a:rPr>
              <a:t>@</a:t>
            </a:r>
            <a:r>
              <a:rPr lang="en-GB" sz="1600" dirty="0" err="1">
                <a:hlinkClick r:id="rId14"/>
              </a:rPr>
              <a:t>EuropeanCommission</a:t>
            </a:r>
            <a:endParaRPr lang="en-GB" sz="1200" dirty="0"/>
          </a:p>
        </p:txBody>
      </p:sp>
      <p:sp>
        <p:nvSpPr>
          <p:cNvPr id="18" name="Rectangle 17"/>
          <p:cNvSpPr/>
          <p:nvPr/>
        </p:nvSpPr>
        <p:spPr>
          <a:xfrm>
            <a:off x="7915504" y="3905156"/>
            <a:ext cx="927242" cy="338554"/>
          </a:xfrm>
          <a:prstGeom prst="rect">
            <a:avLst/>
          </a:prstGeom>
        </p:spPr>
        <p:txBody>
          <a:bodyPr wrap="none">
            <a:spAutoFit/>
          </a:bodyPr>
          <a:lstStyle/>
          <a:p>
            <a:r>
              <a:rPr lang="en-IE" sz="1600" dirty="0">
                <a:hlinkClick r:id="rId15"/>
              </a:rPr>
              <a:t>EUTube</a:t>
            </a:r>
            <a:endParaRPr lang="en-IE" sz="1200" dirty="0"/>
          </a:p>
        </p:txBody>
      </p:sp>
      <p:pic>
        <p:nvPicPr>
          <p:cNvPr id="19" name="Picture 1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065486" y="3705539"/>
            <a:ext cx="660728" cy="726004"/>
          </a:xfrm>
          <a:prstGeom prst="rect">
            <a:avLst/>
          </a:prstGeom>
        </p:spPr>
      </p:pic>
      <p:pic>
        <p:nvPicPr>
          <p:cNvPr id="20" name="Picture 1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069894" y="4768275"/>
            <a:ext cx="695271" cy="762124"/>
          </a:xfrm>
          <a:prstGeom prst="rect">
            <a:avLst/>
          </a:prstGeom>
        </p:spPr>
      </p:pic>
    </p:spTree>
    <p:extLst>
      <p:ext uri="{BB962C8B-B14F-4D97-AF65-F5344CB8AC3E}">
        <p14:creationId xmlns:p14="http://schemas.microsoft.com/office/powerpoint/2010/main" val="8618774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2120184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1006678" y="268448"/>
            <a:ext cx="10479643" cy="771787"/>
          </a:xfrm>
        </p:spPr>
        <p:txBody>
          <a:bodyPr/>
          <a:lstStyle/>
          <a:p>
            <a:r>
              <a:rPr lang="en-IE" dirty="0"/>
              <a:t>Periodic Report: overview</a:t>
            </a:r>
          </a:p>
        </p:txBody>
      </p:sp>
      <p:graphicFrame>
        <p:nvGraphicFramePr>
          <p:cNvPr id="6" name="Content Placeholder 3"/>
          <p:cNvGraphicFramePr>
            <a:graphicFrameLocks noGrp="1"/>
          </p:cNvGraphicFramePr>
          <p:nvPr>
            <p:ph idx="1"/>
          </p:nvPr>
        </p:nvGraphicFramePr>
        <p:xfrm>
          <a:off x="1305585" y="1554427"/>
          <a:ext cx="9589389" cy="460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Down Arrow 7"/>
          <p:cNvSpPr/>
          <p:nvPr/>
        </p:nvSpPr>
        <p:spPr>
          <a:xfrm>
            <a:off x="5687568" y="2587752"/>
            <a:ext cx="329184" cy="201168"/>
          </a:xfrm>
          <a:prstGeom prst="down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4182476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D8CDAF-AF6E-BAC7-4D2D-7289C5562550}"/>
              </a:ext>
            </a:extLst>
          </p:cNvPr>
          <p:cNvSpPr>
            <a:spLocks noGrp="1"/>
          </p:cNvSpPr>
          <p:nvPr>
            <p:ph type="title"/>
          </p:nvPr>
        </p:nvSpPr>
        <p:spPr/>
        <p:txBody>
          <a:bodyPr/>
          <a:lstStyle/>
          <a:p>
            <a:r>
              <a:rPr lang="en-US" dirty="0">
                <a:ea typeface="+mj-lt"/>
                <a:cs typeface="+mj-lt"/>
              </a:rPr>
              <a:t>Periodic Reporting</a:t>
            </a:r>
            <a:endParaRPr lang="en-US" dirty="0"/>
          </a:p>
        </p:txBody>
      </p:sp>
      <p:sp>
        <p:nvSpPr>
          <p:cNvPr id="28" name="TextBox 27">
            <a:extLst>
              <a:ext uri="{FF2B5EF4-FFF2-40B4-BE49-F238E27FC236}">
                <a16:creationId xmlns:a16="http://schemas.microsoft.com/office/drawing/2014/main" id="{D6645DDC-7A13-E7FD-785C-8AE6C063260E}"/>
              </a:ext>
            </a:extLst>
          </p:cNvPr>
          <p:cNvSpPr txBox="1"/>
          <p:nvPr/>
        </p:nvSpPr>
        <p:spPr>
          <a:xfrm>
            <a:off x="647700" y="3606800"/>
            <a:ext cx="10998200" cy="22621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600"/>
              </a:spcAft>
              <a:buFont typeface="Arial"/>
              <a:buChar char="•"/>
            </a:pPr>
            <a:r>
              <a:rPr lang="en-US" b="1" dirty="0">
                <a:cs typeface="Arial"/>
              </a:rPr>
              <a:t>Periodic reporting module </a:t>
            </a:r>
            <a:r>
              <a:rPr lang="en-US" dirty="0">
                <a:cs typeface="Arial"/>
              </a:rPr>
              <a:t>is </a:t>
            </a:r>
            <a:r>
              <a:rPr lang="en-US" b="1" dirty="0">
                <a:cs typeface="Arial"/>
              </a:rPr>
              <a:t>automatically activated </a:t>
            </a:r>
            <a:r>
              <a:rPr lang="de-DE" dirty="0">
                <a:cs typeface="Arial"/>
              </a:rPr>
              <a:t>after </a:t>
            </a:r>
            <a:r>
              <a:rPr lang="de-DE" dirty="0" err="1">
                <a:cs typeface="Arial"/>
              </a:rPr>
              <a:t>each</a:t>
            </a:r>
            <a:r>
              <a:rPr lang="de-DE" dirty="0">
                <a:cs typeface="Arial"/>
              </a:rPr>
              <a:t> </a:t>
            </a:r>
            <a:r>
              <a:rPr lang="de-DE" dirty="0" err="1">
                <a:cs typeface="Arial"/>
              </a:rPr>
              <a:t>reporting</a:t>
            </a:r>
            <a:r>
              <a:rPr lang="de-DE" dirty="0">
                <a:cs typeface="Arial"/>
              </a:rPr>
              <a:t> </a:t>
            </a:r>
            <a:r>
              <a:rPr lang="de-DE" dirty="0" err="1">
                <a:cs typeface="Arial"/>
              </a:rPr>
              <a:t>period</a:t>
            </a:r>
            <a:r>
              <a:rPr lang="de-DE" dirty="0">
                <a:cs typeface="Arial"/>
              </a:rPr>
              <a:t>, </a:t>
            </a:r>
            <a:r>
              <a:rPr lang="de-DE" dirty="0" err="1">
                <a:cs typeface="Arial"/>
              </a:rPr>
              <a:t>except</a:t>
            </a:r>
            <a:r>
              <a:rPr lang="de-DE" dirty="0">
                <a:cs typeface="Arial"/>
              </a:rPr>
              <a:t> </a:t>
            </a:r>
            <a:r>
              <a:rPr lang="de-DE" dirty="0" err="1">
                <a:cs typeface="Arial"/>
              </a:rPr>
              <a:t>if</a:t>
            </a:r>
            <a:r>
              <a:rPr lang="de-DE" dirty="0">
                <a:cs typeface="Arial"/>
              </a:rPr>
              <a:t> </a:t>
            </a:r>
            <a:r>
              <a:rPr lang="en-US" dirty="0">
                <a:cs typeface="Arial"/>
              </a:rPr>
              <a:t>amendment is on-going or a previous periodic report is still open</a:t>
            </a:r>
            <a:endParaRPr lang="en-US" dirty="0"/>
          </a:p>
          <a:p>
            <a:pPr marL="285750" indent="-285750">
              <a:spcAft>
                <a:spcPts val="600"/>
              </a:spcAft>
              <a:buFont typeface="Arial"/>
              <a:buChar char="•"/>
            </a:pPr>
            <a:r>
              <a:rPr lang="en-US" dirty="0">
                <a:cs typeface="Arial"/>
              </a:rPr>
              <a:t>Beneficiaries complete </a:t>
            </a:r>
            <a:r>
              <a:rPr lang="en-US" b="1" dirty="0">
                <a:cs typeface="Arial"/>
              </a:rPr>
              <a:t>on-line the financial statements </a:t>
            </a:r>
            <a:r>
              <a:rPr lang="en-US" dirty="0">
                <a:cs typeface="Arial"/>
              </a:rPr>
              <a:t>including explanations on the use of resources </a:t>
            </a:r>
          </a:p>
          <a:p>
            <a:pPr marL="285750" indent="-285750">
              <a:spcAft>
                <a:spcPts val="600"/>
              </a:spcAft>
              <a:buFont typeface="Arial"/>
              <a:buChar char="•"/>
            </a:pPr>
            <a:r>
              <a:rPr lang="en-US" b="1" dirty="0">
                <a:cs typeface="Arial"/>
              </a:rPr>
              <a:t>Coordinator </a:t>
            </a:r>
            <a:r>
              <a:rPr lang="en-US" dirty="0">
                <a:cs typeface="Arial"/>
              </a:rPr>
              <a:t>uploads the </a:t>
            </a:r>
            <a:r>
              <a:rPr lang="en-US" b="1" dirty="0">
                <a:cs typeface="Arial"/>
              </a:rPr>
              <a:t>Part B</a:t>
            </a:r>
            <a:r>
              <a:rPr lang="en-US" dirty="0">
                <a:cs typeface="Arial"/>
              </a:rPr>
              <a:t> of the periodic technical report (narrative part)</a:t>
            </a:r>
          </a:p>
          <a:p>
            <a:pPr marL="285750" indent="-285750">
              <a:spcAft>
                <a:spcPts val="600"/>
              </a:spcAft>
              <a:buFont typeface="Arial"/>
              <a:buChar char="•"/>
            </a:pPr>
            <a:r>
              <a:rPr lang="en-US" dirty="0">
                <a:cs typeface="Arial"/>
              </a:rPr>
              <a:t>At the time the coordinator submits the periodic report, the IT tool will </a:t>
            </a:r>
            <a:r>
              <a:rPr lang="en-US" b="1" dirty="0">
                <a:cs typeface="Arial"/>
              </a:rPr>
              <a:t>capture the information </a:t>
            </a:r>
            <a:r>
              <a:rPr lang="en-US" dirty="0">
                <a:cs typeface="Arial"/>
              </a:rPr>
              <a:t>from the </a:t>
            </a:r>
            <a:r>
              <a:rPr lang="en-US" b="1" dirty="0">
                <a:cs typeface="Arial"/>
              </a:rPr>
              <a:t>continuous reporting module </a:t>
            </a:r>
            <a:r>
              <a:rPr lang="en-US" dirty="0">
                <a:cs typeface="Arial"/>
              </a:rPr>
              <a:t>in order to </a:t>
            </a:r>
            <a:r>
              <a:rPr lang="en-US" b="1" dirty="0">
                <a:cs typeface="Arial"/>
              </a:rPr>
              <a:t>generate automatically</a:t>
            </a:r>
            <a:r>
              <a:rPr lang="en-US" dirty="0">
                <a:cs typeface="Arial"/>
              </a:rPr>
              <a:t> the </a:t>
            </a:r>
            <a:r>
              <a:rPr lang="en-US" b="1" dirty="0">
                <a:cs typeface="Arial"/>
              </a:rPr>
              <a:t>Part A</a:t>
            </a:r>
            <a:r>
              <a:rPr lang="en-US" dirty="0">
                <a:cs typeface="Arial"/>
              </a:rPr>
              <a:t> of the Periodic report </a:t>
            </a:r>
          </a:p>
        </p:txBody>
      </p:sp>
      <p:pic>
        <p:nvPicPr>
          <p:cNvPr id="4" name="Picture 3">
            <a:extLst>
              <a:ext uri="{FF2B5EF4-FFF2-40B4-BE49-F238E27FC236}">
                <a16:creationId xmlns:a16="http://schemas.microsoft.com/office/drawing/2014/main" id="{722CD3DB-E325-4844-9421-97A1C4DDE7FE}"/>
              </a:ext>
            </a:extLst>
          </p:cNvPr>
          <p:cNvPicPr>
            <a:picLocks noChangeAspect="1"/>
          </p:cNvPicPr>
          <p:nvPr/>
        </p:nvPicPr>
        <p:blipFill>
          <a:blip r:embed="rId2"/>
          <a:stretch>
            <a:fillRect/>
          </a:stretch>
        </p:blipFill>
        <p:spPr>
          <a:xfrm>
            <a:off x="282276" y="1454039"/>
            <a:ext cx="11627448" cy="2152761"/>
          </a:xfrm>
          <a:prstGeom prst="rect">
            <a:avLst/>
          </a:prstGeom>
        </p:spPr>
      </p:pic>
    </p:spTree>
    <p:extLst>
      <p:ext uri="{BB962C8B-B14F-4D97-AF65-F5344CB8AC3E}">
        <p14:creationId xmlns:p14="http://schemas.microsoft.com/office/powerpoint/2010/main" val="1936051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70722" y="206024"/>
            <a:ext cx="10515600" cy="782357"/>
          </a:xfrm>
        </p:spPr>
        <p:txBody>
          <a:bodyPr/>
          <a:lstStyle/>
          <a:p>
            <a:r>
              <a:rPr lang="en-IE" dirty="0"/>
              <a:t>Reviews: periodic reporting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8225288"/>
              </p:ext>
            </p:extLst>
          </p:nvPr>
        </p:nvGraphicFramePr>
        <p:xfrm>
          <a:off x="838200" y="1572768"/>
          <a:ext cx="11076432" cy="4370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9164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141B48D-2F37-FD16-BC63-A910A1499FCA}"/>
              </a:ext>
            </a:extLst>
          </p:cNvPr>
          <p:cNvPicPr>
            <a:picLocks noChangeAspect="1"/>
          </p:cNvPicPr>
          <p:nvPr/>
        </p:nvPicPr>
        <p:blipFill>
          <a:blip r:embed="rId3"/>
          <a:stretch>
            <a:fillRect/>
          </a:stretch>
        </p:blipFill>
        <p:spPr>
          <a:xfrm>
            <a:off x="1164971" y="1165108"/>
            <a:ext cx="9862057" cy="4527783"/>
          </a:xfrm>
          <a:prstGeom prst="rect">
            <a:avLst/>
          </a:prstGeom>
        </p:spPr>
      </p:pic>
      <p:sp>
        <p:nvSpPr>
          <p:cNvPr id="4" name="Slide Number Placeholder 3"/>
          <p:cNvSpPr>
            <a:spLocks noGrp="1"/>
          </p:cNvSpPr>
          <p:nvPr>
            <p:ph type="sldNum" sz="quarter" idx="12"/>
          </p:nvPr>
        </p:nvSpPr>
        <p:spPr/>
        <p:txBody>
          <a:bodyPr/>
          <a:lstStyle/>
          <a:p>
            <a:fld id="{D5CE1800-6C66-493F-A4A8-C1686B9B227B}" type="slidenum">
              <a:rPr lang="en-GB" altLang="en-US" smtClean="0"/>
              <a:pPr/>
              <a:t>9</a:t>
            </a:fld>
            <a:endParaRPr lang="en-GB" altLang="en-US"/>
          </a:p>
        </p:txBody>
      </p:sp>
      <p:sp>
        <p:nvSpPr>
          <p:cNvPr id="2" name="Title 1"/>
          <p:cNvSpPr>
            <a:spLocks noGrp="1"/>
          </p:cNvSpPr>
          <p:nvPr>
            <p:ph type="title"/>
          </p:nvPr>
        </p:nvSpPr>
        <p:spPr>
          <a:xfrm>
            <a:off x="845360" y="179630"/>
            <a:ext cx="10515600" cy="545712"/>
          </a:xfrm>
        </p:spPr>
        <p:txBody>
          <a:bodyPr/>
          <a:lstStyle/>
          <a:p>
            <a:r>
              <a:rPr lang="en-GB" dirty="0"/>
              <a:t>Continuous Reporting</a:t>
            </a:r>
          </a:p>
        </p:txBody>
      </p:sp>
      <p:sp>
        <p:nvSpPr>
          <p:cNvPr id="24" name="Rounded Rectangle 23"/>
          <p:cNvSpPr/>
          <p:nvPr/>
        </p:nvSpPr>
        <p:spPr bwMode="auto">
          <a:xfrm>
            <a:off x="11208999" y="5492478"/>
            <a:ext cx="246290" cy="250573"/>
          </a:xfrm>
          <a:prstGeom prst="roundRect">
            <a:avLst>
              <a:gd name="adj" fmla="val 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charset="0"/>
            </a:endParaRPr>
          </a:p>
        </p:txBody>
      </p:sp>
      <p:cxnSp>
        <p:nvCxnSpPr>
          <p:cNvPr id="29" name="Straight Arrow Connector 28"/>
          <p:cNvCxnSpPr/>
          <p:nvPr/>
        </p:nvCxnSpPr>
        <p:spPr bwMode="auto">
          <a:xfrm flipH="1" flipV="1">
            <a:off x="9715089" y="4709264"/>
            <a:ext cx="238536" cy="1363409"/>
          </a:xfrm>
          <a:prstGeom prst="straightConnector1">
            <a:avLst/>
          </a:prstGeom>
          <a:noFill/>
          <a:ln w="9525" cap="flat" cmpd="sng" algn="ctr">
            <a:noFill/>
            <a:prstDash val="solid"/>
            <a:round/>
            <a:headEnd type="none" w="med" len="med"/>
            <a:tailEnd type="triangle"/>
          </a:ln>
          <a:effectLst/>
        </p:spPr>
      </p:cxnSp>
      <p:cxnSp>
        <p:nvCxnSpPr>
          <p:cNvPr id="31" name="Straight Connector 30"/>
          <p:cNvCxnSpPr/>
          <p:nvPr/>
        </p:nvCxnSpPr>
        <p:spPr bwMode="auto">
          <a:xfrm flipH="1" flipV="1">
            <a:off x="9698505" y="4719964"/>
            <a:ext cx="239351" cy="1267725"/>
          </a:xfrm>
          <a:prstGeom prst="line">
            <a:avLst/>
          </a:prstGeom>
          <a:noFill/>
          <a:ln w="9525" cap="flat" cmpd="sng" algn="ctr">
            <a:noFill/>
            <a:prstDash val="solid"/>
            <a:round/>
            <a:headEnd type="none" w="med" len="med"/>
            <a:tailEnd type="none" w="med" len="med"/>
          </a:ln>
          <a:effectLst/>
        </p:spPr>
      </p:cxnSp>
      <p:cxnSp>
        <p:nvCxnSpPr>
          <p:cNvPr id="11" name="Straight Arrow Connector 7"/>
          <p:cNvCxnSpPr>
            <a:cxnSpLocks noChangeShapeType="1"/>
          </p:cNvCxnSpPr>
          <p:nvPr/>
        </p:nvCxnSpPr>
        <p:spPr bwMode="auto">
          <a:xfrm>
            <a:off x="6853187" y="4803006"/>
            <a:ext cx="278020" cy="998441"/>
          </a:xfrm>
          <a:prstGeom prst="straightConnector1">
            <a:avLst/>
          </a:prstGeom>
          <a:noFill/>
          <a:ln w="28575" algn="ctr">
            <a:solidFill>
              <a:srgbClr val="FF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Rectangle 11">
            <a:extLst>
              <a:ext uri="{FF2B5EF4-FFF2-40B4-BE49-F238E27FC236}">
                <a16:creationId xmlns:a16="http://schemas.microsoft.com/office/drawing/2014/main" id="{79D988C5-639A-4991-B480-53C7FCECC2B6}"/>
              </a:ext>
            </a:extLst>
          </p:cNvPr>
          <p:cNvSpPr/>
          <p:nvPr/>
        </p:nvSpPr>
        <p:spPr bwMode="auto">
          <a:xfrm>
            <a:off x="144428" y="5717917"/>
            <a:ext cx="3729038" cy="965200"/>
          </a:xfrm>
          <a:prstGeom prst="rect">
            <a:avLst/>
          </a:prstGeom>
          <a:solidFill>
            <a:srgbClr val="FFFFFF"/>
          </a:solidFill>
          <a:ln w="38100">
            <a:solidFill>
              <a:srgbClr val="FF0000"/>
            </a:solidFill>
            <a:miter lim="800000"/>
            <a:headEnd/>
            <a:tailEnd/>
          </a:ln>
        </p:spPr>
        <p:txBody>
          <a:bodyPr>
            <a:normAutofit fontScale="77500" lnSpcReduction="20000"/>
          </a:bodyPr>
          <a:lstStyle/>
          <a:p>
            <a:pPr>
              <a:defRPr/>
            </a:pPr>
            <a:r>
              <a:rPr lang="en-GB" b="1" dirty="0">
                <a:solidFill>
                  <a:srgbClr val="FF0000"/>
                </a:solidFill>
                <a:effectLst>
                  <a:outerShdw blurRad="38100" dist="38100" dir="2700000" algn="tl">
                    <a:srgbClr val="000000">
                      <a:alpha val="43137"/>
                    </a:srgbClr>
                  </a:outerShdw>
                </a:effectLst>
              </a:rPr>
              <a:t>!!!!!</a:t>
            </a:r>
            <a:r>
              <a:rPr lang="en-GB" dirty="0"/>
              <a:t> </a:t>
            </a:r>
            <a:r>
              <a:rPr lang="en-GB" b="1" dirty="0"/>
              <a:t>All HE deliverables</a:t>
            </a:r>
            <a:r>
              <a:rPr lang="en-GB" dirty="0"/>
              <a:t> flagged as </a:t>
            </a:r>
            <a:r>
              <a:rPr lang="en-GB" b="1" dirty="0"/>
              <a:t>'PUBLIC'</a:t>
            </a:r>
            <a:r>
              <a:rPr lang="en-GB" dirty="0"/>
              <a:t> will be </a:t>
            </a:r>
            <a:r>
              <a:rPr lang="en-GB" b="1" dirty="0"/>
              <a:t>published in </a:t>
            </a:r>
            <a:r>
              <a:rPr lang="en-GB" b="1" dirty="0" err="1"/>
              <a:t>Cordis</a:t>
            </a:r>
            <a:r>
              <a:rPr lang="en-GB" dirty="0"/>
              <a:t> </a:t>
            </a:r>
          </a:p>
          <a:p>
            <a:pPr>
              <a:defRPr/>
            </a:pPr>
            <a:endParaRPr lang="en-GB" dirty="0"/>
          </a:p>
          <a:p>
            <a:pPr>
              <a:defRPr/>
            </a:pPr>
            <a:r>
              <a:rPr lang="en-GB" dirty="0"/>
              <a:t>Be particularly attentive to quality of all public deliverables!</a:t>
            </a:r>
          </a:p>
        </p:txBody>
      </p:sp>
      <p:pic>
        <p:nvPicPr>
          <p:cNvPr id="5" name="Picture 4"/>
          <p:cNvPicPr>
            <a:picLocks noChangeAspect="1"/>
          </p:cNvPicPr>
          <p:nvPr/>
        </p:nvPicPr>
        <p:blipFill>
          <a:blip r:embed="rId4"/>
          <a:stretch>
            <a:fillRect/>
          </a:stretch>
        </p:blipFill>
        <p:spPr>
          <a:xfrm>
            <a:off x="5498030" y="5753187"/>
            <a:ext cx="3621338" cy="981541"/>
          </a:xfrm>
          <a:prstGeom prst="rect">
            <a:avLst/>
          </a:prstGeom>
        </p:spPr>
      </p:pic>
    </p:spTree>
    <p:extLst>
      <p:ext uri="{BB962C8B-B14F-4D97-AF65-F5344CB8AC3E}">
        <p14:creationId xmlns:p14="http://schemas.microsoft.com/office/powerpoint/2010/main" val="17955858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FFISYNC_SLIDE_GUID" val="1b3aee02-91ef-4adf-942e-4fd810b21e2e"/>
</p:tagLst>
</file>

<file path=ppt/tags/tag2.xml><?xml version="1.0" encoding="utf-8"?>
<p:tagLst xmlns:a="http://schemas.openxmlformats.org/drawingml/2006/main" xmlns:r="http://schemas.openxmlformats.org/officeDocument/2006/relationships" xmlns:p="http://schemas.openxmlformats.org/presentationml/2006/main">
  <p:tag name="OFFISYNC_SLIDE_GUID" val="1b3aee02-91ef-4adf-942e-4fd810b21e2e"/>
</p:tagLst>
</file>

<file path=ppt/tags/tag3.xml><?xml version="1.0" encoding="utf-8"?>
<p:tagLst xmlns:a="http://schemas.openxmlformats.org/drawingml/2006/main" xmlns:r="http://schemas.openxmlformats.org/officeDocument/2006/relationships" xmlns:p="http://schemas.openxmlformats.org/presentationml/2006/main">
  <p:tag name="OFFISYNC_SLIDE_GUID" val="1b3aee02-91ef-4adf-942e-4fd810b21e2e"/>
</p:tagLst>
</file>

<file path=ppt/tags/tag4.xml><?xml version="1.0" encoding="utf-8"?>
<p:tagLst xmlns:a="http://schemas.openxmlformats.org/drawingml/2006/main" xmlns:r="http://schemas.openxmlformats.org/officeDocument/2006/relationships" xmlns:p="http://schemas.openxmlformats.org/presentationml/2006/main">
  <p:tag name="OFFISYNC_SLIDE_GUID" val="a007aac3-65b8-4e2d-994a-44d2bc7e38f7"/>
</p:tagLst>
</file>

<file path=ppt/theme/theme1.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3D291822B8D748944B29991350EE62" ma:contentTypeVersion="1" ma:contentTypeDescription="Create a new document." ma:contentTypeScope="" ma:versionID="6a22864c7016e4eee8de650ea1130b50">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0F9765-8B9E-4C54-9834-473ACF9FA3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F87431-2774-4E17-BE38-8A579357848D}">
  <ds:schemaRefs>
    <ds:schemaRef ds:uri="http://purl.org/dc/terms/"/>
    <ds:schemaRef ds:uri="http://schemas.microsoft.com/sharepoint/v3"/>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4668</TotalTime>
  <Words>4038</Words>
  <Application>Microsoft Office PowerPoint</Application>
  <PresentationFormat>Widescreen</PresentationFormat>
  <Paragraphs>446</Paragraphs>
  <Slides>53</Slides>
  <Notes>15</Notes>
  <HiddenSlides>25</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53</vt:i4>
      </vt:variant>
    </vt:vector>
  </HeadingPairs>
  <TitlesOfParts>
    <vt:vector size="61" baseType="lpstr">
      <vt:lpstr>ＭＳ Ｐゴシック</vt:lpstr>
      <vt:lpstr>-apple-system</vt:lpstr>
      <vt:lpstr>Arial</vt:lpstr>
      <vt:lpstr>Calibri</vt:lpstr>
      <vt:lpstr>Courier New</vt:lpstr>
      <vt:lpstr>Verdana</vt:lpstr>
      <vt:lpstr>Wingdings</vt:lpstr>
      <vt:lpstr>1_Office Theme</vt:lpstr>
      <vt:lpstr>KM3NeT – INFRADEV2</vt:lpstr>
      <vt:lpstr>Content </vt:lpstr>
      <vt:lpstr>Role Distribution</vt:lpstr>
      <vt:lpstr> Reporting guidelines</vt:lpstr>
      <vt:lpstr>PowerPoint Presentation</vt:lpstr>
      <vt:lpstr>Periodic Report: overview</vt:lpstr>
      <vt:lpstr>Periodic Reporting</vt:lpstr>
      <vt:lpstr>Reviews: periodic reporting</vt:lpstr>
      <vt:lpstr>Continuous Reporting</vt:lpstr>
      <vt:lpstr>Periodic reporting – eligibility of costs (art.6 GA)</vt:lpstr>
      <vt:lpstr> Project Reviews: M18 &amp; M36 </vt:lpstr>
      <vt:lpstr> Payments</vt:lpstr>
      <vt:lpstr> Financial reporting: submission on-line</vt:lpstr>
      <vt:lpstr>Financial reporting: explanation on the use of resources</vt:lpstr>
      <vt:lpstr>CFS – Certificates of the Financial Statements</vt:lpstr>
      <vt:lpstr> Financial management: some advice</vt:lpstr>
      <vt:lpstr>Subcontracting vs. contracting</vt:lpstr>
      <vt:lpstr> The unhappy path…</vt:lpstr>
      <vt:lpstr> Amendments</vt:lpstr>
      <vt:lpstr>Amendments</vt:lpstr>
      <vt:lpstr> Communication, Dissemination, Exploitation </vt:lpstr>
      <vt:lpstr>Communication, dissemination and exploitation </vt:lpstr>
      <vt:lpstr>Acknowledge EU Funding</vt:lpstr>
      <vt:lpstr>Disclaimer </vt:lpstr>
      <vt:lpstr> How can REA support you?</vt:lpstr>
      <vt:lpstr>Free-of-charge European Commission dissemination tools</vt:lpstr>
      <vt:lpstr>Open Science</vt:lpstr>
      <vt:lpstr>Key points on open science in Horizon Europe  </vt:lpstr>
      <vt:lpstr>1. Open access to publications (1/2) </vt:lpstr>
      <vt:lpstr>Open access to publications (2/2) </vt:lpstr>
      <vt:lpstr>2. Research data management (1/2)</vt:lpstr>
      <vt:lpstr>Research data management (2/2)</vt:lpstr>
      <vt:lpstr>Trusted repositories under Horizon Europe</vt:lpstr>
      <vt:lpstr>Guidance/resources on open science in Horizon Europe  </vt:lpstr>
      <vt:lpstr>Open Research Europe</vt:lpstr>
      <vt:lpstr> Ethics</vt:lpstr>
      <vt:lpstr>Ethics in Horizon Europe</vt:lpstr>
      <vt:lpstr>PowerPoint Presentation</vt:lpstr>
      <vt:lpstr>Applicants’ Ethics Self-Assessment Part A – Section 4</vt:lpstr>
      <vt:lpstr>Implementing ethics: Check or Review (ethics issues cleared)</vt:lpstr>
      <vt:lpstr>Implementing ethics: Advisor or Board  (ethics issues conditionally cleared)</vt:lpstr>
      <vt:lpstr>Implementing ethics: specific requirements (conditional clearance)</vt:lpstr>
      <vt:lpstr> Policy Feedback</vt:lpstr>
      <vt:lpstr>Policy feedback overview 1/2</vt:lpstr>
      <vt:lpstr>Policy feedback overview 2/2</vt:lpstr>
      <vt:lpstr>Policy Briefs – to be adapted for each project!!! </vt:lpstr>
      <vt:lpstr> Audits</vt:lpstr>
      <vt:lpstr>Audits </vt:lpstr>
      <vt:lpstr> Links and useful information</vt:lpstr>
      <vt:lpstr>HE Online Manual</vt:lpstr>
      <vt:lpstr>Useful links</vt:lpstr>
      <vt:lpstr>Keep in touch</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Ioannis</cp:lastModifiedBy>
  <cp:revision>285</cp:revision>
  <dcterms:created xsi:type="dcterms:W3CDTF">2019-08-09T12:06:42Z</dcterms:created>
  <dcterms:modified xsi:type="dcterms:W3CDTF">2023-03-23T16:27:24Z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0x010100133D291822B8D748944B29991350EE62</vt:lpwstr>
  </property>
  <property fmtid="{D5CDD505-2E9C-101B-9397-08002B2CF9AE}" pid="3" name="MSIP_Label_6bd9ddd1-4d20-43f6-abfa-fc3c07406f94_Enabled">
    <vt:lpwstr>true</vt:lpwstr>
  </property>
  <property fmtid="{D5CDD505-2E9C-101B-9397-08002B2CF9AE}" pid="4" name="MSIP_Label_6bd9ddd1-4d20-43f6-abfa-fc3c07406f94_SetDate">
    <vt:lpwstr>2022-06-01T07:37:15Z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c6bced91-7839-4644-94fa-9fb1a49434f7</vt:lpwstr>
  </property>
  <property fmtid="{D5CDD505-2E9C-101B-9397-08002B2CF9AE}" pid="9" name="MSIP_Label_6bd9ddd1-4d20-43f6-abfa-fc3c07406f94_ContentBits">
    <vt:lpwstr>0</vt:lpwstr>
  </property>
</Properties>
</file>