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27" r:id="rId3"/>
    <p:sldId id="303" r:id="rId4"/>
    <p:sldId id="306" r:id="rId5"/>
    <p:sldId id="328" r:id="rId6"/>
    <p:sldId id="329" r:id="rId7"/>
    <p:sldId id="326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E00"/>
    <a:srgbClr val="FFD54F"/>
    <a:srgbClr val="701500"/>
    <a:srgbClr val="BDE7B7"/>
    <a:srgbClr val="FF0000"/>
    <a:srgbClr val="40732B"/>
    <a:srgbClr val="3277BC"/>
    <a:srgbClr val="6192FF"/>
    <a:srgbClr val="FF4B21"/>
    <a:srgbClr val="A21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02" autoAdjust="0"/>
    <p:restoredTop sz="94686"/>
  </p:normalViewPr>
  <p:slideViewPr>
    <p:cSldViewPr snapToObjects="1">
      <p:cViewPr varScale="1">
        <p:scale>
          <a:sx n="130" d="100"/>
          <a:sy n="130" d="100"/>
        </p:scale>
        <p:origin x="426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2E4AB0-98A2-477B-9466-4892CB5E71C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9F9AC133-5B6A-4886-8399-4FA076737243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1954</a:t>
          </a:r>
        </a:p>
      </dgm:t>
    </dgm:pt>
    <dgm:pt modelId="{E8EB9BF7-0395-4830-BB62-5CA2F5F65F9E}" type="parTrans" cxnId="{325862F9-83B0-4729-B85F-E8C9E9C9A87D}">
      <dgm:prSet/>
      <dgm:spPr/>
      <dgm:t>
        <a:bodyPr/>
        <a:lstStyle/>
        <a:p>
          <a:endParaRPr lang="fr-CH"/>
        </a:p>
      </dgm:t>
    </dgm:pt>
    <dgm:pt modelId="{F330BD02-CE42-4482-9F95-A70132427130}" type="sibTrans" cxnId="{325862F9-83B0-4729-B85F-E8C9E9C9A87D}">
      <dgm:prSet/>
      <dgm:spPr/>
      <dgm:t>
        <a:bodyPr/>
        <a:lstStyle/>
        <a:p>
          <a:endParaRPr lang="fr-CH"/>
        </a:p>
      </dgm:t>
    </dgm:pt>
    <dgm:pt modelId="{0FD927D0-B247-4FFF-9652-84D418E261E7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1960</a:t>
          </a:r>
        </a:p>
      </dgm:t>
    </dgm:pt>
    <dgm:pt modelId="{E0F41E16-9D69-4AA1-9C7D-AA5DFADEF5E0}" type="parTrans" cxnId="{C6238AB6-FB58-483F-A109-96532568166C}">
      <dgm:prSet/>
      <dgm:spPr/>
      <dgm:t>
        <a:bodyPr/>
        <a:lstStyle/>
        <a:p>
          <a:endParaRPr lang="fr-CH"/>
        </a:p>
      </dgm:t>
    </dgm:pt>
    <dgm:pt modelId="{84F961EC-BFEC-47DB-A762-9A9747AB7F37}" type="sibTrans" cxnId="{C6238AB6-FB58-483F-A109-96532568166C}">
      <dgm:prSet/>
      <dgm:spPr/>
      <dgm:t>
        <a:bodyPr/>
        <a:lstStyle/>
        <a:p>
          <a:endParaRPr lang="fr-CH"/>
        </a:p>
      </dgm:t>
    </dgm:pt>
    <dgm:pt modelId="{1773C215-0DC1-4D37-A9E1-9B5F1E9CC57B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1970</a:t>
          </a:r>
        </a:p>
      </dgm:t>
    </dgm:pt>
    <dgm:pt modelId="{C17BE816-DB01-46A7-846A-92FA9FA74968}" type="parTrans" cxnId="{D5EE0509-F342-4353-86CB-78C6F213B85A}">
      <dgm:prSet/>
      <dgm:spPr/>
      <dgm:t>
        <a:bodyPr/>
        <a:lstStyle/>
        <a:p>
          <a:endParaRPr lang="fr-CH"/>
        </a:p>
      </dgm:t>
    </dgm:pt>
    <dgm:pt modelId="{E7F5BCAE-3654-4C29-B3E4-F6272E7B5BAE}" type="sibTrans" cxnId="{D5EE0509-F342-4353-86CB-78C6F213B85A}">
      <dgm:prSet/>
      <dgm:spPr/>
      <dgm:t>
        <a:bodyPr/>
        <a:lstStyle/>
        <a:p>
          <a:endParaRPr lang="fr-CH"/>
        </a:p>
      </dgm:t>
    </dgm:pt>
    <dgm:pt modelId="{2B30CEF3-765F-4625-902F-3C26D299DB1A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1980</a:t>
          </a:r>
        </a:p>
      </dgm:t>
    </dgm:pt>
    <dgm:pt modelId="{BFE6F5A5-A915-43E0-8528-A456B9480B49}" type="parTrans" cxnId="{C40BDF3A-5715-47EB-8103-1FB408749CC5}">
      <dgm:prSet/>
      <dgm:spPr/>
      <dgm:t>
        <a:bodyPr/>
        <a:lstStyle/>
        <a:p>
          <a:endParaRPr lang="fr-CH"/>
        </a:p>
      </dgm:t>
    </dgm:pt>
    <dgm:pt modelId="{1AE5090E-FE38-4994-87D8-5EEDDFFBA08B}" type="sibTrans" cxnId="{C40BDF3A-5715-47EB-8103-1FB408749CC5}">
      <dgm:prSet/>
      <dgm:spPr/>
      <dgm:t>
        <a:bodyPr/>
        <a:lstStyle/>
        <a:p>
          <a:endParaRPr lang="fr-CH"/>
        </a:p>
      </dgm:t>
    </dgm:pt>
    <dgm:pt modelId="{14634711-C7A5-4079-A1C5-C1695C9DAFBF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1990</a:t>
          </a:r>
        </a:p>
      </dgm:t>
    </dgm:pt>
    <dgm:pt modelId="{7EA9FD5B-1AB2-4212-8C60-3511FE889EDA}" type="parTrans" cxnId="{303802EC-A10D-4AF1-8BFC-7BC30879DF6D}">
      <dgm:prSet/>
      <dgm:spPr/>
      <dgm:t>
        <a:bodyPr/>
        <a:lstStyle/>
        <a:p>
          <a:endParaRPr lang="fr-CH"/>
        </a:p>
      </dgm:t>
    </dgm:pt>
    <dgm:pt modelId="{B551D9FE-6D4C-4BF2-8E6F-A92411F3F38A}" type="sibTrans" cxnId="{303802EC-A10D-4AF1-8BFC-7BC30879DF6D}">
      <dgm:prSet/>
      <dgm:spPr/>
      <dgm:t>
        <a:bodyPr/>
        <a:lstStyle/>
        <a:p>
          <a:endParaRPr lang="fr-CH"/>
        </a:p>
      </dgm:t>
    </dgm:pt>
    <dgm:pt modelId="{0EF941CE-1978-47AA-9FD3-D6FA0E9C3E48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2000</a:t>
          </a:r>
        </a:p>
      </dgm:t>
    </dgm:pt>
    <dgm:pt modelId="{159E1B42-97F7-4B5D-B4D6-39EDCA3FA8B1}" type="parTrans" cxnId="{7FA752D1-F48A-405C-A057-4E869FFAE696}">
      <dgm:prSet/>
      <dgm:spPr/>
      <dgm:t>
        <a:bodyPr/>
        <a:lstStyle/>
        <a:p>
          <a:endParaRPr lang="fr-CH"/>
        </a:p>
      </dgm:t>
    </dgm:pt>
    <dgm:pt modelId="{619AD18D-D7CA-4234-8610-DEEABC05CA7C}" type="sibTrans" cxnId="{7FA752D1-F48A-405C-A057-4E869FFAE696}">
      <dgm:prSet/>
      <dgm:spPr/>
      <dgm:t>
        <a:bodyPr/>
        <a:lstStyle/>
        <a:p>
          <a:endParaRPr lang="fr-CH"/>
        </a:p>
      </dgm:t>
    </dgm:pt>
    <dgm:pt modelId="{F4577362-B42E-4A54-A4F0-12EAC32B1107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2010</a:t>
          </a:r>
        </a:p>
      </dgm:t>
    </dgm:pt>
    <dgm:pt modelId="{B8C66572-FB56-4BBF-B867-C2A64297E4A8}" type="parTrans" cxnId="{948BDAA3-CFBA-4B44-8401-569E27EB7F9D}">
      <dgm:prSet/>
      <dgm:spPr/>
      <dgm:t>
        <a:bodyPr/>
        <a:lstStyle/>
        <a:p>
          <a:endParaRPr lang="fr-CH"/>
        </a:p>
      </dgm:t>
    </dgm:pt>
    <dgm:pt modelId="{11C61903-3EBA-4E46-81C0-4E306A89CDE0}" type="sibTrans" cxnId="{948BDAA3-CFBA-4B44-8401-569E27EB7F9D}">
      <dgm:prSet/>
      <dgm:spPr/>
      <dgm:t>
        <a:bodyPr/>
        <a:lstStyle/>
        <a:p>
          <a:endParaRPr lang="fr-CH"/>
        </a:p>
      </dgm:t>
    </dgm:pt>
    <dgm:pt modelId="{28CFF5A4-83D0-42E8-AB66-1E97BD53395E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2020</a:t>
          </a:r>
        </a:p>
      </dgm:t>
    </dgm:pt>
    <dgm:pt modelId="{5ED19CAB-DA37-480C-99FA-7C1DBA3AEE7B}" type="parTrans" cxnId="{C0F3058A-52F5-4628-8905-DCD8A56E0F83}">
      <dgm:prSet/>
      <dgm:spPr/>
      <dgm:t>
        <a:bodyPr/>
        <a:lstStyle/>
        <a:p>
          <a:endParaRPr lang="fr-CH"/>
        </a:p>
      </dgm:t>
    </dgm:pt>
    <dgm:pt modelId="{6EC4CB5F-F573-4BD6-8B48-507B4930B90A}" type="sibTrans" cxnId="{C0F3058A-52F5-4628-8905-DCD8A56E0F83}">
      <dgm:prSet/>
      <dgm:spPr/>
      <dgm:t>
        <a:bodyPr/>
        <a:lstStyle/>
        <a:p>
          <a:endParaRPr lang="fr-CH"/>
        </a:p>
      </dgm:t>
    </dgm:pt>
    <dgm:pt modelId="{3EE6209C-E0B6-410B-83B5-C0722205D7EB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2021</a:t>
          </a:r>
        </a:p>
      </dgm:t>
    </dgm:pt>
    <dgm:pt modelId="{D48AD7AA-1C11-4141-A31D-944659EA0C85}" type="parTrans" cxnId="{4AF389CB-3194-482C-A455-0B968837F7EA}">
      <dgm:prSet/>
      <dgm:spPr/>
      <dgm:t>
        <a:bodyPr/>
        <a:lstStyle/>
        <a:p>
          <a:endParaRPr lang="fr-CH"/>
        </a:p>
      </dgm:t>
    </dgm:pt>
    <dgm:pt modelId="{3ED9D6A1-60D5-456B-AE00-9E5FBB641EBB}" type="sibTrans" cxnId="{4AF389CB-3194-482C-A455-0B968837F7EA}">
      <dgm:prSet/>
      <dgm:spPr/>
      <dgm:t>
        <a:bodyPr/>
        <a:lstStyle/>
        <a:p>
          <a:endParaRPr lang="fr-CH"/>
        </a:p>
      </dgm:t>
    </dgm:pt>
    <dgm:pt modelId="{B13C7DAC-0BBA-4D70-B307-99244F21F911}" type="pres">
      <dgm:prSet presAssocID="{962E4AB0-98A2-477B-9466-4892CB5E71C9}" presName="Name0" presStyleCnt="0">
        <dgm:presLayoutVars>
          <dgm:dir/>
          <dgm:resizeHandles val="exact"/>
        </dgm:presLayoutVars>
      </dgm:prSet>
      <dgm:spPr/>
    </dgm:pt>
    <dgm:pt modelId="{595A1C2A-9E64-47EB-9F43-E126BFB606D7}" type="pres">
      <dgm:prSet presAssocID="{962E4AB0-98A2-477B-9466-4892CB5E71C9}" presName="arrow" presStyleLbl="bgShp" presStyleIdx="0" presStyleCnt="1" custScaleX="92063" custScaleY="91754" custLinFactNeighborX="-4362" custLinFactNeighborY="3774"/>
      <dgm:spPr>
        <a:solidFill>
          <a:schemeClr val="accent3">
            <a:lumMod val="20000"/>
            <a:lumOff val="80000"/>
          </a:schemeClr>
        </a:solidFill>
      </dgm:spPr>
    </dgm:pt>
    <dgm:pt modelId="{A583364F-FE2A-4BF8-9BCB-EEB2E585EB3E}" type="pres">
      <dgm:prSet presAssocID="{962E4AB0-98A2-477B-9466-4892CB5E71C9}" presName="points" presStyleCnt="0"/>
      <dgm:spPr/>
    </dgm:pt>
    <dgm:pt modelId="{23D5688E-196F-44D9-AC14-F3C6F7517B9D}" type="pres">
      <dgm:prSet presAssocID="{9F9AC133-5B6A-4886-8399-4FA076737243}" presName="compositeA" presStyleCnt="0"/>
      <dgm:spPr/>
    </dgm:pt>
    <dgm:pt modelId="{BFF021B6-8D85-4CF7-BCCF-135EECD7C2A1}" type="pres">
      <dgm:prSet presAssocID="{9F9AC133-5B6A-4886-8399-4FA076737243}" presName="textA" presStyleLbl="revTx" presStyleIdx="0" presStyleCnt="9">
        <dgm:presLayoutVars>
          <dgm:bulletEnabled val="1"/>
        </dgm:presLayoutVars>
      </dgm:prSet>
      <dgm:spPr/>
    </dgm:pt>
    <dgm:pt modelId="{6DCCE0D8-368C-4013-86FF-920C233E3832}" type="pres">
      <dgm:prSet presAssocID="{9F9AC133-5B6A-4886-8399-4FA076737243}" presName="circleA" presStyleLbl="node1" presStyleIdx="0" presStyleCnt="9" custLinFactNeighborX="-5440" custLinFactNeighborY="10657"/>
      <dgm:spPr>
        <a:solidFill>
          <a:schemeClr val="accent3">
            <a:lumMod val="75000"/>
          </a:schemeClr>
        </a:solidFill>
      </dgm:spPr>
    </dgm:pt>
    <dgm:pt modelId="{A61CB53B-EFAB-42A2-A9DE-E15ADE1445CF}" type="pres">
      <dgm:prSet presAssocID="{9F9AC133-5B6A-4886-8399-4FA076737243}" presName="spaceA" presStyleCnt="0"/>
      <dgm:spPr/>
    </dgm:pt>
    <dgm:pt modelId="{2C18D70F-BEF9-44AC-A76F-DA0EA77279A6}" type="pres">
      <dgm:prSet presAssocID="{F330BD02-CE42-4482-9F95-A70132427130}" presName="space" presStyleCnt="0"/>
      <dgm:spPr/>
    </dgm:pt>
    <dgm:pt modelId="{94C46669-49CA-4477-AF9A-13767BD5C3FC}" type="pres">
      <dgm:prSet presAssocID="{0FD927D0-B247-4FFF-9652-84D418E261E7}" presName="compositeB" presStyleCnt="0"/>
      <dgm:spPr/>
    </dgm:pt>
    <dgm:pt modelId="{601D6908-004B-420B-AEA6-9F88698B964D}" type="pres">
      <dgm:prSet presAssocID="{0FD927D0-B247-4FFF-9652-84D418E261E7}" presName="textB" presStyleLbl="revTx" presStyleIdx="1" presStyleCnt="9">
        <dgm:presLayoutVars>
          <dgm:bulletEnabled val="1"/>
        </dgm:presLayoutVars>
      </dgm:prSet>
      <dgm:spPr/>
    </dgm:pt>
    <dgm:pt modelId="{97AE983B-A81A-43AD-B125-779C91E0F37A}" type="pres">
      <dgm:prSet presAssocID="{0FD927D0-B247-4FFF-9652-84D418E261E7}" presName="circleB" presStyleLbl="node1" presStyleIdx="1" presStyleCnt="9" custLinFactNeighborX="11477" custLinFactNeighborY="10656"/>
      <dgm:spPr>
        <a:solidFill>
          <a:schemeClr val="accent3">
            <a:lumMod val="75000"/>
          </a:schemeClr>
        </a:solidFill>
      </dgm:spPr>
    </dgm:pt>
    <dgm:pt modelId="{492A7FA9-488C-4EEA-8049-758D15F4CE46}" type="pres">
      <dgm:prSet presAssocID="{0FD927D0-B247-4FFF-9652-84D418E261E7}" presName="spaceB" presStyleCnt="0"/>
      <dgm:spPr/>
    </dgm:pt>
    <dgm:pt modelId="{B2F8016E-6E81-4030-9B70-29781E62AFD9}" type="pres">
      <dgm:prSet presAssocID="{84F961EC-BFEC-47DB-A762-9A9747AB7F37}" presName="space" presStyleCnt="0"/>
      <dgm:spPr/>
    </dgm:pt>
    <dgm:pt modelId="{24639AAE-7A91-460D-9200-5C44D144AE57}" type="pres">
      <dgm:prSet presAssocID="{1773C215-0DC1-4D37-A9E1-9B5F1E9CC57B}" presName="compositeA" presStyleCnt="0"/>
      <dgm:spPr/>
    </dgm:pt>
    <dgm:pt modelId="{8F6DFD24-7C2A-4F5D-9F66-7255AFFC9066}" type="pres">
      <dgm:prSet presAssocID="{1773C215-0DC1-4D37-A9E1-9B5F1E9CC57B}" presName="textA" presStyleLbl="revTx" presStyleIdx="2" presStyleCnt="9">
        <dgm:presLayoutVars>
          <dgm:bulletEnabled val="1"/>
        </dgm:presLayoutVars>
      </dgm:prSet>
      <dgm:spPr/>
    </dgm:pt>
    <dgm:pt modelId="{5C04D25D-406F-410B-87BA-B243C70D5263}" type="pres">
      <dgm:prSet presAssocID="{1773C215-0DC1-4D37-A9E1-9B5F1E9CC57B}" presName="circleA" presStyleLbl="node1" presStyleIdx="2" presStyleCnt="9" custLinFactNeighborX="9718" custLinFactNeighborY="10656"/>
      <dgm:spPr>
        <a:solidFill>
          <a:schemeClr val="accent3">
            <a:lumMod val="75000"/>
          </a:schemeClr>
        </a:solidFill>
      </dgm:spPr>
    </dgm:pt>
    <dgm:pt modelId="{59AB0CAC-EC12-4122-8E86-23B793D48964}" type="pres">
      <dgm:prSet presAssocID="{1773C215-0DC1-4D37-A9E1-9B5F1E9CC57B}" presName="spaceA" presStyleCnt="0"/>
      <dgm:spPr/>
    </dgm:pt>
    <dgm:pt modelId="{964D8ED9-282E-4041-AE20-96E679A48CD6}" type="pres">
      <dgm:prSet presAssocID="{E7F5BCAE-3654-4C29-B3E4-F6272E7B5BAE}" presName="space" presStyleCnt="0"/>
      <dgm:spPr/>
    </dgm:pt>
    <dgm:pt modelId="{352DD869-B500-4C42-97EA-29CDE0D64D69}" type="pres">
      <dgm:prSet presAssocID="{2B30CEF3-765F-4625-902F-3C26D299DB1A}" presName="compositeB" presStyleCnt="0"/>
      <dgm:spPr/>
    </dgm:pt>
    <dgm:pt modelId="{36FCFF21-9524-4AF2-9256-48DB4F317FDE}" type="pres">
      <dgm:prSet presAssocID="{2B30CEF3-765F-4625-902F-3C26D299DB1A}" presName="textB" presStyleLbl="revTx" presStyleIdx="3" presStyleCnt="9">
        <dgm:presLayoutVars>
          <dgm:bulletEnabled val="1"/>
        </dgm:presLayoutVars>
      </dgm:prSet>
      <dgm:spPr/>
    </dgm:pt>
    <dgm:pt modelId="{D2A7DEC0-BDD8-4320-AEB0-0DB6922EEF2F}" type="pres">
      <dgm:prSet presAssocID="{2B30CEF3-765F-4625-902F-3C26D299DB1A}" presName="circleB" presStyleLbl="node1" presStyleIdx="3" presStyleCnt="9" custLinFactNeighborX="3568" custLinFactNeighborY="10656"/>
      <dgm:spPr>
        <a:solidFill>
          <a:schemeClr val="accent3">
            <a:lumMod val="75000"/>
          </a:schemeClr>
        </a:solidFill>
      </dgm:spPr>
    </dgm:pt>
    <dgm:pt modelId="{15CDE48A-8F1C-46DC-B696-7E8235F2EAD5}" type="pres">
      <dgm:prSet presAssocID="{2B30CEF3-765F-4625-902F-3C26D299DB1A}" presName="spaceB" presStyleCnt="0"/>
      <dgm:spPr/>
    </dgm:pt>
    <dgm:pt modelId="{ED4F832A-8E01-4162-B10E-C4C0DA376DBF}" type="pres">
      <dgm:prSet presAssocID="{1AE5090E-FE38-4994-87D8-5EEDDFFBA08B}" presName="space" presStyleCnt="0"/>
      <dgm:spPr/>
    </dgm:pt>
    <dgm:pt modelId="{03B82B69-4958-4339-AFE8-A713731751B3}" type="pres">
      <dgm:prSet presAssocID="{14634711-C7A5-4079-A1C5-C1695C9DAFBF}" presName="compositeA" presStyleCnt="0"/>
      <dgm:spPr/>
    </dgm:pt>
    <dgm:pt modelId="{6E897F7E-D3A6-4AC6-B31D-BC16CA1A77EB}" type="pres">
      <dgm:prSet presAssocID="{14634711-C7A5-4079-A1C5-C1695C9DAFBF}" presName="textA" presStyleLbl="revTx" presStyleIdx="4" presStyleCnt="9">
        <dgm:presLayoutVars>
          <dgm:bulletEnabled val="1"/>
        </dgm:presLayoutVars>
      </dgm:prSet>
      <dgm:spPr/>
    </dgm:pt>
    <dgm:pt modelId="{23C95FBA-2C14-47F2-8912-FD8DDBDFD91F}" type="pres">
      <dgm:prSet presAssocID="{14634711-C7A5-4079-A1C5-C1695C9DAFBF}" presName="circleA" presStyleLbl="node1" presStyleIdx="4" presStyleCnt="9" custLinFactNeighborX="11622" custLinFactNeighborY="10656"/>
      <dgm:spPr>
        <a:solidFill>
          <a:schemeClr val="accent3">
            <a:lumMod val="75000"/>
          </a:schemeClr>
        </a:solidFill>
      </dgm:spPr>
    </dgm:pt>
    <dgm:pt modelId="{D95A70AA-6264-441D-BE56-8EAD15BE9E90}" type="pres">
      <dgm:prSet presAssocID="{14634711-C7A5-4079-A1C5-C1695C9DAFBF}" presName="spaceA" presStyleCnt="0"/>
      <dgm:spPr/>
    </dgm:pt>
    <dgm:pt modelId="{CA8CDE08-086F-4BCF-96F5-82C21F782325}" type="pres">
      <dgm:prSet presAssocID="{B551D9FE-6D4C-4BF2-8E6F-A92411F3F38A}" presName="space" presStyleCnt="0"/>
      <dgm:spPr/>
    </dgm:pt>
    <dgm:pt modelId="{9E844B1E-71A7-4029-9601-D420A152A785}" type="pres">
      <dgm:prSet presAssocID="{0EF941CE-1978-47AA-9FD3-D6FA0E9C3E48}" presName="compositeB" presStyleCnt="0"/>
      <dgm:spPr/>
    </dgm:pt>
    <dgm:pt modelId="{7F1B1180-00D9-45D6-9AD0-1A17010C2CA3}" type="pres">
      <dgm:prSet presAssocID="{0EF941CE-1978-47AA-9FD3-D6FA0E9C3E48}" presName="textB" presStyleLbl="revTx" presStyleIdx="5" presStyleCnt="9">
        <dgm:presLayoutVars>
          <dgm:bulletEnabled val="1"/>
        </dgm:presLayoutVars>
      </dgm:prSet>
      <dgm:spPr/>
    </dgm:pt>
    <dgm:pt modelId="{1D2356BF-CF88-41B7-A441-C1AA59F6E942}" type="pres">
      <dgm:prSet presAssocID="{0EF941CE-1978-47AA-9FD3-D6FA0E9C3E48}" presName="circleB" presStyleLbl="node1" presStyleIdx="5" presStyleCnt="9" custLinFactNeighborX="-8899" custLinFactNeighborY="10656"/>
      <dgm:spPr>
        <a:solidFill>
          <a:schemeClr val="accent3">
            <a:lumMod val="75000"/>
          </a:schemeClr>
        </a:solidFill>
      </dgm:spPr>
    </dgm:pt>
    <dgm:pt modelId="{DF9C878A-8752-4FD0-9BCA-62A5C6CE6E11}" type="pres">
      <dgm:prSet presAssocID="{0EF941CE-1978-47AA-9FD3-D6FA0E9C3E48}" presName="spaceB" presStyleCnt="0"/>
      <dgm:spPr/>
    </dgm:pt>
    <dgm:pt modelId="{C49AD110-D09E-4204-AEA8-515F30D2899F}" type="pres">
      <dgm:prSet presAssocID="{619AD18D-D7CA-4234-8610-DEEABC05CA7C}" presName="space" presStyleCnt="0"/>
      <dgm:spPr/>
    </dgm:pt>
    <dgm:pt modelId="{D5E3B8CF-2E24-4C54-8662-400D0983B1E2}" type="pres">
      <dgm:prSet presAssocID="{F4577362-B42E-4A54-A4F0-12EAC32B1107}" presName="compositeA" presStyleCnt="0"/>
      <dgm:spPr/>
    </dgm:pt>
    <dgm:pt modelId="{1CEE277D-F616-43BA-9CCF-A0FBD04E5EDF}" type="pres">
      <dgm:prSet presAssocID="{F4577362-B42E-4A54-A4F0-12EAC32B1107}" presName="textA" presStyleLbl="revTx" presStyleIdx="6" presStyleCnt="9">
        <dgm:presLayoutVars>
          <dgm:bulletEnabled val="1"/>
        </dgm:presLayoutVars>
      </dgm:prSet>
      <dgm:spPr/>
    </dgm:pt>
    <dgm:pt modelId="{B2B15770-010D-43AF-B563-A2AAB199618D}" type="pres">
      <dgm:prSet presAssocID="{F4577362-B42E-4A54-A4F0-12EAC32B1107}" presName="circleA" presStyleLbl="node1" presStyleIdx="6" presStyleCnt="9" custLinFactNeighborX="10033" custLinFactNeighborY="10656"/>
      <dgm:spPr>
        <a:solidFill>
          <a:schemeClr val="accent3">
            <a:lumMod val="75000"/>
          </a:schemeClr>
        </a:solidFill>
      </dgm:spPr>
    </dgm:pt>
    <dgm:pt modelId="{3D8FA46F-3598-43F6-948F-4ED781050DDE}" type="pres">
      <dgm:prSet presAssocID="{F4577362-B42E-4A54-A4F0-12EAC32B1107}" presName="spaceA" presStyleCnt="0"/>
      <dgm:spPr/>
    </dgm:pt>
    <dgm:pt modelId="{04C5C1C5-E845-47F8-AC42-B99F1B6456A9}" type="pres">
      <dgm:prSet presAssocID="{11C61903-3EBA-4E46-81C0-4E306A89CDE0}" presName="space" presStyleCnt="0"/>
      <dgm:spPr/>
    </dgm:pt>
    <dgm:pt modelId="{B02808DC-EEDE-4A40-89E9-018603854790}" type="pres">
      <dgm:prSet presAssocID="{28CFF5A4-83D0-42E8-AB66-1E97BD53395E}" presName="compositeB" presStyleCnt="0"/>
      <dgm:spPr/>
    </dgm:pt>
    <dgm:pt modelId="{968EEED6-F542-4BAA-AB7A-060A25D01815}" type="pres">
      <dgm:prSet presAssocID="{28CFF5A4-83D0-42E8-AB66-1E97BD53395E}" presName="textB" presStyleLbl="revTx" presStyleIdx="7" presStyleCnt="9">
        <dgm:presLayoutVars>
          <dgm:bulletEnabled val="1"/>
        </dgm:presLayoutVars>
      </dgm:prSet>
      <dgm:spPr/>
    </dgm:pt>
    <dgm:pt modelId="{A1FBAF0D-9EFA-44C3-A941-8164057DEC06}" type="pres">
      <dgm:prSet presAssocID="{28CFF5A4-83D0-42E8-AB66-1E97BD53395E}" presName="circleB" presStyleLbl="node1" presStyleIdx="7" presStyleCnt="9" custLinFactNeighborX="5912" custLinFactNeighborY="10656"/>
      <dgm:spPr>
        <a:solidFill>
          <a:schemeClr val="accent3">
            <a:lumMod val="75000"/>
          </a:schemeClr>
        </a:solidFill>
      </dgm:spPr>
    </dgm:pt>
    <dgm:pt modelId="{FAF6858E-9641-4D05-BDAB-F4538E7C46A2}" type="pres">
      <dgm:prSet presAssocID="{28CFF5A4-83D0-42E8-AB66-1E97BD53395E}" presName="spaceB" presStyleCnt="0"/>
      <dgm:spPr/>
    </dgm:pt>
    <dgm:pt modelId="{70ED2FAE-B3B1-4EAA-986B-4B3E4DC98369}" type="pres">
      <dgm:prSet presAssocID="{6EC4CB5F-F573-4BD6-8B48-507B4930B90A}" presName="space" presStyleCnt="0"/>
      <dgm:spPr/>
    </dgm:pt>
    <dgm:pt modelId="{3D2E85F9-4070-47F6-835E-68D1ED277E31}" type="pres">
      <dgm:prSet presAssocID="{3EE6209C-E0B6-410B-83B5-C0722205D7EB}" presName="compositeA" presStyleCnt="0"/>
      <dgm:spPr/>
    </dgm:pt>
    <dgm:pt modelId="{C0A64D59-ECAD-4BC9-9599-8DA803A6FDC4}" type="pres">
      <dgm:prSet presAssocID="{3EE6209C-E0B6-410B-83B5-C0722205D7EB}" presName="textA" presStyleLbl="revTx" presStyleIdx="8" presStyleCnt="9">
        <dgm:presLayoutVars>
          <dgm:bulletEnabled val="1"/>
        </dgm:presLayoutVars>
      </dgm:prSet>
      <dgm:spPr/>
    </dgm:pt>
    <dgm:pt modelId="{3249D6ED-A24F-4C10-AFD6-C3D6E9D3015B}" type="pres">
      <dgm:prSet presAssocID="{3EE6209C-E0B6-410B-83B5-C0722205D7EB}" presName="circleA" presStyleLbl="node1" presStyleIdx="8" presStyleCnt="9" custLinFactNeighborX="-5440" custLinFactNeighborY="10656"/>
      <dgm:spPr>
        <a:solidFill>
          <a:schemeClr val="accent3">
            <a:lumMod val="75000"/>
          </a:schemeClr>
        </a:solidFill>
      </dgm:spPr>
    </dgm:pt>
    <dgm:pt modelId="{0CEFC38F-1358-4E74-9923-D00E597CC66F}" type="pres">
      <dgm:prSet presAssocID="{3EE6209C-E0B6-410B-83B5-C0722205D7EB}" presName="spaceA" presStyleCnt="0"/>
      <dgm:spPr/>
    </dgm:pt>
  </dgm:ptLst>
  <dgm:cxnLst>
    <dgm:cxn modelId="{F8C3D808-CFCC-4ED1-AC9B-A425278D1205}" type="presOf" srcId="{2B30CEF3-765F-4625-902F-3C26D299DB1A}" destId="{36FCFF21-9524-4AF2-9256-48DB4F317FDE}" srcOrd="0" destOrd="0" presId="urn:microsoft.com/office/officeart/2005/8/layout/hProcess11"/>
    <dgm:cxn modelId="{D5EE0509-F342-4353-86CB-78C6F213B85A}" srcId="{962E4AB0-98A2-477B-9466-4892CB5E71C9}" destId="{1773C215-0DC1-4D37-A9E1-9B5F1E9CC57B}" srcOrd="2" destOrd="0" parTransId="{C17BE816-DB01-46A7-846A-92FA9FA74968}" sibTransId="{E7F5BCAE-3654-4C29-B3E4-F6272E7B5BAE}"/>
    <dgm:cxn modelId="{C40BDF3A-5715-47EB-8103-1FB408749CC5}" srcId="{962E4AB0-98A2-477B-9466-4892CB5E71C9}" destId="{2B30CEF3-765F-4625-902F-3C26D299DB1A}" srcOrd="3" destOrd="0" parTransId="{BFE6F5A5-A915-43E0-8528-A456B9480B49}" sibTransId="{1AE5090E-FE38-4994-87D8-5EEDDFFBA08B}"/>
    <dgm:cxn modelId="{AB05EE4C-2C4A-4104-AA79-F71E5B190B9A}" type="presOf" srcId="{0FD927D0-B247-4FFF-9652-84D418E261E7}" destId="{601D6908-004B-420B-AEA6-9F88698B964D}" srcOrd="0" destOrd="0" presId="urn:microsoft.com/office/officeart/2005/8/layout/hProcess11"/>
    <dgm:cxn modelId="{BA0C644F-8517-4973-A348-0ED0E429D060}" type="presOf" srcId="{962E4AB0-98A2-477B-9466-4892CB5E71C9}" destId="{B13C7DAC-0BBA-4D70-B307-99244F21F911}" srcOrd="0" destOrd="0" presId="urn:microsoft.com/office/officeart/2005/8/layout/hProcess11"/>
    <dgm:cxn modelId="{A9081454-D510-4CC0-BBF7-979EF0412B7C}" type="presOf" srcId="{1773C215-0DC1-4D37-A9E1-9B5F1E9CC57B}" destId="{8F6DFD24-7C2A-4F5D-9F66-7255AFFC9066}" srcOrd="0" destOrd="0" presId="urn:microsoft.com/office/officeart/2005/8/layout/hProcess11"/>
    <dgm:cxn modelId="{0EA94357-8BD0-49CB-B8A0-C96368605A17}" type="presOf" srcId="{28CFF5A4-83D0-42E8-AB66-1E97BD53395E}" destId="{968EEED6-F542-4BAA-AB7A-060A25D01815}" srcOrd="0" destOrd="0" presId="urn:microsoft.com/office/officeart/2005/8/layout/hProcess11"/>
    <dgm:cxn modelId="{152A2383-BECD-4D92-B430-8715BA67A90D}" type="presOf" srcId="{9F9AC133-5B6A-4886-8399-4FA076737243}" destId="{BFF021B6-8D85-4CF7-BCCF-135EECD7C2A1}" srcOrd="0" destOrd="0" presId="urn:microsoft.com/office/officeart/2005/8/layout/hProcess11"/>
    <dgm:cxn modelId="{C0F3058A-52F5-4628-8905-DCD8A56E0F83}" srcId="{962E4AB0-98A2-477B-9466-4892CB5E71C9}" destId="{28CFF5A4-83D0-42E8-AB66-1E97BD53395E}" srcOrd="7" destOrd="0" parTransId="{5ED19CAB-DA37-480C-99FA-7C1DBA3AEE7B}" sibTransId="{6EC4CB5F-F573-4BD6-8B48-507B4930B90A}"/>
    <dgm:cxn modelId="{96ED168A-9C47-4309-8730-0693A690973E}" type="presOf" srcId="{14634711-C7A5-4079-A1C5-C1695C9DAFBF}" destId="{6E897F7E-D3A6-4AC6-B31D-BC16CA1A77EB}" srcOrd="0" destOrd="0" presId="urn:microsoft.com/office/officeart/2005/8/layout/hProcess11"/>
    <dgm:cxn modelId="{386E518D-8D05-4D96-A44C-F2E20448F0BD}" type="presOf" srcId="{3EE6209C-E0B6-410B-83B5-C0722205D7EB}" destId="{C0A64D59-ECAD-4BC9-9599-8DA803A6FDC4}" srcOrd="0" destOrd="0" presId="urn:microsoft.com/office/officeart/2005/8/layout/hProcess11"/>
    <dgm:cxn modelId="{948BDAA3-CFBA-4B44-8401-569E27EB7F9D}" srcId="{962E4AB0-98A2-477B-9466-4892CB5E71C9}" destId="{F4577362-B42E-4A54-A4F0-12EAC32B1107}" srcOrd="6" destOrd="0" parTransId="{B8C66572-FB56-4BBF-B867-C2A64297E4A8}" sibTransId="{11C61903-3EBA-4E46-81C0-4E306A89CDE0}"/>
    <dgm:cxn modelId="{C6238AB6-FB58-483F-A109-96532568166C}" srcId="{962E4AB0-98A2-477B-9466-4892CB5E71C9}" destId="{0FD927D0-B247-4FFF-9652-84D418E261E7}" srcOrd="1" destOrd="0" parTransId="{E0F41E16-9D69-4AA1-9C7D-AA5DFADEF5E0}" sibTransId="{84F961EC-BFEC-47DB-A762-9A9747AB7F37}"/>
    <dgm:cxn modelId="{4AF389CB-3194-482C-A455-0B968837F7EA}" srcId="{962E4AB0-98A2-477B-9466-4892CB5E71C9}" destId="{3EE6209C-E0B6-410B-83B5-C0722205D7EB}" srcOrd="8" destOrd="0" parTransId="{D48AD7AA-1C11-4141-A31D-944659EA0C85}" sibTransId="{3ED9D6A1-60D5-456B-AE00-9E5FBB641EBB}"/>
    <dgm:cxn modelId="{7FA752D1-F48A-405C-A057-4E869FFAE696}" srcId="{962E4AB0-98A2-477B-9466-4892CB5E71C9}" destId="{0EF941CE-1978-47AA-9FD3-D6FA0E9C3E48}" srcOrd="5" destOrd="0" parTransId="{159E1B42-97F7-4B5D-B4D6-39EDCA3FA8B1}" sibTransId="{619AD18D-D7CA-4234-8610-DEEABC05CA7C}"/>
    <dgm:cxn modelId="{DCD72AD7-119F-43EC-A193-394EFB5B717F}" type="presOf" srcId="{0EF941CE-1978-47AA-9FD3-D6FA0E9C3E48}" destId="{7F1B1180-00D9-45D6-9AD0-1A17010C2CA3}" srcOrd="0" destOrd="0" presId="urn:microsoft.com/office/officeart/2005/8/layout/hProcess11"/>
    <dgm:cxn modelId="{303802EC-A10D-4AF1-8BFC-7BC30879DF6D}" srcId="{962E4AB0-98A2-477B-9466-4892CB5E71C9}" destId="{14634711-C7A5-4079-A1C5-C1695C9DAFBF}" srcOrd="4" destOrd="0" parTransId="{7EA9FD5B-1AB2-4212-8C60-3511FE889EDA}" sibTransId="{B551D9FE-6D4C-4BF2-8E6F-A92411F3F38A}"/>
    <dgm:cxn modelId="{2889C6F3-3AFB-46D2-9FFF-612BB48224F6}" type="presOf" srcId="{F4577362-B42E-4A54-A4F0-12EAC32B1107}" destId="{1CEE277D-F616-43BA-9CCF-A0FBD04E5EDF}" srcOrd="0" destOrd="0" presId="urn:microsoft.com/office/officeart/2005/8/layout/hProcess11"/>
    <dgm:cxn modelId="{325862F9-83B0-4729-B85F-E8C9E9C9A87D}" srcId="{962E4AB0-98A2-477B-9466-4892CB5E71C9}" destId="{9F9AC133-5B6A-4886-8399-4FA076737243}" srcOrd="0" destOrd="0" parTransId="{E8EB9BF7-0395-4830-BB62-5CA2F5F65F9E}" sibTransId="{F330BD02-CE42-4482-9F95-A70132427130}"/>
    <dgm:cxn modelId="{01DD3A73-8264-423A-971D-89ECF47BA9AB}" type="presParOf" srcId="{B13C7DAC-0BBA-4D70-B307-99244F21F911}" destId="{595A1C2A-9E64-47EB-9F43-E126BFB606D7}" srcOrd="0" destOrd="0" presId="urn:microsoft.com/office/officeart/2005/8/layout/hProcess11"/>
    <dgm:cxn modelId="{B5C5DC7F-CC30-4F55-A808-1C41BE7FDC05}" type="presParOf" srcId="{B13C7DAC-0BBA-4D70-B307-99244F21F911}" destId="{A583364F-FE2A-4BF8-9BCB-EEB2E585EB3E}" srcOrd="1" destOrd="0" presId="urn:microsoft.com/office/officeart/2005/8/layout/hProcess11"/>
    <dgm:cxn modelId="{9A0A7D8D-CE6D-4016-8092-7568663C57F9}" type="presParOf" srcId="{A583364F-FE2A-4BF8-9BCB-EEB2E585EB3E}" destId="{23D5688E-196F-44D9-AC14-F3C6F7517B9D}" srcOrd="0" destOrd="0" presId="urn:microsoft.com/office/officeart/2005/8/layout/hProcess11"/>
    <dgm:cxn modelId="{4764BCC0-3529-42E2-93BA-4879E577D12B}" type="presParOf" srcId="{23D5688E-196F-44D9-AC14-F3C6F7517B9D}" destId="{BFF021B6-8D85-4CF7-BCCF-135EECD7C2A1}" srcOrd="0" destOrd="0" presId="urn:microsoft.com/office/officeart/2005/8/layout/hProcess11"/>
    <dgm:cxn modelId="{E14FD7B1-C790-41A9-B41F-23AC9E3325B1}" type="presParOf" srcId="{23D5688E-196F-44D9-AC14-F3C6F7517B9D}" destId="{6DCCE0D8-368C-4013-86FF-920C233E3832}" srcOrd="1" destOrd="0" presId="urn:microsoft.com/office/officeart/2005/8/layout/hProcess11"/>
    <dgm:cxn modelId="{761E9E76-18E2-4B19-B0B0-D2B38A611A49}" type="presParOf" srcId="{23D5688E-196F-44D9-AC14-F3C6F7517B9D}" destId="{A61CB53B-EFAB-42A2-A9DE-E15ADE1445CF}" srcOrd="2" destOrd="0" presId="urn:microsoft.com/office/officeart/2005/8/layout/hProcess11"/>
    <dgm:cxn modelId="{A9D1B31F-6C06-4CDE-BEE7-D99A9FA0ABDC}" type="presParOf" srcId="{A583364F-FE2A-4BF8-9BCB-EEB2E585EB3E}" destId="{2C18D70F-BEF9-44AC-A76F-DA0EA77279A6}" srcOrd="1" destOrd="0" presId="urn:microsoft.com/office/officeart/2005/8/layout/hProcess11"/>
    <dgm:cxn modelId="{66A0D26A-4A85-442B-AAFC-2FF9D9850C4F}" type="presParOf" srcId="{A583364F-FE2A-4BF8-9BCB-EEB2E585EB3E}" destId="{94C46669-49CA-4477-AF9A-13767BD5C3FC}" srcOrd="2" destOrd="0" presId="urn:microsoft.com/office/officeart/2005/8/layout/hProcess11"/>
    <dgm:cxn modelId="{AC70C41D-0592-4BD5-B5B1-188565C71FB5}" type="presParOf" srcId="{94C46669-49CA-4477-AF9A-13767BD5C3FC}" destId="{601D6908-004B-420B-AEA6-9F88698B964D}" srcOrd="0" destOrd="0" presId="urn:microsoft.com/office/officeart/2005/8/layout/hProcess11"/>
    <dgm:cxn modelId="{D5B76898-E73E-416D-976D-8FE54E248FD0}" type="presParOf" srcId="{94C46669-49CA-4477-AF9A-13767BD5C3FC}" destId="{97AE983B-A81A-43AD-B125-779C91E0F37A}" srcOrd="1" destOrd="0" presId="urn:microsoft.com/office/officeart/2005/8/layout/hProcess11"/>
    <dgm:cxn modelId="{1CD9A6DF-C629-4FE4-A558-9328335791B0}" type="presParOf" srcId="{94C46669-49CA-4477-AF9A-13767BD5C3FC}" destId="{492A7FA9-488C-4EEA-8049-758D15F4CE46}" srcOrd="2" destOrd="0" presId="urn:microsoft.com/office/officeart/2005/8/layout/hProcess11"/>
    <dgm:cxn modelId="{0C4752D2-8F34-4F72-8567-56418DFBAAD7}" type="presParOf" srcId="{A583364F-FE2A-4BF8-9BCB-EEB2E585EB3E}" destId="{B2F8016E-6E81-4030-9B70-29781E62AFD9}" srcOrd="3" destOrd="0" presId="urn:microsoft.com/office/officeart/2005/8/layout/hProcess11"/>
    <dgm:cxn modelId="{D652591C-1DFE-484E-AE61-C23E3B41C62D}" type="presParOf" srcId="{A583364F-FE2A-4BF8-9BCB-EEB2E585EB3E}" destId="{24639AAE-7A91-460D-9200-5C44D144AE57}" srcOrd="4" destOrd="0" presId="urn:microsoft.com/office/officeart/2005/8/layout/hProcess11"/>
    <dgm:cxn modelId="{BFB4138E-2EAA-49FF-92B4-238462AAEC7C}" type="presParOf" srcId="{24639AAE-7A91-460D-9200-5C44D144AE57}" destId="{8F6DFD24-7C2A-4F5D-9F66-7255AFFC9066}" srcOrd="0" destOrd="0" presId="urn:microsoft.com/office/officeart/2005/8/layout/hProcess11"/>
    <dgm:cxn modelId="{216F2439-66E2-4B4D-B03B-211CAFB0EF64}" type="presParOf" srcId="{24639AAE-7A91-460D-9200-5C44D144AE57}" destId="{5C04D25D-406F-410B-87BA-B243C70D5263}" srcOrd="1" destOrd="0" presId="urn:microsoft.com/office/officeart/2005/8/layout/hProcess11"/>
    <dgm:cxn modelId="{E1E69B75-E9BD-4208-B313-506DA4608BB0}" type="presParOf" srcId="{24639AAE-7A91-460D-9200-5C44D144AE57}" destId="{59AB0CAC-EC12-4122-8E86-23B793D48964}" srcOrd="2" destOrd="0" presId="urn:microsoft.com/office/officeart/2005/8/layout/hProcess11"/>
    <dgm:cxn modelId="{1C735FF0-FE5B-4B64-A7B3-691D0F098BEC}" type="presParOf" srcId="{A583364F-FE2A-4BF8-9BCB-EEB2E585EB3E}" destId="{964D8ED9-282E-4041-AE20-96E679A48CD6}" srcOrd="5" destOrd="0" presId="urn:microsoft.com/office/officeart/2005/8/layout/hProcess11"/>
    <dgm:cxn modelId="{2E116A69-40BD-48F9-AE7B-EAF32575BD33}" type="presParOf" srcId="{A583364F-FE2A-4BF8-9BCB-EEB2E585EB3E}" destId="{352DD869-B500-4C42-97EA-29CDE0D64D69}" srcOrd="6" destOrd="0" presId="urn:microsoft.com/office/officeart/2005/8/layout/hProcess11"/>
    <dgm:cxn modelId="{90EEBB99-7AD2-4A10-BAC8-8EC9B18C61DC}" type="presParOf" srcId="{352DD869-B500-4C42-97EA-29CDE0D64D69}" destId="{36FCFF21-9524-4AF2-9256-48DB4F317FDE}" srcOrd="0" destOrd="0" presId="urn:microsoft.com/office/officeart/2005/8/layout/hProcess11"/>
    <dgm:cxn modelId="{55E0CA5B-EDC1-4EEC-8C1D-323097AB3E54}" type="presParOf" srcId="{352DD869-B500-4C42-97EA-29CDE0D64D69}" destId="{D2A7DEC0-BDD8-4320-AEB0-0DB6922EEF2F}" srcOrd="1" destOrd="0" presId="urn:microsoft.com/office/officeart/2005/8/layout/hProcess11"/>
    <dgm:cxn modelId="{C886A296-2197-4807-A06B-623214843689}" type="presParOf" srcId="{352DD869-B500-4C42-97EA-29CDE0D64D69}" destId="{15CDE48A-8F1C-46DC-B696-7E8235F2EAD5}" srcOrd="2" destOrd="0" presId="urn:microsoft.com/office/officeart/2005/8/layout/hProcess11"/>
    <dgm:cxn modelId="{4299C1DF-1FB8-41D7-A75D-365E4D6EDF03}" type="presParOf" srcId="{A583364F-FE2A-4BF8-9BCB-EEB2E585EB3E}" destId="{ED4F832A-8E01-4162-B10E-C4C0DA376DBF}" srcOrd="7" destOrd="0" presId="urn:microsoft.com/office/officeart/2005/8/layout/hProcess11"/>
    <dgm:cxn modelId="{4ECEE77E-A9C6-475E-86F0-38C3AE873F5D}" type="presParOf" srcId="{A583364F-FE2A-4BF8-9BCB-EEB2E585EB3E}" destId="{03B82B69-4958-4339-AFE8-A713731751B3}" srcOrd="8" destOrd="0" presId="urn:microsoft.com/office/officeart/2005/8/layout/hProcess11"/>
    <dgm:cxn modelId="{756546E9-E1D2-46E0-8F4A-88B2A7C4153B}" type="presParOf" srcId="{03B82B69-4958-4339-AFE8-A713731751B3}" destId="{6E897F7E-D3A6-4AC6-B31D-BC16CA1A77EB}" srcOrd="0" destOrd="0" presId="urn:microsoft.com/office/officeart/2005/8/layout/hProcess11"/>
    <dgm:cxn modelId="{0C06A2AA-8241-4DBE-83F4-488AEDA30FF0}" type="presParOf" srcId="{03B82B69-4958-4339-AFE8-A713731751B3}" destId="{23C95FBA-2C14-47F2-8912-FD8DDBDFD91F}" srcOrd="1" destOrd="0" presId="urn:microsoft.com/office/officeart/2005/8/layout/hProcess11"/>
    <dgm:cxn modelId="{E8632B3F-955A-4F95-B9F3-22E4EC079448}" type="presParOf" srcId="{03B82B69-4958-4339-AFE8-A713731751B3}" destId="{D95A70AA-6264-441D-BE56-8EAD15BE9E90}" srcOrd="2" destOrd="0" presId="urn:microsoft.com/office/officeart/2005/8/layout/hProcess11"/>
    <dgm:cxn modelId="{7262553A-A410-4F81-912E-4C441F6A48B4}" type="presParOf" srcId="{A583364F-FE2A-4BF8-9BCB-EEB2E585EB3E}" destId="{CA8CDE08-086F-4BCF-96F5-82C21F782325}" srcOrd="9" destOrd="0" presId="urn:microsoft.com/office/officeart/2005/8/layout/hProcess11"/>
    <dgm:cxn modelId="{891F55A6-2F5C-4052-9C81-F96C9D1ACFB5}" type="presParOf" srcId="{A583364F-FE2A-4BF8-9BCB-EEB2E585EB3E}" destId="{9E844B1E-71A7-4029-9601-D420A152A785}" srcOrd="10" destOrd="0" presId="urn:microsoft.com/office/officeart/2005/8/layout/hProcess11"/>
    <dgm:cxn modelId="{91839080-F65B-4042-B40D-B71B35C765D0}" type="presParOf" srcId="{9E844B1E-71A7-4029-9601-D420A152A785}" destId="{7F1B1180-00D9-45D6-9AD0-1A17010C2CA3}" srcOrd="0" destOrd="0" presId="urn:microsoft.com/office/officeart/2005/8/layout/hProcess11"/>
    <dgm:cxn modelId="{BD481317-67C3-424B-8565-7DDDBBA1B4AB}" type="presParOf" srcId="{9E844B1E-71A7-4029-9601-D420A152A785}" destId="{1D2356BF-CF88-41B7-A441-C1AA59F6E942}" srcOrd="1" destOrd="0" presId="urn:microsoft.com/office/officeart/2005/8/layout/hProcess11"/>
    <dgm:cxn modelId="{C430B0D2-DEFB-4A61-8EF5-4ACD4478B704}" type="presParOf" srcId="{9E844B1E-71A7-4029-9601-D420A152A785}" destId="{DF9C878A-8752-4FD0-9BCA-62A5C6CE6E11}" srcOrd="2" destOrd="0" presId="urn:microsoft.com/office/officeart/2005/8/layout/hProcess11"/>
    <dgm:cxn modelId="{D097F5B6-3AF4-4DF5-BDF0-11D05D904956}" type="presParOf" srcId="{A583364F-FE2A-4BF8-9BCB-EEB2E585EB3E}" destId="{C49AD110-D09E-4204-AEA8-515F30D2899F}" srcOrd="11" destOrd="0" presId="urn:microsoft.com/office/officeart/2005/8/layout/hProcess11"/>
    <dgm:cxn modelId="{E540D089-C60D-403D-89C3-85886AF8B404}" type="presParOf" srcId="{A583364F-FE2A-4BF8-9BCB-EEB2E585EB3E}" destId="{D5E3B8CF-2E24-4C54-8662-400D0983B1E2}" srcOrd="12" destOrd="0" presId="urn:microsoft.com/office/officeart/2005/8/layout/hProcess11"/>
    <dgm:cxn modelId="{703F3E58-8A10-4693-8450-BF6A78BC942D}" type="presParOf" srcId="{D5E3B8CF-2E24-4C54-8662-400D0983B1E2}" destId="{1CEE277D-F616-43BA-9CCF-A0FBD04E5EDF}" srcOrd="0" destOrd="0" presId="urn:microsoft.com/office/officeart/2005/8/layout/hProcess11"/>
    <dgm:cxn modelId="{917C56FD-938A-4232-9176-3815CD426EFA}" type="presParOf" srcId="{D5E3B8CF-2E24-4C54-8662-400D0983B1E2}" destId="{B2B15770-010D-43AF-B563-A2AAB199618D}" srcOrd="1" destOrd="0" presId="urn:microsoft.com/office/officeart/2005/8/layout/hProcess11"/>
    <dgm:cxn modelId="{096D60E6-6678-4BB5-B25E-19C7F6515B58}" type="presParOf" srcId="{D5E3B8CF-2E24-4C54-8662-400D0983B1E2}" destId="{3D8FA46F-3598-43F6-948F-4ED781050DDE}" srcOrd="2" destOrd="0" presId="urn:microsoft.com/office/officeart/2005/8/layout/hProcess11"/>
    <dgm:cxn modelId="{6858BEB6-8FFA-40E3-B3FF-05132FFA5E0C}" type="presParOf" srcId="{A583364F-FE2A-4BF8-9BCB-EEB2E585EB3E}" destId="{04C5C1C5-E845-47F8-AC42-B99F1B6456A9}" srcOrd="13" destOrd="0" presId="urn:microsoft.com/office/officeart/2005/8/layout/hProcess11"/>
    <dgm:cxn modelId="{57D0612D-B34F-44F8-B5C6-64F7E69A50CE}" type="presParOf" srcId="{A583364F-FE2A-4BF8-9BCB-EEB2E585EB3E}" destId="{B02808DC-EEDE-4A40-89E9-018603854790}" srcOrd="14" destOrd="0" presId="urn:microsoft.com/office/officeart/2005/8/layout/hProcess11"/>
    <dgm:cxn modelId="{B166B2E3-2726-4FAB-BFCD-5811BA052E89}" type="presParOf" srcId="{B02808DC-EEDE-4A40-89E9-018603854790}" destId="{968EEED6-F542-4BAA-AB7A-060A25D01815}" srcOrd="0" destOrd="0" presId="urn:microsoft.com/office/officeart/2005/8/layout/hProcess11"/>
    <dgm:cxn modelId="{D068778A-C0AF-4BA9-A1B6-E84609734661}" type="presParOf" srcId="{B02808DC-EEDE-4A40-89E9-018603854790}" destId="{A1FBAF0D-9EFA-44C3-A941-8164057DEC06}" srcOrd="1" destOrd="0" presId="urn:microsoft.com/office/officeart/2005/8/layout/hProcess11"/>
    <dgm:cxn modelId="{DFD10634-D3D4-4B0F-BC0E-EB53653968AB}" type="presParOf" srcId="{B02808DC-EEDE-4A40-89E9-018603854790}" destId="{FAF6858E-9641-4D05-BDAB-F4538E7C46A2}" srcOrd="2" destOrd="0" presId="urn:microsoft.com/office/officeart/2005/8/layout/hProcess11"/>
    <dgm:cxn modelId="{2EAE77DB-9717-400C-B779-FBB80B46352B}" type="presParOf" srcId="{A583364F-FE2A-4BF8-9BCB-EEB2E585EB3E}" destId="{70ED2FAE-B3B1-4EAA-986B-4B3E4DC98369}" srcOrd="15" destOrd="0" presId="urn:microsoft.com/office/officeart/2005/8/layout/hProcess11"/>
    <dgm:cxn modelId="{681DFF29-ABA7-4475-A96A-D17DE74CEFCA}" type="presParOf" srcId="{A583364F-FE2A-4BF8-9BCB-EEB2E585EB3E}" destId="{3D2E85F9-4070-47F6-835E-68D1ED277E31}" srcOrd="16" destOrd="0" presId="urn:microsoft.com/office/officeart/2005/8/layout/hProcess11"/>
    <dgm:cxn modelId="{732E6644-D447-4393-AC58-55981FD34F76}" type="presParOf" srcId="{3D2E85F9-4070-47F6-835E-68D1ED277E31}" destId="{C0A64D59-ECAD-4BC9-9599-8DA803A6FDC4}" srcOrd="0" destOrd="0" presId="urn:microsoft.com/office/officeart/2005/8/layout/hProcess11"/>
    <dgm:cxn modelId="{26FE89B8-6C2B-4425-B77E-7F626D4755E3}" type="presParOf" srcId="{3D2E85F9-4070-47F6-835E-68D1ED277E31}" destId="{3249D6ED-A24F-4C10-AFD6-C3D6E9D3015B}" srcOrd="1" destOrd="0" presId="urn:microsoft.com/office/officeart/2005/8/layout/hProcess11"/>
    <dgm:cxn modelId="{351EECA8-B6DE-470D-8D49-E7224E544655}" type="presParOf" srcId="{3D2E85F9-4070-47F6-835E-68D1ED277E31}" destId="{0CEFC38F-1358-4E74-9923-D00E597CC66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3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2E4AB0-98A2-477B-9466-4892CB5E71C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9F9AC133-5B6A-4886-8399-4FA076737243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2022</a:t>
          </a:r>
        </a:p>
      </dgm:t>
    </dgm:pt>
    <dgm:pt modelId="{E8EB9BF7-0395-4830-BB62-5CA2F5F65F9E}" type="parTrans" cxnId="{325862F9-83B0-4729-B85F-E8C9E9C9A87D}">
      <dgm:prSet/>
      <dgm:spPr/>
      <dgm:t>
        <a:bodyPr/>
        <a:lstStyle/>
        <a:p>
          <a:endParaRPr lang="fr-CH"/>
        </a:p>
      </dgm:t>
    </dgm:pt>
    <dgm:pt modelId="{F330BD02-CE42-4482-9F95-A70132427130}" type="sibTrans" cxnId="{325862F9-83B0-4729-B85F-E8C9E9C9A87D}">
      <dgm:prSet/>
      <dgm:spPr/>
      <dgm:t>
        <a:bodyPr/>
        <a:lstStyle/>
        <a:p>
          <a:endParaRPr lang="fr-CH"/>
        </a:p>
      </dgm:t>
    </dgm:pt>
    <dgm:pt modelId="{0FD927D0-B247-4FFF-9652-84D418E261E7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2024</a:t>
          </a:r>
        </a:p>
      </dgm:t>
    </dgm:pt>
    <dgm:pt modelId="{E0F41E16-9D69-4AA1-9C7D-AA5DFADEF5E0}" type="parTrans" cxnId="{C6238AB6-FB58-483F-A109-96532568166C}">
      <dgm:prSet/>
      <dgm:spPr/>
      <dgm:t>
        <a:bodyPr/>
        <a:lstStyle/>
        <a:p>
          <a:endParaRPr lang="fr-CH"/>
        </a:p>
      </dgm:t>
    </dgm:pt>
    <dgm:pt modelId="{84F961EC-BFEC-47DB-A762-9A9747AB7F37}" type="sibTrans" cxnId="{C6238AB6-FB58-483F-A109-96532568166C}">
      <dgm:prSet/>
      <dgm:spPr/>
      <dgm:t>
        <a:bodyPr/>
        <a:lstStyle/>
        <a:p>
          <a:endParaRPr lang="fr-CH"/>
        </a:p>
      </dgm:t>
    </dgm:pt>
    <dgm:pt modelId="{1773C215-0DC1-4D37-A9E1-9B5F1E9CC57B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2026</a:t>
          </a:r>
        </a:p>
      </dgm:t>
    </dgm:pt>
    <dgm:pt modelId="{C17BE816-DB01-46A7-846A-92FA9FA74968}" type="parTrans" cxnId="{D5EE0509-F342-4353-86CB-78C6F213B85A}">
      <dgm:prSet/>
      <dgm:spPr/>
      <dgm:t>
        <a:bodyPr/>
        <a:lstStyle/>
        <a:p>
          <a:endParaRPr lang="fr-CH"/>
        </a:p>
      </dgm:t>
    </dgm:pt>
    <dgm:pt modelId="{E7F5BCAE-3654-4C29-B3E4-F6272E7B5BAE}" type="sibTrans" cxnId="{D5EE0509-F342-4353-86CB-78C6F213B85A}">
      <dgm:prSet/>
      <dgm:spPr/>
      <dgm:t>
        <a:bodyPr/>
        <a:lstStyle/>
        <a:p>
          <a:endParaRPr lang="fr-CH"/>
        </a:p>
      </dgm:t>
    </dgm:pt>
    <dgm:pt modelId="{2B30CEF3-765F-4625-902F-3C26D299DB1A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2028</a:t>
          </a:r>
        </a:p>
      </dgm:t>
    </dgm:pt>
    <dgm:pt modelId="{BFE6F5A5-A915-43E0-8528-A456B9480B49}" type="parTrans" cxnId="{C40BDF3A-5715-47EB-8103-1FB408749CC5}">
      <dgm:prSet/>
      <dgm:spPr/>
      <dgm:t>
        <a:bodyPr/>
        <a:lstStyle/>
        <a:p>
          <a:endParaRPr lang="fr-CH"/>
        </a:p>
      </dgm:t>
    </dgm:pt>
    <dgm:pt modelId="{1AE5090E-FE38-4994-87D8-5EEDDFFBA08B}" type="sibTrans" cxnId="{C40BDF3A-5715-47EB-8103-1FB408749CC5}">
      <dgm:prSet/>
      <dgm:spPr/>
      <dgm:t>
        <a:bodyPr/>
        <a:lstStyle/>
        <a:p>
          <a:endParaRPr lang="fr-CH"/>
        </a:p>
      </dgm:t>
    </dgm:pt>
    <dgm:pt modelId="{14634711-C7A5-4079-A1C5-C1695C9DAFBF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2030</a:t>
          </a:r>
        </a:p>
      </dgm:t>
    </dgm:pt>
    <dgm:pt modelId="{7EA9FD5B-1AB2-4212-8C60-3511FE889EDA}" type="parTrans" cxnId="{303802EC-A10D-4AF1-8BFC-7BC30879DF6D}">
      <dgm:prSet/>
      <dgm:spPr/>
      <dgm:t>
        <a:bodyPr/>
        <a:lstStyle/>
        <a:p>
          <a:endParaRPr lang="fr-CH"/>
        </a:p>
      </dgm:t>
    </dgm:pt>
    <dgm:pt modelId="{B551D9FE-6D4C-4BF2-8E6F-A92411F3F38A}" type="sibTrans" cxnId="{303802EC-A10D-4AF1-8BFC-7BC30879DF6D}">
      <dgm:prSet/>
      <dgm:spPr/>
      <dgm:t>
        <a:bodyPr/>
        <a:lstStyle/>
        <a:p>
          <a:endParaRPr lang="fr-CH"/>
        </a:p>
      </dgm:t>
    </dgm:pt>
    <dgm:pt modelId="{0EF941CE-1978-47AA-9FD3-D6FA0E9C3E48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2032</a:t>
          </a:r>
        </a:p>
      </dgm:t>
    </dgm:pt>
    <dgm:pt modelId="{159E1B42-97F7-4B5D-B4D6-39EDCA3FA8B1}" type="parTrans" cxnId="{7FA752D1-F48A-405C-A057-4E869FFAE696}">
      <dgm:prSet/>
      <dgm:spPr/>
      <dgm:t>
        <a:bodyPr/>
        <a:lstStyle/>
        <a:p>
          <a:endParaRPr lang="fr-CH"/>
        </a:p>
      </dgm:t>
    </dgm:pt>
    <dgm:pt modelId="{619AD18D-D7CA-4234-8610-DEEABC05CA7C}" type="sibTrans" cxnId="{7FA752D1-F48A-405C-A057-4E869FFAE696}">
      <dgm:prSet/>
      <dgm:spPr/>
      <dgm:t>
        <a:bodyPr/>
        <a:lstStyle/>
        <a:p>
          <a:endParaRPr lang="fr-CH"/>
        </a:p>
      </dgm:t>
    </dgm:pt>
    <dgm:pt modelId="{F4577362-B42E-4A54-A4F0-12EAC32B1107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2034</a:t>
          </a:r>
        </a:p>
      </dgm:t>
    </dgm:pt>
    <dgm:pt modelId="{B8C66572-FB56-4BBF-B867-C2A64297E4A8}" type="parTrans" cxnId="{948BDAA3-CFBA-4B44-8401-569E27EB7F9D}">
      <dgm:prSet/>
      <dgm:spPr/>
      <dgm:t>
        <a:bodyPr/>
        <a:lstStyle/>
        <a:p>
          <a:endParaRPr lang="fr-CH"/>
        </a:p>
      </dgm:t>
    </dgm:pt>
    <dgm:pt modelId="{11C61903-3EBA-4E46-81C0-4E306A89CDE0}" type="sibTrans" cxnId="{948BDAA3-CFBA-4B44-8401-569E27EB7F9D}">
      <dgm:prSet/>
      <dgm:spPr/>
      <dgm:t>
        <a:bodyPr/>
        <a:lstStyle/>
        <a:p>
          <a:endParaRPr lang="fr-CH"/>
        </a:p>
      </dgm:t>
    </dgm:pt>
    <dgm:pt modelId="{28CFF5A4-83D0-42E8-AB66-1E97BD53395E}">
      <dgm:prSet phldrT="[Text]" custT="1"/>
      <dgm:spPr/>
      <dgm:t>
        <a:bodyPr/>
        <a:lstStyle/>
        <a:p>
          <a:r>
            <a:rPr lang="fr-CH" sz="1200" dirty="0">
              <a:solidFill>
                <a:schemeClr val="accent3">
                  <a:lumMod val="75000"/>
                </a:schemeClr>
              </a:solidFill>
            </a:rPr>
            <a:t>2036</a:t>
          </a:r>
        </a:p>
      </dgm:t>
    </dgm:pt>
    <dgm:pt modelId="{5ED19CAB-DA37-480C-99FA-7C1DBA3AEE7B}" type="parTrans" cxnId="{C0F3058A-52F5-4628-8905-DCD8A56E0F83}">
      <dgm:prSet/>
      <dgm:spPr/>
      <dgm:t>
        <a:bodyPr/>
        <a:lstStyle/>
        <a:p>
          <a:endParaRPr lang="fr-CH"/>
        </a:p>
      </dgm:t>
    </dgm:pt>
    <dgm:pt modelId="{6EC4CB5F-F573-4BD6-8B48-507B4930B90A}" type="sibTrans" cxnId="{C0F3058A-52F5-4628-8905-DCD8A56E0F83}">
      <dgm:prSet/>
      <dgm:spPr/>
      <dgm:t>
        <a:bodyPr/>
        <a:lstStyle/>
        <a:p>
          <a:endParaRPr lang="fr-CH"/>
        </a:p>
      </dgm:t>
    </dgm:pt>
    <dgm:pt modelId="{B13C7DAC-0BBA-4D70-B307-99244F21F911}" type="pres">
      <dgm:prSet presAssocID="{962E4AB0-98A2-477B-9466-4892CB5E71C9}" presName="Name0" presStyleCnt="0">
        <dgm:presLayoutVars>
          <dgm:dir/>
          <dgm:resizeHandles val="exact"/>
        </dgm:presLayoutVars>
      </dgm:prSet>
      <dgm:spPr/>
    </dgm:pt>
    <dgm:pt modelId="{595A1C2A-9E64-47EB-9F43-E126BFB606D7}" type="pres">
      <dgm:prSet presAssocID="{962E4AB0-98A2-477B-9466-4892CB5E71C9}" presName="arrow" presStyleLbl="bgShp" presStyleIdx="0" presStyleCnt="1" custScaleX="92063" custScaleY="91754" custLinFactNeighborX="-4362" custLinFactNeighborY="3774"/>
      <dgm:spPr>
        <a:solidFill>
          <a:schemeClr val="accent3">
            <a:lumMod val="20000"/>
            <a:lumOff val="80000"/>
          </a:schemeClr>
        </a:solidFill>
      </dgm:spPr>
    </dgm:pt>
    <dgm:pt modelId="{A583364F-FE2A-4BF8-9BCB-EEB2E585EB3E}" type="pres">
      <dgm:prSet presAssocID="{962E4AB0-98A2-477B-9466-4892CB5E71C9}" presName="points" presStyleCnt="0"/>
      <dgm:spPr/>
    </dgm:pt>
    <dgm:pt modelId="{23D5688E-196F-44D9-AC14-F3C6F7517B9D}" type="pres">
      <dgm:prSet presAssocID="{9F9AC133-5B6A-4886-8399-4FA076737243}" presName="compositeA" presStyleCnt="0"/>
      <dgm:spPr/>
    </dgm:pt>
    <dgm:pt modelId="{BFF021B6-8D85-4CF7-BCCF-135EECD7C2A1}" type="pres">
      <dgm:prSet presAssocID="{9F9AC133-5B6A-4886-8399-4FA076737243}" presName="textA" presStyleLbl="revTx" presStyleIdx="0" presStyleCnt="8">
        <dgm:presLayoutVars>
          <dgm:bulletEnabled val="1"/>
        </dgm:presLayoutVars>
      </dgm:prSet>
      <dgm:spPr/>
    </dgm:pt>
    <dgm:pt modelId="{6DCCE0D8-368C-4013-86FF-920C233E3832}" type="pres">
      <dgm:prSet presAssocID="{9F9AC133-5B6A-4886-8399-4FA076737243}" presName="circleA" presStyleLbl="node1" presStyleIdx="0" presStyleCnt="8" custLinFactNeighborX="-5440" custLinFactNeighborY="10657"/>
      <dgm:spPr>
        <a:solidFill>
          <a:schemeClr val="accent3">
            <a:lumMod val="75000"/>
          </a:schemeClr>
        </a:solidFill>
      </dgm:spPr>
    </dgm:pt>
    <dgm:pt modelId="{A61CB53B-EFAB-42A2-A9DE-E15ADE1445CF}" type="pres">
      <dgm:prSet presAssocID="{9F9AC133-5B6A-4886-8399-4FA076737243}" presName="spaceA" presStyleCnt="0"/>
      <dgm:spPr/>
    </dgm:pt>
    <dgm:pt modelId="{2C18D70F-BEF9-44AC-A76F-DA0EA77279A6}" type="pres">
      <dgm:prSet presAssocID="{F330BD02-CE42-4482-9F95-A70132427130}" presName="space" presStyleCnt="0"/>
      <dgm:spPr/>
    </dgm:pt>
    <dgm:pt modelId="{94C46669-49CA-4477-AF9A-13767BD5C3FC}" type="pres">
      <dgm:prSet presAssocID="{0FD927D0-B247-4FFF-9652-84D418E261E7}" presName="compositeB" presStyleCnt="0"/>
      <dgm:spPr/>
    </dgm:pt>
    <dgm:pt modelId="{601D6908-004B-420B-AEA6-9F88698B964D}" type="pres">
      <dgm:prSet presAssocID="{0FD927D0-B247-4FFF-9652-84D418E261E7}" presName="textB" presStyleLbl="revTx" presStyleIdx="1" presStyleCnt="8">
        <dgm:presLayoutVars>
          <dgm:bulletEnabled val="1"/>
        </dgm:presLayoutVars>
      </dgm:prSet>
      <dgm:spPr/>
    </dgm:pt>
    <dgm:pt modelId="{97AE983B-A81A-43AD-B125-779C91E0F37A}" type="pres">
      <dgm:prSet presAssocID="{0FD927D0-B247-4FFF-9652-84D418E261E7}" presName="circleB" presStyleLbl="node1" presStyleIdx="1" presStyleCnt="8" custLinFactNeighborX="11477" custLinFactNeighborY="10656"/>
      <dgm:spPr>
        <a:solidFill>
          <a:schemeClr val="accent3">
            <a:lumMod val="75000"/>
          </a:schemeClr>
        </a:solidFill>
      </dgm:spPr>
    </dgm:pt>
    <dgm:pt modelId="{492A7FA9-488C-4EEA-8049-758D15F4CE46}" type="pres">
      <dgm:prSet presAssocID="{0FD927D0-B247-4FFF-9652-84D418E261E7}" presName="spaceB" presStyleCnt="0"/>
      <dgm:spPr/>
    </dgm:pt>
    <dgm:pt modelId="{B2F8016E-6E81-4030-9B70-29781E62AFD9}" type="pres">
      <dgm:prSet presAssocID="{84F961EC-BFEC-47DB-A762-9A9747AB7F37}" presName="space" presStyleCnt="0"/>
      <dgm:spPr/>
    </dgm:pt>
    <dgm:pt modelId="{24639AAE-7A91-460D-9200-5C44D144AE57}" type="pres">
      <dgm:prSet presAssocID="{1773C215-0DC1-4D37-A9E1-9B5F1E9CC57B}" presName="compositeA" presStyleCnt="0"/>
      <dgm:spPr/>
    </dgm:pt>
    <dgm:pt modelId="{8F6DFD24-7C2A-4F5D-9F66-7255AFFC9066}" type="pres">
      <dgm:prSet presAssocID="{1773C215-0DC1-4D37-A9E1-9B5F1E9CC57B}" presName="textA" presStyleLbl="revTx" presStyleIdx="2" presStyleCnt="8">
        <dgm:presLayoutVars>
          <dgm:bulletEnabled val="1"/>
        </dgm:presLayoutVars>
      </dgm:prSet>
      <dgm:spPr/>
    </dgm:pt>
    <dgm:pt modelId="{5C04D25D-406F-410B-87BA-B243C70D5263}" type="pres">
      <dgm:prSet presAssocID="{1773C215-0DC1-4D37-A9E1-9B5F1E9CC57B}" presName="circleA" presStyleLbl="node1" presStyleIdx="2" presStyleCnt="8" custLinFactNeighborX="9718" custLinFactNeighborY="10656"/>
      <dgm:spPr>
        <a:solidFill>
          <a:schemeClr val="accent3">
            <a:lumMod val="75000"/>
          </a:schemeClr>
        </a:solidFill>
      </dgm:spPr>
    </dgm:pt>
    <dgm:pt modelId="{59AB0CAC-EC12-4122-8E86-23B793D48964}" type="pres">
      <dgm:prSet presAssocID="{1773C215-0DC1-4D37-A9E1-9B5F1E9CC57B}" presName="spaceA" presStyleCnt="0"/>
      <dgm:spPr/>
    </dgm:pt>
    <dgm:pt modelId="{964D8ED9-282E-4041-AE20-96E679A48CD6}" type="pres">
      <dgm:prSet presAssocID="{E7F5BCAE-3654-4C29-B3E4-F6272E7B5BAE}" presName="space" presStyleCnt="0"/>
      <dgm:spPr/>
    </dgm:pt>
    <dgm:pt modelId="{352DD869-B500-4C42-97EA-29CDE0D64D69}" type="pres">
      <dgm:prSet presAssocID="{2B30CEF3-765F-4625-902F-3C26D299DB1A}" presName="compositeB" presStyleCnt="0"/>
      <dgm:spPr/>
    </dgm:pt>
    <dgm:pt modelId="{36FCFF21-9524-4AF2-9256-48DB4F317FDE}" type="pres">
      <dgm:prSet presAssocID="{2B30CEF3-765F-4625-902F-3C26D299DB1A}" presName="textB" presStyleLbl="revTx" presStyleIdx="3" presStyleCnt="8">
        <dgm:presLayoutVars>
          <dgm:bulletEnabled val="1"/>
        </dgm:presLayoutVars>
      </dgm:prSet>
      <dgm:spPr/>
    </dgm:pt>
    <dgm:pt modelId="{D2A7DEC0-BDD8-4320-AEB0-0DB6922EEF2F}" type="pres">
      <dgm:prSet presAssocID="{2B30CEF3-765F-4625-902F-3C26D299DB1A}" presName="circleB" presStyleLbl="node1" presStyleIdx="3" presStyleCnt="8" custLinFactNeighborX="3568" custLinFactNeighborY="10656"/>
      <dgm:spPr>
        <a:solidFill>
          <a:schemeClr val="accent3">
            <a:lumMod val="75000"/>
          </a:schemeClr>
        </a:solidFill>
      </dgm:spPr>
    </dgm:pt>
    <dgm:pt modelId="{15CDE48A-8F1C-46DC-B696-7E8235F2EAD5}" type="pres">
      <dgm:prSet presAssocID="{2B30CEF3-765F-4625-902F-3C26D299DB1A}" presName="spaceB" presStyleCnt="0"/>
      <dgm:spPr/>
    </dgm:pt>
    <dgm:pt modelId="{ED4F832A-8E01-4162-B10E-C4C0DA376DBF}" type="pres">
      <dgm:prSet presAssocID="{1AE5090E-FE38-4994-87D8-5EEDDFFBA08B}" presName="space" presStyleCnt="0"/>
      <dgm:spPr/>
    </dgm:pt>
    <dgm:pt modelId="{03B82B69-4958-4339-AFE8-A713731751B3}" type="pres">
      <dgm:prSet presAssocID="{14634711-C7A5-4079-A1C5-C1695C9DAFBF}" presName="compositeA" presStyleCnt="0"/>
      <dgm:spPr/>
    </dgm:pt>
    <dgm:pt modelId="{6E897F7E-D3A6-4AC6-B31D-BC16CA1A77EB}" type="pres">
      <dgm:prSet presAssocID="{14634711-C7A5-4079-A1C5-C1695C9DAFBF}" presName="textA" presStyleLbl="revTx" presStyleIdx="4" presStyleCnt="8">
        <dgm:presLayoutVars>
          <dgm:bulletEnabled val="1"/>
        </dgm:presLayoutVars>
      </dgm:prSet>
      <dgm:spPr/>
    </dgm:pt>
    <dgm:pt modelId="{23C95FBA-2C14-47F2-8912-FD8DDBDFD91F}" type="pres">
      <dgm:prSet presAssocID="{14634711-C7A5-4079-A1C5-C1695C9DAFBF}" presName="circleA" presStyleLbl="node1" presStyleIdx="4" presStyleCnt="8" custLinFactNeighborX="11622" custLinFactNeighborY="10656"/>
      <dgm:spPr>
        <a:solidFill>
          <a:schemeClr val="accent3">
            <a:lumMod val="75000"/>
          </a:schemeClr>
        </a:solidFill>
      </dgm:spPr>
    </dgm:pt>
    <dgm:pt modelId="{D95A70AA-6264-441D-BE56-8EAD15BE9E90}" type="pres">
      <dgm:prSet presAssocID="{14634711-C7A5-4079-A1C5-C1695C9DAFBF}" presName="spaceA" presStyleCnt="0"/>
      <dgm:spPr/>
    </dgm:pt>
    <dgm:pt modelId="{CA8CDE08-086F-4BCF-96F5-82C21F782325}" type="pres">
      <dgm:prSet presAssocID="{B551D9FE-6D4C-4BF2-8E6F-A92411F3F38A}" presName="space" presStyleCnt="0"/>
      <dgm:spPr/>
    </dgm:pt>
    <dgm:pt modelId="{9E844B1E-71A7-4029-9601-D420A152A785}" type="pres">
      <dgm:prSet presAssocID="{0EF941CE-1978-47AA-9FD3-D6FA0E9C3E48}" presName="compositeB" presStyleCnt="0"/>
      <dgm:spPr/>
    </dgm:pt>
    <dgm:pt modelId="{7F1B1180-00D9-45D6-9AD0-1A17010C2CA3}" type="pres">
      <dgm:prSet presAssocID="{0EF941CE-1978-47AA-9FD3-D6FA0E9C3E48}" presName="textB" presStyleLbl="revTx" presStyleIdx="5" presStyleCnt="8">
        <dgm:presLayoutVars>
          <dgm:bulletEnabled val="1"/>
        </dgm:presLayoutVars>
      </dgm:prSet>
      <dgm:spPr/>
    </dgm:pt>
    <dgm:pt modelId="{1D2356BF-CF88-41B7-A441-C1AA59F6E942}" type="pres">
      <dgm:prSet presAssocID="{0EF941CE-1978-47AA-9FD3-D6FA0E9C3E48}" presName="circleB" presStyleLbl="node1" presStyleIdx="5" presStyleCnt="8" custLinFactNeighborX="-8899" custLinFactNeighborY="10656"/>
      <dgm:spPr>
        <a:solidFill>
          <a:schemeClr val="accent3">
            <a:lumMod val="75000"/>
          </a:schemeClr>
        </a:solidFill>
      </dgm:spPr>
    </dgm:pt>
    <dgm:pt modelId="{DF9C878A-8752-4FD0-9BCA-62A5C6CE6E11}" type="pres">
      <dgm:prSet presAssocID="{0EF941CE-1978-47AA-9FD3-D6FA0E9C3E48}" presName="spaceB" presStyleCnt="0"/>
      <dgm:spPr/>
    </dgm:pt>
    <dgm:pt modelId="{C49AD110-D09E-4204-AEA8-515F30D2899F}" type="pres">
      <dgm:prSet presAssocID="{619AD18D-D7CA-4234-8610-DEEABC05CA7C}" presName="space" presStyleCnt="0"/>
      <dgm:spPr/>
    </dgm:pt>
    <dgm:pt modelId="{D5E3B8CF-2E24-4C54-8662-400D0983B1E2}" type="pres">
      <dgm:prSet presAssocID="{F4577362-B42E-4A54-A4F0-12EAC32B1107}" presName="compositeA" presStyleCnt="0"/>
      <dgm:spPr/>
    </dgm:pt>
    <dgm:pt modelId="{1CEE277D-F616-43BA-9CCF-A0FBD04E5EDF}" type="pres">
      <dgm:prSet presAssocID="{F4577362-B42E-4A54-A4F0-12EAC32B1107}" presName="textA" presStyleLbl="revTx" presStyleIdx="6" presStyleCnt="8">
        <dgm:presLayoutVars>
          <dgm:bulletEnabled val="1"/>
        </dgm:presLayoutVars>
      </dgm:prSet>
      <dgm:spPr/>
    </dgm:pt>
    <dgm:pt modelId="{B2B15770-010D-43AF-B563-A2AAB199618D}" type="pres">
      <dgm:prSet presAssocID="{F4577362-B42E-4A54-A4F0-12EAC32B1107}" presName="circleA" presStyleLbl="node1" presStyleIdx="6" presStyleCnt="8" custLinFactNeighborX="10033" custLinFactNeighborY="10656"/>
      <dgm:spPr>
        <a:solidFill>
          <a:schemeClr val="accent3">
            <a:lumMod val="75000"/>
          </a:schemeClr>
        </a:solidFill>
      </dgm:spPr>
    </dgm:pt>
    <dgm:pt modelId="{3D8FA46F-3598-43F6-948F-4ED781050DDE}" type="pres">
      <dgm:prSet presAssocID="{F4577362-B42E-4A54-A4F0-12EAC32B1107}" presName="spaceA" presStyleCnt="0"/>
      <dgm:spPr/>
    </dgm:pt>
    <dgm:pt modelId="{04C5C1C5-E845-47F8-AC42-B99F1B6456A9}" type="pres">
      <dgm:prSet presAssocID="{11C61903-3EBA-4E46-81C0-4E306A89CDE0}" presName="space" presStyleCnt="0"/>
      <dgm:spPr/>
    </dgm:pt>
    <dgm:pt modelId="{B02808DC-EEDE-4A40-89E9-018603854790}" type="pres">
      <dgm:prSet presAssocID="{28CFF5A4-83D0-42E8-AB66-1E97BD53395E}" presName="compositeB" presStyleCnt="0"/>
      <dgm:spPr/>
    </dgm:pt>
    <dgm:pt modelId="{968EEED6-F542-4BAA-AB7A-060A25D01815}" type="pres">
      <dgm:prSet presAssocID="{28CFF5A4-83D0-42E8-AB66-1E97BD53395E}" presName="textB" presStyleLbl="revTx" presStyleIdx="7" presStyleCnt="8">
        <dgm:presLayoutVars>
          <dgm:bulletEnabled val="1"/>
        </dgm:presLayoutVars>
      </dgm:prSet>
      <dgm:spPr/>
    </dgm:pt>
    <dgm:pt modelId="{A1FBAF0D-9EFA-44C3-A941-8164057DEC06}" type="pres">
      <dgm:prSet presAssocID="{28CFF5A4-83D0-42E8-AB66-1E97BD53395E}" presName="circleB" presStyleLbl="node1" presStyleIdx="7" presStyleCnt="8" custLinFactNeighborX="5912" custLinFactNeighborY="10656"/>
      <dgm:spPr>
        <a:solidFill>
          <a:schemeClr val="accent3">
            <a:lumMod val="75000"/>
          </a:schemeClr>
        </a:solidFill>
      </dgm:spPr>
    </dgm:pt>
    <dgm:pt modelId="{FAF6858E-9641-4D05-BDAB-F4538E7C46A2}" type="pres">
      <dgm:prSet presAssocID="{28CFF5A4-83D0-42E8-AB66-1E97BD53395E}" presName="spaceB" presStyleCnt="0"/>
      <dgm:spPr/>
    </dgm:pt>
  </dgm:ptLst>
  <dgm:cxnLst>
    <dgm:cxn modelId="{F8C3D808-CFCC-4ED1-AC9B-A425278D1205}" type="presOf" srcId="{2B30CEF3-765F-4625-902F-3C26D299DB1A}" destId="{36FCFF21-9524-4AF2-9256-48DB4F317FDE}" srcOrd="0" destOrd="0" presId="urn:microsoft.com/office/officeart/2005/8/layout/hProcess11"/>
    <dgm:cxn modelId="{D5EE0509-F342-4353-86CB-78C6F213B85A}" srcId="{962E4AB0-98A2-477B-9466-4892CB5E71C9}" destId="{1773C215-0DC1-4D37-A9E1-9B5F1E9CC57B}" srcOrd="2" destOrd="0" parTransId="{C17BE816-DB01-46A7-846A-92FA9FA74968}" sibTransId="{E7F5BCAE-3654-4C29-B3E4-F6272E7B5BAE}"/>
    <dgm:cxn modelId="{C40BDF3A-5715-47EB-8103-1FB408749CC5}" srcId="{962E4AB0-98A2-477B-9466-4892CB5E71C9}" destId="{2B30CEF3-765F-4625-902F-3C26D299DB1A}" srcOrd="3" destOrd="0" parTransId="{BFE6F5A5-A915-43E0-8528-A456B9480B49}" sibTransId="{1AE5090E-FE38-4994-87D8-5EEDDFFBA08B}"/>
    <dgm:cxn modelId="{AB05EE4C-2C4A-4104-AA79-F71E5B190B9A}" type="presOf" srcId="{0FD927D0-B247-4FFF-9652-84D418E261E7}" destId="{601D6908-004B-420B-AEA6-9F88698B964D}" srcOrd="0" destOrd="0" presId="urn:microsoft.com/office/officeart/2005/8/layout/hProcess11"/>
    <dgm:cxn modelId="{BA0C644F-8517-4973-A348-0ED0E429D060}" type="presOf" srcId="{962E4AB0-98A2-477B-9466-4892CB5E71C9}" destId="{B13C7DAC-0BBA-4D70-B307-99244F21F911}" srcOrd="0" destOrd="0" presId="urn:microsoft.com/office/officeart/2005/8/layout/hProcess11"/>
    <dgm:cxn modelId="{A9081454-D510-4CC0-BBF7-979EF0412B7C}" type="presOf" srcId="{1773C215-0DC1-4D37-A9E1-9B5F1E9CC57B}" destId="{8F6DFD24-7C2A-4F5D-9F66-7255AFFC9066}" srcOrd="0" destOrd="0" presId="urn:microsoft.com/office/officeart/2005/8/layout/hProcess11"/>
    <dgm:cxn modelId="{0EA94357-8BD0-49CB-B8A0-C96368605A17}" type="presOf" srcId="{28CFF5A4-83D0-42E8-AB66-1E97BD53395E}" destId="{968EEED6-F542-4BAA-AB7A-060A25D01815}" srcOrd="0" destOrd="0" presId="urn:microsoft.com/office/officeart/2005/8/layout/hProcess11"/>
    <dgm:cxn modelId="{152A2383-BECD-4D92-B430-8715BA67A90D}" type="presOf" srcId="{9F9AC133-5B6A-4886-8399-4FA076737243}" destId="{BFF021B6-8D85-4CF7-BCCF-135EECD7C2A1}" srcOrd="0" destOrd="0" presId="urn:microsoft.com/office/officeart/2005/8/layout/hProcess11"/>
    <dgm:cxn modelId="{C0F3058A-52F5-4628-8905-DCD8A56E0F83}" srcId="{962E4AB0-98A2-477B-9466-4892CB5E71C9}" destId="{28CFF5A4-83D0-42E8-AB66-1E97BD53395E}" srcOrd="7" destOrd="0" parTransId="{5ED19CAB-DA37-480C-99FA-7C1DBA3AEE7B}" sibTransId="{6EC4CB5F-F573-4BD6-8B48-507B4930B90A}"/>
    <dgm:cxn modelId="{96ED168A-9C47-4309-8730-0693A690973E}" type="presOf" srcId="{14634711-C7A5-4079-A1C5-C1695C9DAFBF}" destId="{6E897F7E-D3A6-4AC6-B31D-BC16CA1A77EB}" srcOrd="0" destOrd="0" presId="urn:microsoft.com/office/officeart/2005/8/layout/hProcess11"/>
    <dgm:cxn modelId="{948BDAA3-CFBA-4B44-8401-569E27EB7F9D}" srcId="{962E4AB0-98A2-477B-9466-4892CB5E71C9}" destId="{F4577362-B42E-4A54-A4F0-12EAC32B1107}" srcOrd="6" destOrd="0" parTransId="{B8C66572-FB56-4BBF-B867-C2A64297E4A8}" sibTransId="{11C61903-3EBA-4E46-81C0-4E306A89CDE0}"/>
    <dgm:cxn modelId="{C6238AB6-FB58-483F-A109-96532568166C}" srcId="{962E4AB0-98A2-477B-9466-4892CB5E71C9}" destId="{0FD927D0-B247-4FFF-9652-84D418E261E7}" srcOrd="1" destOrd="0" parTransId="{E0F41E16-9D69-4AA1-9C7D-AA5DFADEF5E0}" sibTransId="{84F961EC-BFEC-47DB-A762-9A9747AB7F37}"/>
    <dgm:cxn modelId="{7FA752D1-F48A-405C-A057-4E869FFAE696}" srcId="{962E4AB0-98A2-477B-9466-4892CB5E71C9}" destId="{0EF941CE-1978-47AA-9FD3-D6FA0E9C3E48}" srcOrd="5" destOrd="0" parTransId="{159E1B42-97F7-4B5D-B4D6-39EDCA3FA8B1}" sibTransId="{619AD18D-D7CA-4234-8610-DEEABC05CA7C}"/>
    <dgm:cxn modelId="{DCD72AD7-119F-43EC-A193-394EFB5B717F}" type="presOf" srcId="{0EF941CE-1978-47AA-9FD3-D6FA0E9C3E48}" destId="{7F1B1180-00D9-45D6-9AD0-1A17010C2CA3}" srcOrd="0" destOrd="0" presId="urn:microsoft.com/office/officeart/2005/8/layout/hProcess11"/>
    <dgm:cxn modelId="{303802EC-A10D-4AF1-8BFC-7BC30879DF6D}" srcId="{962E4AB0-98A2-477B-9466-4892CB5E71C9}" destId="{14634711-C7A5-4079-A1C5-C1695C9DAFBF}" srcOrd="4" destOrd="0" parTransId="{7EA9FD5B-1AB2-4212-8C60-3511FE889EDA}" sibTransId="{B551D9FE-6D4C-4BF2-8E6F-A92411F3F38A}"/>
    <dgm:cxn modelId="{2889C6F3-3AFB-46D2-9FFF-612BB48224F6}" type="presOf" srcId="{F4577362-B42E-4A54-A4F0-12EAC32B1107}" destId="{1CEE277D-F616-43BA-9CCF-A0FBD04E5EDF}" srcOrd="0" destOrd="0" presId="urn:microsoft.com/office/officeart/2005/8/layout/hProcess11"/>
    <dgm:cxn modelId="{325862F9-83B0-4729-B85F-E8C9E9C9A87D}" srcId="{962E4AB0-98A2-477B-9466-4892CB5E71C9}" destId="{9F9AC133-5B6A-4886-8399-4FA076737243}" srcOrd="0" destOrd="0" parTransId="{E8EB9BF7-0395-4830-BB62-5CA2F5F65F9E}" sibTransId="{F330BD02-CE42-4482-9F95-A70132427130}"/>
    <dgm:cxn modelId="{01DD3A73-8264-423A-971D-89ECF47BA9AB}" type="presParOf" srcId="{B13C7DAC-0BBA-4D70-B307-99244F21F911}" destId="{595A1C2A-9E64-47EB-9F43-E126BFB606D7}" srcOrd="0" destOrd="0" presId="urn:microsoft.com/office/officeart/2005/8/layout/hProcess11"/>
    <dgm:cxn modelId="{B5C5DC7F-CC30-4F55-A808-1C41BE7FDC05}" type="presParOf" srcId="{B13C7DAC-0BBA-4D70-B307-99244F21F911}" destId="{A583364F-FE2A-4BF8-9BCB-EEB2E585EB3E}" srcOrd="1" destOrd="0" presId="urn:microsoft.com/office/officeart/2005/8/layout/hProcess11"/>
    <dgm:cxn modelId="{9A0A7D8D-CE6D-4016-8092-7568663C57F9}" type="presParOf" srcId="{A583364F-FE2A-4BF8-9BCB-EEB2E585EB3E}" destId="{23D5688E-196F-44D9-AC14-F3C6F7517B9D}" srcOrd="0" destOrd="0" presId="urn:microsoft.com/office/officeart/2005/8/layout/hProcess11"/>
    <dgm:cxn modelId="{4764BCC0-3529-42E2-93BA-4879E577D12B}" type="presParOf" srcId="{23D5688E-196F-44D9-AC14-F3C6F7517B9D}" destId="{BFF021B6-8D85-4CF7-BCCF-135EECD7C2A1}" srcOrd="0" destOrd="0" presId="urn:microsoft.com/office/officeart/2005/8/layout/hProcess11"/>
    <dgm:cxn modelId="{E14FD7B1-C790-41A9-B41F-23AC9E3325B1}" type="presParOf" srcId="{23D5688E-196F-44D9-AC14-F3C6F7517B9D}" destId="{6DCCE0D8-368C-4013-86FF-920C233E3832}" srcOrd="1" destOrd="0" presId="urn:microsoft.com/office/officeart/2005/8/layout/hProcess11"/>
    <dgm:cxn modelId="{761E9E76-18E2-4B19-B0B0-D2B38A611A49}" type="presParOf" srcId="{23D5688E-196F-44D9-AC14-F3C6F7517B9D}" destId="{A61CB53B-EFAB-42A2-A9DE-E15ADE1445CF}" srcOrd="2" destOrd="0" presId="urn:microsoft.com/office/officeart/2005/8/layout/hProcess11"/>
    <dgm:cxn modelId="{A9D1B31F-6C06-4CDE-BEE7-D99A9FA0ABDC}" type="presParOf" srcId="{A583364F-FE2A-4BF8-9BCB-EEB2E585EB3E}" destId="{2C18D70F-BEF9-44AC-A76F-DA0EA77279A6}" srcOrd="1" destOrd="0" presId="urn:microsoft.com/office/officeart/2005/8/layout/hProcess11"/>
    <dgm:cxn modelId="{66A0D26A-4A85-442B-AAFC-2FF9D9850C4F}" type="presParOf" srcId="{A583364F-FE2A-4BF8-9BCB-EEB2E585EB3E}" destId="{94C46669-49CA-4477-AF9A-13767BD5C3FC}" srcOrd="2" destOrd="0" presId="urn:microsoft.com/office/officeart/2005/8/layout/hProcess11"/>
    <dgm:cxn modelId="{AC70C41D-0592-4BD5-B5B1-188565C71FB5}" type="presParOf" srcId="{94C46669-49CA-4477-AF9A-13767BD5C3FC}" destId="{601D6908-004B-420B-AEA6-9F88698B964D}" srcOrd="0" destOrd="0" presId="urn:microsoft.com/office/officeart/2005/8/layout/hProcess11"/>
    <dgm:cxn modelId="{D5B76898-E73E-416D-976D-8FE54E248FD0}" type="presParOf" srcId="{94C46669-49CA-4477-AF9A-13767BD5C3FC}" destId="{97AE983B-A81A-43AD-B125-779C91E0F37A}" srcOrd="1" destOrd="0" presId="urn:microsoft.com/office/officeart/2005/8/layout/hProcess11"/>
    <dgm:cxn modelId="{1CD9A6DF-C629-4FE4-A558-9328335791B0}" type="presParOf" srcId="{94C46669-49CA-4477-AF9A-13767BD5C3FC}" destId="{492A7FA9-488C-4EEA-8049-758D15F4CE46}" srcOrd="2" destOrd="0" presId="urn:microsoft.com/office/officeart/2005/8/layout/hProcess11"/>
    <dgm:cxn modelId="{0C4752D2-8F34-4F72-8567-56418DFBAAD7}" type="presParOf" srcId="{A583364F-FE2A-4BF8-9BCB-EEB2E585EB3E}" destId="{B2F8016E-6E81-4030-9B70-29781E62AFD9}" srcOrd="3" destOrd="0" presId="urn:microsoft.com/office/officeart/2005/8/layout/hProcess11"/>
    <dgm:cxn modelId="{D652591C-1DFE-484E-AE61-C23E3B41C62D}" type="presParOf" srcId="{A583364F-FE2A-4BF8-9BCB-EEB2E585EB3E}" destId="{24639AAE-7A91-460D-9200-5C44D144AE57}" srcOrd="4" destOrd="0" presId="urn:microsoft.com/office/officeart/2005/8/layout/hProcess11"/>
    <dgm:cxn modelId="{BFB4138E-2EAA-49FF-92B4-238462AAEC7C}" type="presParOf" srcId="{24639AAE-7A91-460D-9200-5C44D144AE57}" destId="{8F6DFD24-7C2A-4F5D-9F66-7255AFFC9066}" srcOrd="0" destOrd="0" presId="urn:microsoft.com/office/officeart/2005/8/layout/hProcess11"/>
    <dgm:cxn modelId="{216F2439-66E2-4B4D-B03B-211CAFB0EF64}" type="presParOf" srcId="{24639AAE-7A91-460D-9200-5C44D144AE57}" destId="{5C04D25D-406F-410B-87BA-B243C70D5263}" srcOrd="1" destOrd="0" presId="urn:microsoft.com/office/officeart/2005/8/layout/hProcess11"/>
    <dgm:cxn modelId="{E1E69B75-E9BD-4208-B313-506DA4608BB0}" type="presParOf" srcId="{24639AAE-7A91-460D-9200-5C44D144AE57}" destId="{59AB0CAC-EC12-4122-8E86-23B793D48964}" srcOrd="2" destOrd="0" presId="urn:microsoft.com/office/officeart/2005/8/layout/hProcess11"/>
    <dgm:cxn modelId="{1C735FF0-FE5B-4B64-A7B3-691D0F098BEC}" type="presParOf" srcId="{A583364F-FE2A-4BF8-9BCB-EEB2E585EB3E}" destId="{964D8ED9-282E-4041-AE20-96E679A48CD6}" srcOrd="5" destOrd="0" presId="urn:microsoft.com/office/officeart/2005/8/layout/hProcess11"/>
    <dgm:cxn modelId="{2E116A69-40BD-48F9-AE7B-EAF32575BD33}" type="presParOf" srcId="{A583364F-FE2A-4BF8-9BCB-EEB2E585EB3E}" destId="{352DD869-B500-4C42-97EA-29CDE0D64D69}" srcOrd="6" destOrd="0" presId="urn:microsoft.com/office/officeart/2005/8/layout/hProcess11"/>
    <dgm:cxn modelId="{90EEBB99-7AD2-4A10-BAC8-8EC9B18C61DC}" type="presParOf" srcId="{352DD869-B500-4C42-97EA-29CDE0D64D69}" destId="{36FCFF21-9524-4AF2-9256-48DB4F317FDE}" srcOrd="0" destOrd="0" presId="urn:microsoft.com/office/officeart/2005/8/layout/hProcess11"/>
    <dgm:cxn modelId="{55E0CA5B-EDC1-4EEC-8C1D-323097AB3E54}" type="presParOf" srcId="{352DD869-B500-4C42-97EA-29CDE0D64D69}" destId="{D2A7DEC0-BDD8-4320-AEB0-0DB6922EEF2F}" srcOrd="1" destOrd="0" presId="urn:microsoft.com/office/officeart/2005/8/layout/hProcess11"/>
    <dgm:cxn modelId="{C886A296-2197-4807-A06B-623214843689}" type="presParOf" srcId="{352DD869-B500-4C42-97EA-29CDE0D64D69}" destId="{15CDE48A-8F1C-46DC-B696-7E8235F2EAD5}" srcOrd="2" destOrd="0" presId="urn:microsoft.com/office/officeart/2005/8/layout/hProcess11"/>
    <dgm:cxn modelId="{4299C1DF-1FB8-41D7-A75D-365E4D6EDF03}" type="presParOf" srcId="{A583364F-FE2A-4BF8-9BCB-EEB2E585EB3E}" destId="{ED4F832A-8E01-4162-B10E-C4C0DA376DBF}" srcOrd="7" destOrd="0" presId="urn:microsoft.com/office/officeart/2005/8/layout/hProcess11"/>
    <dgm:cxn modelId="{4ECEE77E-A9C6-475E-86F0-38C3AE873F5D}" type="presParOf" srcId="{A583364F-FE2A-4BF8-9BCB-EEB2E585EB3E}" destId="{03B82B69-4958-4339-AFE8-A713731751B3}" srcOrd="8" destOrd="0" presId="urn:microsoft.com/office/officeart/2005/8/layout/hProcess11"/>
    <dgm:cxn modelId="{756546E9-E1D2-46E0-8F4A-88B2A7C4153B}" type="presParOf" srcId="{03B82B69-4958-4339-AFE8-A713731751B3}" destId="{6E897F7E-D3A6-4AC6-B31D-BC16CA1A77EB}" srcOrd="0" destOrd="0" presId="urn:microsoft.com/office/officeart/2005/8/layout/hProcess11"/>
    <dgm:cxn modelId="{0C06A2AA-8241-4DBE-83F4-488AEDA30FF0}" type="presParOf" srcId="{03B82B69-4958-4339-AFE8-A713731751B3}" destId="{23C95FBA-2C14-47F2-8912-FD8DDBDFD91F}" srcOrd="1" destOrd="0" presId="urn:microsoft.com/office/officeart/2005/8/layout/hProcess11"/>
    <dgm:cxn modelId="{E8632B3F-955A-4F95-B9F3-22E4EC079448}" type="presParOf" srcId="{03B82B69-4958-4339-AFE8-A713731751B3}" destId="{D95A70AA-6264-441D-BE56-8EAD15BE9E90}" srcOrd="2" destOrd="0" presId="urn:microsoft.com/office/officeart/2005/8/layout/hProcess11"/>
    <dgm:cxn modelId="{7262553A-A410-4F81-912E-4C441F6A48B4}" type="presParOf" srcId="{A583364F-FE2A-4BF8-9BCB-EEB2E585EB3E}" destId="{CA8CDE08-086F-4BCF-96F5-82C21F782325}" srcOrd="9" destOrd="0" presId="urn:microsoft.com/office/officeart/2005/8/layout/hProcess11"/>
    <dgm:cxn modelId="{891F55A6-2F5C-4052-9C81-F96C9D1ACFB5}" type="presParOf" srcId="{A583364F-FE2A-4BF8-9BCB-EEB2E585EB3E}" destId="{9E844B1E-71A7-4029-9601-D420A152A785}" srcOrd="10" destOrd="0" presId="urn:microsoft.com/office/officeart/2005/8/layout/hProcess11"/>
    <dgm:cxn modelId="{91839080-F65B-4042-B40D-B71B35C765D0}" type="presParOf" srcId="{9E844B1E-71A7-4029-9601-D420A152A785}" destId="{7F1B1180-00D9-45D6-9AD0-1A17010C2CA3}" srcOrd="0" destOrd="0" presId="urn:microsoft.com/office/officeart/2005/8/layout/hProcess11"/>
    <dgm:cxn modelId="{BD481317-67C3-424B-8565-7DDDBBA1B4AB}" type="presParOf" srcId="{9E844B1E-71A7-4029-9601-D420A152A785}" destId="{1D2356BF-CF88-41B7-A441-C1AA59F6E942}" srcOrd="1" destOrd="0" presId="urn:microsoft.com/office/officeart/2005/8/layout/hProcess11"/>
    <dgm:cxn modelId="{C430B0D2-DEFB-4A61-8EF5-4ACD4478B704}" type="presParOf" srcId="{9E844B1E-71A7-4029-9601-D420A152A785}" destId="{DF9C878A-8752-4FD0-9BCA-62A5C6CE6E11}" srcOrd="2" destOrd="0" presId="urn:microsoft.com/office/officeart/2005/8/layout/hProcess11"/>
    <dgm:cxn modelId="{D097F5B6-3AF4-4DF5-BDF0-11D05D904956}" type="presParOf" srcId="{A583364F-FE2A-4BF8-9BCB-EEB2E585EB3E}" destId="{C49AD110-D09E-4204-AEA8-515F30D2899F}" srcOrd="11" destOrd="0" presId="urn:microsoft.com/office/officeart/2005/8/layout/hProcess11"/>
    <dgm:cxn modelId="{E540D089-C60D-403D-89C3-85886AF8B404}" type="presParOf" srcId="{A583364F-FE2A-4BF8-9BCB-EEB2E585EB3E}" destId="{D5E3B8CF-2E24-4C54-8662-400D0983B1E2}" srcOrd="12" destOrd="0" presId="urn:microsoft.com/office/officeart/2005/8/layout/hProcess11"/>
    <dgm:cxn modelId="{703F3E58-8A10-4693-8450-BF6A78BC942D}" type="presParOf" srcId="{D5E3B8CF-2E24-4C54-8662-400D0983B1E2}" destId="{1CEE277D-F616-43BA-9CCF-A0FBD04E5EDF}" srcOrd="0" destOrd="0" presId="urn:microsoft.com/office/officeart/2005/8/layout/hProcess11"/>
    <dgm:cxn modelId="{917C56FD-938A-4232-9176-3815CD426EFA}" type="presParOf" srcId="{D5E3B8CF-2E24-4C54-8662-400D0983B1E2}" destId="{B2B15770-010D-43AF-B563-A2AAB199618D}" srcOrd="1" destOrd="0" presId="urn:microsoft.com/office/officeart/2005/8/layout/hProcess11"/>
    <dgm:cxn modelId="{096D60E6-6678-4BB5-B25E-19C7F6515B58}" type="presParOf" srcId="{D5E3B8CF-2E24-4C54-8662-400D0983B1E2}" destId="{3D8FA46F-3598-43F6-948F-4ED781050DDE}" srcOrd="2" destOrd="0" presId="urn:microsoft.com/office/officeart/2005/8/layout/hProcess11"/>
    <dgm:cxn modelId="{6858BEB6-8FFA-40E3-B3FF-05132FFA5E0C}" type="presParOf" srcId="{A583364F-FE2A-4BF8-9BCB-EEB2E585EB3E}" destId="{04C5C1C5-E845-47F8-AC42-B99F1B6456A9}" srcOrd="13" destOrd="0" presId="urn:microsoft.com/office/officeart/2005/8/layout/hProcess11"/>
    <dgm:cxn modelId="{57D0612D-B34F-44F8-B5C6-64F7E69A50CE}" type="presParOf" srcId="{A583364F-FE2A-4BF8-9BCB-EEB2E585EB3E}" destId="{B02808DC-EEDE-4A40-89E9-018603854790}" srcOrd="14" destOrd="0" presId="urn:microsoft.com/office/officeart/2005/8/layout/hProcess11"/>
    <dgm:cxn modelId="{B166B2E3-2726-4FAB-BFCD-5811BA052E89}" type="presParOf" srcId="{B02808DC-EEDE-4A40-89E9-018603854790}" destId="{968EEED6-F542-4BAA-AB7A-060A25D01815}" srcOrd="0" destOrd="0" presId="urn:microsoft.com/office/officeart/2005/8/layout/hProcess11"/>
    <dgm:cxn modelId="{D068778A-C0AF-4BA9-A1B6-E84609734661}" type="presParOf" srcId="{B02808DC-EEDE-4A40-89E9-018603854790}" destId="{A1FBAF0D-9EFA-44C3-A941-8164057DEC06}" srcOrd="1" destOrd="0" presId="urn:microsoft.com/office/officeart/2005/8/layout/hProcess11"/>
    <dgm:cxn modelId="{DFD10634-D3D4-4B0F-BC0E-EB53653968AB}" type="presParOf" srcId="{B02808DC-EEDE-4A40-89E9-018603854790}" destId="{FAF6858E-9641-4D05-BDAB-F4538E7C46A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3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A1C2A-9E64-47EB-9F43-E126BFB606D7}">
      <dsp:nvSpPr>
        <dsp:cNvPr id="0" name=""/>
        <dsp:cNvSpPr/>
      </dsp:nvSpPr>
      <dsp:spPr>
        <a:xfrm>
          <a:off x="104131" y="444319"/>
          <a:ext cx="6074766" cy="491792"/>
        </a:xfrm>
        <a:prstGeom prst="notchedRightArrow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021B6-8D85-4CF7-BCCF-135EECD7C2A1}">
      <dsp:nvSpPr>
        <dsp:cNvPr id="0" name=""/>
        <dsp:cNvSpPr/>
      </dsp:nvSpPr>
      <dsp:spPr>
        <a:xfrm>
          <a:off x="131764" y="0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1954</a:t>
          </a:r>
        </a:p>
      </dsp:txBody>
      <dsp:txXfrm>
        <a:off x="131764" y="0"/>
        <a:ext cx="631415" cy="535990"/>
      </dsp:txXfrm>
    </dsp:sp>
    <dsp:sp modelId="{6DCCE0D8-368C-4013-86FF-920C233E3832}">
      <dsp:nvSpPr>
        <dsp:cNvPr id="0" name=""/>
        <dsp:cNvSpPr/>
      </dsp:nvSpPr>
      <dsp:spPr>
        <a:xfrm>
          <a:off x="373183" y="617269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1D6908-004B-420B-AEA6-9F88698B964D}">
      <dsp:nvSpPr>
        <dsp:cNvPr id="0" name=""/>
        <dsp:cNvSpPr/>
      </dsp:nvSpPr>
      <dsp:spPr>
        <a:xfrm>
          <a:off x="794750" y="803985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1960</a:t>
          </a:r>
        </a:p>
      </dsp:txBody>
      <dsp:txXfrm>
        <a:off x="794750" y="803985"/>
        <a:ext cx="631415" cy="535990"/>
      </dsp:txXfrm>
    </dsp:sp>
    <dsp:sp modelId="{97AE983B-A81A-43AD-B125-779C91E0F37A}">
      <dsp:nvSpPr>
        <dsp:cNvPr id="0" name=""/>
        <dsp:cNvSpPr/>
      </dsp:nvSpPr>
      <dsp:spPr>
        <a:xfrm>
          <a:off x="1058838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6DFD24-7C2A-4F5D-9F66-7255AFFC9066}">
      <dsp:nvSpPr>
        <dsp:cNvPr id="0" name=""/>
        <dsp:cNvSpPr/>
      </dsp:nvSpPr>
      <dsp:spPr>
        <a:xfrm>
          <a:off x="1457736" y="0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1970</a:t>
          </a:r>
        </a:p>
      </dsp:txBody>
      <dsp:txXfrm>
        <a:off x="1457736" y="0"/>
        <a:ext cx="631415" cy="535990"/>
      </dsp:txXfrm>
    </dsp:sp>
    <dsp:sp modelId="{5C04D25D-406F-410B-87BA-B243C70D5263}">
      <dsp:nvSpPr>
        <dsp:cNvPr id="0" name=""/>
        <dsp:cNvSpPr/>
      </dsp:nvSpPr>
      <dsp:spPr>
        <a:xfrm>
          <a:off x="1719467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CFF21-9524-4AF2-9256-48DB4F317FDE}">
      <dsp:nvSpPr>
        <dsp:cNvPr id="0" name=""/>
        <dsp:cNvSpPr/>
      </dsp:nvSpPr>
      <dsp:spPr>
        <a:xfrm>
          <a:off x="2120722" y="803985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1980</a:t>
          </a:r>
        </a:p>
      </dsp:txBody>
      <dsp:txXfrm>
        <a:off x="2120722" y="803985"/>
        <a:ext cx="631415" cy="535990"/>
      </dsp:txXfrm>
    </dsp:sp>
    <dsp:sp modelId="{D2A7DEC0-BDD8-4320-AEB0-0DB6922EEF2F}">
      <dsp:nvSpPr>
        <dsp:cNvPr id="0" name=""/>
        <dsp:cNvSpPr/>
      </dsp:nvSpPr>
      <dsp:spPr>
        <a:xfrm>
          <a:off x="2374212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97F7E-D3A6-4AC6-B31D-BC16CA1A77EB}">
      <dsp:nvSpPr>
        <dsp:cNvPr id="0" name=""/>
        <dsp:cNvSpPr/>
      </dsp:nvSpPr>
      <dsp:spPr>
        <a:xfrm>
          <a:off x="2783709" y="0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1990</a:t>
          </a:r>
        </a:p>
      </dsp:txBody>
      <dsp:txXfrm>
        <a:off x="2783709" y="0"/>
        <a:ext cx="631415" cy="535990"/>
      </dsp:txXfrm>
    </dsp:sp>
    <dsp:sp modelId="{23C95FBA-2C14-47F2-8912-FD8DDBDFD91F}">
      <dsp:nvSpPr>
        <dsp:cNvPr id="0" name=""/>
        <dsp:cNvSpPr/>
      </dsp:nvSpPr>
      <dsp:spPr>
        <a:xfrm>
          <a:off x="3047991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1B1180-00D9-45D6-9AD0-1A17010C2CA3}">
      <dsp:nvSpPr>
        <dsp:cNvPr id="0" name=""/>
        <dsp:cNvSpPr/>
      </dsp:nvSpPr>
      <dsp:spPr>
        <a:xfrm>
          <a:off x="3446695" y="803985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2000</a:t>
          </a:r>
        </a:p>
      </dsp:txBody>
      <dsp:txXfrm>
        <a:off x="3446695" y="803985"/>
        <a:ext cx="631415" cy="535990"/>
      </dsp:txXfrm>
    </dsp:sp>
    <dsp:sp modelId="{1D2356BF-CF88-41B7-A441-C1AA59F6E942}">
      <dsp:nvSpPr>
        <dsp:cNvPr id="0" name=""/>
        <dsp:cNvSpPr/>
      </dsp:nvSpPr>
      <dsp:spPr>
        <a:xfrm>
          <a:off x="3683479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E277D-F616-43BA-9CCF-A0FBD04E5EDF}">
      <dsp:nvSpPr>
        <dsp:cNvPr id="0" name=""/>
        <dsp:cNvSpPr/>
      </dsp:nvSpPr>
      <dsp:spPr>
        <a:xfrm>
          <a:off x="4109681" y="0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2010</a:t>
          </a:r>
        </a:p>
      </dsp:txBody>
      <dsp:txXfrm>
        <a:off x="4109681" y="0"/>
        <a:ext cx="631415" cy="535990"/>
      </dsp:txXfrm>
    </dsp:sp>
    <dsp:sp modelId="{B2B15770-010D-43AF-B563-A2AAB199618D}">
      <dsp:nvSpPr>
        <dsp:cNvPr id="0" name=""/>
        <dsp:cNvSpPr/>
      </dsp:nvSpPr>
      <dsp:spPr>
        <a:xfrm>
          <a:off x="4371834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EEED6-F542-4BAA-AB7A-060A25D01815}">
      <dsp:nvSpPr>
        <dsp:cNvPr id="0" name=""/>
        <dsp:cNvSpPr/>
      </dsp:nvSpPr>
      <dsp:spPr>
        <a:xfrm>
          <a:off x="4772667" y="803985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2020</a:t>
          </a:r>
        </a:p>
      </dsp:txBody>
      <dsp:txXfrm>
        <a:off x="4772667" y="803985"/>
        <a:ext cx="631415" cy="535990"/>
      </dsp:txXfrm>
    </dsp:sp>
    <dsp:sp modelId="{A1FBAF0D-9EFA-44C3-A941-8164057DEC06}">
      <dsp:nvSpPr>
        <dsp:cNvPr id="0" name=""/>
        <dsp:cNvSpPr/>
      </dsp:nvSpPr>
      <dsp:spPr>
        <a:xfrm>
          <a:off x="5029298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A64D59-ECAD-4BC9-9599-8DA803A6FDC4}">
      <dsp:nvSpPr>
        <dsp:cNvPr id="0" name=""/>
        <dsp:cNvSpPr/>
      </dsp:nvSpPr>
      <dsp:spPr>
        <a:xfrm>
          <a:off x="5435654" y="0"/>
          <a:ext cx="631415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2021</a:t>
          </a:r>
        </a:p>
      </dsp:txBody>
      <dsp:txXfrm>
        <a:off x="5435654" y="0"/>
        <a:ext cx="631415" cy="535990"/>
      </dsp:txXfrm>
    </dsp:sp>
    <dsp:sp modelId="{3249D6ED-A24F-4C10-AFD6-C3D6E9D3015B}">
      <dsp:nvSpPr>
        <dsp:cNvPr id="0" name=""/>
        <dsp:cNvSpPr/>
      </dsp:nvSpPr>
      <dsp:spPr>
        <a:xfrm>
          <a:off x="5677073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A1C2A-9E64-47EB-9F43-E126BFB606D7}">
      <dsp:nvSpPr>
        <dsp:cNvPr id="0" name=""/>
        <dsp:cNvSpPr/>
      </dsp:nvSpPr>
      <dsp:spPr>
        <a:xfrm>
          <a:off x="104847" y="444319"/>
          <a:ext cx="6074766" cy="491792"/>
        </a:xfrm>
        <a:prstGeom prst="notchedRightArrow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021B6-8D85-4CF7-BCCF-135EECD7C2A1}">
      <dsp:nvSpPr>
        <dsp:cNvPr id="0" name=""/>
        <dsp:cNvSpPr/>
      </dsp:nvSpPr>
      <dsp:spPr>
        <a:xfrm>
          <a:off x="131048" y="0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2022</a:t>
          </a:r>
        </a:p>
      </dsp:txBody>
      <dsp:txXfrm>
        <a:off x="131048" y="0"/>
        <a:ext cx="711157" cy="535990"/>
      </dsp:txXfrm>
    </dsp:sp>
    <dsp:sp modelId="{6DCCE0D8-368C-4013-86FF-920C233E3832}">
      <dsp:nvSpPr>
        <dsp:cNvPr id="0" name=""/>
        <dsp:cNvSpPr/>
      </dsp:nvSpPr>
      <dsp:spPr>
        <a:xfrm>
          <a:off x="412339" y="617269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1D6908-004B-420B-AEA6-9F88698B964D}">
      <dsp:nvSpPr>
        <dsp:cNvPr id="0" name=""/>
        <dsp:cNvSpPr/>
      </dsp:nvSpPr>
      <dsp:spPr>
        <a:xfrm>
          <a:off x="877764" y="803985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2024</a:t>
          </a:r>
        </a:p>
      </dsp:txBody>
      <dsp:txXfrm>
        <a:off x="877764" y="803985"/>
        <a:ext cx="711157" cy="535990"/>
      </dsp:txXfrm>
    </dsp:sp>
    <dsp:sp modelId="{97AE983B-A81A-43AD-B125-779C91E0F37A}">
      <dsp:nvSpPr>
        <dsp:cNvPr id="0" name=""/>
        <dsp:cNvSpPr/>
      </dsp:nvSpPr>
      <dsp:spPr>
        <a:xfrm>
          <a:off x="1181723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6DFD24-7C2A-4F5D-9F66-7255AFFC9066}">
      <dsp:nvSpPr>
        <dsp:cNvPr id="0" name=""/>
        <dsp:cNvSpPr/>
      </dsp:nvSpPr>
      <dsp:spPr>
        <a:xfrm>
          <a:off x="1624480" y="0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2026</a:t>
          </a:r>
        </a:p>
      </dsp:txBody>
      <dsp:txXfrm>
        <a:off x="1624480" y="0"/>
        <a:ext cx="711157" cy="535990"/>
      </dsp:txXfrm>
    </dsp:sp>
    <dsp:sp modelId="{5C04D25D-406F-410B-87BA-B243C70D5263}">
      <dsp:nvSpPr>
        <dsp:cNvPr id="0" name=""/>
        <dsp:cNvSpPr/>
      </dsp:nvSpPr>
      <dsp:spPr>
        <a:xfrm>
          <a:off x="1926082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CFF21-9524-4AF2-9256-48DB4F317FDE}">
      <dsp:nvSpPr>
        <dsp:cNvPr id="0" name=""/>
        <dsp:cNvSpPr/>
      </dsp:nvSpPr>
      <dsp:spPr>
        <a:xfrm>
          <a:off x="2371195" y="803985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2028</a:t>
          </a:r>
        </a:p>
      </dsp:txBody>
      <dsp:txXfrm>
        <a:off x="2371195" y="803985"/>
        <a:ext cx="711157" cy="535990"/>
      </dsp:txXfrm>
    </dsp:sp>
    <dsp:sp modelId="{D2A7DEC0-BDD8-4320-AEB0-0DB6922EEF2F}">
      <dsp:nvSpPr>
        <dsp:cNvPr id="0" name=""/>
        <dsp:cNvSpPr/>
      </dsp:nvSpPr>
      <dsp:spPr>
        <a:xfrm>
          <a:off x="2664557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97F7E-D3A6-4AC6-B31D-BC16CA1A77EB}">
      <dsp:nvSpPr>
        <dsp:cNvPr id="0" name=""/>
        <dsp:cNvSpPr/>
      </dsp:nvSpPr>
      <dsp:spPr>
        <a:xfrm>
          <a:off x="3117911" y="0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2030</a:t>
          </a:r>
        </a:p>
      </dsp:txBody>
      <dsp:txXfrm>
        <a:off x="3117911" y="0"/>
        <a:ext cx="711157" cy="535990"/>
      </dsp:txXfrm>
    </dsp:sp>
    <dsp:sp modelId="{23C95FBA-2C14-47F2-8912-FD8DDBDFD91F}">
      <dsp:nvSpPr>
        <dsp:cNvPr id="0" name=""/>
        <dsp:cNvSpPr/>
      </dsp:nvSpPr>
      <dsp:spPr>
        <a:xfrm>
          <a:off x="3422065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1B1180-00D9-45D6-9AD0-1A17010C2CA3}">
      <dsp:nvSpPr>
        <dsp:cNvPr id="0" name=""/>
        <dsp:cNvSpPr/>
      </dsp:nvSpPr>
      <dsp:spPr>
        <a:xfrm>
          <a:off x="3864627" y="803985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2032</a:t>
          </a:r>
        </a:p>
      </dsp:txBody>
      <dsp:txXfrm>
        <a:off x="3864627" y="803985"/>
        <a:ext cx="711157" cy="535990"/>
      </dsp:txXfrm>
    </dsp:sp>
    <dsp:sp modelId="{1D2356BF-CF88-41B7-A441-C1AA59F6E942}">
      <dsp:nvSpPr>
        <dsp:cNvPr id="0" name=""/>
        <dsp:cNvSpPr/>
      </dsp:nvSpPr>
      <dsp:spPr>
        <a:xfrm>
          <a:off x="4141283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E277D-F616-43BA-9CCF-A0FBD04E5EDF}">
      <dsp:nvSpPr>
        <dsp:cNvPr id="0" name=""/>
        <dsp:cNvSpPr/>
      </dsp:nvSpPr>
      <dsp:spPr>
        <a:xfrm>
          <a:off x="4611343" y="0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2034</a:t>
          </a:r>
        </a:p>
      </dsp:txBody>
      <dsp:txXfrm>
        <a:off x="4611343" y="0"/>
        <a:ext cx="711157" cy="535990"/>
      </dsp:txXfrm>
    </dsp:sp>
    <dsp:sp modelId="{B2B15770-010D-43AF-B563-A2AAB199618D}">
      <dsp:nvSpPr>
        <dsp:cNvPr id="0" name=""/>
        <dsp:cNvSpPr/>
      </dsp:nvSpPr>
      <dsp:spPr>
        <a:xfrm>
          <a:off x="4913367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EEED6-F542-4BAA-AB7A-060A25D01815}">
      <dsp:nvSpPr>
        <dsp:cNvPr id="0" name=""/>
        <dsp:cNvSpPr/>
      </dsp:nvSpPr>
      <dsp:spPr>
        <a:xfrm>
          <a:off x="5358059" y="803985"/>
          <a:ext cx="711157" cy="535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>
              <a:solidFill>
                <a:schemeClr val="accent3">
                  <a:lumMod val="75000"/>
                </a:schemeClr>
              </a:solidFill>
            </a:rPr>
            <a:t>2036</a:t>
          </a:r>
        </a:p>
      </dsp:txBody>
      <dsp:txXfrm>
        <a:off x="5358059" y="803985"/>
        <a:ext cx="711157" cy="535990"/>
      </dsp:txXfrm>
    </dsp:sp>
    <dsp:sp modelId="{A1FBAF0D-9EFA-44C3-A941-8164057DEC06}">
      <dsp:nvSpPr>
        <dsp:cNvPr id="0" name=""/>
        <dsp:cNvSpPr/>
      </dsp:nvSpPr>
      <dsp:spPr>
        <a:xfrm>
          <a:off x="5654561" y="617267"/>
          <a:ext cx="133997" cy="133997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emf"/><Relationship Id="rId18" Type="http://schemas.openxmlformats.org/officeDocument/2006/relationships/image" Target="../media/image27.emf"/><Relationship Id="rId26" Type="http://schemas.openxmlformats.org/officeDocument/2006/relationships/image" Target="../media/image35.emf"/><Relationship Id="rId39" Type="http://schemas.openxmlformats.org/officeDocument/2006/relationships/image" Target="../media/image43.jpeg"/><Relationship Id="rId21" Type="http://schemas.openxmlformats.org/officeDocument/2006/relationships/image" Target="../media/image30.emf"/><Relationship Id="rId34" Type="http://schemas.openxmlformats.org/officeDocument/2006/relationships/diagramColors" Target="../diagrams/colors1.xml"/><Relationship Id="rId7" Type="http://schemas.openxmlformats.org/officeDocument/2006/relationships/image" Target="../media/image16.emf"/><Relationship Id="rId12" Type="http://schemas.openxmlformats.org/officeDocument/2006/relationships/image" Target="../media/image21.emf"/><Relationship Id="rId17" Type="http://schemas.openxmlformats.org/officeDocument/2006/relationships/image" Target="../media/image26.emf"/><Relationship Id="rId25" Type="http://schemas.openxmlformats.org/officeDocument/2006/relationships/image" Target="../media/image34.emf"/><Relationship Id="rId33" Type="http://schemas.openxmlformats.org/officeDocument/2006/relationships/diagramQuickStyle" Target="../diagrams/quickStyle1.xml"/><Relationship Id="rId38" Type="http://schemas.openxmlformats.org/officeDocument/2006/relationships/image" Target="../media/image42.jpeg"/><Relationship Id="rId2" Type="http://schemas.openxmlformats.org/officeDocument/2006/relationships/image" Target="../media/image12.jpeg"/><Relationship Id="rId16" Type="http://schemas.openxmlformats.org/officeDocument/2006/relationships/image" Target="../media/image25.emf"/><Relationship Id="rId20" Type="http://schemas.openxmlformats.org/officeDocument/2006/relationships/image" Target="../media/image29.emf"/><Relationship Id="rId29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emf"/><Relationship Id="rId11" Type="http://schemas.openxmlformats.org/officeDocument/2006/relationships/image" Target="../media/image20.emf"/><Relationship Id="rId24" Type="http://schemas.openxmlformats.org/officeDocument/2006/relationships/image" Target="../media/image33.emf"/><Relationship Id="rId32" Type="http://schemas.openxmlformats.org/officeDocument/2006/relationships/diagramLayout" Target="../diagrams/layout1.xml"/><Relationship Id="rId37" Type="http://schemas.openxmlformats.org/officeDocument/2006/relationships/image" Target="../media/image41.png"/><Relationship Id="rId40" Type="http://schemas.openxmlformats.org/officeDocument/2006/relationships/image" Target="../media/image44.jpeg"/><Relationship Id="rId5" Type="http://schemas.openxmlformats.org/officeDocument/2006/relationships/image" Target="../media/image14.emf"/><Relationship Id="rId15" Type="http://schemas.openxmlformats.org/officeDocument/2006/relationships/image" Target="../media/image24.emf"/><Relationship Id="rId23" Type="http://schemas.openxmlformats.org/officeDocument/2006/relationships/image" Target="../media/image32.emf"/><Relationship Id="rId28" Type="http://schemas.openxmlformats.org/officeDocument/2006/relationships/image" Target="../media/image37.emf"/><Relationship Id="rId36" Type="http://schemas.openxmlformats.org/officeDocument/2006/relationships/image" Target="../media/image40.jpeg"/><Relationship Id="rId10" Type="http://schemas.openxmlformats.org/officeDocument/2006/relationships/image" Target="../media/image19.emf"/><Relationship Id="rId19" Type="http://schemas.openxmlformats.org/officeDocument/2006/relationships/image" Target="../media/image28.emf"/><Relationship Id="rId31" Type="http://schemas.openxmlformats.org/officeDocument/2006/relationships/diagramData" Target="../diagrams/data1.xml"/><Relationship Id="rId4" Type="http://schemas.openxmlformats.org/officeDocument/2006/relationships/image" Target="../media/image13.emf"/><Relationship Id="rId9" Type="http://schemas.openxmlformats.org/officeDocument/2006/relationships/image" Target="../media/image18.emf"/><Relationship Id="rId14" Type="http://schemas.openxmlformats.org/officeDocument/2006/relationships/image" Target="../media/image23.emf"/><Relationship Id="rId22" Type="http://schemas.openxmlformats.org/officeDocument/2006/relationships/image" Target="../media/image31.emf"/><Relationship Id="rId27" Type="http://schemas.openxmlformats.org/officeDocument/2006/relationships/image" Target="../media/image36.emf"/><Relationship Id="rId30" Type="http://schemas.openxmlformats.org/officeDocument/2006/relationships/image" Target="../media/image39.emf"/><Relationship Id="rId35" Type="http://schemas.microsoft.com/office/2007/relationships/diagramDrawing" Target="../diagrams/drawing1.xml"/><Relationship Id="rId8" Type="http://schemas.openxmlformats.org/officeDocument/2006/relationships/image" Target="../media/image17.emf"/><Relationship Id="rId3" Type="http://schemas.openxmlformats.org/officeDocument/2006/relationships/package" Target="../embeddings/Microsoft_Visio_Drawing.vsdx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emf"/><Relationship Id="rId18" Type="http://schemas.openxmlformats.org/officeDocument/2006/relationships/image" Target="../media/image28.emf"/><Relationship Id="rId26" Type="http://schemas.openxmlformats.org/officeDocument/2006/relationships/image" Target="../media/image36.emf"/><Relationship Id="rId39" Type="http://schemas.openxmlformats.org/officeDocument/2006/relationships/image" Target="../media/image49.emf"/><Relationship Id="rId21" Type="http://schemas.openxmlformats.org/officeDocument/2006/relationships/image" Target="../media/image31.emf"/><Relationship Id="rId34" Type="http://schemas.microsoft.com/office/2007/relationships/diagramDrawing" Target="../diagrams/drawing2.xml"/><Relationship Id="rId7" Type="http://schemas.openxmlformats.org/officeDocument/2006/relationships/image" Target="../media/image17.emf"/><Relationship Id="rId12" Type="http://schemas.openxmlformats.org/officeDocument/2006/relationships/image" Target="../media/image22.emf"/><Relationship Id="rId17" Type="http://schemas.openxmlformats.org/officeDocument/2006/relationships/image" Target="../media/image27.emf"/><Relationship Id="rId25" Type="http://schemas.openxmlformats.org/officeDocument/2006/relationships/image" Target="../media/image35.emf"/><Relationship Id="rId33" Type="http://schemas.openxmlformats.org/officeDocument/2006/relationships/diagramColors" Target="../diagrams/colors2.xml"/><Relationship Id="rId38" Type="http://schemas.openxmlformats.org/officeDocument/2006/relationships/image" Target="../media/image48.emf"/><Relationship Id="rId2" Type="http://schemas.openxmlformats.org/officeDocument/2006/relationships/package" Target="../embeddings/Microsoft_Visio_Drawing1.vsdx"/><Relationship Id="rId16" Type="http://schemas.openxmlformats.org/officeDocument/2006/relationships/image" Target="../media/image26.emf"/><Relationship Id="rId20" Type="http://schemas.openxmlformats.org/officeDocument/2006/relationships/image" Target="../media/image30.emf"/><Relationship Id="rId29" Type="http://schemas.openxmlformats.org/officeDocument/2006/relationships/image" Target="../media/image39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24" Type="http://schemas.openxmlformats.org/officeDocument/2006/relationships/image" Target="../media/image34.emf"/><Relationship Id="rId32" Type="http://schemas.openxmlformats.org/officeDocument/2006/relationships/diagramQuickStyle" Target="../diagrams/quickStyle2.xml"/><Relationship Id="rId37" Type="http://schemas.openxmlformats.org/officeDocument/2006/relationships/image" Target="../media/image47.emf"/><Relationship Id="rId40" Type="http://schemas.openxmlformats.org/officeDocument/2006/relationships/image" Target="../media/image50.emf"/><Relationship Id="rId5" Type="http://schemas.openxmlformats.org/officeDocument/2006/relationships/image" Target="../media/image15.emf"/><Relationship Id="rId15" Type="http://schemas.openxmlformats.org/officeDocument/2006/relationships/image" Target="../media/image25.emf"/><Relationship Id="rId23" Type="http://schemas.openxmlformats.org/officeDocument/2006/relationships/image" Target="../media/image33.emf"/><Relationship Id="rId28" Type="http://schemas.openxmlformats.org/officeDocument/2006/relationships/image" Target="../media/image38.emf"/><Relationship Id="rId36" Type="http://schemas.openxmlformats.org/officeDocument/2006/relationships/image" Target="../media/image46.emf"/><Relationship Id="rId10" Type="http://schemas.openxmlformats.org/officeDocument/2006/relationships/image" Target="../media/image20.emf"/><Relationship Id="rId19" Type="http://schemas.openxmlformats.org/officeDocument/2006/relationships/image" Target="../media/image29.emf"/><Relationship Id="rId31" Type="http://schemas.openxmlformats.org/officeDocument/2006/relationships/diagramLayout" Target="../diagrams/layout2.xml"/><Relationship Id="rId4" Type="http://schemas.openxmlformats.org/officeDocument/2006/relationships/image" Target="../media/image14.emf"/><Relationship Id="rId9" Type="http://schemas.openxmlformats.org/officeDocument/2006/relationships/image" Target="../media/image19.emf"/><Relationship Id="rId14" Type="http://schemas.openxmlformats.org/officeDocument/2006/relationships/image" Target="../media/image24.emf"/><Relationship Id="rId22" Type="http://schemas.openxmlformats.org/officeDocument/2006/relationships/image" Target="../media/image32.emf"/><Relationship Id="rId27" Type="http://schemas.openxmlformats.org/officeDocument/2006/relationships/image" Target="../media/image37.emf"/><Relationship Id="rId30" Type="http://schemas.openxmlformats.org/officeDocument/2006/relationships/diagramData" Target="../diagrams/data2.xml"/><Relationship Id="rId35" Type="http://schemas.openxmlformats.org/officeDocument/2006/relationships/image" Target="../media/image45.emf"/><Relationship Id="rId8" Type="http://schemas.openxmlformats.org/officeDocument/2006/relationships/image" Target="../media/image18.emf"/><Relationship Id="rId3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Electrical Network Evolution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376" y="4653136"/>
            <a:ext cx="11448652" cy="1418855"/>
          </a:xfrm>
        </p:spPr>
        <p:txBody>
          <a:bodyPr/>
          <a:lstStyle/>
          <a:p>
            <a:pPr algn="l"/>
            <a:r>
              <a:rPr lang="en-US" sz="1800" dirty="0"/>
              <a:t>DNV Visit</a:t>
            </a:r>
          </a:p>
          <a:p>
            <a:pPr algn="l"/>
            <a:r>
              <a:rPr lang="en-US" sz="1800" dirty="0"/>
              <a:t>Mario Parodi, with the important support of Stefano Bertolasi, Nuno Dos Santos, Dimitrios Katsanikos, Pablo Valdes, Eva Cano Gonzalez, Philippe Orlandi, Bruno Saint-Sulpice, George Podoleanu – EN/EL</a:t>
            </a:r>
          </a:p>
          <a:p>
            <a:pPr algn="l"/>
            <a:r>
              <a:rPr lang="en-US" sz="1800" dirty="0"/>
              <a:t>2023-04-04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364884-66B2-DC82-8448-F23F5F8AB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grid</a:t>
            </a:r>
            <a:r>
              <a:rPr lang="fr-CH" dirty="0"/>
              <a:t> in CERN </a:t>
            </a:r>
            <a:r>
              <a:rPr lang="fr-CH" dirty="0" err="1"/>
              <a:t>region</a:t>
            </a:r>
            <a:endParaRPr lang="fr-CH" dirty="0"/>
          </a:p>
          <a:p>
            <a:r>
              <a:rPr lang="fr-CH" dirty="0" err="1"/>
              <a:t>Overview</a:t>
            </a:r>
            <a:r>
              <a:rPr lang="fr-CH" dirty="0"/>
              <a:t> of CERN </a:t>
            </a:r>
            <a:r>
              <a:rPr lang="fr-CH" dirty="0" err="1"/>
              <a:t>electrical</a:t>
            </a:r>
            <a:r>
              <a:rPr lang="fr-CH" dirty="0"/>
              <a:t> network</a:t>
            </a:r>
          </a:p>
          <a:p>
            <a:r>
              <a:rPr lang="fr-CH" dirty="0"/>
              <a:t>Network </a:t>
            </a:r>
            <a:r>
              <a:rPr lang="fr-CH" dirty="0" err="1"/>
              <a:t>evolution</a:t>
            </a:r>
            <a:r>
              <a:rPr lang="fr-CH" dirty="0"/>
              <a:t> up to LS2</a:t>
            </a:r>
          </a:p>
          <a:p>
            <a:r>
              <a:rPr lang="fr-CH" dirty="0"/>
              <a:t>Roadmap for the future</a:t>
            </a:r>
          </a:p>
          <a:p>
            <a:r>
              <a:rPr lang="fr-CH" dirty="0"/>
              <a:t>Conclusions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2506C7-D266-C181-13B8-A4FE7D48E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Content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FE67BA-2360-4D33-B95B-8BB12614C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Mario Parodi | DNV Visit</a:t>
            </a:r>
          </a:p>
        </p:txBody>
      </p:sp>
    </p:spTree>
    <p:extLst>
      <p:ext uri="{BB962C8B-B14F-4D97-AF65-F5344CB8AC3E}">
        <p14:creationId xmlns:p14="http://schemas.microsoft.com/office/powerpoint/2010/main" val="26164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57FF189-EFDF-D13E-4195-556695FDE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3" r="1150"/>
          <a:stretch/>
        </p:blipFill>
        <p:spPr>
          <a:xfrm>
            <a:off x="-24680" y="10"/>
            <a:ext cx="12216680" cy="6857990"/>
          </a:xfrm>
          <a:noFill/>
        </p:spPr>
      </p:pic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YYYY-MM-DD</a:t>
            </a:r>
            <a:endParaRPr lang="en-US"/>
          </a:p>
        </p:txBody>
      </p:sp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AC0FE4E-5448-651E-5E6B-6D0720679A94}"/>
              </a:ext>
            </a:extLst>
          </p:cNvPr>
          <p:cNvCxnSpPr/>
          <p:nvPr/>
        </p:nvCxnSpPr>
        <p:spPr>
          <a:xfrm flipH="1" flipV="1">
            <a:off x="3566984" y="5869459"/>
            <a:ext cx="8736" cy="7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0CEB9A-A3ED-67BB-DF74-479E6FB91B97}"/>
              </a:ext>
            </a:extLst>
          </p:cNvPr>
          <p:cNvCxnSpPr/>
          <p:nvPr/>
        </p:nvCxnSpPr>
        <p:spPr>
          <a:xfrm>
            <a:off x="3359696" y="5517232"/>
            <a:ext cx="13699" cy="2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14270770-7462-23F8-CB37-92BE54055830}"/>
              </a:ext>
            </a:extLst>
          </p:cNvPr>
          <p:cNvSpPr/>
          <p:nvPr/>
        </p:nvSpPr>
        <p:spPr>
          <a:xfrm>
            <a:off x="5915980" y="4478799"/>
            <a:ext cx="216024" cy="21602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097A79-775E-6A89-90A2-51B7BFD2B636}"/>
              </a:ext>
            </a:extLst>
          </p:cNvPr>
          <p:cNvCxnSpPr/>
          <p:nvPr/>
        </p:nvCxnSpPr>
        <p:spPr>
          <a:xfrm>
            <a:off x="9120336" y="148478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ECF3230-1878-1661-5EA7-3E4096F82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292" y="7406"/>
            <a:ext cx="8863876" cy="6850594"/>
          </a:xfrm>
          <a:prstGeom prst="rect">
            <a:avLst/>
          </a:pr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3BCD2A7-0358-B9F0-0232-8C7380580F52}"/>
              </a:ext>
            </a:extLst>
          </p:cNvPr>
          <p:cNvSpPr/>
          <p:nvPr/>
        </p:nvSpPr>
        <p:spPr>
          <a:xfrm>
            <a:off x="8688288" y="1484785"/>
            <a:ext cx="288032" cy="2301404"/>
          </a:xfrm>
          <a:custGeom>
            <a:avLst/>
            <a:gdLst>
              <a:gd name="connsiteX0" fmla="*/ 276225 w 285750"/>
              <a:gd name="connsiteY0" fmla="*/ 0 h 2295525"/>
              <a:gd name="connsiteX1" fmla="*/ 0 w 285750"/>
              <a:gd name="connsiteY1" fmla="*/ 952500 h 2295525"/>
              <a:gd name="connsiteX2" fmla="*/ 285750 w 285750"/>
              <a:gd name="connsiteY2" fmla="*/ 1238250 h 2295525"/>
              <a:gd name="connsiteX3" fmla="*/ 80963 w 285750"/>
              <a:gd name="connsiteY3" fmla="*/ 2295525 h 229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" h="2295525">
                <a:moveTo>
                  <a:pt x="276225" y="0"/>
                </a:moveTo>
                <a:lnTo>
                  <a:pt x="0" y="952500"/>
                </a:lnTo>
                <a:lnTo>
                  <a:pt x="285750" y="1238250"/>
                </a:lnTo>
                <a:lnTo>
                  <a:pt x="80963" y="2295525"/>
                </a:lnTo>
              </a:path>
            </a:pathLst>
          </a:custGeom>
          <a:noFill/>
          <a:ln w="38100">
            <a:solidFill>
              <a:srgbClr val="2F54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18B2E2-1F82-3C43-1CE9-14EB91FDD74D}"/>
              </a:ext>
            </a:extLst>
          </p:cNvPr>
          <p:cNvCxnSpPr/>
          <p:nvPr/>
        </p:nvCxnSpPr>
        <p:spPr>
          <a:xfrm>
            <a:off x="263352" y="4149080"/>
            <a:ext cx="43204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28AEAEC-80DC-9DA5-A81E-E2B805B43C71}"/>
              </a:ext>
            </a:extLst>
          </p:cNvPr>
          <p:cNvCxnSpPr/>
          <p:nvPr/>
        </p:nvCxnSpPr>
        <p:spPr>
          <a:xfrm>
            <a:off x="263352" y="4365104"/>
            <a:ext cx="432048" cy="0"/>
          </a:xfrm>
          <a:prstGeom prst="line">
            <a:avLst/>
          </a:prstGeom>
          <a:ln w="12700">
            <a:solidFill>
              <a:srgbClr val="4073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AAEF613-BA69-36AB-9F96-2853CF867AC4}"/>
              </a:ext>
            </a:extLst>
          </p:cNvPr>
          <p:cNvSpPr txBox="1"/>
          <p:nvPr/>
        </p:nvSpPr>
        <p:spPr>
          <a:xfrm>
            <a:off x="950874" y="4056747"/>
            <a:ext cx="5691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400 kV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BAA92D-37FD-E4D4-CEBF-1376774083A3}"/>
              </a:ext>
            </a:extLst>
          </p:cNvPr>
          <p:cNvSpPr txBox="1"/>
          <p:nvPr/>
        </p:nvSpPr>
        <p:spPr>
          <a:xfrm>
            <a:off x="950874" y="4258766"/>
            <a:ext cx="5691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40732B"/>
                </a:solidFill>
              </a:rPr>
              <a:t>220 kV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C50CF77-44B4-38EE-1E99-CCA0E02A14A8}"/>
              </a:ext>
            </a:extLst>
          </p:cNvPr>
          <p:cNvCxnSpPr>
            <a:cxnSpLocks/>
          </p:cNvCxnSpPr>
          <p:nvPr/>
        </p:nvCxnSpPr>
        <p:spPr>
          <a:xfrm flipV="1">
            <a:off x="6207458" y="2852936"/>
            <a:ext cx="455280" cy="14401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667E7B6-88B2-058F-FB67-A01FFA9A7A32}"/>
              </a:ext>
            </a:extLst>
          </p:cNvPr>
          <p:cNvGrpSpPr/>
          <p:nvPr/>
        </p:nvGrpSpPr>
        <p:grpSpPr>
          <a:xfrm>
            <a:off x="3573780" y="2057400"/>
            <a:ext cx="2758440" cy="3749040"/>
            <a:chOff x="3573780" y="2057400"/>
            <a:chExt cx="2758440" cy="374904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9A1B660-3ED3-0D46-D128-7A1B24E11D05}"/>
                </a:ext>
              </a:extLst>
            </p:cNvPr>
            <p:cNvGrpSpPr/>
            <p:nvPr/>
          </p:nvGrpSpPr>
          <p:grpSpPr>
            <a:xfrm>
              <a:off x="3573780" y="2514600"/>
              <a:ext cx="1783080" cy="3074640"/>
              <a:chOff x="3573780" y="2514600"/>
              <a:chExt cx="1783080" cy="3074640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BC8F5BD-3190-AA8B-60E6-B614B3499A88}"/>
                  </a:ext>
                </a:extLst>
              </p:cNvPr>
              <p:cNvSpPr/>
              <p:nvPr/>
            </p:nvSpPr>
            <p:spPr>
              <a:xfrm>
                <a:off x="3573780" y="2514600"/>
                <a:ext cx="1783080" cy="2103120"/>
              </a:xfrm>
              <a:custGeom>
                <a:avLst/>
                <a:gdLst>
                  <a:gd name="connsiteX0" fmla="*/ 1676400 w 1783080"/>
                  <a:gd name="connsiteY0" fmla="*/ 1341120 h 2103120"/>
                  <a:gd name="connsiteX1" fmla="*/ 1783080 w 1783080"/>
                  <a:gd name="connsiteY1" fmla="*/ 1577340 h 2103120"/>
                  <a:gd name="connsiteX2" fmla="*/ 1706880 w 1783080"/>
                  <a:gd name="connsiteY2" fmla="*/ 1805940 h 2103120"/>
                  <a:gd name="connsiteX3" fmla="*/ 1432560 w 1783080"/>
                  <a:gd name="connsiteY3" fmla="*/ 2103120 h 2103120"/>
                  <a:gd name="connsiteX4" fmla="*/ 1226820 w 1783080"/>
                  <a:gd name="connsiteY4" fmla="*/ 1965960 h 2103120"/>
                  <a:gd name="connsiteX5" fmla="*/ 0 w 1783080"/>
                  <a:gd name="connsiteY5" fmla="*/ 0 h 210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3080" h="2103120">
                    <a:moveTo>
                      <a:pt x="1676400" y="1341120"/>
                    </a:moveTo>
                    <a:lnTo>
                      <a:pt x="1783080" y="1577340"/>
                    </a:lnTo>
                    <a:lnTo>
                      <a:pt x="1706880" y="1805940"/>
                    </a:lnTo>
                    <a:lnTo>
                      <a:pt x="1432560" y="2103120"/>
                    </a:lnTo>
                    <a:lnTo>
                      <a:pt x="1226820" y="196596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F058E34-1776-D7B0-EFA5-7AE0E2CDE2E3}"/>
                  </a:ext>
                </a:extLst>
              </p:cNvPr>
              <p:cNvCxnSpPr>
                <a:stCxn id="49" idx="3"/>
              </p:cNvCxnSpPr>
              <p:nvPr/>
            </p:nvCxnSpPr>
            <p:spPr>
              <a:xfrm flipH="1" flipV="1">
                <a:off x="3791744" y="2564904"/>
                <a:ext cx="1214596" cy="2052816"/>
              </a:xfrm>
              <a:prstGeom prst="line">
                <a:avLst/>
              </a:prstGeom>
              <a:ln w="28575"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E1418325-DBEE-4FF9-6733-E304AD654578}"/>
                  </a:ext>
                </a:extLst>
              </p:cNvPr>
              <p:cNvCxnSpPr>
                <a:stCxn id="49" idx="3"/>
              </p:cNvCxnSpPr>
              <p:nvPr/>
            </p:nvCxnSpPr>
            <p:spPr>
              <a:xfrm flipH="1">
                <a:off x="4295800" y="4617720"/>
                <a:ext cx="710540" cy="971520"/>
              </a:xfrm>
              <a:prstGeom prst="line">
                <a:avLst/>
              </a:prstGeom>
              <a:ln w="28575"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04A2D6C-5FFA-C518-9D95-73B37E25F4B0}"/>
                </a:ext>
              </a:extLst>
            </p:cNvPr>
            <p:cNvSpPr/>
            <p:nvPr/>
          </p:nvSpPr>
          <p:spPr>
            <a:xfrm>
              <a:off x="5013960" y="4632960"/>
              <a:ext cx="1318260" cy="1173480"/>
            </a:xfrm>
            <a:custGeom>
              <a:avLst/>
              <a:gdLst>
                <a:gd name="connsiteX0" fmla="*/ 0 w 1318260"/>
                <a:gd name="connsiteY0" fmla="*/ 0 h 1173480"/>
                <a:gd name="connsiteX1" fmla="*/ 274320 w 1318260"/>
                <a:gd name="connsiteY1" fmla="*/ 251460 h 1173480"/>
                <a:gd name="connsiteX2" fmla="*/ 495300 w 1318260"/>
                <a:gd name="connsiteY2" fmla="*/ 777240 h 1173480"/>
                <a:gd name="connsiteX3" fmla="*/ 1318260 w 1318260"/>
                <a:gd name="connsiteY3" fmla="*/ 1173480 h 117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8260" h="1173480">
                  <a:moveTo>
                    <a:pt x="0" y="0"/>
                  </a:moveTo>
                  <a:lnTo>
                    <a:pt x="274320" y="251460"/>
                  </a:lnTo>
                  <a:lnTo>
                    <a:pt x="495300" y="777240"/>
                  </a:lnTo>
                  <a:lnTo>
                    <a:pt x="1318260" y="1173480"/>
                  </a:lnTo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BDCF21F-D0DC-E517-2A4E-965C0F5AD723}"/>
                </a:ext>
              </a:extLst>
            </p:cNvPr>
            <p:cNvSpPr/>
            <p:nvPr/>
          </p:nvSpPr>
          <p:spPr>
            <a:xfrm>
              <a:off x="5021580" y="2057400"/>
              <a:ext cx="754380" cy="2560320"/>
            </a:xfrm>
            <a:custGeom>
              <a:avLst/>
              <a:gdLst>
                <a:gd name="connsiteX0" fmla="*/ 0 w 754380"/>
                <a:gd name="connsiteY0" fmla="*/ 2560320 h 2560320"/>
                <a:gd name="connsiteX1" fmla="*/ 144780 w 754380"/>
                <a:gd name="connsiteY1" fmla="*/ 2133600 h 2560320"/>
                <a:gd name="connsiteX2" fmla="*/ 121920 w 754380"/>
                <a:gd name="connsiteY2" fmla="*/ 1028700 h 2560320"/>
                <a:gd name="connsiteX3" fmla="*/ 754380 w 754380"/>
                <a:gd name="connsiteY3" fmla="*/ 0 h 256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380" h="2560320">
                  <a:moveTo>
                    <a:pt x="0" y="2560320"/>
                  </a:moveTo>
                  <a:lnTo>
                    <a:pt x="144780" y="2133600"/>
                  </a:lnTo>
                  <a:lnTo>
                    <a:pt x="121920" y="1028700"/>
                  </a:lnTo>
                  <a:lnTo>
                    <a:pt x="754380" y="0"/>
                  </a:lnTo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EA9C3A5-E784-169A-012C-88C0010F69CD}"/>
              </a:ext>
            </a:extLst>
          </p:cNvPr>
          <p:cNvSpPr/>
          <p:nvPr/>
        </p:nvSpPr>
        <p:spPr>
          <a:xfrm>
            <a:off x="5270500" y="2882900"/>
            <a:ext cx="3181350" cy="1130300"/>
          </a:xfrm>
          <a:custGeom>
            <a:avLst/>
            <a:gdLst>
              <a:gd name="connsiteX0" fmla="*/ 0 w 3181350"/>
              <a:gd name="connsiteY0" fmla="*/ 958850 h 1130300"/>
              <a:gd name="connsiteX1" fmla="*/ 920750 w 3181350"/>
              <a:gd name="connsiteY1" fmla="*/ 133350 h 1130300"/>
              <a:gd name="connsiteX2" fmla="*/ 1397000 w 3181350"/>
              <a:gd name="connsiteY2" fmla="*/ 0 h 1130300"/>
              <a:gd name="connsiteX3" fmla="*/ 2273300 w 3181350"/>
              <a:gd name="connsiteY3" fmla="*/ 279400 h 1130300"/>
              <a:gd name="connsiteX4" fmla="*/ 2590800 w 3181350"/>
              <a:gd name="connsiteY4" fmla="*/ 990600 h 1130300"/>
              <a:gd name="connsiteX5" fmla="*/ 3181350 w 3181350"/>
              <a:gd name="connsiteY5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81350" h="1130300">
                <a:moveTo>
                  <a:pt x="0" y="958850"/>
                </a:moveTo>
                <a:lnTo>
                  <a:pt x="920750" y="133350"/>
                </a:lnTo>
                <a:lnTo>
                  <a:pt x="1397000" y="0"/>
                </a:lnTo>
                <a:lnTo>
                  <a:pt x="2273300" y="279400"/>
                </a:lnTo>
                <a:lnTo>
                  <a:pt x="2590800" y="990600"/>
                </a:lnTo>
                <a:lnTo>
                  <a:pt x="3181350" y="1130300"/>
                </a:lnTo>
              </a:path>
            </a:pathLst>
          </a:custGeom>
          <a:noFill/>
          <a:ln w="31750">
            <a:solidFill>
              <a:srgbClr val="FFD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3D8044F-DC5D-54CE-AF1E-4F8F454F8D51}"/>
              </a:ext>
            </a:extLst>
          </p:cNvPr>
          <p:cNvGrpSpPr/>
          <p:nvPr/>
        </p:nvGrpSpPr>
        <p:grpSpPr>
          <a:xfrm>
            <a:off x="8427720" y="1249680"/>
            <a:ext cx="2072640" cy="2750820"/>
            <a:chOff x="8427720" y="1249680"/>
            <a:chExt cx="2072640" cy="275082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B4B949E-ECBB-0D6D-03CF-55326568D69A}"/>
                </a:ext>
              </a:extLst>
            </p:cNvPr>
            <p:cNvSpPr/>
            <p:nvPr/>
          </p:nvSpPr>
          <p:spPr>
            <a:xfrm>
              <a:off x="8427720" y="1455420"/>
              <a:ext cx="571500" cy="2545080"/>
            </a:xfrm>
            <a:custGeom>
              <a:avLst/>
              <a:gdLst>
                <a:gd name="connsiteX0" fmla="*/ 0 w 571500"/>
                <a:gd name="connsiteY0" fmla="*/ 2545080 h 2545080"/>
                <a:gd name="connsiteX1" fmla="*/ 358140 w 571500"/>
                <a:gd name="connsiteY1" fmla="*/ 2308860 h 2545080"/>
                <a:gd name="connsiteX2" fmla="*/ 571500 w 571500"/>
                <a:gd name="connsiteY2" fmla="*/ 1249680 h 2545080"/>
                <a:gd name="connsiteX3" fmla="*/ 274320 w 571500"/>
                <a:gd name="connsiteY3" fmla="*/ 990600 h 2545080"/>
                <a:gd name="connsiteX4" fmla="*/ 563880 w 571500"/>
                <a:gd name="connsiteY4" fmla="*/ 0 h 2545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545080">
                  <a:moveTo>
                    <a:pt x="0" y="2545080"/>
                  </a:moveTo>
                  <a:lnTo>
                    <a:pt x="358140" y="2308860"/>
                  </a:lnTo>
                  <a:lnTo>
                    <a:pt x="571500" y="1249680"/>
                  </a:lnTo>
                  <a:lnTo>
                    <a:pt x="274320" y="990600"/>
                  </a:lnTo>
                  <a:lnTo>
                    <a:pt x="563880" y="0"/>
                  </a:lnTo>
                </a:path>
              </a:pathLst>
            </a:custGeom>
            <a:noFill/>
            <a:ln w="31750">
              <a:solidFill>
                <a:srgbClr val="FFD54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07CBE14-A400-6745-0185-2F7C03F46C15}"/>
                </a:ext>
              </a:extLst>
            </p:cNvPr>
            <p:cNvSpPr/>
            <p:nvPr/>
          </p:nvSpPr>
          <p:spPr>
            <a:xfrm>
              <a:off x="8793480" y="1249680"/>
              <a:ext cx="1706880" cy="2506980"/>
            </a:xfrm>
            <a:custGeom>
              <a:avLst/>
              <a:gdLst>
                <a:gd name="connsiteX0" fmla="*/ 0 w 1706880"/>
                <a:gd name="connsiteY0" fmla="*/ 2506980 h 2506980"/>
                <a:gd name="connsiteX1" fmla="*/ 853440 w 1706880"/>
                <a:gd name="connsiteY1" fmla="*/ 2461260 h 2506980"/>
                <a:gd name="connsiteX2" fmla="*/ 1135380 w 1706880"/>
                <a:gd name="connsiteY2" fmla="*/ 2316480 h 2506980"/>
                <a:gd name="connsiteX3" fmla="*/ 1287780 w 1706880"/>
                <a:gd name="connsiteY3" fmla="*/ 2148840 h 2506980"/>
                <a:gd name="connsiteX4" fmla="*/ 1706880 w 1706880"/>
                <a:gd name="connsiteY4" fmla="*/ 1912620 h 2506980"/>
                <a:gd name="connsiteX5" fmla="*/ 1501140 w 1706880"/>
                <a:gd name="connsiteY5" fmla="*/ 1645920 h 2506980"/>
                <a:gd name="connsiteX6" fmla="*/ 1112520 w 1706880"/>
                <a:gd name="connsiteY6" fmla="*/ 1318260 h 2506980"/>
                <a:gd name="connsiteX7" fmla="*/ 1234440 w 1706880"/>
                <a:gd name="connsiteY7" fmla="*/ 906780 h 2506980"/>
                <a:gd name="connsiteX8" fmla="*/ 1135380 w 1706880"/>
                <a:gd name="connsiteY8" fmla="*/ 381000 h 2506980"/>
                <a:gd name="connsiteX9" fmla="*/ 1554480 w 1706880"/>
                <a:gd name="connsiteY9" fmla="*/ 0 h 2506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6880" h="2506980">
                  <a:moveTo>
                    <a:pt x="0" y="2506980"/>
                  </a:moveTo>
                  <a:lnTo>
                    <a:pt x="853440" y="2461260"/>
                  </a:lnTo>
                  <a:lnTo>
                    <a:pt x="1135380" y="2316480"/>
                  </a:lnTo>
                  <a:lnTo>
                    <a:pt x="1287780" y="2148840"/>
                  </a:lnTo>
                  <a:lnTo>
                    <a:pt x="1706880" y="1912620"/>
                  </a:lnTo>
                  <a:lnTo>
                    <a:pt x="1501140" y="1645920"/>
                  </a:lnTo>
                  <a:lnTo>
                    <a:pt x="1112520" y="1318260"/>
                  </a:lnTo>
                  <a:lnTo>
                    <a:pt x="1234440" y="906780"/>
                  </a:lnTo>
                  <a:lnTo>
                    <a:pt x="1135380" y="381000"/>
                  </a:lnTo>
                  <a:lnTo>
                    <a:pt x="1554480" y="0"/>
                  </a:lnTo>
                </a:path>
              </a:pathLst>
            </a:custGeom>
            <a:noFill/>
            <a:ln w="31750">
              <a:solidFill>
                <a:srgbClr val="FFD54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02768" y="6323425"/>
            <a:ext cx="2683789" cy="35962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https://www.entsoe.eu/data/map/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85B636B8-1029-7417-FD3A-B1EB2C13B68E}"/>
              </a:ext>
            </a:extLst>
          </p:cNvPr>
          <p:cNvSpPr/>
          <p:nvPr/>
        </p:nvSpPr>
        <p:spPr>
          <a:xfrm>
            <a:off x="4981580" y="3573016"/>
            <a:ext cx="754380" cy="455424"/>
          </a:xfrm>
          <a:prstGeom prst="roundRect">
            <a:avLst/>
          </a:prstGeom>
          <a:noFill/>
          <a:ln w="25400"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  <p:bldP spid="60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83F0644-EBD7-D0CE-8C2B-380E4C212E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6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colorTemperature colorTemp="4990"/>
                    </a14:imgEffect>
                    <a14:imgEffect>
                      <a14:brightnessContrast bright="30000" contrast="10000"/>
                    </a14:imgEffect>
                  </a14:imgLayer>
                </a14:imgProps>
              </a:ext>
            </a:extLst>
          </a:blip>
          <a:srcRect t="6057" b="4657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YYYY-MM-DD</a:t>
            </a:r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228D09-CBF1-6F1E-FF8D-9C621092628F}"/>
              </a:ext>
            </a:extLst>
          </p:cNvPr>
          <p:cNvSpPr txBox="1"/>
          <p:nvPr/>
        </p:nvSpPr>
        <p:spPr>
          <a:xfrm rot="18896824">
            <a:off x="3575720" y="5099572"/>
            <a:ext cx="432048" cy="184666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B.T.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C8C7713-34A4-09FC-EEE9-298DC721B683}"/>
              </a:ext>
            </a:extLst>
          </p:cNvPr>
          <p:cNvSpPr/>
          <p:nvPr/>
        </p:nvSpPr>
        <p:spPr>
          <a:xfrm>
            <a:off x="3914775" y="400050"/>
            <a:ext cx="6296025" cy="4619625"/>
          </a:xfrm>
          <a:custGeom>
            <a:avLst/>
            <a:gdLst>
              <a:gd name="connsiteX0" fmla="*/ 0 w 6296025"/>
              <a:gd name="connsiteY0" fmla="*/ 4619625 h 4619625"/>
              <a:gd name="connsiteX1" fmla="*/ 3543300 w 6296025"/>
              <a:gd name="connsiteY1" fmla="*/ 1285875 h 4619625"/>
              <a:gd name="connsiteX2" fmla="*/ 6296025 w 6296025"/>
              <a:gd name="connsiteY2" fmla="*/ 0 h 461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96025" h="4619625">
                <a:moveTo>
                  <a:pt x="0" y="4619625"/>
                </a:moveTo>
                <a:lnTo>
                  <a:pt x="3543300" y="1285875"/>
                </a:lnTo>
                <a:lnTo>
                  <a:pt x="6296025" y="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3597E72-3BBA-4421-0A9E-5B7A80DE16CB}"/>
              </a:ext>
            </a:extLst>
          </p:cNvPr>
          <p:cNvSpPr/>
          <p:nvPr/>
        </p:nvSpPr>
        <p:spPr>
          <a:xfrm>
            <a:off x="1028700" y="5324475"/>
            <a:ext cx="2600325" cy="666750"/>
          </a:xfrm>
          <a:custGeom>
            <a:avLst/>
            <a:gdLst>
              <a:gd name="connsiteX0" fmla="*/ 2600325 w 2600325"/>
              <a:gd name="connsiteY0" fmla="*/ 0 h 666750"/>
              <a:gd name="connsiteX1" fmla="*/ 638175 w 2600325"/>
              <a:gd name="connsiteY1" fmla="*/ 200025 h 666750"/>
              <a:gd name="connsiteX2" fmla="*/ 0 w 2600325"/>
              <a:gd name="connsiteY2" fmla="*/ 666750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0325" h="666750">
                <a:moveTo>
                  <a:pt x="2600325" y="0"/>
                </a:moveTo>
                <a:lnTo>
                  <a:pt x="638175" y="200025"/>
                </a:lnTo>
                <a:lnTo>
                  <a:pt x="0" y="66675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BAC96D-BB25-2A3A-B769-A077814E4063}"/>
              </a:ext>
            </a:extLst>
          </p:cNvPr>
          <p:cNvSpPr txBox="1"/>
          <p:nvPr/>
        </p:nvSpPr>
        <p:spPr>
          <a:xfrm rot="18896824">
            <a:off x="3297466" y="4860129"/>
            <a:ext cx="50058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BE2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C8D6D1-66CC-A024-6A40-7A2324C398B9}"/>
              </a:ext>
            </a:extLst>
          </p:cNvPr>
          <p:cNvSpPr txBox="1"/>
          <p:nvPr/>
        </p:nvSpPr>
        <p:spPr>
          <a:xfrm rot="18896824">
            <a:off x="3560711" y="4265656"/>
            <a:ext cx="50058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BE1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DA6C74A-5C0A-47A3-9F6F-33CF9ED8C4CD}"/>
              </a:ext>
            </a:extLst>
          </p:cNvPr>
          <p:cNvCxnSpPr>
            <a:cxnSpLocks/>
            <a:stCxn id="25" idx="2"/>
            <a:endCxn id="18" idx="0"/>
          </p:cNvCxnSpPr>
          <p:nvPr/>
        </p:nvCxnSpPr>
        <p:spPr>
          <a:xfrm>
            <a:off x="3613110" y="5017691"/>
            <a:ext cx="113284" cy="108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E6E8CA2-CE05-1D83-C608-142BDD970B81}"/>
              </a:ext>
            </a:extLst>
          </p:cNvPr>
          <p:cNvCxnSpPr>
            <a:cxnSpLocks/>
          </p:cNvCxnSpPr>
          <p:nvPr/>
        </p:nvCxnSpPr>
        <p:spPr>
          <a:xfrm>
            <a:off x="3775436" y="4530725"/>
            <a:ext cx="47169" cy="4871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C552A66-FB09-C248-FDA9-66322F41CC16}"/>
              </a:ext>
            </a:extLst>
          </p:cNvPr>
          <p:cNvSpPr/>
          <p:nvPr/>
        </p:nvSpPr>
        <p:spPr>
          <a:xfrm>
            <a:off x="1924050" y="4221088"/>
            <a:ext cx="1707105" cy="693812"/>
          </a:xfrm>
          <a:custGeom>
            <a:avLst/>
            <a:gdLst>
              <a:gd name="connsiteX0" fmla="*/ 0 w 1666875"/>
              <a:gd name="connsiteY0" fmla="*/ 742950 h 742950"/>
              <a:gd name="connsiteX1" fmla="*/ 1514475 w 1666875"/>
              <a:gd name="connsiteY1" fmla="*/ 0 h 742950"/>
              <a:gd name="connsiteX2" fmla="*/ 1666875 w 1666875"/>
              <a:gd name="connsiteY2" fmla="*/ 19050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742950">
                <a:moveTo>
                  <a:pt x="0" y="742950"/>
                </a:moveTo>
                <a:lnTo>
                  <a:pt x="1514475" y="0"/>
                </a:lnTo>
                <a:lnTo>
                  <a:pt x="1666875" y="19050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7D4A451-400B-64A3-BBA5-6470F0D8EEE0}"/>
              </a:ext>
            </a:extLst>
          </p:cNvPr>
          <p:cNvSpPr/>
          <p:nvPr/>
        </p:nvSpPr>
        <p:spPr>
          <a:xfrm>
            <a:off x="2681905" y="1002829"/>
            <a:ext cx="1042676" cy="3264893"/>
          </a:xfrm>
          <a:custGeom>
            <a:avLst/>
            <a:gdLst>
              <a:gd name="connsiteX0" fmla="*/ 990600 w 990600"/>
              <a:gd name="connsiteY0" fmla="*/ 3232150 h 3232150"/>
              <a:gd name="connsiteX1" fmla="*/ 0 w 990600"/>
              <a:gd name="connsiteY1" fmla="*/ 1663700 h 3232150"/>
              <a:gd name="connsiteX2" fmla="*/ 552450 w 990600"/>
              <a:gd name="connsiteY2" fmla="*/ 996950 h 3232150"/>
              <a:gd name="connsiteX3" fmla="*/ 101600 w 990600"/>
              <a:gd name="connsiteY3" fmla="*/ 0 h 323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3232150">
                <a:moveTo>
                  <a:pt x="990600" y="3232150"/>
                </a:moveTo>
                <a:lnTo>
                  <a:pt x="0" y="1663700"/>
                </a:lnTo>
                <a:lnTo>
                  <a:pt x="552450" y="996950"/>
                </a:lnTo>
                <a:lnTo>
                  <a:pt x="10160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6955A89-570A-B179-AF08-B089950C6E3C}"/>
              </a:ext>
            </a:extLst>
          </p:cNvPr>
          <p:cNvSpPr/>
          <p:nvPr/>
        </p:nvSpPr>
        <p:spPr>
          <a:xfrm>
            <a:off x="3994150" y="4362450"/>
            <a:ext cx="1835150" cy="1370806"/>
          </a:xfrm>
          <a:custGeom>
            <a:avLst/>
            <a:gdLst>
              <a:gd name="connsiteX0" fmla="*/ 0 w 1835150"/>
              <a:gd name="connsiteY0" fmla="*/ 0 h 1314450"/>
              <a:gd name="connsiteX1" fmla="*/ 1136650 w 1835150"/>
              <a:gd name="connsiteY1" fmla="*/ 177800 h 1314450"/>
              <a:gd name="connsiteX2" fmla="*/ 1835150 w 1835150"/>
              <a:gd name="connsiteY2" fmla="*/ 131445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5150" h="1314450">
                <a:moveTo>
                  <a:pt x="0" y="0"/>
                </a:moveTo>
                <a:lnTo>
                  <a:pt x="1136650" y="177800"/>
                </a:lnTo>
                <a:lnTo>
                  <a:pt x="1835150" y="131445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2130740-A87B-9657-05B5-E8231BBD00FB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3724581" y="4551357"/>
            <a:ext cx="32949" cy="2239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E3496382-D8B5-C11C-AFC0-308A31E19402}"/>
              </a:ext>
            </a:extLst>
          </p:cNvPr>
          <p:cNvSpPr/>
          <p:nvPr/>
        </p:nvSpPr>
        <p:spPr>
          <a:xfrm>
            <a:off x="3994150" y="1866858"/>
            <a:ext cx="2575954" cy="2314617"/>
          </a:xfrm>
          <a:custGeom>
            <a:avLst/>
            <a:gdLst>
              <a:gd name="connsiteX0" fmla="*/ 2590800 w 2590800"/>
              <a:gd name="connsiteY0" fmla="*/ 0 h 2190750"/>
              <a:gd name="connsiteX1" fmla="*/ 0 w 2590800"/>
              <a:gd name="connsiteY1" fmla="*/ 219075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90800" h="2190750">
                <a:moveTo>
                  <a:pt x="2590800" y="0"/>
                </a:moveTo>
                <a:lnTo>
                  <a:pt x="0" y="219075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B23278A-34A3-4C5A-CA26-A029154F5D99}"/>
              </a:ext>
            </a:extLst>
          </p:cNvPr>
          <p:cNvSpPr/>
          <p:nvPr/>
        </p:nvSpPr>
        <p:spPr>
          <a:xfrm>
            <a:off x="3006683" y="4665038"/>
            <a:ext cx="1423443" cy="1500327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A3BD14-2601-430B-136E-BDF9B1F33DA0}"/>
              </a:ext>
            </a:extLst>
          </p:cNvPr>
          <p:cNvCxnSpPr>
            <a:stCxn id="16" idx="2"/>
            <a:endCxn id="16" idx="2"/>
          </p:cNvCxnSpPr>
          <p:nvPr/>
        </p:nvCxnSpPr>
        <p:spPr>
          <a:xfrm>
            <a:off x="1380084" y="335702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02F1129-36B3-D44A-B961-A28BE5C764B3}"/>
              </a:ext>
            </a:extLst>
          </p:cNvPr>
          <p:cNvSpPr/>
          <p:nvPr/>
        </p:nvSpPr>
        <p:spPr>
          <a:xfrm>
            <a:off x="3244850" y="4575175"/>
            <a:ext cx="428625" cy="1422400"/>
          </a:xfrm>
          <a:custGeom>
            <a:avLst/>
            <a:gdLst>
              <a:gd name="connsiteX0" fmla="*/ 428625 w 428625"/>
              <a:gd name="connsiteY0" fmla="*/ 0 h 1422400"/>
              <a:gd name="connsiteX1" fmla="*/ 0 w 428625"/>
              <a:gd name="connsiteY1" fmla="*/ 457200 h 1422400"/>
              <a:gd name="connsiteX2" fmla="*/ 361950 w 428625"/>
              <a:gd name="connsiteY2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8625" h="1422400">
                <a:moveTo>
                  <a:pt x="428625" y="0"/>
                </a:moveTo>
                <a:lnTo>
                  <a:pt x="0" y="457200"/>
                </a:lnTo>
                <a:lnTo>
                  <a:pt x="361950" y="142240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37ECA99-C24D-3B29-9DB8-068F04E2D55F}"/>
              </a:ext>
            </a:extLst>
          </p:cNvPr>
          <p:cNvCxnSpPr>
            <a:cxnSpLocks/>
            <a:stCxn id="75" idx="6"/>
          </p:cNvCxnSpPr>
          <p:nvPr/>
        </p:nvCxnSpPr>
        <p:spPr>
          <a:xfrm>
            <a:off x="3026127" y="6111366"/>
            <a:ext cx="316533" cy="14810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4306938-949F-E467-29B7-726DFF7D9C0C}"/>
              </a:ext>
            </a:extLst>
          </p:cNvPr>
          <p:cNvCxnSpPr>
            <a:endCxn id="2" idx="7"/>
          </p:cNvCxnSpPr>
          <p:nvPr/>
        </p:nvCxnSpPr>
        <p:spPr>
          <a:xfrm flipH="1">
            <a:off x="3437937" y="6111366"/>
            <a:ext cx="175213" cy="145253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018D7E9-6057-3226-CD4C-70C02DCBA821}"/>
              </a:ext>
            </a:extLst>
          </p:cNvPr>
          <p:cNvCxnSpPr>
            <a:cxnSpLocks/>
            <a:stCxn id="2" idx="6"/>
            <a:endCxn id="70" idx="2"/>
          </p:cNvCxnSpPr>
          <p:nvPr/>
        </p:nvCxnSpPr>
        <p:spPr>
          <a:xfrm>
            <a:off x="3453753" y="6294803"/>
            <a:ext cx="177403" cy="6851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E445B4D-84EA-C348-8A0C-6964519B7807}"/>
              </a:ext>
            </a:extLst>
          </p:cNvPr>
          <p:cNvSpPr/>
          <p:nvPr/>
        </p:nvSpPr>
        <p:spPr>
          <a:xfrm>
            <a:off x="3859119" y="5251450"/>
            <a:ext cx="535833" cy="1360534"/>
          </a:xfrm>
          <a:custGeom>
            <a:avLst/>
            <a:gdLst>
              <a:gd name="connsiteX0" fmla="*/ 0 w 146050"/>
              <a:gd name="connsiteY0" fmla="*/ 0 h 1422400"/>
              <a:gd name="connsiteX1" fmla="*/ 146050 w 146050"/>
              <a:gd name="connsiteY1" fmla="*/ 1177925 h 1422400"/>
              <a:gd name="connsiteX2" fmla="*/ 92075 w 146050"/>
              <a:gd name="connsiteY2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1422400">
                <a:moveTo>
                  <a:pt x="0" y="0"/>
                </a:moveTo>
                <a:lnTo>
                  <a:pt x="146050" y="1177925"/>
                </a:lnTo>
                <a:lnTo>
                  <a:pt x="92075" y="14224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4DA392C-469D-D522-8CB2-6E89FFFB5D3B}"/>
              </a:ext>
            </a:extLst>
          </p:cNvPr>
          <p:cNvSpPr/>
          <p:nvPr/>
        </p:nvSpPr>
        <p:spPr>
          <a:xfrm>
            <a:off x="3701331" y="6309320"/>
            <a:ext cx="535832" cy="302664"/>
          </a:xfrm>
          <a:custGeom>
            <a:avLst/>
            <a:gdLst>
              <a:gd name="connsiteX0" fmla="*/ 0 w 146050"/>
              <a:gd name="connsiteY0" fmla="*/ 0 h 276225"/>
              <a:gd name="connsiteX1" fmla="*/ 146050 w 146050"/>
              <a:gd name="connsiteY1" fmla="*/ 127000 h 276225"/>
              <a:gd name="connsiteX2" fmla="*/ 111125 w 146050"/>
              <a:gd name="connsiteY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050" h="276225">
                <a:moveTo>
                  <a:pt x="0" y="0"/>
                </a:moveTo>
                <a:lnTo>
                  <a:pt x="146050" y="127000"/>
                </a:lnTo>
                <a:lnTo>
                  <a:pt x="111125" y="276225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C59B4DF-00BC-63D8-079F-1EC14278634F}"/>
              </a:ext>
            </a:extLst>
          </p:cNvPr>
          <p:cNvGrpSpPr/>
          <p:nvPr/>
        </p:nvGrpSpPr>
        <p:grpSpPr>
          <a:xfrm>
            <a:off x="1380084" y="548680"/>
            <a:ext cx="5652020" cy="5616686"/>
            <a:chOff x="1415480" y="548680"/>
            <a:chExt cx="5652020" cy="561668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6DFFC71-C682-C210-67AA-BF7502C2E089}"/>
                </a:ext>
              </a:extLst>
            </p:cNvPr>
            <p:cNvGrpSpPr/>
            <p:nvPr/>
          </p:nvGrpSpPr>
          <p:grpSpPr>
            <a:xfrm>
              <a:off x="1415480" y="548680"/>
              <a:ext cx="5652020" cy="5616686"/>
              <a:chOff x="1415480" y="548680"/>
              <a:chExt cx="5652020" cy="5616686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BF352AF-5707-FC95-E64A-3DBB062B31C3}"/>
                  </a:ext>
                </a:extLst>
              </p:cNvPr>
              <p:cNvSpPr/>
              <p:nvPr/>
            </p:nvSpPr>
            <p:spPr>
              <a:xfrm>
                <a:off x="1415480" y="548680"/>
                <a:ext cx="5652020" cy="5616686"/>
              </a:xfrm>
              <a:prstGeom prst="ellipse">
                <a:avLst/>
              </a:pr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CA39964-7762-7FA2-F575-0EB738114233}"/>
                  </a:ext>
                </a:extLst>
              </p:cNvPr>
              <p:cNvCxnSpPr>
                <a:cxnSpLocks/>
                <a:stCxn id="16" idx="2"/>
                <a:endCxn id="10" idx="2"/>
              </p:cNvCxnSpPr>
              <p:nvPr/>
            </p:nvCxnSpPr>
            <p:spPr>
              <a:xfrm>
                <a:off x="1415480" y="3357023"/>
                <a:ext cx="368623" cy="342001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8B75C56-745A-33BD-4E9A-23778129C5F3}"/>
                  </a:ext>
                </a:extLst>
              </p:cNvPr>
              <p:cNvCxnSpPr>
                <a:cxnSpLocks/>
                <a:endCxn id="10" idx="0"/>
              </p:cNvCxnSpPr>
              <p:nvPr/>
            </p:nvCxnSpPr>
            <p:spPr>
              <a:xfrm>
                <a:off x="1424943" y="3288060"/>
                <a:ext cx="413160" cy="356964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30A5C61-A1BF-A259-ED62-146761F659A7}"/>
                </a:ext>
              </a:extLst>
            </p:cNvPr>
            <p:cNvCxnSpPr>
              <a:cxnSpLocks/>
            </p:cNvCxnSpPr>
            <p:nvPr/>
          </p:nvCxnSpPr>
          <p:spPr>
            <a:xfrm>
              <a:off x="6814298" y="3861048"/>
              <a:ext cx="195279" cy="4676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C625C5E-6B0D-95F0-52B5-70CB228A10EF}"/>
                </a:ext>
              </a:extLst>
            </p:cNvPr>
            <p:cNvCxnSpPr>
              <a:cxnSpLocks/>
            </p:cNvCxnSpPr>
            <p:nvPr/>
          </p:nvCxnSpPr>
          <p:spPr>
            <a:xfrm>
              <a:off x="6762826" y="3917104"/>
              <a:ext cx="241666" cy="540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1C876FDA-56DD-857C-17A8-4CADB24B41A1}"/>
              </a:ext>
            </a:extLst>
          </p:cNvPr>
          <p:cNvSpPr/>
          <p:nvPr/>
        </p:nvSpPr>
        <p:spPr>
          <a:xfrm>
            <a:off x="3345753" y="6240803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B88258F-F132-CEEF-7B5E-84046284537A}"/>
              </a:ext>
            </a:extLst>
          </p:cNvPr>
          <p:cNvSpPr/>
          <p:nvPr/>
        </p:nvSpPr>
        <p:spPr>
          <a:xfrm>
            <a:off x="1784103" y="3645024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1DE248D-4C83-D381-1932-1F75455DB83B}"/>
              </a:ext>
            </a:extLst>
          </p:cNvPr>
          <p:cNvSpPr/>
          <p:nvPr/>
        </p:nvSpPr>
        <p:spPr>
          <a:xfrm>
            <a:off x="1415480" y="2885158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6572AF4-EA4C-E3B2-C8FA-B4D77291EA92}"/>
              </a:ext>
            </a:extLst>
          </p:cNvPr>
          <p:cNvSpPr/>
          <p:nvPr/>
        </p:nvSpPr>
        <p:spPr>
          <a:xfrm>
            <a:off x="2999656" y="5603850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431871-6D21-D64D-CA1A-7795BC752247}"/>
              </a:ext>
            </a:extLst>
          </p:cNvPr>
          <p:cNvSpPr/>
          <p:nvPr/>
        </p:nvSpPr>
        <p:spPr>
          <a:xfrm>
            <a:off x="3107680" y="4883439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54E9EE2-9EA0-89F8-0A3F-92ED156D400B}"/>
              </a:ext>
            </a:extLst>
          </p:cNvPr>
          <p:cNvSpPr/>
          <p:nvPr/>
        </p:nvSpPr>
        <p:spPr>
          <a:xfrm>
            <a:off x="3814690" y="4629821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99158EB-AFE1-FFAE-7C17-9527ECDCCA97}"/>
              </a:ext>
            </a:extLst>
          </p:cNvPr>
          <p:cNvSpPr/>
          <p:nvPr/>
        </p:nvSpPr>
        <p:spPr>
          <a:xfrm>
            <a:off x="4340429" y="5100630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421F8E2-770E-818A-4B6F-46D12F76F45A}"/>
              </a:ext>
            </a:extLst>
          </p:cNvPr>
          <p:cNvSpPr/>
          <p:nvPr/>
        </p:nvSpPr>
        <p:spPr>
          <a:xfrm>
            <a:off x="4230162" y="5813569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E71D817-9B09-D6B0-1031-81D10E74EE44}"/>
              </a:ext>
            </a:extLst>
          </p:cNvPr>
          <p:cNvSpPr/>
          <p:nvPr/>
        </p:nvSpPr>
        <p:spPr>
          <a:xfrm>
            <a:off x="3362897" y="6066662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D3C95C6F-CF3D-EBFF-6B43-5CACCF6E7385}"/>
              </a:ext>
            </a:extLst>
          </p:cNvPr>
          <p:cNvSpPr/>
          <p:nvPr/>
        </p:nvSpPr>
        <p:spPr>
          <a:xfrm>
            <a:off x="4835872" y="584634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D7D258C-7A89-AB69-CD27-64C453CB4E93}"/>
              </a:ext>
            </a:extLst>
          </p:cNvPr>
          <p:cNvSpPr/>
          <p:nvPr/>
        </p:nvSpPr>
        <p:spPr>
          <a:xfrm>
            <a:off x="6706298" y="3825056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F2F4837-8FAA-432C-F201-63956B1238EF}"/>
              </a:ext>
            </a:extLst>
          </p:cNvPr>
          <p:cNvSpPr/>
          <p:nvPr/>
        </p:nvSpPr>
        <p:spPr>
          <a:xfrm>
            <a:off x="2717006" y="908720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755FB14-BFF9-102B-9E80-AADDCDCFA653}"/>
              </a:ext>
            </a:extLst>
          </p:cNvPr>
          <p:cNvSpPr/>
          <p:nvPr/>
        </p:nvSpPr>
        <p:spPr>
          <a:xfrm>
            <a:off x="6564064" y="1772816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FAD5ED3-4C86-970E-01EC-2902AC4986A7}"/>
              </a:ext>
            </a:extLst>
          </p:cNvPr>
          <p:cNvSpPr/>
          <p:nvPr/>
        </p:nvSpPr>
        <p:spPr>
          <a:xfrm>
            <a:off x="5735960" y="5625256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E66B416-E229-815A-0E52-03F756F3D221}"/>
              </a:ext>
            </a:extLst>
          </p:cNvPr>
          <p:cNvSpPr/>
          <p:nvPr/>
        </p:nvSpPr>
        <p:spPr>
          <a:xfrm>
            <a:off x="2918127" y="6057366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AD77C0E-BE78-7408-13E4-275264649241}"/>
              </a:ext>
            </a:extLst>
          </p:cNvPr>
          <p:cNvSpPr/>
          <p:nvPr/>
        </p:nvSpPr>
        <p:spPr>
          <a:xfrm>
            <a:off x="3563923" y="599158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C993958-A66C-DF68-8E18-3F3DAA58EE7C}"/>
              </a:ext>
            </a:extLst>
          </p:cNvPr>
          <p:cNvSpPr/>
          <p:nvPr/>
        </p:nvSpPr>
        <p:spPr>
          <a:xfrm>
            <a:off x="1883544" y="4869160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AA5406F-FE85-298B-2210-AA7160727D7E}"/>
              </a:ext>
            </a:extLst>
          </p:cNvPr>
          <p:cNvSpPr/>
          <p:nvPr/>
        </p:nvSpPr>
        <p:spPr>
          <a:xfrm>
            <a:off x="3631156" y="6309320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6337F1A-8828-CD55-6F38-9E8ABF6FFB1E}"/>
              </a:ext>
            </a:extLst>
          </p:cNvPr>
          <p:cNvSpPr txBox="1"/>
          <p:nvPr/>
        </p:nvSpPr>
        <p:spPr>
          <a:xfrm>
            <a:off x="10335889" y="179348"/>
            <a:ext cx="15207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ROMANEL</a:t>
            </a:r>
          </a:p>
          <a:p>
            <a:pPr algn="l"/>
            <a:r>
              <a:rPr lang="fr-CH" sz="1200" dirty="0">
                <a:solidFill>
                  <a:srgbClr val="FF0000"/>
                </a:solidFill>
              </a:rPr>
              <a:t>CHAMOSON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7CD63DB-6F7A-A2DD-5768-CA1A1C279A3B}"/>
              </a:ext>
            </a:extLst>
          </p:cNvPr>
          <p:cNvSpPr txBox="1"/>
          <p:nvPr/>
        </p:nvSpPr>
        <p:spPr>
          <a:xfrm>
            <a:off x="593348" y="6026751"/>
            <a:ext cx="15207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GENISSIAT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4223B56-7A10-5411-94DF-FEEF942434CB}"/>
              </a:ext>
            </a:extLst>
          </p:cNvPr>
          <p:cNvSpPr txBox="1"/>
          <p:nvPr/>
        </p:nvSpPr>
        <p:spPr>
          <a:xfrm>
            <a:off x="3613970" y="6640383"/>
            <a:ext cx="15207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VERBOIS</a:t>
            </a: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6817405-2712-D72C-D590-86DC3163E379}"/>
              </a:ext>
            </a:extLst>
          </p:cNvPr>
          <p:cNvSpPr/>
          <p:nvPr/>
        </p:nvSpPr>
        <p:spPr>
          <a:xfrm>
            <a:off x="4900613" y="657225"/>
            <a:ext cx="1666875" cy="1162050"/>
          </a:xfrm>
          <a:custGeom>
            <a:avLst/>
            <a:gdLst>
              <a:gd name="connsiteX0" fmla="*/ 0 w 1666875"/>
              <a:gd name="connsiteY0" fmla="*/ 0 h 1162050"/>
              <a:gd name="connsiteX1" fmla="*/ 33337 w 1666875"/>
              <a:gd name="connsiteY1" fmla="*/ 242888 h 1162050"/>
              <a:gd name="connsiteX2" fmla="*/ 1147762 w 1666875"/>
              <a:gd name="connsiteY2" fmla="*/ 1128713 h 1162050"/>
              <a:gd name="connsiteX3" fmla="*/ 1666875 w 16668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875" h="1162050">
                <a:moveTo>
                  <a:pt x="0" y="0"/>
                </a:moveTo>
                <a:lnTo>
                  <a:pt x="33337" y="242888"/>
                </a:lnTo>
                <a:lnTo>
                  <a:pt x="1147762" y="1128713"/>
                </a:lnTo>
                <a:lnTo>
                  <a:pt x="1666875" y="116205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C488B57B-FC6B-31A2-33FF-21033735020B}"/>
              </a:ext>
            </a:extLst>
          </p:cNvPr>
          <p:cNvCxnSpPr>
            <a:cxnSpLocks/>
          </p:cNvCxnSpPr>
          <p:nvPr/>
        </p:nvCxnSpPr>
        <p:spPr>
          <a:xfrm>
            <a:off x="2590429" y="620631"/>
            <a:ext cx="149398" cy="288269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7F716E17-E007-DB9E-F6C3-3AF2335E261E}"/>
              </a:ext>
            </a:extLst>
          </p:cNvPr>
          <p:cNvCxnSpPr>
            <a:cxnSpLocks/>
          </p:cNvCxnSpPr>
          <p:nvPr/>
        </p:nvCxnSpPr>
        <p:spPr>
          <a:xfrm flipH="1">
            <a:off x="4896619" y="253528"/>
            <a:ext cx="47253" cy="317214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70598C08-7747-1378-A9F1-D767F4ED944A}"/>
              </a:ext>
            </a:extLst>
          </p:cNvPr>
          <p:cNvCxnSpPr>
            <a:cxnSpLocks/>
          </p:cNvCxnSpPr>
          <p:nvPr/>
        </p:nvCxnSpPr>
        <p:spPr>
          <a:xfrm flipH="1">
            <a:off x="6672064" y="1541041"/>
            <a:ext cx="239873" cy="244277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D866147-AC69-8C53-FB36-5F0587699BE4}"/>
              </a:ext>
            </a:extLst>
          </p:cNvPr>
          <p:cNvCxnSpPr>
            <a:cxnSpLocks/>
          </p:cNvCxnSpPr>
          <p:nvPr/>
        </p:nvCxnSpPr>
        <p:spPr>
          <a:xfrm flipH="1">
            <a:off x="6768164" y="3476423"/>
            <a:ext cx="46134" cy="319069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1260C0AC-0BBF-127C-512E-C5653CDADD08}"/>
              </a:ext>
            </a:extLst>
          </p:cNvPr>
          <p:cNvCxnSpPr>
            <a:cxnSpLocks/>
          </p:cNvCxnSpPr>
          <p:nvPr/>
        </p:nvCxnSpPr>
        <p:spPr>
          <a:xfrm flipV="1">
            <a:off x="5755075" y="5776686"/>
            <a:ext cx="15588" cy="33415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005D056E-5607-5B1D-3EF8-DD9725A9187B}"/>
              </a:ext>
            </a:extLst>
          </p:cNvPr>
          <p:cNvCxnSpPr>
            <a:cxnSpLocks/>
          </p:cNvCxnSpPr>
          <p:nvPr/>
        </p:nvCxnSpPr>
        <p:spPr>
          <a:xfrm flipV="1">
            <a:off x="1592583" y="4959601"/>
            <a:ext cx="264024" cy="180036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47762E5-A918-C338-9ADA-A582E6B7EEC8}"/>
              </a:ext>
            </a:extLst>
          </p:cNvPr>
          <p:cNvCxnSpPr>
            <a:cxnSpLocks/>
          </p:cNvCxnSpPr>
          <p:nvPr/>
        </p:nvCxnSpPr>
        <p:spPr>
          <a:xfrm flipH="1" flipV="1">
            <a:off x="1899132" y="3722285"/>
            <a:ext cx="276591" cy="227295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B4861473-863C-9CD8-CA96-8C43DF55FD97}"/>
              </a:ext>
            </a:extLst>
          </p:cNvPr>
          <p:cNvCxnSpPr>
            <a:cxnSpLocks/>
          </p:cNvCxnSpPr>
          <p:nvPr/>
        </p:nvCxnSpPr>
        <p:spPr>
          <a:xfrm>
            <a:off x="1079444" y="2790474"/>
            <a:ext cx="291683" cy="111608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BB904B2D-FB7A-824B-37D4-0D7456B619C2}"/>
              </a:ext>
            </a:extLst>
          </p:cNvPr>
          <p:cNvSpPr/>
          <p:nvPr/>
        </p:nvSpPr>
        <p:spPr>
          <a:xfrm>
            <a:off x="2844800" y="4502150"/>
            <a:ext cx="746125" cy="1558925"/>
          </a:xfrm>
          <a:custGeom>
            <a:avLst/>
            <a:gdLst>
              <a:gd name="connsiteX0" fmla="*/ 746125 w 746125"/>
              <a:gd name="connsiteY0" fmla="*/ 0 h 1558925"/>
              <a:gd name="connsiteX1" fmla="*/ 593725 w 746125"/>
              <a:gd name="connsiteY1" fmla="*/ 41275 h 1558925"/>
              <a:gd name="connsiteX2" fmla="*/ 0 w 746125"/>
              <a:gd name="connsiteY2" fmla="*/ 584200 h 1558925"/>
              <a:gd name="connsiteX3" fmla="*/ 142875 w 746125"/>
              <a:gd name="connsiteY3" fmla="*/ 1558925 h 155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6125" h="1558925">
                <a:moveTo>
                  <a:pt x="746125" y="0"/>
                </a:moveTo>
                <a:lnTo>
                  <a:pt x="593725" y="41275"/>
                </a:lnTo>
                <a:lnTo>
                  <a:pt x="0" y="584200"/>
                </a:lnTo>
                <a:lnTo>
                  <a:pt x="142875" y="1558925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47F32A39-4B81-BB20-140E-C52807EE1236}"/>
              </a:ext>
            </a:extLst>
          </p:cNvPr>
          <p:cNvSpPr/>
          <p:nvPr/>
        </p:nvSpPr>
        <p:spPr>
          <a:xfrm>
            <a:off x="2781300" y="4403725"/>
            <a:ext cx="793750" cy="1666875"/>
          </a:xfrm>
          <a:custGeom>
            <a:avLst/>
            <a:gdLst>
              <a:gd name="connsiteX0" fmla="*/ 793750 w 793750"/>
              <a:gd name="connsiteY0" fmla="*/ 53975 h 1666875"/>
              <a:gd name="connsiteX1" fmla="*/ 730250 w 793750"/>
              <a:gd name="connsiteY1" fmla="*/ 0 h 1666875"/>
              <a:gd name="connsiteX2" fmla="*/ 0 w 793750"/>
              <a:gd name="connsiteY2" fmla="*/ 647700 h 1666875"/>
              <a:gd name="connsiteX3" fmla="*/ 155575 w 793750"/>
              <a:gd name="connsiteY3" fmla="*/ 1666875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3750" h="1666875">
                <a:moveTo>
                  <a:pt x="793750" y="53975"/>
                </a:moveTo>
                <a:lnTo>
                  <a:pt x="730250" y="0"/>
                </a:lnTo>
                <a:lnTo>
                  <a:pt x="0" y="647700"/>
                </a:lnTo>
                <a:lnTo>
                  <a:pt x="155575" y="1666875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5873EB14-3531-7078-095D-6C2243C9E4AE}"/>
              </a:ext>
            </a:extLst>
          </p:cNvPr>
          <p:cNvSpPr/>
          <p:nvPr/>
        </p:nvSpPr>
        <p:spPr>
          <a:xfrm>
            <a:off x="3187032" y="4549775"/>
            <a:ext cx="454694" cy="1466850"/>
          </a:xfrm>
          <a:custGeom>
            <a:avLst/>
            <a:gdLst>
              <a:gd name="connsiteX0" fmla="*/ 447675 w 447675"/>
              <a:gd name="connsiteY0" fmla="*/ 0 h 1466850"/>
              <a:gd name="connsiteX1" fmla="*/ 0 w 447675"/>
              <a:gd name="connsiteY1" fmla="*/ 473075 h 1466850"/>
              <a:gd name="connsiteX2" fmla="*/ 381000 w 447675"/>
              <a:gd name="connsiteY2" fmla="*/ 146685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" h="1466850">
                <a:moveTo>
                  <a:pt x="447675" y="0"/>
                </a:moveTo>
                <a:lnTo>
                  <a:pt x="0" y="473075"/>
                </a:lnTo>
                <a:lnTo>
                  <a:pt x="381000" y="146685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16A83B-2307-E855-78FF-FED7775DCE94}"/>
              </a:ext>
            </a:extLst>
          </p:cNvPr>
          <p:cNvCxnSpPr>
            <a:cxnSpLocks/>
          </p:cNvCxnSpPr>
          <p:nvPr/>
        </p:nvCxnSpPr>
        <p:spPr>
          <a:xfrm flipV="1">
            <a:off x="10049802" y="1317921"/>
            <a:ext cx="283620" cy="70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5567FE9-6176-48BF-2FEC-A35359CCC6B5}"/>
              </a:ext>
            </a:extLst>
          </p:cNvPr>
          <p:cNvSpPr txBox="1"/>
          <p:nvPr/>
        </p:nvSpPr>
        <p:spPr>
          <a:xfrm>
            <a:off x="10026060" y="1730115"/>
            <a:ext cx="298242" cy="123111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BE1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7CB36A2-82CB-9A4E-579C-8AFCABF2A40E}"/>
              </a:ext>
            </a:extLst>
          </p:cNvPr>
          <p:cNvSpPr/>
          <p:nvPr/>
        </p:nvSpPr>
        <p:spPr>
          <a:xfrm>
            <a:off x="10122330" y="2934288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B6847C-AB69-023B-4236-AE01238B8E52}"/>
              </a:ext>
            </a:extLst>
          </p:cNvPr>
          <p:cNvSpPr txBox="1"/>
          <p:nvPr/>
        </p:nvSpPr>
        <p:spPr>
          <a:xfrm>
            <a:off x="10425600" y="1241146"/>
            <a:ext cx="1674221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800" dirty="0">
                <a:solidFill>
                  <a:schemeClr val="bg1"/>
                </a:solidFill>
              </a:rPr>
              <a:t>RTE/</a:t>
            </a:r>
            <a:r>
              <a:rPr lang="fr-CH" sz="800" dirty="0" err="1">
                <a:solidFill>
                  <a:schemeClr val="bg1"/>
                </a:solidFill>
              </a:rPr>
              <a:t>Swissgrid</a:t>
            </a:r>
            <a:r>
              <a:rPr lang="fr-CH" sz="800" dirty="0">
                <a:solidFill>
                  <a:schemeClr val="bg1"/>
                </a:solidFill>
              </a:rPr>
              <a:t> 400 kV </a:t>
            </a:r>
            <a:r>
              <a:rPr lang="fr-CH" sz="800" dirty="0" err="1">
                <a:solidFill>
                  <a:schemeClr val="bg1"/>
                </a:solidFill>
              </a:rPr>
              <a:t>lines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r>
              <a:rPr lang="fr-CH" sz="800" dirty="0">
                <a:solidFill>
                  <a:schemeClr val="bg1"/>
                </a:solidFill>
              </a:rPr>
              <a:t>RTE Bois-</a:t>
            </a:r>
            <a:r>
              <a:rPr lang="fr-CH" sz="800" dirty="0" err="1">
                <a:solidFill>
                  <a:schemeClr val="bg1"/>
                </a:solidFill>
              </a:rPr>
              <a:t>Tollot</a:t>
            </a:r>
            <a:r>
              <a:rPr lang="fr-CH" sz="800" dirty="0">
                <a:solidFill>
                  <a:schemeClr val="bg1"/>
                </a:solidFill>
              </a:rPr>
              <a:t> 400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BE1 400/66/18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BE2 400/66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66 kV </a:t>
            </a:r>
            <a:r>
              <a:rPr lang="fr-CH" sz="800" dirty="0" err="1">
                <a:solidFill>
                  <a:schemeClr val="bg1"/>
                </a:solidFill>
              </a:rPr>
              <a:t>lines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r>
              <a:rPr lang="fr-CH" sz="800" dirty="0">
                <a:solidFill>
                  <a:schemeClr val="bg1"/>
                </a:solidFill>
              </a:rPr>
              <a:t>66/18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18 kV </a:t>
            </a:r>
            <a:r>
              <a:rPr lang="fr-CH" sz="800" dirty="0" err="1">
                <a:solidFill>
                  <a:schemeClr val="bg1"/>
                </a:solidFill>
              </a:rPr>
              <a:t>lines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SIG 132 kV line</a:t>
            </a: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ME10 130/18 kV </a:t>
            </a:r>
            <a:r>
              <a:rPr lang="fr-CH" sz="800" dirty="0" err="1">
                <a:solidFill>
                  <a:schemeClr val="bg1"/>
                </a:solidFill>
              </a:rPr>
              <a:t>substation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  <a:p>
            <a:pPr algn="l"/>
            <a:r>
              <a:rPr lang="fr-CH" sz="800" dirty="0">
                <a:solidFill>
                  <a:schemeClr val="bg1"/>
                </a:solidFill>
              </a:rPr>
              <a:t>ENEDIS 20 kV </a:t>
            </a:r>
            <a:r>
              <a:rPr lang="fr-CH" sz="800" dirty="0" err="1">
                <a:solidFill>
                  <a:schemeClr val="bg1"/>
                </a:solidFill>
              </a:rPr>
              <a:t>suppliles</a:t>
            </a:r>
            <a:endParaRPr lang="fr-CH" sz="800" dirty="0">
              <a:solidFill>
                <a:schemeClr val="bg1"/>
              </a:solidFill>
            </a:endParaRPr>
          </a:p>
          <a:p>
            <a:pPr algn="l"/>
            <a:endParaRPr lang="fr-CH" sz="8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686717-91B9-5B23-B457-CCF39629032A}"/>
              </a:ext>
            </a:extLst>
          </p:cNvPr>
          <p:cNvSpPr txBox="1"/>
          <p:nvPr/>
        </p:nvSpPr>
        <p:spPr>
          <a:xfrm>
            <a:off x="10026060" y="1963212"/>
            <a:ext cx="298242" cy="123111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BE2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5DDA5A-B9FC-766A-B914-D3416B5A32F7}"/>
              </a:ext>
            </a:extLst>
          </p:cNvPr>
          <p:cNvCxnSpPr>
            <a:cxnSpLocks/>
          </p:cNvCxnSpPr>
          <p:nvPr/>
        </p:nvCxnSpPr>
        <p:spPr>
          <a:xfrm flipV="1">
            <a:off x="10049802" y="2285274"/>
            <a:ext cx="283620" cy="70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B28E26C2-B71F-584E-D8AA-B76E5E9A05D9}"/>
              </a:ext>
            </a:extLst>
          </p:cNvPr>
          <p:cNvSpPr/>
          <p:nvPr/>
        </p:nvSpPr>
        <p:spPr>
          <a:xfrm>
            <a:off x="10128492" y="246820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88B411-88F7-0044-BD1F-4D6B702E8584}"/>
              </a:ext>
            </a:extLst>
          </p:cNvPr>
          <p:cNvCxnSpPr>
            <a:cxnSpLocks/>
          </p:cNvCxnSpPr>
          <p:nvPr/>
        </p:nvCxnSpPr>
        <p:spPr>
          <a:xfrm flipV="1">
            <a:off x="10044665" y="2782313"/>
            <a:ext cx="283620" cy="7017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DD80A61-5B57-ED32-2399-B12A021AA988}"/>
              </a:ext>
            </a:extLst>
          </p:cNvPr>
          <p:cNvCxnSpPr>
            <a:cxnSpLocks/>
          </p:cNvCxnSpPr>
          <p:nvPr/>
        </p:nvCxnSpPr>
        <p:spPr>
          <a:xfrm flipV="1">
            <a:off x="10040682" y="3259895"/>
            <a:ext cx="283620" cy="701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3EB0427A-4F67-D3F0-0FA6-7E601C414DC5}"/>
              </a:ext>
            </a:extLst>
          </p:cNvPr>
          <p:cNvSpPr/>
          <p:nvPr/>
        </p:nvSpPr>
        <p:spPr>
          <a:xfrm>
            <a:off x="10118622" y="3460881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5E994BD-4AF6-E6BC-91DD-002291CA844A}"/>
              </a:ext>
            </a:extLst>
          </p:cNvPr>
          <p:cNvCxnSpPr/>
          <p:nvPr/>
        </p:nvCxnSpPr>
        <p:spPr>
          <a:xfrm>
            <a:off x="10044665" y="3756222"/>
            <a:ext cx="283620" cy="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1155847-9D5B-F5A5-C515-0B72DCD63FDE}"/>
              </a:ext>
            </a:extLst>
          </p:cNvPr>
          <p:cNvSpPr txBox="1"/>
          <p:nvPr/>
        </p:nvSpPr>
        <p:spPr>
          <a:xfrm>
            <a:off x="10029339" y="1492647"/>
            <a:ext cx="298242" cy="123111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800" dirty="0">
                <a:solidFill>
                  <a:schemeClr val="bg1"/>
                </a:solidFill>
              </a:rPr>
              <a:t>B.T.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2888E5-8806-2086-0F1D-12B8153583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t="6057" b="4657"/>
          <a:stretch/>
        </p:blipFill>
        <p:spPr>
          <a:xfrm>
            <a:off x="0" y="0"/>
            <a:ext cx="12191980" cy="6857990"/>
          </a:xfrm>
          <a:prstGeom prst="rect">
            <a:avLst/>
          </a:prstGeom>
          <a:noFill/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0C90360F-E606-6FF4-BCD2-C8D41B32B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713" y="152747"/>
            <a:ext cx="430901" cy="276427"/>
          </a:xfrm>
          <a:prstGeom prst="rect">
            <a:avLst/>
          </a:prstGeom>
        </p:spPr>
      </p:pic>
      <p:pic>
        <p:nvPicPr>
          <p:cNvPr id="167" name="Picture 166">
            <a:extLst>
              <a:ext uri="{FF2B5EF4-FFF2-40B4-BE49-F238E27FC236}">
                <a16:creationId xmlns:a16="http://schemas.microsoft.com/office/drawing/2014/main" id="{7B29C138-9ACF-10B9-E98C-63D594BB49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7307" y="152746"/>
            <a:ext cx="430901" cy="28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6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 animBg="1"/>
      <p:bldP spid="25" grpId="0" animBg="1"/>
      <p:bldP spid="27" grpId="0" animBg="1"/>
      <p:bldP spid="41" grpId="0" animBg="1"/>
      <p:bldP spid="42" grpId="0" animBg="1"/>
      <p:bldP spid="45" grpId="0" animBg="1"/>
      <p:bldP spid="62" grpId="0" animBg="1"/>
      <p:bldP spid="9" grpId="0" animBg="1"/>
      <p:bldP spid="54" grpId="0" animBg="1"/>
      <p:bldP spid="81" grpId="0" animBg="1"/>
      <p:bldP spid="82" grpId="0" animBg="1"/>
      <p:bldP spid="2" grpId="0" animBg="1"/>
      <p:bldP spid="10" grpId="0" animBg="1"/>
      <p:bldP spid="1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83" grpId="0" animBg="1"/>
      <p:bldP spid="84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0" grpId="0" animBg="1"/>
      <p:bldP spid="95" grpId="0"/>
      <p:bldP spid="96" grpId="0"/>
      <p:bldP spid="97" grpId="0"/>
      <p:bldP spid="129" grpId="0" animBg="1"/>
      <p:bldP spid="157" grpId="0" animBg="1"/>
      <p:bldP spid="158" grpId="0" animBg="1"/>
      <p:bldP spid="1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7" name="Picture 903" descr="Thumbnail CERN-HI-5506002 tirage ">
            <a:extLst>
              <a:ext uri="{FF2B5EF4-FFF2-40B4-BE49-F238E27FC236}">
                <a16:creationId xmlns:a16="http://schemas.microsoft.com/office/drawing/2014/main" id="{73F813C5-539B-4945-9684-4DDCCB58D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614" y="306788"/>
            <a:ext cx="3378274" cy="429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5736F726-833E-4467-B4C8-1BDB1F66F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YYYY-MM-DD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3968E-A27C-4318-88F3-EF3504EE5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Mario Parodi | DNV Visit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71C18ACE-EE12-4EBA-8CEE-40AB58E1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aphicFrame>
        <p:nvGraphicFramePr>
          <p:cNvPr id="911" name="Object 910">
            <a:extLst>
              <a:ext uri="{FF2B5EF4-FFF2-40B4-BE49-F238E27FC236}">
                <a16:creationId xmlns:a16="http://schemas.microsoft.com/office/drawing/2014/main" id="{E8F87A6E-234B-49F1-A214-F40A3DFF14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10353"/>
              </p:ext>
            </p:extLst>
          </p:nvPr>
        </p:nvGraphicFramePr>
        <p:xfrm>
          <a:off x="2285709" y="5254072"/>
          <a:ext cx="1401298" cy="904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4533871" imgH="2971800" progId="Visio.Drawing.15">
                  <p:embed/>
                </p:oleObj>
              </mc:Choice>
              <mc:Fallback>
                <p:oleObj name="Visio" r:id="rId3" imgW="4533871" imgH="297180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5709" y="5254072"/>
                        <a:ext cx="1401298" cy="904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" name="Picture 921">
            <a:extLst>
              <a:ext uri="{FF2B5EF4-FFF2-40B4-BE49-F238E27FC236}">
                <a16:creationId xmlns:a16="http://schemas.microsoft.com/office/drawing/2014/main" id="{3A5A6607-F28D-4744-A817-83852AAE8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3777" y="3446041"/>
            <a:ext cx="1990735" cy="984326"/>
          </a:xfrm>
          <a:prstGeom prst="rect">
            <a:avLst/>
          </a:prstGeom>
        </p:spPr>
      </p:pic>
      <p:pic>
        <p:nvPicPr>
          <p:cNvPr id="924" name="Picture 923">
            <a:extLst>
              <a:ext uri="{FF2B5EF4-FFF2-40B4-BE49-F238E27FC236}">
                <a16:creationId xmlns:a16="http://schemas.microsoft.com/office/drawing/2014/main" id="{2E2EC0BB-E0D4-4777-A62B-95D026DDAF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1769" y="3128805"/>
            <a:ext cx="2014968" cy="396546"/>
          </a:xfrm>
          <a:prstGeom prst="rect">
            <a:avLst/>
          </a:prstGeom>
        </p:spPr>
      </p:pic>
      <p:pic>
        <p:nvPicPr>
          <p:cNvPr id="926" name="Picture 925">
            <a:extLst>
              <a:ext uri="{FF2B5EF4-FFF2-40B4-BE49-F238E27FC236}">
                <a16:creationId xmlns:a16="http://schemas.microsoft.com/office/drawing/2014/main" id="{C9D39BD8-6FBF-4318-913F-5A17AF2593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3737" y="2958688"/>
            <a:ext cx="1584176" cy="1409568"/>
          </a:xfrm>
          <a:prstGeom prst="rect">
            <a:avLst/>
          </a:prstGeom>
        </p:spPr>
      </p:pic>
      <p:pic>
        <p:nvPicPr>
          <p:cNvPr id="930" name="Picture 929">
            <a:extLst>
              <a:ext uri="{FF2B5EF4-FFF2-40B4-BE49-F238E27FC236}">
                <a16:creationId xmlns:a16="http://schemas.microsoft.com/office/drawing/2014/main" id="{BC53E562-0F42-448F-BF52-E98DB65B98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5090" y="3206231"/>
            <a:ext cx="302864" cy="266880"/>
          </a:xfrm>
          <a:prstGeom prst="rect">
            <a:avLst/>
          </a:prstGeom>
        </p:spPr>
      </p:pic>
      <p:grpSp>
        <p:nvGrpSpPr>
          <p:cNvPr id="933" name="Group 932">
            <a:extLst>
              <a:ext uri="{FF2B5EF4-FFF2-40B4-BE49-F238E27FC236}">
                <a16:creationId xmlns:a16="http://schemas.microsoft.com/office/drawing/2014/main" id="{A22A9BD4-AA2C-4E9C-AD3E-2FBF0271D836}"/>
              </a:ext>
            </a:extLst>
          </p:cNvPr>
          <p:cNvGrpSpPr/>
          <p:nvPr/>
        </p:nvGrpSpPr>
        <p:grpSpPr>
          <a:xfrm>
            <a:off x="621689" y="4264185"/>
            <a:ext cx="3672408" cy="1004165"/>
            <a:chOff x="2711624" y="4126914"/>
            <a:chExt cx="3672408" cy="1004165"/>
          </a:xfrm>
        </p:grpSpPr>
        <p:pic>
          <p:nvPicPr>
            <p:cNvPr id="913" name="Picture 912">
              <a:extLst>
                <a:ext uri="{FF2B5EF4-FFF2-40B4-BE49-F238E27FC236}">
                  <a16:creationId xmlns:a16="http://schemas.microsoft.com/office/drawing/2014/main" id="{2866B40E-2067-4ED1-B94B-0D8DC55F5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11624" y="4221088"/>
              <a:ext cx="3672408" cy="909991"/>
            </a:xfrm>
            <a:prstGeom prst="rect">
              <a:avLst/>
            </a:prstGeom>
          </p:spPr>
        </p:pic>
        <p:pic>
          <p:nvPicPr>
            <p:cNvPr id="932" name="Picture 931">
              <a:extLst>
                <a:ext uri="{FF2B5EF4-FFF2-40B4-BE49-F238E27FC236}">
                  <a16:creationId xmlns:a16="http://schemas.microsoft.com/office/drawing/2014/main" id="{22BFBA4E-A844-453F-A097-0AB4DEDFD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060942" y="4126914"/>
              <a:ext cx="346521" cy="111021"/>
            </a:xfrm>
            <a:prstGeom prst="rect">
              <a:avLst/>
            </a:prstGeom>
          </p:spPr>
        </p:pic>
      </p:grpSp>
      <p:pic>
        <p:nvPicPr>
          <p:cNvPr id="935" name="Picture 934">
            <a:extLst>
              <a:ext uri="{FF2B5EF4-FFF2-40B4-BE49-F238E27FC236}">
                <a16:creationId xmlns:a16="http://schemas.microsoft.com/office/drawing/2014/main" id="{C8B57E82-F5DD-40CD-8A3F-3202593B08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61379" y="3468638"/>
            <a:ext cx="212746" cy="673697"/>
          </a:xfrm>
          <a:prstGeom prst="rect">
            <a:avLst/>
          </a:prstGeom>
        </p:spPr>
      </p:pic>
      <p:pic>
        <p:nvPicPr>
          <p:cNvPr id="939" name="Picture 938">
            <a:extLst>
              <a:ext uri="{FF2B5EF4-FFF2-40B4-BE49-F238E27FC236}">
                <a16:creationId xmlns:a16="http://schemas.microsoft.com/office/drawing/2014/main" id="{B33B0523-5D96-4560-AEF2-4CA12508CD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69961" y="1340148"/>
            <a:ext cx="877696" cy="2128490"/>
          </a:xfrm>
          <a:prstGeom prst="rect">
            <a:avLst/>
          </a:prstGeom>
        </p:spPr>
      </p:pic>
      <p:pic>
        <p:nvPicPr>
          <p:cNvPr id="941" name="Picture 940">
            <a:extLst>
              <a:ext uri="{FF2B5EF4-FFF2-40B4-BE49-F238E27FC236}">
                <a16:creationId xmlns:a16="http://schemas.microsoft.com/office/drawing/2014/main" id="{9C16FD57-6678-454D-9642-E2DE6EDEDF0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99328" y="668896"/>
            <a:ext cx="4081032" cy="686875"/>
          </a:xfrm>
          <a:prstGeom prst="rect">
            <a:avLst/>
          </a:prstGeom>
        </p:spPr>
      </p:pic>
      <p:pic>
        <p:nvPicPr>
          <p:cNvPr id="943" name="Picture 942">
            <a:extLst>
              <a:ext uri="{FF2B5EF4-FFF2-40B4-BE49-F238E27FC236}">
                <a16:creationId xmlns:a16="http://schemas.microsoft.com/office/drawing/2014/main" id="{68E3552B-264E-4C6C-BCB2-5DA865A9D3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31688" y="75313"/>
            <a:ext cx="3477618" cy="608970"/>
          </a:xfrm>
          <a:prstGeom prst="rect">
            <a:avLst/>
          </a:prstGeom>
        </p:spPr>
      </p:pic>
      <p:pic>
        <p:nvPicPr>
          <p:cNvPr id="945" name="Picture 944">
            <a:extLst>
              <a:ext uri="{FF2B5EF4-FFF2-40B4-BE49-F238E27FC236}">
                <a16:creationId xmlns:a16="http://schemas.microsoft.com/office/drawing/2014/main" id="{870153BD-ABFA-46FA-B189-B17CB0126DA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17254" y="581052"/>
            <a:ext cx="1850026" cy="1116183"/>
          </a:xfrm>
          <a:prstGeom prst="rect">
            <a:avLst/>
          </a:prstGeom>
        </p:spPr>
      </p:pic>
      <p:pic>
        <p:nvPicPr>
          <p:cNvPr id="947" name="Picture 946">
            <a:extLst>
              <a:ext uri="{FF2B5EF4-FFF2-40B4-BE49-F238E27FC236}">
                <a16:creationId xmlns:a16="http://schemas.microsoft.com/office/drawing/2014/main" id="{B849C6C2-F47D-4F55-ABF6-AECB007008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54005" y="1677008"/>
            <a:ext cx="871361" cy="581968"/>
          </a:xfrm>
          <a:prstGeom prst="rect">
            <a:avLst/>
          </a:prstGeom>
        </p:spPr>
      </p:pic>
      <p:pic>
        <p:nvPicPr>
          <p:cNvPr id="949" name="Picture 948">
            <a:extLst>
              <a:ext uri="{FF2B5EF4-FFF2-40B4-BE49-F238E27FC236}">
                <a16:creationId xmlns:a16="http://schemas.microsoft.com/office/drawing/2014/main" id="{0283B893-ABEF-42EB-BDE9-34E95DEEDB5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354005" y="2164628"/>
            <a:ext cx="2428808" cy="131287"/>
          </a:xfrm>
          <a:prstGeom prst="rect">
            <a:avLst/>
          </a:prstGeom>
        </p:spPr>
      </p:pic>
      <p:pic>
        <p:nvPicPr>
          <p:cNvPr id="951" name="Picture 950">
            <a:extLst>
              <a:ext uri="{FF2B5EF4-FFF2-40B4-BE49-F238E27FC236}">
                <a16:creationId xmlns:a16="http://schemas.microsoft.com/office/drawing/2014/main" id="{69F42B06-B2E9-483E-AE77-04AAFA2FC14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57563" y="1344057"/>
            <a:ext cx="369318" cy="853670"/>
          </a:xfrm>
          <a:prstGeom prst="rect">
            <a:avLst/>
          </a:prstGeom>
        </p:spPr>
      </p:pic>
      <p:pic>
        <p:nvPicPr>
          <p:cNvPr id="953" name="Picture 952">
            <a:extLst>
              <a:ext uri="{FF2B5EF4-FFF2-40B4-BE49-F238E27FC236}">
                <a16:creationId xmlns:a16="http://schemas.microsoft.com/office/drawing/2014/main" id="{C2E09848-5CC3-4A3C-9451-2420E6561B1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443470" y="1288505"/>
            <a:ext cx="391072" cy="965264"/>
          </a:xfrm>
          <a:prstGeom prst="rect">
            <a:avLst/>
          </a:prstGeom>
        </p:spPr>
      </p:pic>
      <p:pic>
        <p:nvPicPr>
          <p:cNvPr id="955" name="Picture 954">
            <a:extLst>
              <a:ext uri="{FF2B5EF4-FFF2-40B4-BE49-F238E27FC236}">
                <a16:creationId xmlns:a16="http://schemas.microsoft.com/office/drawing/2014/main" id="{DE3C8E4E-ABE1-4F45-A861-9DE4C4EBB23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84044" y="2234062"/>
            <a:ext cx="702317" cy="2134920"/>
          </a:xfrm>
          <a:prstGeom prst="rect">
            <a:avLst/>
          </a:prstGeom>
        </p:spPr>
      </p:pic>
      <p:pic>
        <p:nvPicPr>
          <p:cNvPr id="957" name="Picture 956">
            <a:extLst>
              <a:ext uri="{FF2B5EF4-FFF2-40B4-BE49-F238E27FC236}">
                <a16:creationId xmlns:a16="http://schemas.microsoft.com/office/drawing/2014/main" id="{8057E08D-0EF9-4F9E-B079-BC73289C695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722905" y="263641"/>
            <a:ext cx="414981" cy="1051494"/>
          </a:xfrm>
          <a:prstGeom prst="rect">
            <a:avLst/>
          </a:prstGeom>
        </p:spPr>
      </p:pic>
      <p:pic>
        <p:nvPicPr>
          <p:cNvPr id="959" name="Picture 958">
            <a:extLst>
              <a:ext uri="{FF2B5EF4-FFF2-40B4-BE49-F238E27FC236}">
                <a16:creationId xmlns:a16="http://schemas.microsoft.com/office/drawing/2014/main" id="{AB7D2CF1-F88E-43EC-9BFA-3D1F3EC0D1D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377023" y="1340148"/>
            <a:ext cx="3335593" cy="1456644"/>
          </a:xfrm>
          <a:prstGeom prst="rect">
            <a:avLst/>
          </a:prstGeom>
        </p:spPr>
      </p:pic>
      <p:pic>
        <p:nvPicPr>
          <p:cNvPr id="961" name="Picture 960">
            <a:extLst>
              <a:ext uri="{FF2B5EF4-FFF2-40B4-BE49-F238E27FC236}">
                <a16:creationId xmlns:a16="http://schemas.microsoft.com/office/drawing/2014/main" id="{45893874-10DA-4723-9BA4-51F2A2F384E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536858" y="2671670"/>
            <a:ext cx="3014831" cy="779803"/>
          </a:xfrm>
          <a:prstGeom prst="rect">
            <a:avLst/>
          </a:prstGeom>
        </p:spPr>
      </p:pic>
      <p:pic>
        <p:nvPicPr>
          <p:cNvPr id="965" name="Picture 964">
            <a:extLst>
              <a:ext uri="{FF2B5EF4-FFF2-40B4-BE49-F238E27FC236}">
                <a16:creationId xmlns:a16="http://schemas.microsoft.com/office/drawing/2014/main" id="{A1D53112-753A-4D27-8C47-61E037CDBC6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484031" y="3363770"/>
            <a:ext cx="2843614" cy="151323"/>
          </a:xfrm>
          <a:prstGeom prst="rect">
            <a:avLst/>
          </a:prstGeom>
        </p:spPr>
      </p:pic>
      <p:pic>
        <p:nvPicPr>
          <p:cNvPr id="967" name="Picture 966">
            <a:extLst>
              <a:ext uri="{FF2B5EF4-FFF2-40B4-BE49-F238E27FC236}">
                <a16:creationId xmlns:a16="http://schemas.microsoft.com/office/drawing/2014/main" id="{5C228C23-7547-45DD-B40F-6C54B524E35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548846" y="1335107"/>
            <a:ext cx="696852" cy="2133531"/>
          </a:xfrm>
          <a:prstGeom prst="rect">
            <a:avLst/>
          </a:prstGeom>
        </p:spPr>
      </p:pic>
      <p:pic>
        <p:nvPicPr>
          <p:cNvPr id="969" name="Picture 968">
            <a:extLst>
              <a:ext uri="{FF2B5EF4-FFF2-40B4-BE49-F238E27FC236}">
                <a16:creationId xmlns:a16="http://schemas.microsoft.com/office/drawing/2014/main" id="{344D88D1-E879-423A-86A6-867684D8A136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260485" y="2239603"/>
            <a:ext cx="1138986" cy="1213054"/>
          </a:xfrm>
          <a:prstGeom prst="rect">
            <a:avLst/>
          </a:prstGeom>
        </p:spPr>
      </p:pic>
      <p:pic>
        <p:nvPicPr>
          <p:cNvPr id="971" name="Picture 970">
            <a:extLst>
              <a:ext uri="{FF2B5EF4-FFF2-40B4-BE49-F238E27FC236}">
                <a16:creationId xmlns:a16="http://schemas.microsoft.com/office/drawing/2014/main" id="{FA4808EA-3B2C-4CA1-AFE6-027E1AC6A9B8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556658" y="3446041"/>
            <a:ext cx="556709" cy="931047"/>
          </a:xfrm>
          <a:prstGeom prst="rect">
            <a:avLst/>
          </a:prstGeom>
        </p:spPr>
      </p:pic>
      <p:pic>
        <p:nvPicPr>
          <p:cNvPr id="973" name="Picture 972">
            <a:extLst>
              <a:ext uri="{FF2B5EF4-FFF2-40B4-BE49-F238E27FC236}">
                <a16:creationId xmlns:a16="http://schemas.microsoft.com/office/drawing/2014/main" id="{5CF46098-AC9A-422A-9F00-1CC58220FD89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594879" y="3452657"/>
            <a:ext cx="1486884" cy="941801"/>
          </a:xfrm>
          <a:prstGeom prst="rect">
            <a:avLst/>
          </a:prstGeom>
        </p:spPr>
      </p:pic>
      <p:pic>
        <p:nvPicPr>
          <p:cNvPr id="979" name="Picture 978">
            <a:extLst>
              <a:ext uri="{FF2B5EF4-FFF2-40B4-BE49-F238E27FC236}">
                <a16:creationId xmlns:a16="http://schemas.microsoft.com/office/drawing/2014/main" id="{6EC3AF31-07C9-435F-8978-1D546E7A9BA0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897871" y="1288892"/>
            <a:ext cx="430957" cy="950549"/>
          </a:xfrm>
          <a:prstGeom prst="rect">
            <a:avLst/>
          </a:prstGeom>
        </p:spPr>
      </p:pic>
      <p:pic>
        <p:nvPicPr>
          <p:cNvPr id="981" name="Picture 980">
            <a:extLst>
              <a:ext uri="{FF2B5EF4-FFF2-40B4-BE49-F238E27FC236}">
                <a16:creationId xmlns:a16="http://schemas.microsoft.com/office/drawing/2014/main" id="{463539EC-9784-4AFE-9C1B-C9425F2056AD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3148236" y="1483150"/>
            <a:ext cx="275348" cy="317961"/>
          </a:xfrm>
          <a:prstGeom prst="rect">
            <a:avLst/>
          </a:prstGeom>
        </p:spPr>
      </p:pic>
      <p:graphicFrame>
        <p:nvGraphicFramePr>
          <p:cNvPr id="982" name="Diagram 981">
            <a:extLst>
              <a:ext uri="{FF2B5EF4-FFF2-40B4-BE49-F238E27FC236}">
                <a16:creationId xmlns:a16="http://schemas.microsoft.com/office/drawing/2014/main" id="{D09D3279-DFA1-4B8D-9595-A437926722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1477934"/>
              </p:ext>
            </p:extLst>
          </p:nvPr>
        </p:nvGraphicFramePr>
        <p:xfrm>
          <a:off x="5159970" y="4584084"/>
          <a:ext cx="6598489" cy="1339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1" r:lo="rId32" r:qs="rId33" r:cs="rId34"/>
          </a:graphicData>
        </a:graphic>
      </p:graphicFrame>
      <p:sp>
        <p:nvSpPr>
          <p:cNvPr id="990" name="Rectangle 989">
            <a:extLst>
              <a:ext uri="{FF2B5EF4-FFF2-40B4-BE49-F238E27FC236}">
                <a16:creationId xmlns:a16="http://schemas.microsoft.com/office/drawing/2014/main" id="{F8709231-2E8C-493C-A396-9464A981A7AC}"/>
              </a:ext>
            </a:extLst>
          </p:cNvPr>
          <p:cNvSpPr/>
          <p:nvPr/>
        </p:nvSpPr>
        <p:spPr>
          <a:xfrm>
            <a:off x="5519936" y="5160349"/>
            <a:ext cx="1487897" cy="21600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1" name="Rectangle 990">
            <a:extLst>
              <a:ext uri="{FF2B5EF4-FFF2-40B4-BE49-F238E27FC236}">
                <a16:creationId xmlns:a16="http://schemas.microsoft.com/office/drawing/2014/main" id="{6B7376D3-9591-41C1-99BF-5E30D4EA831B}"/>
              </a:ext>
            </a:extLst>
          </p:cNvPr>
          <p:cNvSpPr/>
          <p:nvPr/>
        </p:nvSpPr>
        <p:spPr>
          <a:xfrm>
            <a:off x="7007833" y="5160351"/>
            <a:ext cx="707347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2" name="Rectangle 991">
            <a:extLst>
              <a:ext uri="{FF2B5EF4-FFF2-40B4-BE49-F238E27FC236}">
                <a16:creationId xmlns:a16="http://schemas.microsoft.com/office/drawing/2014/main" id="{549BC011-7A08-40A1-8C91-725EFC2EFEDC}"/>
              </a:ext>
            </a:extLst>
          </p:cNvPr>
          <p:cNvSpPr/>
          <p:nvPr/>
        </p:nvSpPr>
        <p:spPr>
          <a:xfrm>
            <a:off x="7712345" y="5161839"/>
            <a:ext cx="665197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3" name="Rectangle 992">
            <a:extLst>
              <a:ext uri="{FF2B5EF4-FFF2-40B4-BE49-F238E27FC236}">
                <a16:creationId xmlns:a16="http://schemas.microsoft.com/office/drawing/2014/main" id="{DB115C35-8109-4DC3-9C70-632386771114}"/>
              </a:ext>
            </a:extLst>
          </p:cNvPr>
          <p:cNvSpPr/>
          <p:nvPr/>
        </p:nvSpPr>
        <p:spPr>
          <a:xfrm>
            <a:off x="8377542" y="5161839"/>
            <a:ext cx="1390866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4" name="Rectangle 993">
            <a:extLst>
              <a:ext uri="{FF2B5EF4-FFF2-40B4-BE49-F238E27FC236}">
                <a16:creationId xmlns:a16="http://schemas.microsoft.com/office/drawing/2014/main" id="{6916D400-5534-4405-A8AC-C329C8569B41}"/>
              </a:ext>
            </a:extLst>
          </p:cNvPr>
          <p:cNvSpPr/>
          <p:nvPr/>
        </p:nvSpPr>
        <p:spPr>
          <a:xfrm>
            <a:off x="9766258" y="5162864"/>
            <a:ext cx="426383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b="1" i="1" dirty="0">
                <a:solidFill>
                  <a:schemeClr val="bg1"/>
                </a:solidFill>
              </a:rPr>
              <a:t>LS1</a:t>
            </a:r>
          </a:p>
        </p:txBody>
      </p:sp>
      <p:sp>
        <p:nvSpPr>
          <p:cNvPr id="995" name="Rectangle 994">
            <a:extLst>
              <a:ext uri="{FF2B5EF4-FFF2-40B4-BE49-F238E27FC236}">
                <a16:creationId xmlns:a16="http://schemas.microsoft.com/office/drawing/2014/main" id="{E98D7AB8-1230-40A8-BCF8-410FF4C21525}"/>
              </a:ext>
            </a:extLst>
          </p:cNvPr>
          <p:cNvSpPr/>
          <p:nvPr/>
        </p:nvSpPr>
        <p:spPr>
          <a:xfrm>
            <a:off x="10182593" y="5161839"/>
            <a:ext cx="875921" cy="21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b="1" i="1" dirty="0"/>
              <a:t>RUN2+LS2</a:t>
            </a:r>
          </a:p>
        </p:txBody>
      </p:sp>
      <p:pic>
        <p:nvPicPr>
          <p:cNvPr id="1932" name="Picture 908">
            <a:extLst>
              <a:ext uri="{FF2B5EF4-FFF2-40B4-BE49-F238E27FC236}">
                <a16:creationId xmlns:a16="http://schemas.microsoft.com/office/drawing/2014/main" id="{2382BE6A-3B15-4ADE-95D5-5951B675D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863" y="646301"/>
            <a:ext cx="3916468" cy="39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0" name="Picture 999">
            <a:extLst>
              <a:ext uri="{FF2B5EF4-FFF2-40B4-BE49-F238E27FC236}">
                <a16:creationId xmlns:a16="http://schemas.microsoft.com/office/drawing/2014/main" id="{20CFA284-6649-428C-A39A-68E137BD8FE7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7879371" y="1163826"/>
            <a:ext cx="4145853" cy="3405270"/>
          </a:xfrm>
          <a:prstGeom prst="rect">
            <a:avLst/>
          </a:prstGeom>
        </p:spPr>
      </p:pic>
      <p:pic>
        <p:nvPicPr>
          <p:cNvPr id="1935" name="Picture 911">
            <a:extLst>
              <a:ext uri="{FF2B5EF4-FFF2-40B4-BE49-F238E27FC236}">
                <a16:creationId xmlns:a16="http://schemas.microsoft.com/office/drawing/2014/main" id="{704F2D1F-F795-4BC3-A9FE-6C3B6E914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650" y="1856948"/>
            <a:ext cx="4184894" cy="270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37" name="Picture 913" descr="What is the Large Hadron Collider? | Live Science">
            <a:extLst>
              <a:ext uri="{FF2B5EF4-FFF2-40B4-BE49-F238E27FC236}">
                <a16:creationId xmlns:a16="http://schemas.microsoft.com/office/drawing/2014/main" id="{9AF2A010-FA02-4265-A746-CE8A3BDD1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479" y="1844824"/>
            <a:ext cx="4153536" cy="278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39" name="Picture 915" descr="CERN's two-year shutdown drawing to a close">
            <a:extLst>
              <a:ext uri="{FF2B5EF4-FFF2-40B4-BE49-F238E27FC236}">
                <a16:creationId xmlns:a16="http://schemas.microsoft.com/office/drawing/2014/main" id="{47091437-52AA-4AE4-ACB9-0F4C553EC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993" y="1844824"/>
            <a:ext cx="4145878" cy="282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83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8" dur="5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4" dur="500"/>
                                        <p:tgtEl>
                                          <p:spTgt spid="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4" dur="500"/>
                                        <p:tgtEl>
                                          <p:spTgt spid="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9" dur="5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4" dur="5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9" dur="5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82" grpId="0">
        <p:bldAsOne/>
      </p:bldGraphic>
      <p:bldP spid="990" grpId="0" animBg="1"/>
      <p:bldP spid="991" grpId="0" animBg="1"/>
      <p:bldP spid="992" grpId="0" animBg="1"/>
      <p:bldP spid="993" grpId="0" animBg="1"/>
      <p:bldP spid="994" grpId="0" animBg="1"/>
      <p:bldP spid="9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5736F726-833E-4467-B4C8-1BDB1F66F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YYYY-MM-DD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3968E-A27C-4318-88F3-EF3504EE5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Mario Parodi | DNV Visit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71C18ACE-EE12-4EBA-8CEE-40AB58E1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911" name="Object 910">
            <a:extLst>
              <a:ext uri="{FF2B5EF4-FFF2-40B4-BE49-F238E27FC236}">
                <a16:creationId xmlns:a16="http://schemas.microsoft.com/office/drawing/2014/main" id="{E8F87A6E-234B-49F1-A214-F40A3DFF14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5709" y="5254072"/>
          <a:ext cx="1401298" cy="904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533871" imgH="2971800" progId="Visio.Drawing.15">
                  <p:embed/>
                </p:oleObj>
              </mc:Choice>
              <mc:Fallback>
                <p:oleObj name="Visio" r:id="rId2" imgW="4533871" imgH="2971800" progId="Visio.Drawing.15">
                  <p:embed/>
                  <p:pic>
                    <p:nvPicPr>
                      <p:cNvPr id="911" name="Object 910">
                        <a:extLst>
                          <a:ext uri="{FF2B5EF4-FFF2-40B4-BE49-F238E27FC236}">
                            <a16:creationId xmlns:a16="http://schemas.microsoft.com/office/drawing/2014/main" id="{E8F87A6E-234B-49F1-A214-F40A3DFF14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85709" y="5254072"/>
                        <a:ext cx="1401298" cy="904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" name="Picture 921">
            <a:extLst>
              <a:ext uri="{FF2B5EF4-FFF2-40B4-BE49-F238E27FC236}">
                <a16:creationId xmlns:a16="http://schemas.microsoft.com/office/drawing/2014/main" id="{3A5A6607-F28D-4744-A817-83852AAE8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3777" y="3446041"/>
            <a:ext cx="1990735" cy="984326"/>
          </a:xfrm>
          <a:prstGeom prst="rect">
            <a:avLst/>
          </a:prstGeom>
        </p:spPr>
      </p:pic>
      <p:pic>
        <p:nvPicPr>
          <p:cNvPr id="924" name="Picture 923">
            <a:extLst>
              <a:ext uri="{FF2B5EF4-FFF2-40B4-BE49-F238E27FC236}">
                <a16:creationId xmlns:a16="http://schemas.microsoft.com/office/drawing/2014/main" id="{2E2EC0BB-E0D4-4777-A62B-95D026DDA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1769" y="3128805"/>
            <a:ext cx="2014968" cy="396546"/>
          </a:xfrm>
          <a:prstGeom prst="rect">
            <a:avLst/>
          </a:prstGeom>
        </p:spPr>
      </p:pic>
      <p:pic>
        <p:nvPicPr>
          <p:cNvPr id="926" name="Picture 925">
            <a:extLst>
              <a:ext uri="{FF2B5EF4-FFF2-40B4-BE49-F238E27FC236}">
                <a16:creationId xmlns:a16="http://schemas.microsoft.com/office/drawing/2014/main" id="{C9D39BD8-6FBF-4318-913F-5A17AF2593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737" y="2958688"/>
            <a:ext cx="1584176" cy="1409568"/>
          </a:xfrm>
          <a:prstGeom prst="rect">
            <a:avLst/>
          </a:prstGeom>
        </p:spPr>
      </p:pic>
      <p:pic>
        <p:nvPicPr>
          <p:cNvPr id="930" name="Picture 929">
            <a:extLst>
              <a:ext uri="{FF2B5EF4-FFF2-40B4-BE49-F238E27FC236}">
                <a16:creationId xmlns:a16="http://schemas.microsoft.com/office/drawing/2014/main" id="{BC53E562-0F42-448F-BF52-E98DB65B98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5090" y="3206231"/>
            <a:ext cx="302864" cy="266880"/>
          </a:xfrm>
          <a:prstGeom prst="rect">
            <a:avLst/>
          </a:prstGeom>
        </p:spPr>
      </p:pic>
      <p:pic>
        <p:nvPicPr>
          <p:cNvPr id="913" name="Picture 912">
            <a:extLst>
              <a:ext uri="{FF2B5EF4-FFF2-40B4-BE49-F238E27FC236}">
                <a16:creationId xmlns:a16="http://schemas.microsoft.com/office/drawing/2014/main" id="{2866B40E-2067-4ED1-B94B-0D8DC55F51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689" y="4358359"/>
            <a:ext cx="3672408" cy="909991"/>
          </a:xfrm>
          <a:prstGeom prst="rect">
            <a:avLst/>
          </a:prstGeom>
        </p:spPr>
      </p:pic>
      <p:pic>
        <p:nvPicPr>
          <p:cNvPr id="932" name="Picture 931">
            <a:extLst>
              <a:ext uri="{FF2B5EF4-FFF2-40B4-BE49-F238E27FC236}">
                <a16:creationId xmlns:a16="http://schemas.microsoft.com/office/drawing/2014/main" id="{22BFBA4E-A844-453F-A097-0AB4DEDFDC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1007" y="4264185"/>
            <a:ext cx="346521" cy="111021"/>
          </a:xfrm>
          <a:prstGeom prst="rect">
            <a:avLst/>
          </a:prstGeom>
        </p:spPr>
      </p:pic>
      <p:pic>
        <p:nvPicPr>
          <p:cNvPr id="935" name="Picture 934">
            <a:extLst>
              <a:ext uri="{FF2B5EF4-FFF2-40B4-BE49-F238E27FC236}">
                <a16:creationId xmlns:a16="http://schemas.microsoft.com/office/drawing/2014/main" id="{C8B57E82-F5DD-40CD-8A3F-3202593B08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61379" y="3468638"/>
            <a:ext cx="212746" cy="673697"/>
          </a:xfrm>
          <a:prstGeom prst="rect">
            <a:avLst/>
          </a:prstGeom>
        </p:spPr>
      </p:pic>
      <p:pic>
        <p:nvPicPr>
          <p:cNvPr id="939" name="Picture 938">
            <a:extLst>
              <a:ext uri="{FF2B5EF4-FFF2-40B4-BE49-F238E27FC236}">
                <a16:creationId xmlns:a16="http://schemas.microsoft.com/office/drawing/2014/main" id="{B33B0523-5D96-4560-AEF2-4CA12508CD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69961" y="1340148"/>
            <a:ext cx="877696" cy="2128490"/>
          </a:xfrm>
          <a:prstGeom prst="rect">
            <a:avLst/>
          </a:prstGeom>
        </p:spPr>
      </p:pic>
      <p:pic>
        <p:nvPicPr>
          <p:cNvPr id="941" name="Picture 940">
            <a:extLst>
              <a:ext uri="{FF2B5EF4-FFF2-40B4-BE49-F238E27FC236}">
                <a16:creationId xmlns:a16="http://schemas.microsoft.com/office/drawing/2014/main" id="{9C16FD57-6678-454D-9642-E2DE6EDEDF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99328" y="668896"/>
            <a:ext cx="4081032" cy="686875"/>
          </a:xfrm>
          <a:prstGeom prst="rect">
            <a:avLst/>
          </a:prstGeom>
        </p:spPr>
      </p:pic>
      <p:pic>
        <p:nvPicPr>
          <p:cNvPr id="943" name="Picture 942">
            <a:extLst>
              <a:ext uri="{FF2B5EF4-FFF2-40B4-BE49-F238E27FC236}">
                <a16:creationId xmlns:a16="http://schemas.microsoft.com/office/drawing/2014/main" id="{68E3552B-264E-4C6C-BCB2-5DA865A9D36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31688" y="75313"/>
            <a:ext cx="3477618" cy="608970"/>
          </a:xfrm>
          <a:prstGeom prst="rect">
            <a:avLst/>
          </a:prstGeom>
        </p:spPr>
      </p:pic>
      <p:pic>
        <p:nvPicPr>
          <p:cNvPr id="945" name="Picture 944">
            <a:extLst>
              <a:ext uri="{FF2B5EF4-FFF2-40B4-BE49-F238E27FC236}">
                <a16:creationId xmlns:a16="http://schemas.microsoft.com/office/drawing/2014/main" id="{870153BD-ABFA-46FA-B189-B17CB0126D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17254" y="581052"/>
            <a:ext cx="1850026" cy="1116183"/>
          </a:xfrm>
          <a:prstGeom prst="rect">
            <a:avLst/>
          </a:prstGeom>
        </p:spPr>
      </p:pic>
      <p:pic>
        <p:nvPicPr>
          <p:cNvPr id="947" name="Picture 946">
            <a:extLst>
              <a:ext uri="{FF2B5EF4-FFF2-40B4-BE49-F238E27FC236}">
                <a16:creationId xmlns:a16="http://schemas.microsoft.com/office/drawing/2014/main" id="{B849C6C2-F47D-4F55-ABF6-AECB0070083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54005" y="1677008"/>
            <a:ext cx="871361" cy="581968"/>
          </a:xfrm>
          <a:prstGeom prst="rect">
            <a:avLst/>
          </a:prstGeom>
        </p:spPr>
      </p:pic>
      <p:pic>
        <p:nvPicPr>
          <p:cNvPr id="949" name="Picture 948">
            <a:extLst>
              <a:ext uri="{FF2B5EF4-FFF2-40B4-BE49-F238E27FC236}">
                <a16:creationId xmlns:a16="http://schemas.microsoft.com/office/drawing/2014/main" id="{0283B893-ABEF-42EB-BDE9-34E95DEEDB5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54005" y="2164628"/>
            <a:ext cx="2428808" cy="131287"/>
          </a:xfrm>
          <a:prstGeom prst="rect">
            <a:avLst/>
          </a:prstGeom>
        </p:spPr>
      </p:pic>
      <p:pic>
        <p:nvPicPr>
          <p:cNvPr id="951" name="Picture 950">
            <a:extLst>
              <a:ext uri="{FF2B5EF4-FFF2-40B4-BE49-F238E27FC236}">
                <a16:creationId xmlns:a16="http://schemas.microsoft.com/office/drawing/2014/main" id="{69F42B06-B2E9-483E-AE77-04AAFA2FC14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357563" y="1344057"/>
            <a:ext cx="369318" cy="853670"/>
          </a:xfrm>
          <a:prstGeom prst="rect">
            <a:avLst/>
          </a:prstGeom>
        </p:spPr>
      </p:pic>
      <p:pic>
        <p:nvPicPr>
          <p:cNvPr id="953" name="Picture 952">
            <a:extLst>
              <a:ext uri="{FF2B5EF4-FFF2-40B4-BE49-F238E27FC236}">
                <a16:creationId xmlns:a16="http://schemas.microsoft.com/office/drawing/2014/main" id="{C2E09848-5CC3-4A3C-9451-2420E6561B1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443470" y="1288505"/>
            <a:ext cx="391072" cy="965264"/>
          </a:xfrm>
          <a:prstGeom prst="rect">
            <a:avLst/>
          </a:prstGeom>
        </p:spPr>
      </p:pic>
      <p:pic>
        <p:nvPicPr>
          <p:cNvPr id="955" name="Picture 954">
            <a:extLst>
              <a:ext uri="{FF2B5EF4-FFF2-40B4-BE49-F238E27FC236}">
                <a16:creationId xmlns:a16="http://schemas.microsoft.com/office/drawing/2014/main" id="{DE3C8E4E-ABE1-4F45-A861-9DE4C4EBB23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4044" y="2234062"/>
            <a:ext cx="702317" cy="2134920"/>
          </a:xfrm>
          <a:prstGeom prst="rect">
            <a:avLst/>
          </a:prstGeom>
        </p:spPr>
      </p:pic>
      <p:pic>
        <p:nvPicPr>
          <p:cNvPr id="957" name="Picture 956">
            <a:extLst>
              <a:ext uri="{FF2B5EF4-FFF2-40B4-BE49-F238E27FC236}">
                <a16:creationId xmlns:a16="http://schemas.microsoft.com/office/drawing/2014/main" id="{8057E08D-0EF9-4F9E-B079-BC73289C695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722905" y="263641"/>
            <a:ext cx="414981" cy="1051494"/>
          </a:xfrm>
          <a:prstGeom prst="rect">
            <a:avLst/>
          </a:prstGeom>
        </p:spPr>
      </p:pic>
      <p:pic>
        <p:nvPicPr>
          <p:cNvPr id="959" name="Picture 958">
            <a:extLst>
              <a:ext uri="{FF2B5EF4-FFF2-40B4-BE49-F238E27FC236}">
                <a16:creationId xmlns:a16="http://schemas.microsoft.com/office/drawing/2014/main" id="{AB7D2CF1-F88E-43EC-9BFA-3D1F3EC0D1D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377023" y="1340148"/>
            <a:ext cx="3335593" cy="1456644"/>
          </a:xfrm>
          <a:prstGeom prst="rect">
            <a:avLst/>
          </a:prstGeom>
        </p:spPr>
      </p:pic>
      <p:pic>
        <p:nvPicPr>
          <p:cNvPr id="961" name="Picture 960">
            <a:extLst>
              <a:ext uri="{FF2B5EF4-FFF2-40B4-BE49-F238E27FC236}">
                <a16:creationId xmlns:a16="http://schemas.microsoft.com/office/drawing/2014/main" id="{45893874-10DA-4723-9BA4-51F2A2F384E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36858" y="2671670"/>
            <a:ext cx="3014831" cy="779803"/>
          </a:xfrm>
          <a:prstGeom prst="rect">
            <a:avLst/>
          </a:prstGeom>
        </p:spPr>
      </p:pic>
      <p:pic>
        <p:nvPicPr>
          <p:cNvPr id="965" name="Picture 964">
            <a:extLst>
              <a:ext uri="{FF2B5EF4-FFF2-40B4-BE49-F238E27FC236}">
                <a16:creationId xmlns:a16="http://schemas.microsoft.com/office/drawing/2014/main" id="{A1D53112-753A-4D27-8C47-61E037CDBC6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484031" y="3363770"/>
            <a:ext cx="2843614" cy="151323"/>
          </a:xfrm>
          <a:prstGeom prst="rect">
            <a:avLst/>
          </a:prstGeom>
        </p:spPr>
      </p:pic>
      <p:pic>
        <p:nvPicPr>
          <p:cNvPr id="967" name="Picture 966">
            <a:extLst>
              <a:ext uri="{FF2B5EF4-FFF2-40B4-BE49-F238E27FC236}">
                <a16:creationId xmlns:a16="http://schemas.microsoft.com/office/drawing/2014/main" id="{5C228C23-7547-45DD-B40F-6C54B524E353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548846" y="1335107"/>
            <a:ext cx="696852" cy="2133531"/>
          </a:xfrm>
          <a:prstGeom prst="rect">
            <a:avLst/>
          </a:prstGeom>
        </p:spPr>
      </p:pic>
      <p:pic>
        <p:nvPicPr>
          <p:cNvPr id="969" name="Picture 968">
            <a:extLst>
              <a:ext uri="{FF2B5EF4-FFF2-40B4-BE49-F238E27FC236}">
                <a16:creationId xmlns:a16="http://schemas.microsoft.com/office/drawing/2014/main" id="{344D88D1-E879-423A-86A6-867684D8A136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260485" y="2239603"/>
            <a:ext cx="1138333" cy="1213054"/>
          </a:xfrm>
          <a:prstGeom prst="rect">
            <a:avLst/>
          </a:prstGeom>
        </p:spPr>
      </p:pic>
      <p:pic>
        <p:nvPicPr>
          <p:cNvPr id="971" name="Picture 970">
            <a:extLst>
              <a:ext uri="{FF2B5EF4-FFF2-40B4-BE49-F238E27FC236}">
                <a16:creationId xmlns:a16="http://schemas.microsoft.com/office/drawing/2014/main" id="{FA4808EA-3B2C-4CA1-AFE6-027E1AC6A9B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556658" y="3446041"/>
            <a:ext cx="556709" cy="931047"/>
          </a:xfrm>
          <a:prstGeom prst="rect">
            <a:avLst/>
          </a:prstGeom>
        </p:spPr>
      </p:pic>
      <p:pic>
        <p:nvPicPr>
          <p:cNvPr id="973" name="Picture 972">
            <a:extLst>
              <a:ext uri="{FF2B5EF4-FFF2-40B4-BE49-F238E27FC236}">
                <a16:creationId xmlns:a16="http://schemas.microsoft.com/office/drawing/2014/main" id="{5CF46098-AC9A-422A-9F00-1CC58220FD8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594879" y="3452657"/>
            <a:ext cx="1486884" cy="941801"/>
          </a:xfrm>
          <a:prstGeom prst="rect">
            <a:avLst/>
          </a:prstGeom>
        </p:spPr>
      </p:pic>
      <p:pic>
        <p:nvPicPr>
          <p:cNvPr id="979" name="Picture 978">
            <a:extLst>
              <a:ext uri="{FF2B5EF4-FFF2-40B4-BE49-F238E27FC236}">
                <a16:creationId xmlns:a16="http://schemas.microsoft.com/office/drawing/2014/main" id="{6EC3AF31-07C9-435F-8978-1D546E7A9BA0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897871" y="1288892"/>
            <a:ext cx="430957" cy="950549"/>
          </a:xfrm>
          <a:prstGeom prst="rect">
            <a:avLst/>
          </a:prstGeom>
        </p:spPr>
      </p:pic>
      <p:pic>
        <p:nvPicPr>
          <p:cNvPr id="981" name="Picture 980">
            <a:extLst>
              <a:ext uri="{FF2B5EF4-FFF2-40B4-BE49-F238E27FC236}">
                <a16:creationId xmlns:a16="http://schemas.microsoft.com/office/drawing/2014/main" id="{463539EC-9784-4AFE-9C1B-C9425F2056AD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148236" y="1483150"/>
            <a:ext cx="275348" cy="317961"/>
          </a:xfrm>
          <a:prstGeom prst="rect">
            <a:avLst/>
          </a:prstGeom>
        </p:spPr>
      </p:pic>
      <p:graphicFrame>
        <p:nvGraphicFramePr>
          <p:cNvPr id="982" name="Diagram 981">
            <a:extLst>
              <a:ext uri="{FF2B5EF4-FFF2-40B4-BE49-F238E27FC236}">
                <a16:creationId xmlns:a16="http://schemas.microsoft.com/office/drawing/2014/main" id="{D09D3279-DFA1-4B8D-9595-A437926722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6478997"/>
              </p:ext>
            </p:extLst>
          </p:nvPr>
        </p:nvGraphicFramePr>
        <p:xfrm>
          <a:off x="5159970" y="4584084"/>
          <a:ext cx="6598489" cy="1339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0" r:lo="rId31" r:qs="rId32" r:cs="rId33"/>
          </a:graphicData>
        </a:graphic>
      </p:graphicFrame>
      <p:sp>
        <p:nvSpPr>
          <p:cNvPr id="990" name="Rectangle 989">
            <a:extLst>
              <a:ext uri="{FF2B5EF4-FFF2-40B4-BE49-F238E27FC236}">
                <a16:creationId xmlns:a16="http://schemas.microsoft.com/office/drawing/2014/main" id="{F8709231-2E8C-493C-A396-9464A981A7AC}"/>
              </a:ext>
            </a:extLst>
          </p:cNvPr>
          <p:cNvSpPr/>
          <p:nvPr/>
        </p:nvSpPr>
        <p:spPr>
          <a:xfrm>
            <a:off x="5519936" y="5162864"/>
            <a:ext cx="2448272" cy="21348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b="1" i="1" dirty="0"/>
              <a:t>RUN3+LS3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857F75-9184-408E-A4C8-39B5F7718264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871423" y="1918701"/>
            <a:ext cx="912443" cy="7903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452AFE-4F99-4B24-B784-30C015F3B706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726881" y="3204449"/>
            <a:ext cx="91949" cy="24998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26516B6B-2CE4-41DE-B04B-5851718BA056}"/>
              </a:ext>
            </a:extLst>
          </p:cNvPr>
          <p:cNvSpPr/>
          <p:nvPr/>
        </p:nvSpPr>
        <p:spPr>
          <a:xfrm>
            <a:off x="7968208" y="5162863"/>
            <a:ext cx="3024336" cy="21348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b="1" i="1" dirty="0"/>
              <a:t>RUN4+LS4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80A321-D38A-4BE6-B118-43ACFE900201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57641" y="4361191"/>
            <a:ext cx="3571657" cy="1837724"/>
          </a:xfrm>
          <a:prstGeom prst="rect">
            <a:avLst/>
          </a:prstGeom>
        </p:spPr>
      </p:pic>
      <p:sp>
        <p:nvSpPr>
          <p:cNvPr id="55" name="Content Placeholder 4">
            <a:extLst>
              <a:ext uri="{FF2B5EF4-FFF2-40B4-BE49-F238E27FC236}">
                <a16:creationId xmlns:a16="http://schemas.microsoft.com/office/drawing/2014/main" id="{D487A819-9B12-47CB-A745-DCFE10347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9455" y="576372"/>
            <a:ext cx="3679345" cy="339508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r-CH" sz="1400" dirty="0"/>
              <a:t>Roadmap for the future </a:t>
            </a:r>
            <a:r>
              <a:rPr lang="fr-CH" sz="1400" dirty="0" err="1"/>
              <a:t>evolution</a:t>
            </a:r>
            <a:endParaRPr lang="fr-CH" sz="1400" dirty="0"/>
          </a:p>
          <a:p>
            <a:pPr>
              <a:spcBef>
                <a:spcPts val="600"/>
              </a:spcBef>
            </a:pPr>
            <a:r>
              <a:rPr lang="fr-CH" sz="1400" dirty="0">
                <a:solidFill>
                  <a:srgbClr val="00B050"/>
                </a:solidFill>
              </a:rPr>
              <a:t>By the end of LS3: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</a:rPr>
              <a:t>LHC5-LHC6 66 kV upgrade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</a:rPr>
              <a:t>LHC5 18 kV upgrade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</a:rPr>
              <a:t>LHC1 18 kV upgrade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</a:rPr>
              <a:t>ME10 consolidation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00B050"/>
                </a:solidFill>
              </a:rPr>
              <a:t>Prevessin</a:t>
            </a:r>
            <a:r>
              <a:rPr lang="fr-CH" sz="1400" dirty="0">
                <a:solidFill>
                  <a:srgbClr val="00B050"/>
                </a:solidFill>
              </a:rPr>
              <a:t> and PCC </a:t>
            </a:r>
            <a:r>
              <a:rPr lang="fr-CH" sz="1400" dirty="0" err="1">
                <a:solidFill>
                  <a:srgbClr val="00B050"/>
                </a:solidFill>
              </a:rPr>
              <a:t>supply</a:t>
            </a:r>
            <a:endParaRPr lang="fr-CH" sz="1400" dirty="0">
              <a:solidFill>
                <a:srgbClr val="00B05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</a:rPr>
              <a:t>North Area consolidation Phase 1</a:t>
            </a:r>
          </a:p>
          <a:p>
            <a:pPr>
              <a:spcBef>
                <a:spcPts val="600"/>
              </a:spcBef>
            </a:pPr>
            <a:r>
              <a:rPr lang="fr-CH" sz="1400" dirty="0">
                <a:solidFill>
                  <a:schemeClr val="accent3"/>
                </a:solidFill>
              </a:rPr>
              <a:t>Future évolutions (</a:t>
            </a:r>
            <a:r>
              <a:rPr lang="fr-CH" sz="1400" dirty="0" err="1">
                <a:solidFill>
                  <a:schemeClr val="accent3"/>
                </a:solidFill>
              </a:rPr>
              <a:t>under</a:t>
            </a:r>
            <a:r>
              <a:rPr lang="fr-CH" sz="1400" dirty="0">
                <a:solidFill>
                  <a:schemeClr val="accent3"/>
                </a:solidFill>
              </a:rPr>
              <a:t> discussion)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3"/>
                </a:solidFill>
              </a:rPr>
              <a:t>North Area consolidation Phase 2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3"/>
                </a:solidFill>
              </a:rPr>
              <a:t>Upgrade of MP7 </a:t>
            </a:r>
            <a:r>
              <a:rPr lang="fr-CH" sz="1400" dirty="0" err="1">
                <a:solidFill>
                  <a:schemeClr val="accent3"/>
                </a:solidFill>
              </a:rPr>
              <a:t>link</a:t>
            </a:r>
            <a:endParaRPr lang="fr-CH" sz="1400" dirty="0">
              <a:solidFill>
                <a:schemeClr val="accent3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3"/>
                </a:solidFill>
              </a:rPr>
              <a:t>Separation</a:t>
            </a:r>
            <a:r>
              <a:rPr lang="fr-CH" sz="1400" dirty="0">
                <a:solidFill>
                  <a:schemeClr val="accent3"/>
                </a:solidFill>
              </a:rPr>
              <a:t> of SPS and LHC networks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CH" sz="1400" dirty="0">
              <a:solidFill>
                <a:srgbClr val="00B05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CH" sz="1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61CF56-06C4-4793-8E4E-5E39BB4E7DB0}"/>
              </a:ext>
            </a:extLst>
          </p:cNvPr>
          <p:cNvSpPr/>
          <p:nvPr/>
        </p:nvSpPr>
        <p:spPr>
          <a:xfrm>
            <a:off x="1873676" y="1288505"/>
            <a:ext cx="366337" cy="1042038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3C41B48-AFDD-4C95-AE52-B5E85631A7F7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2799638" y="1290700"/>
            <a:ext cx="679297" cy="964635"/>
          </a:xfrm>
          <a:prstGeom prst="rect">
            <a:avLst/>
          </a:prstGeom>
        </p:spPr>
      </p:pic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173AE6A-D5D4-4B5C-AAA3-12B63AE1A300}"/>
              </a:ext>
            </a:extLst>
          </p:cNvPr>
          <p:cNvSpPr/>
          <p:nvPr/>
        </p:nvSpPr>
        <p:spPr>
          <a:xfrm>
            <a:off x="5739167" y="1697235"/>
            <a:ext cx="1364945" cy="1118825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F245C7A-0CA8-41AC-99E1-ACBF77E2A0C6}"/>
              </a:ext>
            </a:extLst>
          </p:cNvPr>
          <p:cNvSpPr/>
          <p:nvPr/>
        </p:nvSpPr>
        <p:spPr>
          <a:xfrm>
            <a:off x="3398536" y="3169842"/>
            <a:ext cx="3014831" cy="428347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635CA271-4794-4E93-BF4E-9F4C300466CB}"/>
              </a:ext>
            </a:extLst>
          </p:cNvPr>
          <p:cNvSpPr/>
          <p:nvPr/>
        </p:nvSpPr>
        <p:spPr>
          <a:xfrm>
            <a:off x="2796168" y="1493140"/>
            <a:ext cx="627415" cy="802506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0F2D049-89C8-4C80-B865-D6CF8A7A2999}"/>
              </a:ext>
            </a:extLst>
          </p:cNvPr>
          <p:cNvSpPr/>
          <p:nvPr/>
        </p:nvSpPr>
        <p:spPr>
          <a:xfrm>
            <a:off x="433541" y="4741306"/>
            <a:ext cx="3896508" cy="1457609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981E673-F214-43A3-9388-5AB2590B2739}"/>
              </a:ext>
            </a:extLst>
          </p:cNvPr>
          <p:cNvSpPr/>
          <p:nvPr/>
        </p:nvSpPr>
        <p:spPr>
          <a:xfrm>
            <a:off x="3260484" y="2197727"/>
            <a:ext cx="1216268" cy="1295924"/>
          </a:xfrm>
          <a:prstGeom prst="roundRect">
            <a:avLst/>
          </a:prstGeom>
          <a:noFill/>
          <a:ln w="19050"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A6614EE7-C124-45D1-9A6E-17849BABC710}"/>
              </a:ext>
            </a:extLst>
          </p:cNvPr>
          <p:cNvSpPr/>
          <p:nvPr/>
        </p:nvSpPr>
        <p:spPr>
          <a:xfrm>
            <a:off x="1869711" y="1254290"/>
            <a:ext cx="378107" cy="1071090"/>
          </a:xfrm>
          <a:prstGeom prst="roundRect">
            <a:avLst/>
          </a:prstGeom>
          <a:noFill/>
          <a:ln w="19050"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4B233EA-D1C8-4B89-8104-3000B5A6D063}"/>
              </a:ext>
            </a:extLst>
          </p:cNvPr>
          <p:cNvSpPr/>
          <p:nvPr/>
        </p:nvSpPr>
        <p:spPr>
          <a:xfrm>
            <a:off x="4513971" y="2820676"/>
            <a:ext cx="3232194" cy="554895"/>
          </a:xfrm>
          <a:prstGeom prst="roundRect">
            <a:avLst/>
          </a:prstGeom>
          <a:noFill/>
          <a:ln w="19050"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92B393B-2549-4A7D-9376-8A2163558ACB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1386512" y="2243782"/>
            <a:ext cx="3071418" cy="1224856"/>
          </a:xfrm>
          <a:prstGeom prst="rect">
            <a:avLst/>
          </a:prstGeom>
        </p:spPr>
      </p:pic>
      <p:pic>
        <p:nvPicPr>
          <p:cNvPr id="1936" name="Picture 1935">
            <a:extLst>
              <a:ext uri="{FF2B5EF4-FFF2-40B4-BE49-F238E27FC236}">
                <a16:creationId xmlns:a16="http://schemas.microsoft.com/office/drawing/2014/main" id="{6124B0A9-8B47-4ACF-B0EE-43601963B6BA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4368649" y="1353436"/>
            <a:ext cx="3376788" cy="155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4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0" grpId="0" animBg="1"/>
      <p:bldP spid="52" grpId="0" animBg="1"/>
      <p:bldP spid="13" grpId="0" animBg="1"/>
      <p:bldP spid="13" grpId="1" animBg="1"/>
      <p:bldP spid="63" grpId="0" animBg="1"/>
      <p:bldP spid="63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9" grpId="0" animBg="1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13166F-E521-94A8-1EA8-CAFD82167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608512"/>
          </a:xfrm>
        </p:spPr>
        <p:txBody>
          <a:bodyPr/>
          <a:lstStyle/>
          <a:p>
            <a:r>
              <a:rPr lang="en-GB" b="0" dirty="0"/>
              <a:t>The CERN electrical infrastructure is a multi-layer network covering all sites of the complex.</a:t>
            </a:r>
          </a:p>
          <a:p>
            <a:r>
              <a:rPr lang="en-GB" b="0" dirty="0"/>
              <a:t>The network has followed the evolution of the Organization.</a:t>
            </a:r>
          </a:p>
          <a:p>
            <a:r>
              <a:rPr lang="en-GB" b="0" dirty="0"/>
              <a:t>Strong interface with the surrounding regional grids and their status.</a:t>
            </a:r>
          </a:p>
          <a:p>
            <a:r>
              <a:rPr lang="en-GB" b="0" dirty="0"/>
              <a:t>Important results have been achieved until LS2, but the evolution will continue.</a:t>
            </a:r>
          </a:p>
          <a:p>
            <a:r>
              <a:rPr lang="en-GB" b="0" dirty="0"/>
              <a:t>The Roadmap for the evolution of the network is set until LS3 and beyond, with interesting options &gt;2028 already under assessment.</a:t>
            </a:r>
          </a:p>
          <a:p>
            <a:r>
              <a:rPr lang="en-GB" b="0" dirty="0"/>
              <a:t>The evolution shall face future challenges for what concerns the energy market evolution, the  flexibility required from the external grids, the electrical automotive development, and shall consider new technologies arising.</a:t>
            </a:r>
          </a:p>
          <a:p>
            <a:r>
              <a:rPr lang="en-GB" b="0" dirty="0">
                <a:solidFill>
                  <a:srgbClr val="FABE00"/>
                </a:solidFill>
              </a:rPr>
              <a:t>The higher the power demand, the more complex the upgrade: significative power requirements shall be announced in due time.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1F6319-48B1-627A-9CDE-20324ECF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Mario Parodi | DNV </a:t>
            </a:r>
            <a:r>
              <a:rPr lang="en-US" dirty="0" err="1"/>
              <a:t>VIsit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6D52B-3D56-BEFB-60A6-2277D9F7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DCFF93-2DA4-3876-D2FD-71608CBA1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15087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1315</TotalTime>
  <Words>381</Words>
  <Application>Microsoft Office PowerPoint</Application>
  <PresentationFormat>Widescreen</PresentationFormat>
  <Paragraphs>98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Visio</vt:lpstr>
      <vt:lpstr>Electrical Network Evolution</vt:lpstr>
      <vt:lpstr>Content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Network Evolution</dc:title>
  <dc:creator>Mario Parodi</dc:creator>
  <cp:lastModifiedBy>Mario Parodi</cp:lastModifiedBy>
  <cp:revision>58</cp:revision>
  <cp:lastPrinted>2020-01-30T13:49:18Z</cp:lastPrinted>
  <dcterms:created xsi:type="dcterms:W3CDTF">2022-09-30T08:09:46Z</dcterms:created>
  <dcterms:modified xsi:type="dcterms:W3CDTF">2023-04-04T09:55:33Z</dcterms:modified>
</cp:coreProperties>
</file>