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063DB-DA81-D294-2F83-1E252F727A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8D1D2B-5B5A-94F8-937D-1DF9CBC9D7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2A402-F42E-ED38-B1C4-7AF5F0595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B83E3-63F1-6EC9-9F1C-3A225BD4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F35B7-EE12-FC5A-3DAD-477FFBA8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0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11374-3701-27E3-A043-A52D4D861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BCDDE-78FD-73F4-0945-5A79D52B4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350D4-49B6-9AC9-5D27-CD86B92A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C85C8-57C2-82B4-BD31-A131D3E54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ECC92-D2C2-AF78-972A-722205B3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6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F1600-23DF-0FA4-888B-84505C120B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FAF68-093F-8004-9035-5AEB6E49F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8B98C-0A0D-CFFF-39D9-1306EFD22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C2E8-AACE-4780-4C41-187299D9B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9F778-5EC7-9FF7-F68A-DFA0EE19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95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64514-7D05-63D5-4821-3F7D1E8EA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D2028-FA06-0B21-395F-8A73AFAAE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48BBD-1003-86A1-ECEB-2A4C534B4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D3575-F157-340C-6733-7F626215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40031-C2AE-509E-14CC-A7EF3CCF9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47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DBA46-C1E2-F741-530C-1CCCDB145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F1890-FA63-A2C9-1A08-7CAD12B6B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D1EE2-3704-8B3E-F0A6-4E3BB4C8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5DDAF-4623-981A-F6C2-A6C127A32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97C31-4808-1EF7-D40C-F212A0B7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829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BADFE-F83F-6B2A-871E-B77261D61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1BBF5-524F-9BF7-EC94-60CFB7B4A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BE39F-35C3-A185-0B2E-6515B15E7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DB028-0659-44FA-37F2-56B66EC54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4A611C-16CF-D49D-66AE-D2BB68BE1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84DFC-D060-BECB-35E7-067916582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3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D9E4-1A37-9DE6-525C-686BD46C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7566DD-26DD-5160-4752-33730010A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0CE408-5363-277B-83EC-7CACF348A3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D27423-FA29-BE51-77CF-AF3E973E7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216D77-C9C3-E20C-B491-592991163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DD2892-1AB5-8C6C-1F72-26A303F9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5F25BA-BF11-5C81-782E-25D834B99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DE467A-5390-2C1E-A15E-D87483A94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173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3466-9176-9546-22F2-81A12548B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DBE67-CC88-9B90-02D8-EA13DD61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7B0ACD-6AB3-ECE7-EDA7-3C4D4EB11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64F84-7848-E4F8-371B-AAACDB63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5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BEE66C-EEAF-C169-7E24-9E500285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25D76-DEE6-7AA0-1EB1-72F0FA6D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FABEF-6BAB-D0AC-68C5-9530E8B0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546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E8E06-3EAA-0F43-E6F0-5A9E66C4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76032-FDD9-CE2F-AF5B-4A16B7813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104AEA-144E-F6E4-C944-56C970F3A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1658D5-C609-5FFD-5EC5-2FB77174E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953390-1408-D0E9-A2AF-0207414F9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DC5464-F53E-F146-5642-D8F4728D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54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EBD25-ABDF-698B-CDF7-7392A2E78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E56B39-D5E1-248A-176A-69F82D087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81C4E-9F62-70F3-D79B-6263E80C3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BB424-502E-58EA-E89D-685EB48D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49569-2B77-C16C-9C34-66DA969F5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D05572-A783-723A-BB36-AC5F8357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8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FC852-7527-E39A-DF21-A1DAF3FF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3361E6-3030-0BCD-5C69-8FF68EC3F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F8FD8-FD06-925D-CB24-09FB0ED936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1E547-A6EB-4143-921F-C285E922B9D8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3FD9D-1F58-3F65-CCFC-3C505701A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9E1E8-19A6-A4FB-A0A6-5E587E7DB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EE5F-E055-4720-98DD-EF70D4866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6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genda.infn.it/event/35579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forms.gle/8Pm3xwdTXAEofm7f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5BBBF1-98A2-33D9-0735-9A254E0A0CD4}"/>
              </a:ext>
            </a:extLst>
          </p:cNvPr>
          <p:cNvSpPr txBox="1"/>
          <p:nvPr/>
        </p:nvSpPr>
        <p:spPr>
          <a:xfrm>
            <a:off x="1752600" y="2242512"/>
            <a:ext cx="8237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Background to the Normal Conducting High-Gradient Survey that you will receive soon</a:t>
            </a:r>
            <a:endParaRPr lang="en-GB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E17ECA-B171-2052-7E45-7A733F239E5B}"/>
              </a:ext>
            </a:extLst>
          </p:cNvPr>
          <p:cNvSpPr txBox="1"/>
          <p:nvPr/>
        </p:nvSpPr>
        <p:spPr>
          <a:xfrm>
            <a:off x="9144000" y="5486400"/>
            <a:ext cx="1735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Walter Wuensch</a:t>
            </a:r>
          </a:p>
          <a:p>
            <a:r>
              <a:rPr lang="en-US" dirty="0"/>
              <a:t>miniMeVArc</a:t>
            </a:r>
          </a:p>
          <a:p>
            <a:r>
              <a:rPr lang="en-US" dirty="0"/>
              <a:t>14/9/2023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41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B96F61-22B9-AA05-2916-DA1C6D863A99}"/>
              </a:ext>
            </a:extLst>
          </p:cNvPr>
          <p:cNvSpPr txBox="1"/>
          <p:nvPr/>
        </p:nvSpPr>
        <p:spPr>
          <a:xfrm>
            <a:off x="3918856" y="5070766"/>
            <a:ext cx="3925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https://agenda.infn.it/event/35579/</a:t>
            </a:r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38F208-3F35-60FD-F7E5-A971CED49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295" y="738028"/>
            <a:ext cx="7173509" cy="373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30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CBF46F-04DE-293F-B426-C74328E18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45" y="161731"/>
            <a:ext cx="6451569" cy="4766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4C557B-02FE-03AA-8014-3828408AF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758" y="2500604"/>
            <a:ext cx="5743136" cy="427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9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86039D-669D-F099-3DB9-5E5437325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81" y="354565"/>
            <a:ext cx="5896262" cy="44040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9F1066-7732-8BCA-1EC5-0AADB1325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294" y="2376195"/>
            <a:ext cx="5743742" cy="43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3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ABA837-E672-20E1-4663-3CC01C0EE0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380"/>
          <a:stretch/>
        </p:blipFill>
        <p:spPr>
          <a:xfrm>
            <a:off x="410283" y="323461"/>
            <a:ext cx="6096528" cy="22160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2366F8-5F00-E3AD-310B-A557FDD60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695" y="2283592"/>
            <a:ext cx="7713570" cy="433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4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006A3E-9D91-40CB-B77A-3377D71A0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53" y="296098"/>
            <a:ext cx="6376183" cy="35866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78777D-B298-0708-BA89-0FAC5E1AA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903" y="3269453"/>
            <a:ext cx="6096528" cy="34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1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C44FED-63D0-4B7A-452B-AC858F8D6B54}"/>
              </a:ext>
            </a:extLst>
          </p:cNvPr>
          <p:cNvSpPr txBox="1"/>
          <p:nvPr/>
        </p:nvSpPr>
        <p:spPr>
          <a:xfrm>
            <a:off x="298580" y="572278"/>
            <a:ext cx="6394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provide basis for “implementation” and development of future proposals, David Alesini and I would like to start with composing a reasonably accurate picture of ongoing high-gradient activities.</a:t>
            </a:r>
          </a:p>
          <a:p>
            <a:r>
              <a:rPr lang="en-US" dirty="0"/>
              <a:t>We plan to do this through a survey. Each of your groups will be contacted soon.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7D3757-3D3A-9CFE-A892-49A898901E7A}"/>
              </a:ext>
            </a:extLst>
          </p:cNvPr>
          <p:cNvSpPr txBox="1"/>
          <p:nvPr/>
        </p:nvSpPr>
        <p:spPr>
          <a:xfrm>
            <a:off x="678024" y="2779358"/>
            <a:ext cx="4211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https://forms.gle/8Pm3xwdTXAEofm7fA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7C709-46B9-688C-C6A0-A6A246441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024" y="0"/>
            <a:ext cx="3977756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A5DB26-94ED-1C9D-1E23-245F24528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4970" y="3429000"/>
            <a:ext cx="4671209" cy="3220523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B2049EE-9BF6-B55F-F040-2F837A6F4E48}"/>
              </a:ext>
            </a:extLst>
          </p:cNvPr>
          <p:cNvSpPr/>
          <p:nvPr/>
        </p:nvSpPr>
        <p:spPr>
          <a:xfrm>
            <a:off x="473318" y="5778758"/>
            <a:ext cx="1436914" cy="5536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73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C0FC78-B54B-B3D1-A093-D53414ACE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065823" cy="25106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69E2EF-41A2-8470-D6AD-CF9AD777B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413" y="2510628"/>
            <a:ext cx="9080992" cy="15895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005ED5-4237-081E-60FF-A51DF25F2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00137"/>
            <a:ext cx="9686446" cy="26854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181D26-680E-8264-7030-1654A81A89C6}"/>
              </a:ext>
            </a:extLst>
          </p:cNvPr>
          <p:cNvSpPr txBox="1"/>
          <p:nvPr/>
        </p:nvSpPr>
        <p:spPr>
          <a:xfrm>
            <a:off x="9504784" y="1161876"/>
            <a:ext cx="1214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Test stands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9757A5-7A47-1CD5-AE7B-A17479F12ABF}"/>
              </a:ext>
            </a:extLst>
          </p:cNvPr>
          <p:cNvSpPr txBox="1"/>
          <p:nvPr/>
        </p:nvSpPr>
        <p:spPr>
          <a:xfrm>
            <a:off x="133738" y="3001345"/>
            <a:ext cx="2578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Linearizers and deflectors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5D80D1-4298-C27A-C53E-9C35E8596868}"/>
              </a:ext>
            </a:extLst>
          </p:cNvPr>
          <p:cNvSpPr txBox="1"/>
          <p:nvPr/>
        </p:nvSpPr>
        <p:spPr>
          <a:xfrm>
            <a:off x="9607420" y="5258205"/>
            <a:ext cx="2476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High-performance linacs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411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63971C-D446-85DA-661F-FD97BB558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442" y="351995"/>
            <a:ext cx="6735115" cy="615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33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92</Words>
  <Application>Microsoft Office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8</cp:revision>
  <dcterms:created xsi:type="dcterms:W3CDTF">2023-09-11T14:36:45Z</dcterms:created>
  <dcterms:modified xsi:type="dcterms:W3CDTF">2023-09-11T15:00:32Z</dcterms:modified>
</cp:coreProperties>
</file>