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4"/>
  </p:sldMasterIdLst>
  <p:notesMasterIdLst>
    <p:notesMasterId r:id="rId19"/>
  </p:notesMasterIdLst>
  <p:sldIdLst>
    <p:sldId id="256" r:id="rId5"/>
    <p:sldId id="298" r:id="rId6"/>
    <p:sldId id="317" r:id="rId7"/>
    <p:sldId id="318" r:id="rId8"/>
    <p:sldId id="319" r:id="rId9"/>
    <p:sldId id="320" r:id="rId10"/>
    <p:sldId id="321" r:id="rId11"/>
    <p:sldId id="322" r:id="rId12"/>
    <p:sldId id="323" r:id="rId13"/>
    <p:sldId id="324" r:id="rId14"/>
    <p:sldId id="325" r:id="rId15"/>
    <p:sldId id="278" r:id="rId16"/>
    <p:sldId id="326" r:id="rId17"/>
    <p:sldId id="316" r:id="rId1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66"/>
    <a:srgbClr val="F692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6635" autoAdjust="0"/>
    <p:restoredTop sz="93792" autoAdjust="0"/>
  </p:normalViewPr>
  <p:slideViewPr>
    <p:cSldViewPr snapToGrid="0">
      <p:cViewPr varScale="1">
        <p:scale>
          <a:sx n="67" d="100"/>
          <a:sy n="67" d="100"/>
        </p:scale>
        <p:origin x="964" y="44"/>
      </p:cViewPr>
      <p:guideLst/>
    </p:cSldViewPr>
  </p:slideViewPr>
  <p:notesTextViewPr>
    <p:cViewPr>
      <p:scale>
        <a:sx n="300" d="100"/>
        <a:sy n="3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52" d="100"/>
          <a:sy n="52" d="100"/>
        </p:scale>
        <p:origin x="2680" y="6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microsoft.com/office/2016/11/relationships/changesInfo" Target="changesInfos/changesInfo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alva Barranco Cárceles" userId="b6d1d0de-acd8-454b-b831-df73a6b93440" providerId="ADAL" clId="{60EC74A1-9C65-43B3-ACFF-B4348AC32A12}"/>
    <pc:docChg chg="undo custSel addSld delSld modSld sldOrd">
      <pc:chgData name="Salva Barranco Cárceles" userId="b6d1d0de-acd8-454b-b831-df73a6b93440" providerId="ADAL" clId="{60EC74A1-9C65-43B3-ACFF-B4348AC32A12}" dt="2023-07-07T11:07:32.969" v="2032"/>
      <pc:docMkLst>
        <pc:docMk/>
      </pc:docMkLst>
      <pc:sldChg chg="delSp modSp mod">
        <pc:chgData name="Salva Barranco Cárceles" userId="b6d1d0de-acd8-454b-b831-df73a6b93440" providerId="ADAL" clId="{60EC74A1-9C65-43B3-ACFF-B4348AC32A12}" dt="2023-07-07T09:36:30.789" v="119" actId="20577"/>
        <pc:sldMkLst>
          <pc:docMk/>
          <pc:sldMk cId="3974844585" sldId="256"/>
        </pc:sldMkLst>
        <pc:spChg chg="mod">
          <ac:chgData name="Salva Barranco Cárceles" userId="b6d1d0de-acd8-454b-b831-df73a6b93440" providerId="ADAL" clId="{60EC74A1-9C65-43B3-ACFF-B4348AC32A12}" dt="2023-07-07T09:36:30.789" v="119" actId="20577"/>
          <ac:spMkLst>
            <pc:docMk/>
            <pc:sldMk cId="3974844585" sldId="256"/>
            <ac:spMk id="3" creationId="{00000000-0000-0000-0000-000000000000}"/>
          </ac:spMkLst>
        </pc:spChg>
        <pc:picChg chg="del">
          <ac:chgData name="Salva Barranco Cárceles" userId="b6d1d0de-acd8-454b-b831-df73a6b93440" providerId="ADAL" clId="{60EC74A1-9C65-43B3-ACFF-B4348AC32A12}" dt="2023-07-07T09:35:37.064" v="118" actId="478"/>
          <ac:picMkLst>
            <pc:docMk/>
            <pc:sldMk cId="3974844585" sldId="256"/>
            <ac:picMk id="2" creationId="{00000000-0000-0000-0000-000000000000}"/>
          </ac:picMkLst>
        </pc:picChg>
      </pc:sldChg>
      <pc:sldChg chg="modSp mod ord">
        <pc:chgData name="Salva Barranco Cárceles" userId="b6d1d0de-acd8-454b-b831-df73a6b93440" providerId="ADAL" clId="{60EC74A1-9C65-43B3-ACFF-B4348AC32A12}" dt="2023-07-07T09:59:30.008" v="674" actId="20577"/>
        <pc:sldMkLst>
          <pc:docMk/>
          <pc:sldMk cId="2081160029" sldId="257"/>
        </pc:sldMkLst>
        <pc:spChg chg="mod">
          <ac:chgData name="Salva Barranco Cárceles" userId="b6d1d0de-acd8-454b-b831-df73a6b93440" providerId="ADAL" clId="{60EC74A1-9C65-43B3-ACFF-B4348AC32A12}" dt="2023-07-07T09:59:30.008" v="674" actId="20577"/>
          <ac:spMkLst>
            <pc:docMk/>
            <pc:sldMk cId="2081160029" sldId="257"/>
            <ac:spMk id="2" creationId="{00000000-0000-0000-0000-000000000000}"/>
          </ac:spMkLst>
        </pc:spChg>
        <pc:spChg chg="mod">
          <ac:chgData name="Salva Barranco Cárceles" userId="b6d1d0de-acd8-454b-b831-df73a6b93440" providerId="ADAL" clId="{60EC74A1-9C65-43B3-ACFF-B4348AC32A12}" dt="2023-07-07T09:57:12.480" v="659" actId="1035"/>
          <ac:spMkLst>
            <pc:docMk/>
            <pc:sldMk cId="2081160029" sldId="257"/>
            <ac:spMk id="10" creationId="{00000000-0000-0000-0000-000000000000}"/>
          </ac:spMkLst>
        </pc:spChg>
        <pc:spChg chg="mod">
          <ac:chgData name="Salva Barranco Cárceles" userId="b6d1d0de-acd8-454b-b831-df73a6b93440" providerId="ADAL" clId="{60EC74A1-9C65-43B3-ACFF-B4348AC32A12}" dt="2023-07-07T09:57:23.408" v="669" actId="1036"/>
          <ac:spMkLst>
            <pc:docMk/>
            <pc:sldMk cId="2081160029" sldId="257"/>
            <ac:spMk id="14" creationId="{00000000-0000-0000-0000-000000000000}"/>
          </ac:spMkLst>
        </pc:spChg>
        <pc:spChg chg="mod">
          <ac:chgData name="Salva Barranco Cárceles" userId="b6d1d0de-acd8-454b-b831-df73a6b93440" providerId="ADAL" clId="{60EC74A1-9C65-43B3-ACFF-B4348AC32A12}" dt="2023-07-07T09:57:12.480" v="659" actId="1035"/>
          <ac:spMkLst>
            <pc:docMk/>
            <pc:sldMk cId="2081160029" sldId="257"/>
            <ac:spMk id="16" creationId="{00000000-0000-0000-0000-000000000000}"/>
          </ac:spMkLst>
        </pc:spChg>
        <pc:grpChg chg="mod">
          <ac:chgData name="Salva Barranco Cárceles" userId="b6d1d0de-acd8-454b-b831-df73a6b93440" providerId="ADAL" clId="{60EC74A1-9C65-43B3-ACFF-B4348AC32A12}" dt="2023-07-07T09:57:23.408" v="669" actId="1036"/>
          <ac:grpSpMkLst>
            <pc:docMk/>
            <pc:sldMk cId="2081160029" sldId="257"/>
            <ac:grpSpMk id="12" creationId="{00000000-0000-0000-0000-000000000000}"/>
          </ac:grpSpMkLst>
        </pc:grpChg>
        <pc:picChg chg="mod">
          <ac:chgData name="Salva Barranco Cárceles" userId="b6d1d0de-acd8-454b-b831-df73a6b93440" providerId="ADAL" clId="{60EC74A1-9C65-43B3-ACFF-B4348AC32A12}" dt="2023-07-07T09:57:23.408" v="669" actId="1036"/>
          <ac:picMkLst>
            <pc:docMk/>
            <pc:sldMk cId="2081160029" sldId="257"/>
            <ac:picMk id="11" creationId="{00000000-0000-0000-0000-000000000000}"/>
          </ac:picMkLst>
        </pc:picChg>
        <pc:picChg chg="mod">
          <ac:chgData name="Salva Barranco Cárceles" userId="b6d1d0de-acd8-454b-b831-df73a6b93440" providerId="ADAL" clId="{60EC74A1-9C65-43B3-ACFF-B4348AC32A12}" dt="2023-07-07T09:57:23.408" v="669" actId="1036"/>
          <ac:picMkLst>
            <pc:docMk/>
            <pc:sldMk cId="2081160029" sldId="257"/>
            <ac:picMk id="13" creationId="{00000000-0000-0000-0000-000000000000}"/>
          </ac:picMkLst>
        </pc:picChg>
        <pc:picChg chg="mod">
          <ac:chgData name="Salva Barranco Cárceles" userId="b6d1d0de-acd8-454b-b831-df73a6b93440" providerId="ADAL" clId="{60EC74A1-9C65-43B3-ACFF-B4348AC32A12}" dt="2023-07-07T09:57:23.408" v="669" actId="1036"/>
          <ac:picMkLst>
            <pc:docMk/>
            <pc:sldMk cId="2081160029" sldId="257"/>
            <ac:picMk id="22" creationId="{30CDB760-C1BF-45C3-934A-B8DF89BFF4DF}"/>
          </ac:picMkLst>
        </pc:picChg>
        <pc:picChg chg="mod">
          <ac:chgData name="Salva Barranco Cárceles" userId="b6d1d0de-acd8-454b-b831-df73a6b93440" providerId="ADAL" clId="{60EC74A1-9C65-43B3-ACFF-B4348AC32A12}" dt="2023-07-07T09:57:23.408" v="669" actId="1036"/>
          <ac:picMkLst>
            <pc:docMk/>
            <pc:sldMk cId="2081160029" sldId="257"/>
            <ac:picMk id="26" creationId="{90789396-5C01-3D0E-8A35-4680B6DA09B3}"/>
          </ac:picMkLst>
        </pc:picChg>
      </pc:sldChg>
      <pc:sldChg chg="del">
        <pc:chgData name="Salva Barranco Cárceles" userId="b6d1d0de-acd8-454b-b831-df73a6b93440" providerId="ADAL" clId="{60EC74A1-9C65-43B3-ACFF-B4348AC32A12}" dt="2023-07-07T11:05:54.635" v="2015" actId="47"/>
        <pc:sldMkLst>
          <pc:docMk/>
          <pc:sldMk cId="1646590187" sldId="258"/>
        </pc:sldMkLst>
      </pc:sldChg>
      <pc:sldChg chg="add del">
        <pc:chgData name="Salva Barranco Cárceles" userId="b6d1d0de-acd8-454b-b831-df73a6b93440" providerId="ADAL" clId="{60EC74A1-9C65-43B3-ACFF-B4348AC32A12}" dt="2023-07-07T11:05:58.739" v="2017" actId="47"/>
        <pc:sldMkLst>
          <pc:docMk/>
          <pc:sldMk cId="2200568763" sldId="278"/>
        </pc:sldMkLst>
      </pc:sldChg>
      <pc:sldChg chg="del">
        <pc:chgData name="Salva Barranco Cárceles" userId="b6d1d0de-acd8-454b-b831-df73a6b93440" providerId="ADAL" clId="{60EC74A1-9C65-43B3-ACFF-B4348AC32A12}" dt="2023-07-07T11:05:54.635" v="2015" actId="47"/>
        <pc:sldMkLst>
          <pc:docMk/>
          <pc:sldMk cId="3362284053" sldId="282"/>
        </pc:sldMkLst>
      </pc:sldChg>
      <pc:sldChg chg="del">
        <pc:chgData name="Salva Barranco Cárceles" userId="b6d1d0de-acd8-454b-b831-df73a6b93440" providerId="ADAL" clId="{60EC74A1-9C65-43B3-ACFF-B4348AC32A12}" dt="2023-07-07T11:05:54.635" v="2015" actId="47"/>
        <pc:sldMkLst>
          <pc:docMk/>
          <pc:sldMk cId="3883834103" sldId="283"/>
        </pc:sldMkLst>
      </pc:sldChg>
      <pc:sldChg chg="del">
        <pc:chgData name="Salva Barranco Cárceles" userId="b6d1d0de-acd8-454b-b831-df73a6b93440" providerId="ADAL" clId="{60EC74A1-9C65-43B3-ACFF-B4348AC32A12}" dt="2023-07-07T11:05:54.635" v="2015" actId="47"/>
        <pc:sldMkLst>
          <pc:docMk/>
          <pc:sldMk cId="523230329" sldId="285"/>
        </pc:sldMkLst>
      </pc:sldChg>
      <pc:sldChg chg="del">
        <pc:chgData name="Salva Barranco Cárceles" userId="b6d1d0de-acd8-454b-b831-df73a6b93440" providerId="ADAL" clId="{60EC74A1-9C65-43B3-ACFF-B4348AC32A12}" dt="2023-07-07T11:05:54.635" v="2015" actId="47"/>
        <pc:sldMkLst>
          <pc:docMk/>
          <pc:sldMk cId="3228082113" sldId="286"/>
        </pc:sldMkLst>
      </pc:sldChg>
      <pc:sldChg chg="del">
        <pc:chgData name="Salva Barranco Cárceles" userId="b6d1d0de-acd8-454b-b831-df73a6b93440" providerId="ADAL" clId="{60EC74A1-9C65-43B3-ACFF-B4348AC32A12}" dt="2023-07-07T11:05:54.635" v="2015" actId="47"/>
        <pc:sldMkLst>
          <pc:docMk/>
          <pc:sldMk cId="2480059444" sldId="288"/>
        </pc:sldMkLst>
      </pc:sldChg>
      <pc:sldChg chg="del">
        <pc:chgData name="Salva Barranco Cárceles" userId="b6d1d0de-acd8-454b-b831-df73a6b93440" providerId="ADAL" clId="{60EC74A1-9C65-43B3-ACFF-B4348AC32A12}" dt="2023-07-07T11:05:54.635" v="2015" actId="47"/>
        <pc:sldMkLst>
          <pc:docMk/>
          <pc:sldMk cId="831754140" sldId="289"/>
        </pc:sldMkLst>
      </pc:sldChg>
      <pc:sldChg chg="del">
        <pc:chgData name="Salva Barranco Cárceles" userId="b6d1d0de-acd8-454b-b831-df73a6b93440" providerId="ADAL" clId="{60EC74A1-9C65-43B3-ACFF-B4348AC32A12}" dt="2023-07-07T11:05:54.635" v="2015" actId="47"/>
        <pc:sldMkLst>
          <pc:docMk/>
          <pc:sldMk cId="2704042415" sldId="290"/>
        </pc:sldMkLst>
      </pc:sldChg>
      <pc:sldChg chg="del">
        <pc:chgData name="Salva Barranco Cárceles" userId="b6d1d0de-acd8-454b-b831-df73a6b93440" providerId="ADAL" clId="{60EC74A1-9C65-43B3-ACFF-B4348AC32A12}" dt="2023-07-07T11:05:54.635" v="2015" actId="47"/>
        <pc:sldMkLst>
          <pc:docMk/>
          <pc:sldMk cId="2076572664" sldId="293"/>
        </pc:sldMkLst>
      </pc:sldChg>
      <pc:sldChg chg="addSp modSp add mod">
        <pc:chgData name="Salva Barranco Cárceles" userId="b6d1d0de-acd8-454b-b831-df73a6b93440" providerId="ADAL" clId="{60EC74A1-9C65-43B3-ACFF-B4348AC32A12}" dt="2023-07-07T11:06:35.811" v="2025"/>
        <pc:sldMkLst>
          <pc:docMk/>
          <pc:sldMk cId="2029029579" sldId="295"/>
        </pc:sldMkLst>
        <pc:spChg chg="mod">
          <ac:chgData name="Salva Barranco Cárceles" userId="b6d1d0de-acd8-454b-b831-df73a6b93440" providerId="ADAL" clId="{60EC74A1-9C65-43B3-ACFF-B4348AC32A12}" dt="2023-07-07T10:21:34.969" v="1140" actId="20577"/>
          <ac:spMkLst>
            <pc:docMk/>
            <pc:sldMk cId="2029029579" sldId="295"/>
            <ac:spMk id="2" creationId="{00000000-0000-0000-0000-000000000000}"/>
          </ac:spMkLst>
        </pc:spChg>
        <pc:picChg chg="add mod">
          <ac:chgData name="Salva Barranco Cárceles" userId="b6d1d0de-acd8-454b-b831-df73a6b93440" providerId="ADAL" clId="{60EC74A1-9C65-43B3-ACFF-B4348AC32A12}" dt="2023-07-07T11:06:35.811" v="2025"/>
          <ac:picMkLst>
            <pc:docMk/>
            <pc:sldMk cId="2029029579" sldId="295"/>
            <ac:picMk id="6" creationId="{C30BA89D-0322-405E-B38D-E526CA7D37B2}"/>
          </ac:picMkLst>
        </pc:picChg>
      </pc:sldChg>
      <pc:sldChg chg="del">
        <pc:chgData name="Salva Barranco Cárceles" userId="b6d1d0de-acd8-454b-b831-df73a6b93440" providerId="ADAL" clId="{60EC74A1-9C65-43B3-ACFF-B4348AC32A12}" dt="2023-07-07T11:05:54.635" v="2015" actId="47"/>
        <pc:sldMkLst>
          <pc:docMk/>
          <pc:sldMk cId="2657279890" sldId="296"/>
        </pc:sldMkLst>
      </pc:sldChg>
      <pc:sldChg chg="del">
        <pc:chgData name="Salva Barranco Cárceles" userId="b6d1d0de-acd8-454b-b831-df73a6b93440" providerId="ADAL" clId="{60EC74A1-9C65-43B3-ACFF-B4348AC32A12}" dt="2023-07-07T11:05:54.635" v="2015" actId="47"/>
        <pc:sldMkLst>
          <pc:docMk/>
          <pc:sldMk cId="4042860153" sldId="297"/>
        </pc:sldMkLst>
      </pc:sldChg>
      <pc:sldChg chg="addSp modSp mod ord modAnim">
        <pc:chgData name="Salva Barranco Cárceles" userId="b6d1d0de-acd8-454b-b831-df73a6b93440" providerId="ADAL" clId="{60EC74A1-9C65-43B3-ACFF-B4348AC32A12}" dt="2023-07-07T09:51:46.402" v="646"/>
        <pc:sldMkLst>
          <pc:docMk/>
          <pc:sldMk cId="2382904521" sldId="298"/>
        </pc:sldMkLst>
        <pc:spChg chg="mod">
          <ac:chgData name="Salva Barranco Cárceles" userId="b6d1d0de-acd8-454b-b831-df73a6b93440" providerId="ADAL" clId="{60EC74A1-9C65-43B3-ACFF-B4348AC32A12}" dt="2023-07-07T09:43:10.949" v="210" actId="20577"/>
          <ac:spMkLst>
            <pc:docMk/>
            <pc:sldMk cId="2382904521" sldId="298"/>
            <ac:spMk id="2" creationId="{00000000-0000-0000-0000-000000000000}"/>
          </ac:spMkLst>
        </pc:spChg>
        <pc:spChg chg="mod">
          <ac:chgData name="Salva Barranco Cárceles" userId="b6d1d0de-acd8-454b-b831-df73a6b93440" providerId="ADAL" clId="{60EC74A1-9C65-43B3-ACFF-B4348AC32A12}" dt="2023-07-07T09:49:06.926" v="581" actId="12788"/>
          <ac:spMkLst>
            <pc:docMk/>
            <pc:sldMk cId="2382904521" sldId="298"/>
            <ac:spMk id="16" creationId="{00000000-0000-0000-0000-000000000000}"/>
          </ac:spMkLst>
        </pc:spChg>
        <pc:spChg chg="mod">
          <ac:chgData name="Salva Barranco Cárceles" userId="b6d1d0de-acd8-454b-b831-df73a6b93440" providerId="ADAL" clId="{60EC74A1-9C65-43B3-ACFF-B4348AC32A12}" dt="2023-07-07T09:49:06.926" v="581" actId="12788"/>
          <ac:spMkLst>
            <pc:docMk/>
            <pc:sldMk cId="2382904521" sldId="298"/>
            <ac:spMk id="23" creationId="{941142E8-27BB-45F5-9404-76C9A8062212}"/>
          </ac:spMkLst>
        </pc:spChg>
        <pc:spChg chg="mod">
          <ac:chgData name="Salva Barranco Cárceles" userId="b6d1d0de-acd8-454b-b831-df73a6b93440" providerId="ADAL" clId="{60EC74A1-9C65-43B3-ACFF-B4348AC32A12}" dt="2023-07-07T09:48:59.602" v="580" actId="12788"/>
          <ac:spMkLst>
            <pc:docMk/>
            <pc:sldMk cId="2382904521" sldId="298"/>
            <ac:spMk id="28" creationId="{00000000-0000-0000-0000-000000000000}"/>
          </ac:spMkLst>
        </pc:spChg>
        <pc:spChg chg="mod">
          <ac:chgData name="Salva Barranco Cárceles" userId="b6d1d0de-acd8-454b-b831-df73a6b93440" providerId="ADAL" clId="{60EC74A1-9C65-43B3-ACFF-B4348AC32A12}" dt="2023-07-07T09:47:41.446" v="478" actId="553"/>
          <ac:spMkLst>
            <pc:docMk/>
            <pc:sldMk cId="2382904521" sldId="298"/>
            <ac:spMk id="29" creationId="{00000000-0000-0000-0000-000000000000}"/>
          </ac:spMkLst>
        </pc:spChg>
        <pc:spChg chg="mod">
          <ac:chgData name="Salva Barranco Cárceles" userId="b6d1d0de-acd8-454b-b831-df73a6b93440" providerId="ADAL" clId="{60EC74A1-9C65-43B3-ACFF-B4348AC32A12}" dt="2023-07-07T09:49:06.926" v="581" actId="12788"/>
          <ac:spMkLst>
            <pc:docMk/>
            <pc:sldMk cId="2382904521" sldId="298"/>
            <ac:spMk id="31" creationId="{54B68DF1-1FB7-4FBF-3440-D1C0A3BDB28A}"/>
          </ac:spMkLst>
        </pc:spChg>
        <pc:spChg chg="mod">
          <ac:chgData name="Salva Barranco Cárceles" userId="b6d1d0de-acd8-454b-b831-df73a6b93440" providerId="ADAL" clId="{60EC74A1-9C65-43B3-ACFF-B4348AC32A12}" dt="2023-07-07T09:49:06.926" v="581" actId="12788"/>
          <ac:spMkLst>
            <pc:docMk/>
            <pc:sldMk cId="2382904521" sldId="298"/>
            <ac:spMk id="33" creationId="{B008DE9E-1315-FACA-7402-79FE00C8EDD1}"/>
          </ac:spMkLst>
        </pc:spChg>
        <pc:spChg chg="mod">
          <ac:chgData name="Salva Barranco Cárceles" userId="b6d1d0de-acd8-454b-b831-df73a6b93440" providerId="ADAL" clId="{60EC74A1-9C65-43B3-ACFF-B4348AC32A12}" dt="2023-07-07T09:49:06.926" v="581" actId="12788"/>
          <ac:spMkLst>
            <pc:docMk/>
            <pc:sldMk cId="2382904521" sldId="298"/>
            <ac:spMk id="34" creationId="{794C03A0-2AAB-4AAD-3E77-AEF2C2128D4D}"/>
          </ac:spMkLst>
        </pc:spChg>
        <pc:spChg chg="mod">
          <ac:chgData name="Salva Barranco Cárceles" userId="b6d1d0de-acd8-454b-b831-df73a6b93440" providerId="ADAL" clId="{60EC74A1-9C65-43B3-ACFF-B4348AC32A12}" dt="2023-07-07T09:49:06.926" v="581" actId="12788"/>
          <ac:spMkLst>
            <pc:docMk/>
            <pc:sldMk cId="2382904521" sldId="298"/>
            <ac:spMk id="35" creationId="{8E399CE0-FEE1-28B4-8F65-D4453DA66CC2}"/>
          </ac:spMkLst>
        </pc:spChg>
        <pc:spChg chg="add mod">
          <ac:chgData name="Salva Barranco Cárceles" userId="b6d1d0de-acd8-454b-b831-df73a6b93440" providerId="ADAL" clId="{60EC74A1-9C65-43B3-ACFF-B4348AC32A12}" dt="2023-07-07T09:49:13.318" v="582" actId="12788"/>
          <ac:spMkLst>
            <pc:docMk/>
            <pc:sldMk cId="2382904521" sldId="298"/>
            <ac:spMk id="37" creationId="{5E7D31AD-21F8-4B92-BBC7-38AE2A4888AF}"/>
          </ac:spMkLst>
        </pc:spChg>
        <pc:spChg chg="add mod">
          <ac:chgData name="Salva Barranco Cárceles" userId="b6d1d0de-acd8-454b-b831-df73a6b93440" providerId="ADAL" clId="{60EC74A1-9C65-43B3-ACFF-B4348AC32A12}" dt="2023-07-07T09:49:13.318" v="582" actId="12788"/>
          <ac:spMkLst>
            <pc:docMk/>
            <pc:sldMk cId="2382904521" sldId="298"/>
            <ac:spMk id="38" creationId="{AD122ED9-481D-4F07-B1AB-B83DF91E05CB}"/>
          </ac:spMkLst>
        </pc:spChg>
        <pc:grpChg chg="add mod">
          <ac:chgData name="Salva Barranco Cárceles" userId="b6d1d0de-acd8-454b-b831-df73a6b93440" providerId="ADAL" clId="{60EC74A1-9C65-43B3-ACFF-B4348AC32A12}" dt="2023-07-07T09:49:13.318" v="582" actId="12788"/>
          <ac:grpSpMkLst>
            <pc:docMk/>
            <pc:sldMk cId="2382904521" sldId="298"/>
            <ac:grpSpMk id="3" creationId="{19CB6C61-C430-4559-BD01-450C5778CA71}"/>
          </ac:grpSpMkLst>
        </pc:grpChg>
        <pc:grpChg chg="mod">
          <ac:chgData name="Salva Barranco Cárceles" userId="b6d1d0de-acd8-454b-b831-df73a6b93440" providerId="ADAL" clId="{60EC74A1-9C65-43B3-ACFF-B4348AC32A12}" dt="2023-07-07T09:48:59.602" v="580" actId="12788"/>
          <ac:grpSpMkLst>
            <pc:docMk/>
            <pc:sldMk cId="2382904521" sldId="298"/>
            <ac:grpSpMk id="8" creationId="{00000000-0000-0000-0000-000000000000}"/>
          </ac:grpSpMkLst>
        </pc:grpChg>
        <pc:grpChg chg="mod">
          <ac:chgData name="Salva Barranco Cárceles" userId="b6d1d0de-acd8-454b-b831-df73a6b93440" providerId="ADAL" clId="{60EC74A1-9C65-43B3-ACFF-B4348AC32A12}" dt="2023-07-07T09:49:06.926" v="581" actId="12788"/>
          <ac:grpSpMkLst>
            <pc:docMk/>
            <pc:sldMk cId="2382904521" sldId="298"/>
            <ac:grpSpMk id="24" creationId="{5EFC5D25-7203-1990-6DB1-85E5E72BFCE3}"/>
          </ac:grpSpMkLst>
        </pc:grpChg>
        <pc:grpChg chg="mod">
          <ac:chgData name="Salva Barranco Cárceles" userId="b6d1d0de-acd8-454b-b831-df73a6b93440" providerId="ADAL" clId="{60EC74A1-9C65-43B3-ACFF-B4348AC32A12}" dt="2023-07-07T09:49:06.926" v="581" actId="12788"/>
          <ac:grpSpMkLst>
            <pc:docMk/>
            <pc:sldMk cId="2382904521" sldId="298"/>
            <ac:grpSpMk id="25" creationId="{9F347281-EBDA-9CF3-5D8B-86F89F8605BD}"/>
          </ac:grpSpMkLst>
        </pc:grpChg>
        <pc:grpChg chg="mod">
          <ac:chgData name="Salva Barranco Cárceles" userId="b6d1d0de-acd8-454b-b831-df73a6b93440" providerId="ADAL" clId="{60EC74A1-9C65-43B3-ACFF-B4348AC32A12}" dt="2023-07-07T09:49:06.926" v="581" actId="12788"/>
          <ac:grpSpMkLst>
            <pc:docMk/>
            <pc:sldMk cId="2382904521" sldId="298"/>
            <ac:grpSpMk id="27" creationId="{F344BA16-59F2-9EDE-8561-AC3055641E84}"/>
          </ac:grpSpMkLst>
        </pc:grpChg>
        <pc:grpChg chg="mod">
          <ac:chgData name="Salva Barranco Cárceles" userId="b6d1d0de-acd8-454b-b831-df73a6b93440" providerId="ADAL" clId="{60EC74A1-9C65-43B3-ACFF-B4348AC32A12}" dt="2023-07-07T09:49:06.926" v="581" actId="12788"/>
          <ac:grpSpMkLst>
            <pc:docMk/>
            <pc:sldMk cId="2382904521" sldId="298"/>
            <ac:grpSpMk id="36" creationId="{00000000-0000-0000-0000-000000000000}"/>
          </ac:grpSpMkLst>
        </pc:grpChg>
        <pc:picChg chg="mod">
          <ac:chgData name="Salva Barranco Cárceles" userId="b6d1d0de-acd8-454b-b831-df73a6b93440" providerId="ADAL" clId="{60EC74A1-9C65-43B3-ACFF-B4348AC32A12}" dt="2023-07-07T09:47:41.446" v="478" actId="553"/>
          <ac:picMkLst>
            <pc:docMk/>
            <pc:sldMk cId="2382904521" sldId="298"/>
            <ac:picMk id="7" creationId="{00000000-0000-0000-0000-000000000000}"/>
          </ac:picMkLst>
        </pc:picChg>
        <pc:picChg chg="add mod">
          <ac:chgData name="Salva Barranco Cárceles" userId="b6d1d0de-acd8-454b-b831-df73a6b93440" providerId="ADAL" clId="{60EC74A1-9C65-43B3-ACFF-B4348AC32A12}" dt="2023-07-07T09:49:13.318" v="582" actId="12788"/>
          <ac:picMkLst>
            <pc:docMk/>
            <pc:sldMk cId="2382904521" sldId="298"/>
            <ac:picMk id="26" creationId="{5D3B0612-0816-4B62-A694-C9D977D48ABE}"/>
          </ac:picMkLst>
        </pc:picChg>
        <pc:picChg chg="mod">
          <ac:chgData name="Salva Barranco Cárceles" userId="b6d1d0de-acd8-454b-b831-df73a6b93440" providerId="ADAL" clId="{60EC74A1-9C65-43B3-ACFF-B4348AC32A12}" dt="2023-07-07T09:49:06.926" v="581" actId="12788"/>
          <ac:picMkLst>
            <pc:docMk/>
            <pc:sldMk cId="2382904521" sldId="298"/>
            <ac:picMk id="30" creationId="{F853D641-2A46-F506-6AEF-BB2A749151B9}"/>
          </ac:picMkLst>
        </pc:picChg>
        <pc:picChg chg="mod">
          <ac:chgData name="Salva Barranco Cárceles" userId="b6d1d0de-acd8-454b-b831-df73a6b93440" providerId="ADAL" clId="{60EC74A1-9C65-43B3-ACFF-B4348AC32A12}" dt="2023-07-07T09:49:06.926" v="581" actId="12788"/>
          <ac:picMkLst>
            <pc:docMk/>
            <pc:sldMk cId="2382904521" sldId="298"/>
            <ac:picMk id="32" creationId="{D948399A-DA74-9994-CC47-38C14FA0A054}"/>
          </ac:picMkLst>
        </pc:picChg>
        <pc:cxnChg chg="add mod">
          <ac:chgData name="Salva Barranco Cárceles" userId="b6d1d0de-acd8-454b-b831-df73a6b93440" providerId="ADAL" clId="{60EC74A1-9C65-43B3-ACFF-B4348AC32A12}" dt="2023-07-07T09:51:26.524" v="644" actId="554"/>
          <ac:cxnSpMkLst>
            <pc:docMk/>
            <pc:sldMk cId="2382904521" sldId="298"/>
            <ac:cxnSpMk id="6" creationId="{3866F524-FC66-42FB-AB05-63EF74931CD9}"/>
          </ac:cxnSpMkLst>
        </pc:cxnChg>
        <pc:cxnChg chg="add mod">
          <ac:chgData name="Salva Barranco Cárceles" userId="b6d1d0de-acd8-454b-b831-df73a6b93440" providerId="ADAL" clId="{60EC74A1-9C65-43B3-ACFF-B4348AC32A12}" dt="2023-07-07T09:51:26.524" v="644" actId="554"/>
          <ac:cxnSpMkLst>
            <pc:docMk/>
            <pc:sldMk cId="2382904521" sldId="298"/>
            <ac:cxnSpMk id="39" creationId="{CB300611-6E90-4AF4-BFB8-790DC930D37F}"/>
          </ac:cxnSpMkLst>
        </pc:cxnChg>
      </pc:sldChg>
      <pc:sldChg chg="del">
        <pc:chgData name="Salva Barranco Cárceles" userId="b6d1d0de-acd8-454b-b831-df73a6b93440" providerId="ADAL" clId="{60EC74A1-9C65-43B3-ACFF-B4348AC32A12}" dt="2023-07-07T11:05:54.635" v="2015" actId="47"/>
        <pc:sldMkLst>
          <pc:docMk/>
          <pc:sldMk cId="2558971991" sldId="299"/>
        </pc:sldMkLst>
      </pc:sldChg>
      <pc:sldChg chg="del">
        <pc:chgData name="Salva Barranco Cárceles" userId="b6d1d0de-acd8-454b-b831-df73a6b93440" providerId="ADAL" clId="{60EC74A1-9C65-43B3-ACFF-B4348AC32A12}" dt="2023-07-07T11:05:54.635" v="2015" actId="47"/>
        <pc:sldMkLst>
          <pc:docMk/>
          <pc:sldMk cId="3617386017" sldId="301"/>
        </pc:sldMkLst>
      </pc:sldChg>
      <pc:sldChg chg="del">
        <pc:chgData name="Salva Barranco Cárceles" userId="b6d1d0de-acd8-454b-b831-df73a6b93440" providerId="ADAL" clId="{60EC74A1-9C65-43B3-ACFF-B4348AC32A12}" dt="2023-07-07T11:06:19.575" v="2019" actId="47"/>
        <pc:sldMkLst>
          <pc:docMk/>
          <pc:sldMk cId="1719783642" sldId="303"/>
        </pc:sldMkLst>
      </pc:sldChg>
      <pc:sldChg chg="del">
        <pc:chgData name="Salva Barranco Cárceles" userId="b6d1d0de-acd8-454b-b831-df73a6b93440" providerId="ADAL" clId="{60EC74A1-9C65-43B3-ACFF-B4348AC32A12}" dt="2023-07-07T11:05:54.635" v="2015" actId="47"/>
        <pc:sldMkLst>
          <pc:docMk/>
          <pc:sldMk cId="1492662208" sldId="304"/>
        </pc:sldMkLst>
      </pc:sldChg>
      <pc:sldChg chg="addSp modSp add mod">
        <pc:chgData name="Salva Barranco Cárceles" userId="b6d1d0de-acd8-454b-b831-df73a6b93440" providerId="ADAL" clId="{60EC74A1-9C65-43B3-ACFF-B4348AC32A12}" dt="2023-07-07T11:06:30.678" v="2022" actId="1036"/>
        <pc:sldMkLst>
          <pc:docMk/>
          <pc:sldMk cId="1661879191" sldId="305"/>
        </pc:sldMkLst>
        <pc:spChg chg="mod">
          <ac:chgData name="Salva Barranco Cárceles" userId="b6d1d0de-acd8-454b-b831-df73a6b93440" providerId="ADAL" clId="{60EC74A1-9C65-43B3-ACFF-B4348AC32A12}" dt="2023-07-07T09:59:41.993" v="682" actId="20577"/>
          <ac:spMkLst>
            <pc:docMk/>
            <pc:sldMk cId="1661879191" sldId="305"/>
            <ac:spMk id="2" creationId="{00000000-0000-0000-0000-000000000000}"/>
          </ac:spMkLst>
        </pc:spChg>
        <pc:picChg chg="add mod">
          <ac:chgData name="Salva Barranco Cárceles" userId="b6d1d0de-acd8-454b-b831-df73a6b93440" providerId="ADAL" clId="{60EC74A1-9C65-43B3-ACFF-B4348AC32A12}" dt="2023-07-07T11:06:30.678" v="2022" actId="1036"/>
          <ac:picMkLst>
            <pc:docMk/>
            <pc:sldMk cId="1661879191" sldId="305"/>
            <ac:picMk id="12" creationId="{28BF207E-9631-4626-9DB5-D1CDEC28EA80}"/>
          </ac:picMkLst>
        </pc:picChg>
      </pc:sldChg>
      <pc:sldChg chg="addSp delSp modSp new mod modAnim">
        <pc:chgData name="Salva Barranco Cárceles" userId="b6d1d0de-acd8-454b-b831-df73a6b93440" providerId="ADAL" clId="{60EC74A1-9C65-43B3-ACFF-B4348AC32A12}" dt="2023-07-07T11:06:32.806" v="2023"/>
        <pc:sldMkLst>
          <pc:docMk/>
          <pc:sldMk cId="1702856893" sldId="306"/>
        </pc:sldMkLst>
        <pc:spChg chg="mod">
          <ac:chgData name="Salva Barranco Cárceles" userId="b6d1d0de-acd8-454b-b831-df73a6b93440" providerId="ADAL" clId="{60EC74A1-9C65-43B3-ACFF-B4348AC32A12}" dt="2023-07-07T10:03:56.870" v="761" actId="20577"/>
          <ac:spMkLst>
            <pc:docMk/>
            <pc:sldMk cId="1702856893" sldId="306"/>
            <ac:spMk id="2" creationId="{29A08B41-841B-4CB6-BCC4-A4F52409FD9B}"/>
          </ac:spMkLst>
        </pc:spChg>
        <pc:spChg chg="mod">
          <ac:chgData name="Salva Barranco Cárceles" userId="b6d1d0de-acd8-454b-b831-df73a6b93440" providerId="ADAL" clId="{60EC74A1-9C65-43B3-ACFF-B4348AC32A12}" dt="2023-07-07T10:08:19.417" v="979" actId="20577"/>
          <ac:spMkLst>
            <pc:docMk/>
            <pc:sldMk cId="1702856893" sldId="306"/>
            <ac:spMk id="3" creationId="{84ED99A9-B3F3-4E66-893B-B37CBF16C2EA}"/>
          </ac:spMkLst>
        </pc:spChg>
        <pc:spChg chg="add del mod topLvl">
          <ac:chgData name="Salva Barranco Cárceles" userId="b6d1d0de-acd8-454b-b831-df73a6b93440" providerId="ADAL" clId="{60EC74A1-9C65-43B3-ACFF-B4348AC32A12}" dt="2023-07-07T10:10:37.350" v="983" actId="478"/>
          <ac:spMkLst>
            <pc:docMk/>
            <pc:sldMk cId="1702856893" sldId="306"/>
            <ac:spMk id="8" creationId="{B7B14D30-0436-4B2E-B3A7-4D767BA90BB6}"/>
          </ac:spMkLst>
        </pc:spChg>
        <pc:spChg chg="add mod ord">
          <ac:chgData name="Salva Barranco Cárceles" userId="b6d1d0de-acd8-454b-b831-df73a6b93440" providerId="ADAL" clId="{60EC74A1-9C65-43B3-ACFF-B4348AC32A12}" dt="2023-07-07T10:14:01.011" v="1098" actId="207"/>
          <ac:spMkLst>
            <pc:docMk/>
            <pc:sldMk cId="1702856893" sldId="306"/>
            <ac:spMk id="9" creationId="{6DFE2045-E63E-45E1-B395-DF7EC6BCEC61}"/>
          </ac:spMkLst>
        </pc:spChg>
        <pc:grpChg chg="add del mod">
          <ac:chgData name="Salva Barranco Cárceles" userId="b6d1d0de-acd8-454b-b831-df73a6b93440" providerId="ADAL" clId="{60EC74A1-9C65-43B3-ACFF-B4348AC32A12}" dt="2023-07-07T10:10:37.350" v="983" actId="478"/>
          <ac:grpSpMkLst>
            <pc:docMk/>
            <pc:sldMk cId="1702856893" sldId="306"/>
            <ac:grpSpMk id="6" creationId="{3292D2B1-3C8F-4188-9D65-DB00E6372A47}"/>
          </ac:grpSpMkLst>
        </pc:grpChg>
        <pc:picChg chg="add mod ord topLvl">
          <ac:chgData name="Salva Barranco Cárceles" userId="b6d1d0de-acd8-454b-b831-df73a6b93440" providerId="ADAL" clId="{60EC74A1-9C65-43B3-ACFF-B4348AC32A12}" dt="2023-07-07T10:11:28.345" v="1008" actId="1076"/>
          <ac:picMkLst>
            <pc:docMk/>
            <pc:sldMk cId="1702856893" sldId="306"/>
            <ac:picMk id="7" creationId="{9994A590-19FC-4FA4-BF6D-E97D1B7AFEEA}"/>
          </ac:picMkLst>
        </pc:picChg>
        <pc:picChg chg="add mod">
          <ac:chgData name="Salva Barranco Cárceles" userId="b6d1d0de-acd8-454b-b831-df73a6b93440" providerId="ADAL" clId="{60EC74A1-9C65-43B3-ACFF-B4348AC32A12}" dt="2023-07-07T11:06:32.806" v="2023"/>
          <ac:picMkLst>
            <pc:docMk/>
            <pc:sldMk cId="1702856893" sldId="306"/>
            <ac:picMk id="10" creationId="{37C39B74-FF64-47F1-A0AE-B8D355530370}"/>
          </ac:picMkLst>
        </pc:picChg>
      </pc:sldChg>
      <pc:sldChg chg="modSp new del mod">
        <pc:chgData name="Salva Barranco Cárceles" userId="b6d1d0de-acd8-454b-b831-df73a6b93440" providerId="ADAL" clId="{60EC74A1-9C65-43B3-ACFF-B4348AC32A12}" dt="2023-07-07T10:02:31.137" v="748" actId="2696"/>
        <pc:sldMkLst>
          <pc:docMk/>
          <pc:sldMk cId="1753436454" sldId="306"/>
        </pc:sldMkLst>
        <pc:spChg chg="mod">
          <ac:chgData name="Salva Barranco Cárceles" userId="b6d1d0de-acd8-454b-b831-df73a6b93440" providerId="ADAL" clId="{60EC74A1-9C65-43B3-ACFF-B4348AC32A12}" dt="2023-07-07T10:01:23.953" v="725" actId="20577"/>
          <ac:spMkLst>
            <pc:docMk/>
            <pc:sldMk cId="1753436454" sldId="306"/>
            <ac:spMk id="2" creationId="{BD03FD51-8AF1-4F2C-8D4C-4B3422116AEE}"/>
          </ac:spMkLst>
        </pc:spChg>
        <pc:spChg chg="mod">
          <ac:chgData name="Salva Barranco Cárceles" userId="b6d1d0de-acd8-454b-b831-df73a6b93440" providerId="ADAL" clId="{60EC74A1-9C65-43B3-ACFF-B4348AC32A12}" dt="2023-07-07T10:02:00.697" v="747" actId="20577"/>
          <ac:spMkLst>
            <pc:docMk/>
            <pc:sldMk cId="1753436454" sldId="306"/>
            <ac:spMk id="3" creationId="{82F95590-0525-473B-9BB6-B3C913BEDBDF}"/>
          </ac:spMkLst>
        </pc:spChg>
      </pc:sldChg>
      <pc:sldChg chg="addSp modSp add mod">
        <pc:chgData name="Salva Barranco Cárceles" userId="b6d1d0de-acd8-454b-b831-df73a6b93440" providerId="ADAL" clId="{60EC74A1-9C65-43B3-ACFF-B4348AC32A12}" dt="2023-07-07T11:06:34.572" v="2024"/>
        <pc:sldMkLst>
          <pc:docMk/>
          <pc:sldMk cId="2178143078" sldId="307"/>
        </pc:sldMkLst>
        <pc:spChg chg="mod">
          <ac:chgData name="Salva Barranco Cárceles" userId="b6d1d0de-acd8-454b-b831-df73a6b93440" providerId="ADAL" clId="{60EC74A1-9C65-43B3-ACFF-B4348AC32A12}" dt="2023-07-07T10:20:09.015" v="1132" actId="20577"/>
          <ac:spMkLst>
            <pc:docMk/>
            <pc:sldMk cId="2178143078" sldId="307"/>
            <ac:spMk id="2" creationId="{00000000-0000-0000-0000-000000000000}"/>
          </ac:spMkLst>
        </pc:spChg>
        <pc:spChg chg="mod">
          <ac:chgData name="Salva Barranco Cárceles" userId="b6d1d0de-acd8-454b-b831-df73a6b93440" providerId="ADAL" clId="{60EC74A1-9C65-43B3-ACFF-B4348AC32A12}" dt="2023-07-07T10:20:42.174" v="1137" actId="20577"/>
          <ac:spMkLst>
            <pc:docMk/>
            <pc:sldMk cId="2178143078" sldId="307"/>
            <ac:spMk id="23" creationId="{00000000-0000-0000-0000-000000000000}"/>
          </ac:spMkLst>
        </pc:spChg>
        <pc:picChg chg="add mod">
          <ac:chgData name="Salva Barranco Cárceles" userId="b6d1d0de-acd8-454b-b831-df73a6b93440" providerId="ADAL" clId="{60EC74A1-9C65-43B3-ACFF-B4348AC32A12}" dt="2023-07-07T11:06:34.572" v="2024"/>
          <ac:picMkLst>
            <pc:docMk/>
            <pc:sldMk cId="2178143078" sldId="307"/>
            <ac:picMk id="25" creationId="{A685AFF7-F88F-4132-B53E-58C945347B32}"/>
          </ac:picMkLst>
        </pc:picChg>
      </pc:sldChg>
      <pc:sldChg chg="addSp delSp modSp new mod">
        <pc:chgData name="Salva Barranco Cárceles" userId="b6d1d0de-acd8-454b-b831-df73a6b93440" providerId="ADAL" clId="{60EC74A1-9C65-43B3-ACFF-B4348AC32A12}" dt="2023-07-07T11:06:37.547" v="2026"/>
        <pc:sldMkLst>
          <pc:docMk/>
          <pc:sldMk cId="1025004120" sldId="308"/>
        </pc:sldMkLst>
        <pc:spChg chg="mod">
          <ac:chgData name="Salva Barranco Cárceles" userId="b6d1d0de-acd8-454b-b831-df73a6b93440" providerId="ADAL" clId="{60EC74A1-9C65-43B3-ACFF-B4348AC32A12}" dt="2023-07-07T10:31:01.169" v="1235" actId="20577"/>
          <ac:spMkLst>
            <pc:docMk/>
            <pc:sldMk cId="1025004120" sldId="308"/>
            <ac:spMk id="2" creationId="{BC94FC37-0E1F-45FF-BEDE-AF5BF12C85E9}"/>
          </ac:spMkLst>
        </pc:spChg>
        <pc:spChg chg="del">
          <ac:chgData name="Salva Barranco Cárceles" userId="b6d1d0de-acd8-454b-b831-df73a6b93440" providerId="ADAL" clId="{60EC74A1-9C65-43B3-ACFF-B4348AC32A12}" dt="2023-07-07T10:28:04.349" v="1169" actId="931"/>
          <ac:spMkLst>
            <pc:docMk/>
            <pc:sldMk cId="1025004120" sldId="308"/>
            <ac:spMk id="3" creationId="{093BECC2-E036-44FF-B8B5-3CC15ADC1D74}"/>
          </ac:spMkLst>
        </pc:spChg>
        <pc:spChg chg="add mod">
          <ac:chgData name="Salva Barranco Cárceles" userId="b6d1d0de-acd8-454b-b831-df73a6b93440" providerId="ADAL" clId="{60EC74A1-9C65-43B3-ACFF-B4348AC32A12}" dt="2023-07-07T10:31:20.595" v="1263" actId="21"/>
          <ac:spMkLst>
            <pc:docMk/>
            <pc:sldMk cId="1025004120" sldId="308"/>
            <ac:spMk id="11" creationId="{78DE22E4-19FD-4A30-83FB-ECE47EB717CD}"/>
          </ac:spMkLst>
        </pc:spChg>
        <pc:spChg chg="add mod">
          <ac:chgData name="Salva Barranco Cárceles" userId="b6d1d0de-acd8-454b-b831-df73a6b93440" providerId="ADAL" clId="{60EC74A1-9C65-43B3-ACFF-B4348AC32A12}" dt="2023-07-07T10:34:30" v="1331" actId="1036"/>
          <ac:spMkLst>
            <pc:docMk/>
            <pc:sldMk cId="1025004120" sldId="308"/>
            <ac:spMk id="12" creationId="{C6C7B369-7817-494E-86AE-8FFB6BB85FC7}"/>
          </ac:spMkLst>
        </pc:spChg>
        <pc:picChg chg="add del mod">
          <ac:chgData name="Salva Barranco Cárceles" userId="b6d1d0de-acd8-454b-b831-df73a6b93440" providerId="ADAL" clId="{60EC74A1-9C65-43B3-ACFF-B4348AC32A12}" dt="2023-07-07T10:31:20.595" v="1263" actId="21"/>
          <ac:picMkLst>
            <pc:docMk/>
            <pc:sldMk cId="1025004120" sldId="308"/>
            <ac:picMk id="7" creationId="{D14049DB-4A9E-4CC8-9927-FC4ED1813BA0}"/>
          </ac:picMkLst>
        </pc:picChg>
        <pc:picChg chg="add mod ord">
          <ac:chgData name="Salva Barranco Cárceles" userId="b6d1d0de-acd8-454b-b831-df73a6b93440" providerId="ADAL" clId="{60EC74A1-9C65-43B3-ACFF-B4348AC32A12}" dt="2023-07-07T10:32:10.205" v="1276" actId="12788"/>
          <ac:picMkLst>
            <pc:docMk/>
            <pc:sldMk cId="1025004120" sldId="308"/>
            <ac:picMk id="9" creationId="{C2FEA130-09EB-481D-928D-4A4E2B22354C}"/>
          </ac:picMkLst>
        </pc:picChg>
        <pc:picChg chg="add mod">
          <ac:chgData name="Salva Barranco Cárceles" userId="b6d1d0de-acd8-454b-b831-df73a6b93440" providerId="ADAL" clId="{60EC74A1-9C65-43B3-ACFF-B4348AC32A12}" dt="2023-07-07T11:06:37.547" v="2026"/>
          <ac:picMkLst>
            <pc:docMk/>
            <pc:sldMk cId="1025004120" sldId="308"/>
            <ac:picMk id="13" creationId="{14334019-10F5-46DE-81B5-8142438B21AB}"/>
          </ac:picMkLst>
        </pc:picChg>
      </pc:sldChg>
      <pc:sldChg chg="addSp modSp new mod">
        <pc:chgData name="Salva Barranco Cárceles" userId="b6d1d0de-acd8-454b-b831-df73a6b93440" providerId="ADAL" clId="{60EC74A1-9C65-43B3-ACFF-B4348AC32A12}" dt="2023-07-07T11:06:39.036" v="2027"/>
        <pc:sldMkLst>
          <pc:docMk/>
          <pc:sldMk cId="3282928029" sldId="309"/>
        </pc:sldMkLst>
        <pc:spChg chg="mod">
          <ac:chgData name="Salva Barranco Cárceles" userId="b6d1d0de-acd8-454b-b831-df73a6b93440" providerId="ADAL" clId="{60EC74A1-9C65-43B3-ACFF-B4348AC32A12}" dt="2023-07-07T10:31:16.041" v="1262" actId="20577"/>
          <ac:spMkLst>
            <pc:docMk/>
            <pc:sldMk cId="3282928029" sldId="309"/>
            <ac:spMk id="2" creationId="{818E9F0A-0452-4475-B35F-DAEF4E089A55}"/>
          </ac:spMkLst>
        </pc:spChg>
        <pc:spChg chg="add mod">
          <ac:chgData name="Salva Barranco Cárceles" userId="b6d1d0de-acd8-454b-b831-df73a6b93440" providerId="ADAL" clId="{60EC74A1-9C65-43B3-ACFF-B4348AC32A12}" dt="2023-07-07T10:34:14.573" v="1325" actId="1035"/>
          <ac:spMkLst>
            <pc:docMk/>
            <pc:sldMk cId="3282928029" sldId="309"/>
            <ac:spMk id="7" creationId="{B99C457A-F198-4F62-B067-A3CFF08707ED}"/>
          </ac:spMkLst>
        </pc:spChg>
        <pc:picChg chg="add mod">
          <ac:chgData name="Salva Barranco Cárceles" userId="b6d1d0de-acd8-454b-b831-df73a6b93440" providerId="ADAL" clId="{60EC74A1-9C65-43B3-ACFF-B4348AC32A12}" dt="2023-07-07T10:31:36.455" v="1268" actId="12788"/>
          <ac:picMkLst>
            <pc:docMk/>
            <pc:sldMk cId="3282928029" sldId="309"/>
            <ac:picMk id="6" creationId="{15942123-375E-4E12-951E-FD6007A39D3D}"/>
          </ac:picMkLst>
        </pc:picChg>
        <pc:picChg chg="add mod">
          <ac:chgData name="Salva Barranco Cárceles" userId="b6d1d0de-acd8-454b-b831-df73a6b93440" providerId="ADAL" clId="{60EC74A1-9C65-43B3-ACFF-B4348AC32A12}" dt="2023-07-07T11:06:39.036" v="2027"/>
          <ac:picMkLst>
            <pc:docMk/>
            <pc:sldMk cId="3282928029" sldId="309"/>
            <ac:picMk id="8" creationId="{B2F0F0A6-85EF-4EDB-83AD-36BE39012B83}"/>
          </ac:picMkLst>
        </pc:picChg>
      </pc:sldChg>
      <pc:sldChg chg="addSp modSp new mod modAnim">
        <pc:chgData name="Salva Barranco Cárceles" userId="b6d1d0de-acd8-454b-b831-df73a6b93440" providerId="ADAL" clId="{60EC74A1-9C65-43B3-ACFF-B4348AC32A12}" dt="2023-07-07T11:06:41.404" v="2028"/>
        <pc:sldMkLst>
          <pc:docMk/>
          <pc:sldMk cId="2154376912" sldId="310"/>
        </pc:sldMkLst>
        <pc:spChg chg="mod">
          <ac:chgData name="Salva Barranco Cárceles" userId="b6d1d0de-acd8-454b-b831-df73a6b93440" providerId="ADAL" clId="{60EC74A1-9C65-43B3-ACFF-B4348AC32A12}" dt="2023-07-07T10:35:52.384" v="1349" actId="20577"/>
          <ac:spMkLst>
            <pc:docMk/>
            <pc:sldMk cId="2154376912" sldId="310"/>
            <ac:spMk id="2" creationId="{A89412C8-DB11-4C26-BB1F-6041B0F7C897}"/>
          </ac:spMkLst>
        </pc:spChg>
        <pc:spChg chg="add mod">
          <ac:chgData name="Salva Barranco Cárceles" userId="b6d1d0de-acd8-454b-b831-df73a6b93440" providerId="ADAL" clId="{60EC74A1-9C65-43B3-ACFF-B4348AC32A12}" dt="2023-07-07T10:42:07.579" v="1353" actId="208"/>
          <ac:spMkLst>
            <pc:docMk/>
            <pc:sldMk cId="2154376912" sldId="310"/>
            <ac:spMk id="8" creationId="{2F6FDAB7-D567-4CC5-9B2A-42313EA065B1}"/>
          </ac:spMkLst>
        </pc:spChg>
        <pc:spChg chg="add mod">
          <ac:chgData name="Salva Barranco Cárceles" userId="b6d1d0de-acd8-454b-b831-df73a6b93440" providerId="ADAL" clId="{60EC74A1-9C65-43B3-ACFF-B4348AC32A12}" dt="2023-07-07T10:42:31.912" v="1361" actId="207"/>
          <ac:spMkLst>
            <pc:docMk/>
            <pc:sldMk cId="2154376912" sldId="310"/>
            <ac:spMk id="9" creationId="{664D82C4-9A25-4CC4-A411-D03656E6250B}"/>
          </ac:spMkLst>
        </pc:spChg>
        <pc:spChg chg="add mod">
          <ac:chgData name="Salva Barranco Cárceles" userId="b6d1d0de-acd8-454b-b831-df73a6b93440" providerId="ADAL" clId="{60EC74A1-9C65-43B3-ACFF-B4348AC32A12}" dt="2023-07-07T10:47:56.006" v="1439" actId="1076"/>
          <ac:spMkLst>
            <pc:docMk/>
            <pc:sldMk cId="2154376912" sldId="310"/>
            <ac:spMk id="33" creationId="{BFF68C08-190A-48A4-B979-99428D278E3E}"/>
          </ac:spMkLst>
        </pc:spChg>
        <pc:spChg chg="add mod">
          <ac:chgData name="Salva Barranco Cárceles" userId="b6d1d0de-acd8-454b-b831-df73a6b93440" providerId="ADAL" clId="{60EC74A1-9C65-43B3-ACFF-B4348AC32A12}" dt="2023-07-07T10:49:59.244" v="1469" actId="403"/>
          <ac:spMkLst>
            <pc:docMk/>
            <pc:sldMk cId="2154376912" sldId="310"/>
            <ac:spMk id="34" creationId="{A3A74FDE-87FB-408B-8BB1-5986699A1543}"/>
          </ac:spMkLst>
        </pc:spChg>
        <pc:picChg chg="add mod">
          <ac:chgData name="Salva Barranco Cárceles" userId="b6d1d0de-acd8-454b-b831-df73a6b93440" providerId="ADAL" clId="{60EC74A1-9C65-43B3-ACFF-B4348AC32A12}" dt="2023-07-07T10:36:17.745" v="1350"/>
          <ac:picMkLst>
            <pc:docMk/>
            <pc:sldMk cId="2154376912" sldId="310"/>
            <ac:picMk id="6" creationId="{DD026F0E-CE7B-4F11-844B-6D8C8631A685}"/>
          </ac:picMkLst>
        </pc:picChg>
        <pc:picChg chg="add mod">
          <ac:chgData name="Salva Barranco Cárceles" userId="b6d1d0de-acd8-454b-b831-df73a6b93440" providerId="ADAL" clId="{60EC74A1-9C65-43B3-ACFF-B4348AC32A12}" dt="2023-07-07T10:36:17.745" v="1350"/>
          <ac:picMkLst>
            <pc:docMk/>
            <pc:sldMk cId="2154376912" sldId="310"/>
            <ac:picMk id="7" creationId="{8A09AB2B-73C5-47F6-8935-7C0155F8BDAB}"/>
          </ac:picMkLst>
        </pc:picChg>
        <pc:picChg chg="add mod">
          <ac:chgData name="Salva Barranco Cárceles" userId="b6d1d0de-acd8-454b-b831-df73a6b93440" providerId="ADAL" clId="{60EC74A1-9C65-43B3-ACFF-B4348AC32A12}" dt="2023-07-07T11:06:41.404" v="2028"/>
          <ac:picMkLst>
            <pc:docMk/>
            <pc:sldMk cId="2154376912" sldId="310"/>
            <ac:picMk id="42" creationId="{E3D2D53E-D8DC-49A8-8D87-40ED96CA8769}"/>
          </ac:picMkLst>
        </pc:picChg>
        <pc:cxnChg chg="add mod">
          <ac:chgData name="Salva Barranco Cárceles" userId="b6d1d0de-acd8-454b-b831-df73a6b93440" providerId="ADAL" clId="{60EC74A1-9C65-43B3-ACFF-B4348AC32A12}" dt="2023-07-07T10:44:06.767" v="1386" actId="14100"/>
          <ac:cxnSpMkLst>
            <pc:docMk/>
            <pc:sldMk cId="2154376912" sldId="310"/>
            <ac:cxnSpMk id="11" creationId="{7C7882B5-A03C-4EB7-8478-FFB587B7320F}"/>
          </ac:cxnSpMkLst>
        </pc:cxnChg>
        <pc:cxnChg chg="add mod">
          <ac:chgData name="Salva Barranco Cárceles" userId="b6d1d0de-acd8-454b-b831-df73a6b93440" providerId="ADAL" clId="{60EC74A1-9C65-43B3-ACFF-B4348AC32A12}" dt="2023-07-07T10:44:08.590" v="1387" actId="1076"/>
          <ac:cxnSpMkLst>
            <pc:docMk/>
            <pc:sldMk cId="2154376912" sldId="310"/>
            <ac:cxnSpMk id="14" creationId="{FDF211C4-34A8-4EDD-AB2B-EB4EACA668C0}"/>
          </ac:cxnSpMkLst>
        </pc:cxnChg>
        <pc:cxnChg chg="add mod">
          <ac:chgData name="Salva Barranco Cárceles" userId="b6d1d0de-acd8-454b-b831-df73a6b93440" providerId="ADAL" clId="{60EC74A1-9C65-43B3-ACFF-B4348AC32A12}" dt="2023-07-07T10:44:23.450" v="1400" actId="14100"/>
          <ac:cxnSpMkLst>
            <pc:docMk/>
            <pc:sldMk cId="2154376912" sldId="310"/>
            <ac:cxnSpMk id="17" creationId="{7896F09B-E78C-4B93-B639-DCB42E2D713A}"/>
          </ac:cxnSpMkLst>
        </pc:cxnChg>
        <pc:cxnChg chg="add mod">
          <ac:chgData name="Salva Barranco Cárceles" userId="b6d1d0de-acd8-454b-b831-df73a6b93440" providerId="ADAL" clId="{60EC74A1-9C65-43B3-ACFF-B4348AC32A12}" dt="2023-07-07T10:44:59.165" v="1424" actId="1038"/>
          <ac:cxnSpMkLst>
            <pc:docMk/>
            <pc:sldMk cId="2154376912" sldId="310"/>
            <ac:cxnSpMk id="19" creationId="{64CB2C47-D41F-484F-85CC-459A3DE022D9}"/>
          </ac:cxnSpMkLst>
        </pc:cxnChg>
        <pc:cxnChg chg="add mod">
          <ac:chgData name="Salva Barranco Cárceles" userId="b6d1d0de-acd8-454b-b831-df73a6b93440" providerId="ADAL" clId="{60EC74A1-9C65-43B3-ACFF-B4348AC32A12}" dt="2023-07-07T10:44:47.779" v="1413" actId="1037"/>
          <ac:cxnSpMkLst>
            <pc:docMk/>
            <pc:sldMk cId="2154376912" sldId="310"/>
            <ac:cxnSpMk id="21" creationId="{E5186E78-5035-4790-9C82-16D33E88993C}"/>
          </ac:cxnSpMkLst>
        </pc:cxnChg>
        <pc:cxnChg chg="add mod">
          <ac:chgData name="Salva Barranco Cárceles" userId="b6d1d0de-acd8-454b-b831-df73a6b93440" providerId="ADAL" clId="{60EC74A1-9C65-43B3-ACFF-B4348AC32A12}" dt="2023-07-07T10:44:53.208" v="1420" actId="1036"/>
          <ac:cxnSpMkLst>
            <pc:docMk/>
            <pc:sldMk cId="2154376912" sldId="310"/>
            <ac:cxnSpMk id="27" creationId="{C39FBD41-23AC-4C0B-B9E2-CA5D0E86CC12}"/>
          </ac:cxnSpMkLst>
        </pc:cxnChg>
        <pc:cxnChg chg="add mod">
          <ac:chgData name="Salva Barranco Cárceles" userId="b6d1d0de-acd8-454b-b831-df73a6b93440" providerId="ADAL" clId="{60EC74A1-9C65-43B3-ACFF-B4348AC32A12}" dt="2023-07-07T10:45:14.020" v="1427" actId="14100"/>
          <ac:cxnSpMkLst>
            <pc:docMk/>
            <pc:sldMk cId="2154376912" sldId="310"/>
            <ac:cxnSpMk id="29" creationId="{CF7215C5-FCE2-473B-B13D-C5FAB5A6F71D}"/>
          </ac:cxnSpMkLst>
        </pc:cxnChg>
        <pc:cxnChg chg="add mod">
          <ac:chgData name="Salva Barranco Cárceles" userId="b6d1d0de-acd8-454b-b831-df73a6b93440" providerId="ADAL" clId="{60EC74A1-9C65-43B3-ACFF-B4348AC32A12}" dt="2023-07-07T10:45:26.602" v="1431" actId="1076"/>
          <ac:cxnSpMkLst>
            <pc:docMk/>
            <pc:sldMk cId="2154376912" sldId="310"/>
            <ac:cxnSpMk id="31" creationId="{75987C6C-A5E7-4288-A8A2-E8D6483DD3B0}"/>
          </ac:cxnSpMkLst>
        </pc:cxnChg>
        <pc:cxnChg chg="add mod">
          <ac:chgData name="Salva Barranco Cárceles" userId="b6d1d0de-acd8-454b-b831-df73a6b93440" providerId="ADAL" clId="{60EC74A1-9C65-43B3-ACFF-B4348AC32A12}" dt="2023-07-07T10:49:59.244" v="1469" actId="403"/>
          <ac:cxnSpMkLst>
            <pc:docMk/>
            <pc:sldMk cId="2154376912" sldId="310"/>
            <ac:cxnSpMk id="36" creationId="{2DAD33E1-6AF3-4900-A0B5-252B29AB47CE}"/>
          </ac:cxnSpMkLst>
        </pc:cxnChg>
        <pc:cxnChg chg="add mod">
          <ac:chgData name="Salva Barranco Cárceles" userId="b6d1d0de-acd8-454b-b831-df73a6b93440" providerId="ADAL" clId="{60EC74A1-9C65-43B3-ACFF-B4348AC32A12}" dt="2023-07-07T10:49:59.244" v="1469" actId="403"/>
          <ac:cxnSpMkLst>
            <pc:docMk/>
            <pc:sldMk cId="2154376912" sldId="310"/>
            <ac:cxnSpMk id="37" creationId="{B081AA0C-8919-4705-9EBB-F3D7F049E08F}"/>
          </ac:cxnSpMkLst>
        </pc:cxnChg>
      </pc:sldChg>
      <pc:sldChg chg="addSp modSp new mod">
        <pc:chgData name="Salva Barranco Cárceles" userId="b6d1d0de-acd8-454b-b831-df73a6b93440" providerId="ADAL" clId="{60EC74A1-9C65-43B3-ACFF-B4348AC32A12}" dt="2023-07-07T11:06:52.307" v="2029"/>
        <pc:sldMkLst>
          <pc:docMk/>
          <pc:sldMk cId="2891503826" sldId="311"/>
        </pc:sldMkLst>
        <pc:spChg chg="mod">
          <ac:chgData name="Salva Barranco Cárceles" userId="b6d1d0de-acd8-454b-b831-df73a6b93440" providerId="ADAL" clId="{60EC74A1-9C65-43B3-ACFF-B4348AC32A12}" dt="2023-07-07T10:50:29.382" v="1489" actId="20577"/>
          <ac:spMkLst>
            <pc:docMk/>
            <pc:sldMk cId="2891503826" sldId="311"/>
            <ac:spMk id="2" creationId="{9397C601-2660-4C35-9FC0-6F6968DDE764}"/>
          </ac:spMkLst>
        </pc:spChg>
        <pc:spChg chg="mod">
          <ac:chgData name="Salva Barranco Cárceles" userId="b6d1d0de-acd8-454b-b831-df73a6b93440" providerId="ADAL" clId="{60EC74A1-9C65-43B3-ACFF-B4348AC32A12}" dt="2023-07-07T10:57:53.353" v="1769" actId="5793"/>
          <ac:spMkLst>
            <pc:docMk/>
            <pc:sldMk cId="2891503826" sldId="311"/>
            <ac:spMk id="3" creationId="{4CFF6540-68CB-4DF7-AFF0-1F1A6978E1CB}"/>
          </ac:spMkLst>
        </pc:spChg>
        <pc:picChg chg="add mod">
          <ac:chgData name="Salva Barranco Cárceles" userId="b6d1d0de-acd8-454b-b831-df73a6b93440" providerId="ADAL" clId="{60EC74A1-9C65-43B3-ACFF-B4348AC32A12}" dt="2023-07-07T11:06:52.307" v="2029"/>
          <ac:picMkLst>
            <pc:docMk/>
            <pc:sldMk cId="2891503826" sldId="311"/>
            <ac:picMk id="6" creationId="{E89D5472-DE89-48F7-A664-CFEB3EB2D722}"/>
          </ac:picMkLst>
        </pc:picChg>
      </pc:sldChg>
      <pc:sldChg chg="add">
        <pc:chgData name="Salva Barranco Cárceles" userId="b6d1d0de-acd8-454b-b831-df73a6b93440" providerId="ADAL" clId="{60EC74A1-9C65-43B3-ACFF-B4348AC32A12}" dt="2023-07-07T10:59:47.889" v="1770"/>
        <pc:sldMkLst>
          <pc:docMk/>
          <pc:sldMk cId="4271310173" sldId="312"/>
        </pc:sldMkLst>
      </pc:sldChg>
      <pc:sldChg chg="add">
        <pc:chgData name="Salva Barranco Cárceles" userId="b6d1d0de-acd8-454b-b831-df73a6b93440" providerId="ADAL" clId="{60EC74A1-9C65-43B3-ACFF-B4348AC32A12}" dt="2023-07-07T10:59:47.889" v="1770"/>
        <pc:sldMkLst>
          <pc:docMk/>
          <pc:sldMk cId="1581704727" sldId="313"/>
        </pc:sldMkLst>
      </pc:sldChg>
      <pc:sldChg chg="addSp modSp new mod">
        <pc:chgData name="Salva Barranco Cárceles" userId="b6d1d0de-acd8-454b-b831-df73a6b93440" providerId="ADAL" clId="{60EC74A1-9C65-43B3-ACFF-B4348AC32A12}" dt="2023-07-07T11:06:58.561" v="2030"/>
        <pc:sldMkLst>
          <pc:docMk/>
          <pc:sldMk cId="3900956567" sldId="314"/>
        </pc:sldMkLst>
        <pc:spChg chg="mod">
          <ac:chgData name="Salva Barranco Cárceles" userId="b6d1d0de-acd8-454b-b831-df73a6b93440" providerId="ADAL" clId="{60EC74A1-9C65-43B3-ACFF-B4348AC32A12}" dt="2023-07-07T11:02:53.428" v="1823" actId="20577"/>
          <ac:spMkLst>
            <pc:docMk/>
            <pc:sldMk cId="3900956567" sldId="314"/>
            <ac:spMk id="2" creationId="{BCE02C14-CE28-4AEC-92C2-1FF41AD7D480}"/>
          </ac:spMkLst>
        </pc:spChg>
        <pc:spChg chg="mod">
          <ac:chgData name="Salva Barranco Cárceles" userId="b6d1d0de-acd8-454b-b831-df73a6b93440" providerId="ADAL" clId="{60EC74A1-9C65-43B3-ACFF-B4348AC32A12}" dt="2023-07-07T11:03:45.462" v="1837" actId="20577"/>
          <ac:spMkLst>
            <pc:docMk/>
            <pc:sldMk cId="3900956567" sldId="314"/>
            <ac:spMk id="3" creationId="{70280435-9CF2-4FDD-AB13-88DD0D5E04E1}"/>
          </ac:spMkLst>
        </pc:spChg>
        <pc:picChg chg="add mod">
          <ac:chgData name="Salva Barranco Cárceles" userId="b6d1d0de-acd8-454b-b831-df73a6b93440" providerId="ADAL" clId="{60EC74A1-9C65-43B3-ACFF-B4348AC32A12}" dt="2023-07-07T11:06:58.561" v="2030"/>
          <ac:picMkLst>
            <pc:docMk/>
            <pc:sldMk cId="3900956567" sldId="314"/>
            <ac:picMk id="6" creationId="{AB9E0F9C-AC16-41B4-B197-1BC5F61B5043}"/>
          </ac:picMkLst>
        </pc:picChg>
      </pc:sldChg>
      <pc:sldChg chg="addSp modSp new mod">
        <pc:chgData name="Salva Barranco Cárceles" userId="b6d1d0de-acd8-454b-b831-df73a6b93440" providerId="ADAL" clId="{60EC74A1-9C65-43B3-ACFF-B4348AC32A12}" dt="2023-07-07T11:07:00.451" v="2031"/>
        <pc:sldMkLst>
          <pc:docMk/>
          <pc:sldMk cId="3979331437" sldId="315"/>
        </pc:sldMkLst>
        <pc:spChg chg="mod">
          <ac:chgData name="Salva Barranco Cárceles" userId="b6d1d0de-acd8-454b-b831-df73a6b93440" providerId="ADAL" clId="{60EC74A1-9C65-43B3-ACFF-B4348AC32A12}" dt="2023-07-07T11:04:01.769" v="1853" actId="20577"/>
          <ac:spMkLst>
            <pc:docMk/>
            <pc:sldMk cId="3979331437" sldId="315"/>
            <ac:spMk id="2" creationId="{D11C2559-85B4-4D89-8D85-C944EB1643C7}"/>
          </ac:spMkLst>
        </pc:spChg>
        <pc:spChg chg="mod">
          <ac:chgData name="Salva Barranco Cárceles" userId="b6d1d0de-acd8-454b-b831-df73a6b93440" providerId="ADAL" clId="{60EC74A1-9C65-43B3-ACFF-B4348AC32A12}" dt="2023-07-07T11:05:42.676" v="2014" actId="20577"/>
          <ac:spMkLst>
            <pc:docMk/>
            <pc:sldMk cId="3979331437" sldId="315"/>
            <ac:spMk id="3" creationId="{D4D045AA-D3FC-4AC1-8DA4-D27248236E8D}"/>
          </ac:spMkLst>
        </pc:spChg>
        <pc:picChg chg="add mod">
          <ac:chgData name="Salva Barranco Cárceles" userId="b6d1d0de-acd8-454b-b831-df73a6b93440" providerId="ADAL" clId="{60EC74A1-9C65-43B3-ACFF-B4348AC32A12}" dt="2023-07-07T11:07:00.451" v="2031"/>
          <ac:picMkLst>
            <pc:docMk/>
            <pc:sldMk cId="3979331437" sldId="315"/>
            <ac:picMk id="6" creationId="{C740343C-470B-45D7-9E6C-5CB0B866B2F0}"/>
          </ac:picMkLst>
        </pc:picChg>
      </pc:sldChg>
      <pc:sldChg chg="addSp modSp add">
        <pc:chgData name="Salva Barranco Cárceles" userId="b6d1d0de-acd8-454b-b831-df73a6b93440" providerId="ADAL" clId="{60EC74A1-9C65-43B3-ACFF-B4348AC32A12}" dt="2023-07-07T11:07:32.969" v="2032"/>
        <pc:sldMkLst>
          <pc:docMk/>
          <pc:sldMk cId="267833092" sldId="316"/>
        </pc:sldMkLst>
        <pc:picChg chg="add mod">
          <ac:chgData name="Salva Barranco Cárceles" userId="b6d1d0de-acd8-454b-b831-df73a6b93440" providerId="ADAL" clId="{60EC74A1-9C65-43B3-ACFF-B4348AC32A12}" dt="2023-07-07T11:07:32.969" v="2032"/>
          <ac:picMkLst>
            <pc:docMk/>
            <pc:sldMk cId="267833092" sldId="316"/>
            <ac:picMk id="6" creationId="{5E5D074F-B4B2-4FAA-B59A-B109009A059C}"/>
          </ac:picMkLst>
        </pc:picChg>
      </pc:sldChg>
    </pc:docChg>
  </pc:docChgLst>
  <pc:docChgLst>
    <pc:chgData name="Salva Barranco Cárceles" userId="b6d1d0de-acd8-454b-b831-df73a6b93440" providerId="ADAL" clId="{9B996518-A471-4646-A6B3-9F615088B8DB}"/>
    <pc:docChg chg="undo custSel addSld delSld modSld sldOrd modMainMaster">
      <pc:chgData name="Salva Barranco Cárceles" userId="b6d1d0de-acd8-454b-b831-df73a6b93440" providerId="ADAL" clId="{9B996518-A471-4646-A6B3-9F615088B8DB}" dt="2023-09-15T06:49:21.930" v="5017"/>
      <pc:docMkLst>
        <pc:docMk/>
      </pc:docMkLst>
      <pc:sldChg chg="addSp delSp modSp mod">
        <pc:chgData name="Salva Barranco Cárceles" userId="b6d1d0de-acd8-454b-b831-df73a6b93440" providerId="ADAL" clId="{9B996518-A471-4646-A6B3-9F615088B8DB}" dt="2023-09-13T12:04:32.971" v="4869" actId="1076"/>
        <pc:sldMkLst>
          <pc:docMk/>
          <pc:sldMk cId="3974844585" sldId="256"/>
        </pc:sldMkLst>
        <pc:spChg chg="mod">
          <ac:chgData name="Salva Barranco Cárceles" userId="b6d1d0de-acd8-454b-b831-df73a6b93440" providerId="ADAL" clId="{9B996518-A471-4646-A6B3-9F615088B8DB}" dt="2023-09-13T12:04:29.417" v="4868" actId="20577"/>
          <ac:spMkLst>
            <pc:docMk/>
            <pc:sldMk cId="3974844585" sldId="256"/>
            <ac:spMk id="3" creationId="{00000000-0000-0000-0000-000000000000}"/>
          </ac:spMkLst>
        </pc:spChg>
        <pc:grpChg chg="add del mod">
          <ac:chgData name="Salva Barranco Cárceles" userId="b6d1d0de-acd8-454b-b831-df73a6b93440" providerId="ADAL" clId="{9B996518-A471-4646-A6B3-9F615088B8DB}" dt="2023-09-11T14:07:20.104" v="364" actId="478"/>
          <ac:grpSpMkLst>
            <pc:docMk/>
            <pc:sldMk cId="3974844585" sldId="256"/>
            <ac:grpSpMk id="5" creationId="{DC416EA1-5BAF-457F-97D8-C778022B17B9}"/>
          </ac:grpSpMkLst>
        </pc:grpChg>
        <pc:picChg chg="add mod">
          <ac:chgData name="Salva Barranco Cárceles" userId="b6d1d0de-acd8-454b-b831-df73a6b93440" providerId="ADAL" clId="{9B996518-A471-4646-A6B3-9F615088B8DB}" dt="2023-09-13T12:04:32.971" v="4869" actId="1076"/>
          <ac:picMkLst>
            <pc:docMk/>
            <pc:sldMk cId="3974844585" sldId="256"/>
            <ac:picMk id="4" creationId="{759A698A-2BCD-407F-8EF9-A64EDF972E56}"/>
          </ac:picMkLst>
        </pc:picChg>
        <pc:picChg chg="mod">
          <ac:chgData name="Salva Barranco Cárceles" userId="b6d1d0de-acd8-454b-b831-df73a6b93440" providerId="ADAL" clId="{9B996518-A471-4646-A6B3-9F615088B8DB}" dt="2023-09-11T14:07:10.853" v="361"/>
          <ac:picMkLst>
            <pc:docMk/>
            <pc:sldMk cId="3974844585" sldId="256"/>
            <ac:picMk id="6" creationId="{9005ED17-9464-4408-82AA-777B322EBA6B}"/>
          </ac:picMkLst>
        </pc:picChg>
        <pc:picChg chg="mod">
          <ac:chgData name="Salva Barranco Cárceles" userId="b6d1d0de-acd8-454b-b831-df73a6b93440" providerId="ADAL" clId="{9B996518-A471-4646-A6B3-9F615088B8DB}" dt="2023-09-11T14:07:10.853" v="361"/>
          <ac:picMkLst>
            <pc:docMk/>
            <pc:sldMk cId="3974844585" sldId="256"/>
            <ac:picMk id="7" creationId="{EB5B13C9-8896-4149-9889-63301BD062D2}"/>
          </ac:picMkLst>
        </pc:picChg>
      </pc:sldChg>
      <pc:sldChg chg="addSp delSp modSp del mod ord delAnim modAnim">
        <pc:chgData name="Salva Barranco Cárceles" userId="b6d1d0de-acd8-454b-b831-df73a6b93440" providerId="ADAL" clId="{9B996518-A471-4646-A6B3-9F615088B8DB}" dt="2023-09-14T22:23:05.007" v="4960" actId="2696"/>
        <pc:sldMkLst>
          <pc:docMk/>
          <pc:sldMk cId="2081160029" sldId="257"/>
        </pc:sldMkLst>
        <pc:spChg chg="mod">
          <ac:chgData name="Salva Barranco Cárceles" userId="b6d1d0de-acd8-454b-b831-df73a6b93440" providerId="ADAL" clId="{9B996518-A471-4646-A6B3-9F615088B8DB}" dt="2023-09-11T14:08:39.675" v="383" actId="20577"/>
          <ac:spMkLst>
            <pc:docMk/>
            <pc:sldMk cId="2081160029" sldId="257"/>
            <ac:spMk id="2" creationId="{00000000-0000-0000-0000-000000000000}"/>
          </ac:spMkLst>
        </pc:spChg>
        <pc:spChg chg="mod">
          <ac:chgData name="Salva Barranco Cárceles" userId="b6d1d0de-acd8-454b-b831-df73a6b93440" providerId="ADAL" clId="{9B996518-A471-4646-A6B3-9F615088B8DB}" dt="2023-09-13T12:04:41.603" v="4870" actId="2711"/>
          <ac:spMkLst>
            <pc:docMk/>
            <pc:sldMk cId="2081160029" sldId="257"/>
            <ac:spMk id="5" creationId="{00000000-0000-0000-0000-000000000000}"/>
          </ac:spMkLst>
        </pc:spChg>
        <pc:spChg chg="mod">
          <ac:chgData name="Salva Barranco Cárceles" userId="b6d1d0de-acd8-454b-b831-df73a6b93440" providerId="ADAL" clId="{9B996518-A471-4646-A6B3-9F615088B8DB}" dt="2023-09-13T12:04:47.891" v="4871" actId="2711"/>
          <ac:spMkLst>
            <pc:docMk/>
            <pc:sldMk cId="2081160029" sldId="257"/>
            <ac:spMk id="6" creationId="{00000000-0000-0000-0000-000000000000}"/>
          </ac:spMkLst>
        </pc:spChg>
        <pc:spChg chg="del">
          <ac:chgData name="Salva Barranco Cárceles" userId="b6d1d0de-acd8-454b-b831-df73a6b93440" providerId="ADAL" clId="{9B996518-A471-4646-A6B3-9F615088B8DB}" dt="2023-09-11T14:09:25.889" v="390" actId="478"/>
          <ac:spMkLst>
            <pc:docMk/>
            <pc:sldMk cId="2081160029" sldId="257"/>
            <ac:spMk id="10" creationId="{00000000-0000-0000-0000-000000000000}"/>
          </ac:spMkLst>
        </pc:spChg>
        <pc:spChg chg="mod">
          <ac:chgData name="Salva Barranco Cárceles" userId="b6d1d0de-acd8-454b-b831-df73a6b93440" providerId="ADAL" clId="{9B996518-A471-4646-A6B3-9F615088B8DB}" dt="2023-09-12T08:35:43.413" v="484" actId="1037"/>
          <ac:spMkLst>
            <pc:docMk/>
            <pc:sldMk cId="2081160029" sldId="257"/>
            <ac:spMk id="14" creationId="{00000000-0000-0000-0000-000000000000}"/>
          </ac:spMkLst>
        </pc:spChg>
        <pc:spChg chg="del">
          <ac:chgData name="Salva Barranco Cárceles" userId="b6d1d0de-acd8-454b-b831-df73a6b93440" providerId="ADAL" clId="{9B996518-A471-4646-A6B3-9F615088B8DB}" dt="2023-09-11T14:09:30.911" v="391" actId="478"/>
          <ac:spMkLst>
            <pc:docMk/>
            <pc:sldMk cId="2081160029" sldId="257"/>
            <ac:spMk id="16" creationId="{00000000-0000-0000-0000-000000000000}"/>
          </ac:spMkLst>
        </pc:spChg>
        <pc:spChg chg="add mod">
          <ac:chgData name="Salva Barranco Cárceles" userId="b6d1d0de-acd8-454b-b831-df73a6b93440" providerId="ADAL" clId="{9B996518-A471-4646-A6B3-9F615088B8DB}" dt="2023-09-12T08:35:37.652" v="480" actId="1038"/>
          <ac:spMkLst>
            <pc:docMk/>
            <pc:sldMk cId="2081160029" sldId="257"/>
            <ac:spMk id="18" creationId="{68A86F34-10E6-407F-9E02-06B8A43DE1EF}"/>
          </ac:spMkLst>
        </pc:spChg>
        <pc:picChg chg="add mod">
          <ac:chgData name="Salva Barranco Cárceles" userId="b6d1d0de-acd8-454b-b831-df73a6b93440" providerId="ADAL" clId="{9B996518-A471-4646-A6B3-9F615088B8DB}" dt="2023-09-11T14:11:23.510" v="452" actId="1076"/>
          <ac:picMkLst>
            <pc:docMk/>
            <pc:sldMk cId="2081160029" sldId="257"/>
            <ac:picMk id="7" creationId="{1CB7A533-387F-449F-9E31-148706EF8865}"/>
          </ac:picMkLst>
        </pc:picChg>
        <pc:picChg chg="del">
          <ac:chgData name="Salva Barranco Cárceles" userId="b6d1d0de-acd8-454b-b831-df73a6b93440" providerId="ADAL" clId="{9B996518-A471-4646-A6B3-9F615088B8DB}" dt="2023-09-11T14:10:15.287" v="394" actId="478"/>
          <ac:picMkLst>
            <pc:docMk/>
            <pc:sldMk cId="2081160029" sldId="257"/>
            <ac:picMk id="22" creationId="{30CDB760-C1BF-45C3-934A-B8DF89BFF4DF}"/>
          </ac:picMkLst>
        </pc:picChg>
        <pc:picChg chg="del mod">
          <ac:chgData name="Salva Barranco Cárceles" userId="b6d1d0de-acd8-454b-b831-df73a6b93440" providerId="ADAL" clId="{9B996518-A471-4646-A6B3-9F615088B8DB}" dt="2023-09-11T14:10:17.286" v="396" actId="478"/>
          <ac:picMkLst>
            <pc:docMk/>
            <pc:sldMk cId="2081160029" sldId="257"/>
            <ac:picMk id="26" creationId="{90789396-5C01-3D0E-8A35-4680B6DA09B3}"/>
          </ac:picMkLst>
        </pc:picChg>
      </pc:sldChg>
      <pc:sldChg chg="del">
        <pc:chgData name="Salva Barranco Cárceles" userId="b6d1d0de-acd8-454b-b831-df73a6b93440" providerId="ADAL" clId="{9B996518-A471-4646-A6B3-9F615088B8DB}" dt="2023-09-13T11:48:10.365" v="4526" actId="47"/>
        <pc:sldMkLst>
          <pc:docMk/>
          <pc:sldMk cId="2029029579" sldId="295"/>
        </pc:sldMkLst>
      </pc:sldChg>
      <pc:sldChg chg="addSp delSp modSp mod delAnim modAnim">
        <pc:chgData name="Salva Barranco Cárceles" userId="b6d1d0de-acd8-454b-b831-df73a6b93440" providerId="ADAL" clId="{9B996518-A471-4646-A6B3-9F615088B8DB}" dt="2023-09-14T22:23:25.253" v="4997" actId="20577"/>
        <pc:sldMkLst>
          <pc:docMk/>
          <pc:sldMk cId="2382904521" sldId="298"/>
        </pc:sldMkLst>
        <pc:spChg chg="mod">
          <ac:chgData name="Salva Barranco Cárceles" userId="b6d1d0de-acd8-454b-b831-df73a6b93440" providerId="ADAL" clId="{9B996518-A471-4646-A6B3-9F615088B8DB}" dt="2023-09-12T08:34:49.739" v="467" actId="20577"/>
          <ac:spMkLst>
            <pc:docMk/>
            <pc:sldMk cId="2382904521" sldId="298"/>
            <ac:spMk id="2" creationId="{00000000-0000-0000-0000-000000000000}"/>
          </ac:spMkLst>
        </pc:spChg>
        <pc:spChg chg="mod">
          <ac:chgData name="Salva Barranco Cárceles" userId="b6d1d0de-acd8-454b-b831-df73a6b93440" providerId="ADAL" clId="{9B996518-A471-4646-A6B3-9F615088B8DB}" dt="2023-09-14T22:23:25.253" v="4997" actId="20577"/>
          <ac:spMkLst>
            <pc:docMk/>
            <pc:sldMk cId="2382904521" sldId="298"/>
            <ac:spMk id="16" creationId="{00000000-0000-0000-0000-000000000000}"/>
          </ac:spMkLst>
        </pc:spChg>
        <pc:spChg chg="mod">
          <ac:chgData name="Salva Barranco Cárceles" userId="b6d1d0de-acd8-454b-b831-df73a6b93440" providerId="ADAL" clId="{9B996518-A471-4646-A6B3-9F615088B8DB}" dt="2023-09-13T12:05:29.619" v="4876" actId="2711"/>
          <ac:spMkLst>
            <pc:docMk/>
            <pc:sldMk cId="2382904521" sldId="298"/>
            <ac:spMk id="28" creationId="{00000000-0000-0000-0000-000000000000}"/>
          </ac:spMkLst>
        </pc:spChg>
        <pc:spChg chg="mod">
          <ac:chgData name="Salva Barranco Cárceles" userId="b6d1d0de-acd8-454b-b831-df73a6b93440" providerId="ADAL" clId="{9B996518-A471-4646-A6B3-9F615088B8DB}" dt="2023-09-13T12:05:13.053" v="4874" actId="14100"/>
          <ac:spMkLst>
            <pc:docMk/>
            <pc:sldMk cId="2382904521" sldId="298"/>
            <ac:spMk id="38" creationId="{AD122ED9-481D-4F07-B1AB-B83DF91E05CB}"/>
          </ac:spMkLst>
        </pc:spChg>
        <pc:grpChg chg="del mod">
          <ac:chgData name="Salva Barranco Cárceles" userId="b6d1d0de-acd8-454b-b831-df73a6b93440" providerId="ADAL" clId="{9B996518-A471-4646-A6B3-9F615088B8DB}" dt="2023-09-12T08:47:52.688" v="775" actId="478"/>
          <ac:grpSpMkLst>
            <pc:docMk/>
            <pc:sldMk cId="2382904521" sldId="298"/>
            <ac:grpSpMk id="8" creationId="{00000000-0000-0000-0000-000000000000}"/>
          </ac:grpSpMkLst>
        </pc:grpChg>
        <pc:picChg chg="add mod">
          <ac:chgData name="Salva Barranco Cárceles" userId="b6d1d0de-acd8-454b-b831-df73a6b93440" providerId="ADAL" clId="{9B996518-A471-4646-A6B3-9F615088B8DB}" dt="2023-09-12T08:48:30.868" v="781" actId="1076"/>
          <ac:picMkLst>
            <pc:docMk/>
            <pc:sldMk cId="2382904521" sldId="298"/>
            <ac:picMk id="9" creationId="{35456B6C-929E-4081-9095-ED2AAA9F3E14}"/>
          </ac:picMkLst>
        </pc:picChg>
      </pc:sldChg>
      <pc:sldChg chg="addSp delSp modSp del mod delAnim modShow">
        <pc:chgData name="Salva Barranco Cárceles" userId="b6d1d0de-acd8-454b-b831-df73a6b93440" providerId="ADAL" clId="{9B996518-A471-4646-A6B3-9F615088B8DB}" dt="2023-09-13T11:49:12.152" v="4559" actId="47"/>
        <pc:sldMkLst>
          <pc:docMk/>
          <pc:sldMk cId="1661879191" sldId="305"/>
        </pc:sldMkLst>
        <pc:spChg chg="mod">
          <ac:chgData name="Salva Barranco Cárceles" userId="b6d1d0de-acd8-454b-b831-df73a6b93440" providerId="ADAL" clId="{9B996518-A471-4646-A6B3-9F615088B8DB}" dt="2023-09-12T08:36:49.333" v="530" actId="20577"/>
          <ac:spMkLst>
            <pc:docMk/>
            <pc:sldMk cId="1661879191" sldId="305"/>
            <ac:spMk id="2" creationId="{00000000-0000-0000-0000-000000000000}"/>
          </ac:spMkLst>
        </pc:spChg>
        <pc:spChg chg="del mod">
          <ac:chgData name="Salva Barranco Cárceles" userId="b6d1d0de-acd8-454b-b831-df73a6b93440" providerId="ADAL" clId="{9B996518-A471-4646-A6B3-9F615088B8DB}" dt="2023-09-12T08:37:50.694" v="540" actId="478"/>
          <ac:spMkLst>
            <pc:docMk/>
            <pc:sldMk cId="1661879191" sldId="305"/>
            <ac:spMk id="7" creationId="{7C98B5CB-9FFA-4284-A356-94D55AAB3E03}"/>
          </ac:spMkLst>
        </pc:spChg>
        <pc:spChg chg="mod">
          <ac:chgData name="Salva Barranco Cárceles" userId="b6d1d0de-acd8-454b-b831-df73a6b93440" providerId="ADAL" clId="{9B996518-A471-4646-A6B3-9F615088B8DB}" dt="2023-09-12T08:38:02.253" v="543" actId="1076"/>
          <ac:spMkLst>
            <pc:docMk/>
            <pc:sldMk cId="1661879191" sldId="305"/>
            <ac:spMk id="10" creationId="{00000000-0000-0000-0000-000000000000}"/>
          </ac:spMkLst>
        </pc:spChg>
        <pc:grpChg chg="del mod">
          <ac:chgData name="Salva Barranco Cárceles" userId="b6d1d0de-acd8-454b-b831-df73a6b93440" providerId="ADAL" clId="{9B996518-A471-4646-A6B3-9F615088B8DB}" dt="2023-09-12T08:37:54.170" v="541" actId="478"/>
          <ac:grpSpMkLst>
            <pc:docMk/>
            <pc:sldMk cId="1661879191" sldId="305"/>
            <ac:grpSpMk id="5" creationId="{4ABEC49F-A884-47EA-9BF3-8E10931EE9A2}"/>
          </ac:grpSpMkLst>
        </pc:grpChg>
        <pc:picChg chg="mod topLvl">
          <ac:chgData name="Salva Barranco Cárceles" userId="b6d1d0de-acd8-454b-b831-df73a6b93440" providerId="ADAL" clId="{9B996518-A471-4646-A6B3-9F615088B8DB}" dt="2023-09-12T08:37:54.170" v="541" actId="478"/>
          <ac:picMkLst>
            <pc:docMk/>
            <pc:sldMk cId="1661879191" sldId="305"/>
            <ac:picMk id="6" creationId="{543F99E7-30B0-41BB-B548-27F3AC2597E1}"/>
          </ac:picMkLst>
        </pc:picChg>
        <pc:picChg chg="del">
          <ac:chgData name="Salva Barranco Cárceles" userId="b6d1d0de-acd8-454b-b831-df73a6b93440" providerId="ADAL" clId="{9B996518-A471-4646-A6B3-9F615088B8DB}" dt="2023-09-12T08:37:08.722" v="533" actId="478"/>
          <ac:picMkLst>
            <pc:docMk/>
            <pc:sldMk cId="1661879191" sldId="305"/>
            <ac:picMk id="11" creationId="{C30EA794-F06E-42AB-97D1-5AF7F2471838}"/>
          </ac:picMkLst>
        </pc:picChg>
        <pc:picChg chg="add mod">
          <ac:chgData name="Salva Barranco Cárceles" userId="b6d1d0de-acd8-454b-b831-df73a6b93440" providerId="ADAL" clId="{9B996518-A471-4646-A6B3-9F615088B8DB}" dt="2023-09-13T11:47:22.627" v="4519" actId="1076"/>
          <ac:picMkLst>
            <pc:docMk/>
            <pc:sldMk cId="1661879191" sldId="305"/>
            <ac:picMk id="13" creationId="{A436B203-5ED9-4D41-ACF2-373733DFEDCC}"/>
          </ac:picMkLst>
        </pc:picChg>
        <pc:cxnChg chg="del mod topLvl">
          <ac:chgData name="Salva Barranco Cárceles" userId="b6d1d0de-acd8-454b-b831-df73a6b93440" providerId="ADAL" clId="{9B996518-A471-4646-A6B3-9F615088B8DB}" dt="2023-09-12T08:37:54.170" v="541" actId="478"/>
          <ac:cxnSpMkLst>
            <pc:docMk/>
            <pc:sldMk cId="1661879191" sldId="305"/>
            <ac:cxnSpMk id="8" creationId="{B07E5DD5-FFA0-4E96-AAC4-08287DCFF475}"/>
          </ac:cxnSpMkLst>
        </pc:cxnChg>
      </pc:sldChg>
      <pc:sldChg chg="del">
        <pc:chgData name="Salva Barranco Cárceles" userId="b6d1d0de-acd8-454b-b831-df73a6b93440" providerId="ADAL" clId="{9B996518-A471-4646-A6B3-9F615088B8DB}" dt="2023-09-13T11:48:07.853" v="4524" actId="47"/>
        <pc:sldMkLst>
          <pc:docMk/>
          <pc:sldMk cId="1702856893" sldId="306"/>
        </pc:sldMkLst>
      </pc:sldChg>
      <pc:sldChg chg="del">
        <pc:chgData name="Salva Barranco Cárceles" userId="b6d1d0de-acd8-454b-b831-df73a6b93440" providerId="ADAL" clId="{9B996518-A471-4646-A6B3-9F615088B8DB}" dt="2023-09-13T11:48:08.987" v="4525" actId="47"/>
        <pc:sldMkLst>
          <pc:docMk/>
          <pc:sldMk cId="2178143078" sldId="307"/>
        </pc:sldMkLst>
      </pc:sldChg>
      <pc:sldChg chg="del">
        <pc:chgData name="Salva Barranco Cárceles" userId="b6d1d0de-acd8-454b-b831-df73a6b93440" providerId="ADAL" clId="{9B996518-A471-4646-A6B3-9F615088B8DB}" dt="2023-09-13T11:48:10.945" v="4527" actId="47"/>
        <pc:sldMkLst>
          <pc:docMk/>
          <pc:sldMk cId="1025004120" sldId="308"/>
        </pc:sldMkLst>
      </pc:sldChg>
      <pc:sldChg chg="del">
        <pc:chgData name="Salva Barranco Cárceles" userId="b6d1d0de-acd8-454b-b831-df73a6b93440" providerId="ADAL" clId="{9B996518-A471-4646-A6B3-9F615088B8DB}" dt="2023-09-13T11:48:11.631" v="4528" actId="47"/>
        <pc:sldMkLst>
          <pc:docMk/>
          <pc:sldMk cId="3282928029" sldId="309"/>
        </pc:sldMkLst>
      </pc:sldChg>
      <pc:sldChg chg="del">
        <pc:chgData name="Salva Barranco Cárceles" userId="b6d1d0de-acd8-454b-b831-df73a6b93440" providerId="ADAL" clId="{9B996518-A471-4646-A6B3-9F615088B8DB}" dt="2023-09-13T11:48:12.246" v="4529" actId="47"/>
        <pc:sldMkLst>
          <pc:docMk/>
          <pc:sldMk cId="2154376912" sldId="310"/>
        </pc:sldMkLst>
      </pc:sldChg>
      <pc:sldChg chg="del">
        <pc:chgData name="Salva Barranco Cárceles" userId="b6d1d0de-acd8-454b-b831-df73a6b93440" providerId="ADAL" clId="{9B996518-A471-4646-A6B3-9F615088B8DB}" dt="2023-09-13T11:48:13.341" v="4530" actId="47"/>
        <pc:sldMkLst>
          <pc:docMk/>
          <pc:sldMk cId="2891503826" sldId="311"/>
        </pc:sldMkLst>
      </pc:sldChg>
      <pc:sldChg chg="del">
        <pc:chgData name="Salva Barranco Cárceles" userId="b6d1d0de-acd8-454b-b831-df73a6b93440" providerId="ADAL" clId="{9B996518-A471-4646-A6B3-9F615088B8DB}" dt="2023-09-13T11:48:14.238" v="4531" actId="47"/>
        <pc:sldMkLst>
          <pc:docMk/>
          <pc:sldMk cId="4271310173" sldId="312"/>
        </pc:sldMkLst>
      </pc:sldChg>
      <pc:sldChg chg="del">
        <pc:chgData name="Salva Barranco Cárceles" userId="b6d1d0de-acd8-454b-b831-df73a6b93440" providerId="ADAL" clId="{9B996518-A471-4646-A6B3-9F615088B8DB}" dt="2023-09-13T11:48:14.797" v="4532" actId="47"/>
        <pc:sldMkLst>
          <pc:docMk/>
          <pc:sldMk cId="1581704727" sldId="313"/>
        </pc:sldMkLst>
      </pc:sldChg>
      <pc:sldChg chg="del">
        <pc:chgData name="Salva Barranco Cárceles" userId="b6d1d0de-acd8-454b-b831-df73a6b93440" providerId="ADAL" clId="{9B996518-A471-4646-A6B3-9F615088B8DB}" dt="2023-09-13T11:48:16.353" v="4533" actId="47"/>
        <pc:sldMkLst>
          <pc:docMk/>
          <pc:sldMk cId="3900956567" sldId="314"/>
        </pc:sldMkLst>
      </pc:sldChg>
      <pc:sldChg chg="del">
        <pc:chgData name="Salva Barranco Cárceles" userId="b6d1d0de-acd8-454b-b831-df73a6b93440" providerId="ADAL" clId="{9B996518-A471-4646-A6B3-9F615088B8DB}" dt="2023-09-13T11:48:17.047" v="4534" actId="47"/>
        <pc:sldMkLst>
          <pc:docMk/>
          <pc:sldMk cId="3979331437" sldId="315"/>
        </pc:sldMkLst>
      </pc:sldChg>
      <pc:sldChg chg="delSp modSp mod">
        <pc:chgData name="Salva Barranco Cárceles" userId="b6d1d0de-acd8-454b-b831-df73a6b93440" providerId="ADAL" clId="{9B996518-A471-4646-A6B3-9F615088B8DB}" dt="2023-09-13T11:48:48.261" v="4558" actId="1076"/>
        <pc:sldMkLst>
          <pc:docMk/>
          <pc:sldMk cId="267833092" sldId="316"/>
        </pc:sldMkLst>
        <pc:spChg chg="mod">
          <ac:chgData name="Salva Barranco Cárceles" userId="b6d1d0de-acd8-454b-b831-df73a6b93440" providerId="ADAL" clId="{9B996518-A471-4646-A6B3-9F615088B8DB}" dt="2023-09-13T11:48:48.261" v="4558" actId="1076"/>
          <ac:spMkLst>
            <pc:docMk/>
            <pc:sldMk cId="267833092" sldId="316"/>
            <ac:spMk id="2" creationId="{BCE02C14-CE28-4AEC-92C2-1FF41AD7D480}"/>
          </ac:spMkLst>
        </pc:spChg>
        <pc:spChg chg="del mod">
          <ac:chgData name="Salva Barranco Cárceles" userId="b6d1d0de-acd8-454b-b831-df73a6b93440" providerId="ADAL" clId="{9B996518-A471-4646-A6B3-9F615088B8DB}" dt="2023-09-13T11:48:39.396" v="4536" actId="478"/>
          <ac:spMkLst>
            <pc:docMk/>
            <pc:sldMk cId="267833092" sldId="316"/>
            <ac:spMk id="3" creationId="{70280435-9CF2-4FDD-AB13-88DD0D5E04E1}"/>
          </ac:spMkLst>
        </pc:spChg>
      </pc:sldChg>
      <pc:sldChg chg="addSp delSp modSp new mod delAnim modAnim">
        <pc:chgData name="Salva Barranco Cárceles" userId="b6d1d0de-acd8-454b-b831-df73a6b93440" providerId="ADAL" clId="{9B996518-A471-4646-A6B3-9F615088B8DB}" dt="2023-09-14T22:24:14.248" v="5004"/>
        <pc:sldMkLst>
          <pc:docMk/>
          <pc:sldMk cId="989265665" sldId="317"/>
        </pc:sldMkLst>
        <pc:spChg chg="mod">
          <ac:chgData name="Salva Barranco Cárceles" userId="b6d1d0de-acd8-454b-b831-df73a6b93440" providerId="ADAL" clId="{9B996518-A471-4646-A6B3-9F615088B8DB}" dt="2023-09-12T08:42:54.803" v="667" actId="20577"/>
          <ac:spMkLst>
            <pc:docMk/>
            <pc:sldMk cId="989265665" sldId="317"/>
            <ac:spMk id="2" creationId="{EABC0ACA-FBFC-410C-80BD-821D76B6E937}"/>
          </ac:spMkLst>
        </pc:spChg>
        <pc:spChg chg="del">
          <ac:chgData name="Salva Barranco Cárceles" userId="b6d1d0de-acd8-454b-b831-df73a6b93440" providerId="ADAL" clId="{9B996518-A471-4646-A6B3-9F615088B8DB}" dt="2023-09-12T08:41:11.477" v="615" actId="478"/>
          <ac:spMkLst>
            <pc:docMk/>
            <pc:sldMk cId="989265665" sldId="317"/>
            <ac:spMk id="3" creationId="{0E80349E-F780-49AC-8FBA-4E41346384F9}"/>
          </ac:spMkLst>
        </pc:spChg>
        <pc:spChg chg="add mod">
          <ac:chgData name="Salva Barranco Cárceles" userId="b6d1d0de-acd8-454b-b831-df73a6b93440" providerId="ADAL" clId="{9B996518-A471-4646-A6B3-9F615088B8DB}" dt="2023-09-13T12:05:41.410" v="4878" actId="404"/>
          <ac:spMkLst>
            <pc:docMk/>
            <pc:sldMk cId="989265665" sldId="317"/>
            <ac:spMk id="6" creationId="{9B6BC433-4A24-4A53-92C1-AD2D1089EB84}"/>
          </ac:spMkLst>
        </pc:spChg>
        <pc:spChg chg="add mod">
          <ac:chgData name="Salva Barranco Cárceles" userId="b6d1d0de-acd8-454b-b831-df73a6b93440" providerId="ADAL" clId="{9B996518-A471-4646-A6B3-9F615088B8DB}" dt="2023-09-13T12:05:51.171" v="4880" actId="404"/>
          <ac:spMkLst>
            <pc:docMk/>
            <pc:sldMk cId="989265665" sldId="317"/>
            <ac:spMk id="7" creationId="{3E218066-4425-42C6-9C7D-6A108C0D7849}"/>
          </ac:spMkLst>
        </pc:spChg>
        <pc:spChg chg="add mod">
          <ac:chgData name="Salva Barranco Cárceles" userId="b6d1d0de-acd8-454b-b831-df73a6b93440" providerId="ADAL" clId="{9B996518-A471-4646-A6B3-9F615088B8DB}" dt="2023-09-13T12:05:56.946" v="4882" actId="404"/>
          <ac:spMkLst>
            <pc:docMk/>
            <pc:sldMk cId="989265665" sldId="317"/>
            <ac:spMk id="8" creationId="{19344E2B-54C6-4E76-9622-BDB95F996E9C}"/>
          </ac:spMkLst>
        </pc:spChg>
        <pc:spChg chg="add del mod">
          <ac:chgData name="Salva Barranco Cárceles" userId="b6d1d0de-acd8-454b-b831-df73a6b93440" providerId="ADAL" clId="{9B996518-A471-4646-A6B3-9F615088B8DB}" dt="2023-09-14T22:23:50.180" v="4998" actId="478"/>
          <ac:spMkLst>
            <pc:docMk/>
            <pc:sldMk cId="989265665" sldId="317"/>
            <ac:spMk id="9" creationId="{645855E9-4F09-4F04-8629-307559D8619B}"/>
          </ac:spMkLst>
        </pc:spChg>
        <pc:picChg chg="add mod">
          <ac:chgData name="Salva Barranco Cárceles" userId="b6d1d0de-acd8-454b-b831-df73a6b93440" providerId="ADAL" clId="{9B996518-A471-4646-A6B3-9F615088B8DB}" dt="2023-09-13T11:52:51.780" v="4585"/>
          <ac:picMkLst>
            <pc:docMk/>
            <pc:sldMk cId="989265665" sldId="317"/>
            <ac:picMk id="10" creationId="{BF55EF2E-3EFB-4945-BDEB-5C83BA11CF3F}"/>
          </ac:picMkLst>
        </pc:picChg>
      </pc:sldChg>
      <pc:sldChg chg="addSp modSp new mod">
        <pc:chgData name="Salva Barranco Cárceles" userId="b6d1d0de-acd8-454b-b831-df73a6b93440" providerId="ADAL" clId="{9B996518-A471-4646-A6B3-9F615088B8DB}" dt="2023-09-13T11:52:53.635" v="4586"/>
        <pc:sldMkLst>
          <pc:docMk/>
          <pc:sldMk cId="3708194137" sldId="318"/>
        </pc:sldMkLst>
        <pc:spChg chg="mod">
          <ac:chgData name="Salva Barranco Cárceles" userId="b6d1d0de-acd8-454b-b831-df73a6b93440" providerId="ADAL" clId="{9B996518-A471-4646-A6B3-9F615088B8DB}" dt="2023-09-12T08:49:46.491" v="820" actId="20577"/>
          <ac:spMkLst>
            <pc:docMk/>
            <pc:sldMk cId="3708194137" sldId="318"/>
            <ac:spMk id="2" creationId="{6E652633-E453-46A1-8476-F40913F86B69}"/>
          </ac:spMkLst>
        </pc:spChg>
        <pc:spChg chg="mod">
          <ac:chgData name="Salva Barranco Cárceles" userId="b6d1d0de-acd8-454b-b831-df73a6b93440" providerId="ADAL" clId="{9B996518-A471-4646-A6B3-9F615088B8DB}" dt="2023-09-12T08:52:36.264" v="874" actId="20577"/>
          <ac:spMkLst>
            <pc:docMk/>
            <pc:sldMk cId="3708194137" sldId="318"/>
            <ac:spMk id="3" creationId="{813E3588-09EA-4031-88DD-4DDB8CCF56B6}"/>
          </ac:spMkLst>
        </pc:spChg>
        <pc:spChg chg="add mod">
          <ac:chgData name="Salva Barranco Cárceles" userId="b6d1d0de-acd8-454b-b831-df73a6b93440" providerId="ADAL" clId="{9B996518-A471-4646-A6B3-9F615088B8DB}" dt="2023-09-12T08:54:49.998" v="965" actId="114"/>
          <ac:spMkLst>
            <pc:docMk/>
            <pc:sldMk cId="3708194137" sldId="318"/>
            <ac:spMk id="6" creationId="{33E14F21-CAF5-46EE-B1A6-F846E3259797}"/>
          </ac:spMkLst>
        </pc:spChg>
        <pc:picChg chg="add mod">
          <ac:chgData name="Salva Barranco Cárceles" userId="b6d1d0de-acd8-454b-b831-df73a6b93440" providerId="ADAL" clId="{9B996518-A471-4646-A6B3-9F615088B8DB}" dt="2023-09-13T11:52:53.635" v="4586"/>
          <ac:picMkLst>
            <pc:docMk/>
            <pc:sldMk cId="3708194137" sldId="318"/>
            <ac:picMk id="7" creationId="{1AC36717-D82B-4CE5-AD32-F8576052A503}"/>
          </ac:picMkLst>
        </pc:picChg>
      </pc:sldChg>
      <pc:sldChg chg="addSp modSp new mod">
        <pc:chgData name="Salva Barranco Cárceles" userId="b6d1d0de-acd8-454b-b831-df73a6b93440" providerId="ADAL" clId="{9B996518-A471-4646-A6B3-9F615088B8DB}" dt="2023-09-13T11:52:55.284" v="4587"/>
        <pc:sldMkLst>
          <pc:docMk/>
          <pc:sldMk cId="312597275" sldId="319"/>
        </pc:sldMkLst>
        <pc:spChg chg="mod">
          <ac:chgData name="Salva Barranco Cárceles" userId="b6d1d0de-acd8-454b-b831-df73a6b93440" providerId="ADAL" clId="{9B996518-A471-4646-A6B3-9F615088B8DB}" dt="2023-09-13T09:55:00.149" v="1010" actId="20577"/>
          <ac:spMkLst>
            <pc:docMk/>
            <pc:sldMk cId="312597275" sldId="319"/>
            <ac:spMk id="2" creationId="{F1FE2358-35AA-4FA9-9C9F-AD147B277E0C}"/>
          </ac:spMkLst>
        </pc:spChg>
        <pc:spChg chg="mod">
          <ac:chgData name="Salva Barranco Cárceles" userId="b6d1d0de-acd8-454b-b831-df73a6b93440" providerId="ADAL" clId="{9B996518-A471-4646-A6B3-9F615088B8DB}" dt="2023-09-13T10:08:21.239" v="1709" actId="20577"/>
          <ac:spMkLst>
            <pc:docMk/>
            <pc:sldMk cId="312597275" sldId="319"/>
            <ac:spMk id="3" creationId="{695E18A4-E304-482F-B675-EAC3CD84FA80}"/>
          </ac:spMkLst>
        </pc:spChg>
        <pc:spChg chg="add mod">
          <ac:chgData name="Salva Barranco Cárceles" userId="b6d1d0de-acd8-454b-b831-df73a6b93440" providerId="ADAL" clId="{9B996518-A471-4646-A6B3-9F615088B8DB}" dt="2023-09-13T10:14:44.413" v="2062" actId="20577"/>
          <ac:spMkLst>
            <pc:docMk/>
            <pc:sldMk cId="312597275" sldId="319"/>
            <ac:spMk id="8" creationId="{2BE2F56D-0674-4AD9-9E9F-E568AE3FAE02}"/>
          </ac:spMkLst>
        </pc:spChg>
        <pc:picChg chg="add mod modCrop">
          <ac:chgData name="Salva Barranco Cárceles" userId="b6d1d0de-acd8-454b-b831-df73a6b93440" providerId="ADAL" clId="{9B996518-A471-4646-A6B3-9F615088B8DB}" dt="2023-09-13T10:01:57.895" v="1430" actId="1076"/>
          <ac:picMkLst>
            <pc:docMk/>
            <pc:sldMk cId="312597275" sldId="319"/>
            <ac:picMk id="7" creationId="{9416832F-D480-4579-9CC3-3CA814028E02}"/>
          </ac:picMkLst>
        </pc:picChg>
        <pc:picChg chg="add mod">
          <ac:chgData name="Salva Barranco Cárceles" userId="b6d1d0de-acd8-454b-b831-df73a6b93440" providerId="ADAL" clId="{9B996518-A471-4646-A6B3-9F615088B8DB}" dt="2023-09-13T11:52:55.284" v="4587"/>
          <ac:picMkLst>
            <pc:docMk/>
            <pc:sldMk cId="312597275" sldId="319"/>
            <ac:picMk id="9" creationId="{53687F6C-0192-4EA4-9F83-71B21FE80990}"/>
          </ac:picMkLst>
        </pc:picChg>
      </pc:sldChg>
      <pc:sldChg chg="addSp delSp modSp add mod">
        <pc:chgData name="Salva Barranco Cárceles" userId="b6d1d0de-acd8-454b-b831-df73a6b93440" providerId="ADAL" clId="{9B996518-A471-4646-A6B3-9F615088B8DB}" dt="2023-09-13T11:52:57.410" v="4588"/>
        <pc:sldMkLst>
          <pc:docMk/>
          <pc:sldMk cId="818374801" sldId="320"/>
        </pc:sldMkLst>
        <pc:spChg chg="mod">
          <ac:chgData name="Salva Barranco Cárceles" userId="b6d1d0de-acd8-454b-b831-df73a6b93440" providerId="ADAL" clId="{9B996518-A471-4646-A6B3-9F615088B8DB}" dt="2023-09-13T10:12:36.260" v="1990" actId="20577"/>
          <ac:spMkLst>
            <pc:docMk/>
            <pc:sldMk cId="818374801" sldId="320"/>
            <ac:spMk id="3" creationId="{695E18A4-E304-482F-B675-EAC3CD84FA80}"/>
          </ac:spMkLst>
        </pc:spChg>
        <pc:spChg chg="mod">
          <ac:chgData name="Salva Barranco Cárceles" userId="b6d1d0de-acd8-454b-b831-df73a6b93440" providerId="ADAL" clId="{9B996518-A471-4646-A6B3-9F615088B8DB}" dt="2023-09-13T10:14:35.834" v="2061" actId="20577"/>
          <ac:spMkLst>
            <pc:docMk/>
            <pc:sldMk cId="818374801" sldId="320"/>
            <ac:spMk id="8" creationId="{2BE2F56D-0674-4AD9-9E9F-E568AE3FAE02}"/>
          </ac:spMkLst>
        </pc:spChg>
        <pc:picChg chg="del">
          <ac:chgData name="Salva Barranco Cárceles" userId="b6d1d0de-acd8-454b-b831-df73a6b93440" providerId="ADAL" clId="{9B996518-A471-4646-A6B3-9F615088B8DB}" dt="2023-09-13T10:13:28.780" v="1994" actId="478"/>
          <ac:picMkLst>
            <pc:docMk/>
            <pc:sldMk cId="818374801" sldId="320"/>
            <ac:picMk id="7" creationId="{9416832F-D480-4579-9CC3-3CA814028E02}"/>
          </ac:picMkLst>
        </pc:picChg>
        <pc:picChg chg="add mod">
          <ac:chgData name="Salva Barranco Cárceles" userId="b6d1d0de-acd8-454b-b831-df73a6b93440" providerId="ADAL" clId="{9B996518-A471-4646-A6B3-9F615088B8DB}" dt="2023-09-13T10:13:38.703" v="1996" actId="14100"/>
          <ac:picMkLst>
            <pc:docMk/>
            <pc:sldMk cId="818374801" sldId="320"/>
            <ac:picMk id="9" creationId="{AA4DC195-A1AA-4AD5-87B8-6E5B618FA4C7}"/>
          </ac:picMkLst>
        </pc:picChg>
        <pc:picChg chg="add mod">
          <ac:chgData name="Salva Barranco Cárceles" userId="b6d1d0de-acd8-454b-b831-df73a6b93440" providerId="ADAL" clId="{9B996518-A471-4646-A6B3-9F615088B8DB}" dt="2023-09-13T11:52:57.410" v="4588"/>
          <ac:picMkLst>
            <pc:docMk/>
            <pc:sldMk cId="818374801" sldId="320"/>
            <ac:picMk id="10" creationId="{591221C1-DD2C-4CC0-907B-2AEF6C3719C6}"/>
          </ac:picMkLst>
        </pc:picChg>
      </pc:sldChg>
      <pc:sldChg chg="addSp modSp new mod modAnim">
        <pc:chgData name="Salva Barranco Cárceles" userId="b6d1d0de-acd8-454b-b831-df73a6b93440" providerId="ADAL" clId="{9B996518-A471-4646-A6B3-9F615088B8DB}" dt="2023-09-13T11:52:59.315" v="4589"/>
        <pc:sldMkLst>
          <pc:docMk/>
          <pc:sldMk cId="3268143276" sldId="321"/>
        </pc:sldMkLst>
        <pc:spChg chg="mod">
          <ac:chgData name="Salva Barranco Cárceles" userId="b6d1d0de-acd8-454b-b831-df73a6b93440" providerId="ADAL" clId="{9B996518-A471-4646-A6B3-9F615088B8DB}" dt="2023-09-13T10:17:01.844" v="2084" actId="20577"/>
          <ac:spMkLst>
            <pc:docMk/>
            <pc:sldMk cId="3268143276" sldId="321"/>
            <ac:spMk id="2" creationId="{BC6E14CA-78BF-4AF3-B85C-62A155A83CD2}"/>
          </ac:spMkLst>
        </pc:spChg>
        <pc:spChg chg="mod">
          <ac:chgData name="Salva Barranco Cárceles" userId="b6d1d0de-acd8-454b-b831-df73a6b93440" providerId="ADAL" clId="{9B996518-A471-4646-A6B3-9F615088B8DB}" dt="2023-09-13T10:40:10.652" v="2618" actId="20577"/>
          <ac:spMkLst>
            <pc:docMk/>
            <pc:sldMk cId="3268143276" sldId="321"/>
            <ac:spMk id="3" creationId="{3CBE1BD8-73FF-49D1-9F73-CF70AE03773D}"/>
          </ac:spMkLst>
        </pc:spChg>
        <pc:spChg chg="add mod">
          <ac:chgData name="Salva Barranco Cárceles" userId="b6d1d0de-acd8-454b-b831-df73a6b93440" providerId="ADAL" clId="{9B996518-A471-4646-A6B3-9F615088B8DB}" dt="2023-09-13T10:31:53.627" v="2591" actId="20577"/>
          <ac:spMkLst>
            <pc:docMk/>
            <pc:sldMk cId="3268143276" sldId="321"/>
            <ac:spMk id="10" creationId="{B49BF5EC-D40C-4C03-9CE7-4C5A7F652F85}"/>
          </ac:spMkLst>
        </pc:spChg>
        <pc:picChg chg="add mod">
          <ac:chgData name="Salva Barranco Cárceles" userId="b6d1d0de-acd8-454b-b831-df73a6b93440" providerId="ADAL" clId="{9B996518-A471-4646-A6B3-9F615088B8DB}" dt="2023-09-13T10:30:36.141" v="2530" actId="1037"/>
          <ac:picMkLst>
            <pc:docMk/>
            <pc:sldMk cId="3268143276" sldId="321"/>
            <ac:picMk id="7" creationId="{F3B3E2CA-DA7E-474A-B97E-27868DDB97F5}"/>
          </ac:picMkLst>
        </pc:picChg>
        <pc:picChg chg="add mod">
          <ac:chgData name="Salva Barranco Cárceles" userId="b6d1d0de-acd8-454b-b831-df73a6b93440" providerId="ADAL" clId="{9B996518-A471-4646-A6B3-9F615088B8DB}" dt="2023-09-13T10:30:36.141" v="2530" actId="1037"/>
          <ac:picMkLst>
            <pc:docMk/>
            <pc:sldMk cId="3268143276" sldId="321"/>
            <ac:picMk id="9" creationId="{0EA3083D-F4B7-434C-B897-14054851156D}"/>
          </ac:picMkLst>
        </pc:picChg>
        <pc:picChg chg="add mod">
          <ac:chgData name="Salva Barranco Cárceles" userId="b6d1d0de-acd8-454b-b831-df73a6b93440" providerId="ADAL" clId="{9B996518-A471-4646-A6B3-9F615088B8DB}" dt="2023-09-13T11:52:59.315" v="4589"/>
          <ac:picMkLst>
            <pc:docMk/>
            <pc:sldMk cId="3268143276" sldId="321"/>
            <ac:picMk id="11" creationId="{D56D6042-C171-472A-A37E-190115556703}"/>
          </ac:picMkLst>
        </pc:picChg>
      </pc:sldChg>
      <pc:sldChg chg="addSp delSp modSp add mod">
        <pc:chgData name="Salva Barranco Cárceles" userId="b6d1d0de-acd8-454b-b831-df73a6b93440" providerId="ADAL" clId="{9B996518-A471-4646-A6B3-9F615088B8DB}" dt="2023-09-15T06:48:56.815" v="5007" actId="1076"/>
        <pc:sldMkLst>
          <pc:docMk/>
          <pc:sldMk cId="602493215" sldId="322"/>
        </pc:sldMkLst>
        <pc:spChg chg="mod">
          <ac:chgData name="Salva Barranco Cárceles" userId="b6d1d0de-acd8-454b-b831-df73a6b93440" providerId="ADAL" clId="{9B996518-A471-4646-A6B3-9F615088B8DB}" dt="2023-09-13T12:06:42.113" v="4888" actId="20577"/>
          <ac:spMkLst>
            <pc:docMk/>
            <pc:sldMk cId="602493215" sldId="322"/>
            <ac:spMk id="3" creationId="{3CBE1BD8-73FF-49D1-9F73-CF70AE03773D}"/>
          </ac:spMkLst>
        </pc:spChg>
        <pc:spChg chg="mod">
          <ac:chgData name="Salva Barranco Cárceles" userId="b6d1d0de-acd8-454b-b831-df73a6b93440" providerId="ADAL" clId="{9B996518-A471-4646-A6B3-9F615088B8DB}" dt="2023-09-13T10:32:32.184" v="2608" actId="1076"/>
          <ac:spMkLst>
            <pc:docMk/>
            <pc:sldMk cId="602493215" sldId="322"/>
            <ac:spMk id="4" creationId="{411E049D-202C-4AC6-BAC5-F6D18EB73CAB}"/>
          </ac:spMkLst>
        </pc:spChg>
        <pc:spChg chg="mod">
          <ac:chgData name="Salva Barranco Cárceles" userId="b6d1d0de-acd8-454b-b831-df73a6b93440" providerId="ADAL" clId="{9B996518-A471-4646-A6B3-9F615088B8DB}" dt="2023-09-13T10:47:50.767" v="3056" actId="20577"/>
          <ac:spMkLst>
            <pc:docMk/>
            <pc:sldMk cId="602493215" sldId="322"/>
            <ac:spMk id="10" creationId="{B49BF5EC-D40C-4C03-9CE7-4C5A7F652F85}"/>
          </ac:spMkLst>
        </pc:spChg>
        <pc:picChg chg="del mod">
          <ac:chgData name="Salva Barranco Cárceles" userId="b6d1d0de-acd8-454b-b831-df73a6b93440" providerId="ADAL" clId="{9B996518-A471-4646-A6B3-9F615088B8DB}" dt="2023-09-13T10:45:50.174" v="2987" actId="478"/>
          <ac:picMkLst>
            <pc:docMk/>
            <pc:sldMk cId="602493215" sldId="322"/>
            <ac:picMk id="7" creationId="{F3B3E2CA-DA7E-474A-B97E-27868DDB97F5}"/>
          </ac:picMkLst>
        </pc:picChg>
        <pc:picChg chg="add mod">
          <ac:chgData name="Salva Barranco Cárceles" userId="b6d1d0de-acd8-454b-b831-df73a6b93440" providerId="ADAL" clId="{9B996518-A471-4646-A6B3-9F615088B8DB}" dt="2023-09-15T06:48:56.815" v="5007" actId="1076"/>
          <ac:picMkLst>
            <pc:docMk/>
            <pc:sldMk cId="602493215" sldId="322"/>
            <ac:picMk id="8" creationId="{28E2848D-6921-4178-BD0A-6B3E155EC443}"/>
          </ac:picMkLst>
        </pc:picChg>
        <pc:picChg chg="del">
          <ac:chgData name="Salva Barranco Cárceles" userId="b6d1d0de-acd8-454b-b831-df73a6b93440" providerId="ADAL" clId="{9B996518-A471-4646-A6B3-9F615088B8DB}" dt="2023-09-13T10:46:19.894" v="2996" actId="478"/>
          <ac:picMkLst>
            <pc:docMk/>
            <pc:sldMk cId="602493215" sldId="322"/>
            <ac:picMk id="9" creationId="{0EA3083D-F4B7-434C-B897-14054851156D}"/>
          </ac:picMkLst>
        </pc:picChg>
        <pc:picChg chg="add del mod">
          <ac:chgData name="Salva Barranco Cárceles" userId="b6d1d0de-acd8-454b-b831-df73a6b93440" providerId="ADAL" clId="{9B996518-A471-4646-A6B3-9F615088B8DB}" dt="2023-09-15T06:48:42.707" v="5005" actId="478"/>
          <ac:picMkLst>
            <pc:docMk/>
            <pc:sldMk cId="602493215" sldId="322"/>
            <ac:picMk id="12" creationId="{579C4CA1-3CC0-4B41-8323-88C87D27F8A8}"/>
          </ac:picMkLst>
        </pc:picChg>
        <pc:picChg chg="add mod">
          <ac:chgData name="Salva Barranco Cárceles" userId="b6d1d0de-acd8-454b-b831-df73a6b93440" providerId="ADAL" clId="{9B996518-A471-4646-A6B3-9F615088B8DB}" dt="2023-09-13T11:53:01.187" v="4590"/>
          <ac:picMkLst>
            <pc:docMk/>
            <pc:sldMk cId="602493215" sldId="322"/>
            <ac:picMk id="13" creationId="{DAB1E715-B116-44E9-8EF8-7A9F5A6ADEA4}"/>
          </ac:picMkLst>
        </pc:picChg>
      </pc:sldChg>
      <pc:sldChg chg="addSp delSp modSp new mod">
        <pc:chgData name="Salva Barranco Cárceles" userId="b6d1d0de-acd8-454b-b831-df73a6b93440" providerId="ADAL" clId="{9B996518-A471-4646-A6B3-9F615088B8DB}" dt="2023-09-13T12:07:15.242" v="4901" actId="20577"/>
        <pc:sldMkLst>
          <pc:docMk/>
          <pc:sldMk cId="2419818813" sldId="323"/>
        </pc:sldMkLst>
        <pc:spChg chg="mod">
          <ac:chgData name="Salva Barranco Cárceles" userId="b6d1d0de-acd8-454b-b831-df73a6b93440" providerId="ADAL" clId="{9B996518-A471-4646-A6B3-9F615088B8DB}" dt="2023-09-13T12:07:15.242" v="4901" actId="20577"/>
          <ac:spMkLst>
            <pc:docMk/>
            <pc:sldMk cId="2419818813" sldId="323"/>
            <ac:spMk id="2" creationId="{F6DCA3D5-093E-41C5-B09E-ECF681BCFC1B}"/>
          </ac:spMkLst>
        </pc:spChg>
        <pc:spChg chg="del">
          <ac:chgData name="Salva Barranco Cárceles" userId="b6d1d0de-acd8-454b-b831-df73a6b93440" providerId="ADAL" clId="{9B996518-A471-4646-A6B3-9F615088B8DB}" dt="2023-09-13T10:53:42.931" v="3318"/>
          <ac:spMkLst>
            <pc:docMk/>
            <pc:sldMk cId="2419818813" sldId="323"/>
            <ac:spMk id="3" creationId="{64686D11-94C3-49CC-9DA7-D8E072D5FC2E}"/>
          </ac:spMkLst>
        </pc:spChg>
        <pc:spChg chg="add mod">
          <ac:chgData name="Salva Barranco Cárceles" userId="b6d1d0de-acd8-454b-b831-df73a6b93440" providerId="ADAL" clId="{9B996518-A471-4646-A6B3-9F615088B8DB}" dt="2023-09-13T10:55:07.269" v="3373" actId="20577"/>
          <ac:spMkLst>
            <pc:docMk/>
            <pc:sldMk cId="2419818813" sldId="323"/>
            <ac:spMk id="7" creationId="{567827E5-2A27-407E-A45E-1888CF7C8D2F}"/>
          </ac:spMkLst>
        </pc:spChg>
        <pc:picChg chg="add mod">
          <ac:chgData name="Salva Barranco Cárceles" userId="b6d1d0de-acd8-454b-b831-df73a6b93440" providerId="ADAL" clId="{9B996518-A471-4646-A6B3-9F615088B8DB}" dt="2023-09-13T11:53:03.872" v="4591"/>
          <ac:picMkLst>
            <pc:docMk/>
            <pc:sldMk cId="2419818813" sldId="323"/>
            <ac:picMk id="8" creationId="{0A487B71-4222-4CD9-900C-A0B24CC37DC9}"/>
          </ac:picMkLst>
        </pc:picChg>
        <pc:picChg chg="add mod">
          <ac:chgData name="Salva Barranco Cárceles" userId="b6d1d0de-acd8-454b-b831-df73a6b93440" providerId="ADAL" clId="{9B996518-A471-4646-A6B3-9F615088B8DB}" dt="2023-09-13T10:54:05.564" v="3320" actId="1076"/>
          <ac:picMkLst>
            <pc:docMk/>
            <pc:sldMk cId="2419818813" sldId="323"/>
            <ac:picMk id="1026" creationId="{2C64EFC4-D2EE-4F0B-ADAA-0F51F155E3BB}"/>
          </ac:picMkLst>
        </pc:picChg>
      </pc:sldChg>
      <pc:sldChg chg="addSp delSp modSp new mod modAnim">
        <pc:chgData name="Salva Barranco Cárceles" userId="b6d1d0de-acd8-454b-b831-df73a6b93440" providerId="ADAL" clId="{9B996518-A471-4646-A6B3-9F615088B8DB}" dt="2023-09-14T22:22:05.227" v="4959" actId="478"/>
        <pc:sldMkLst>
          <pc:docMk/>
          <pc:sldMk cId="1437170436" sldId="324"/>
        </pc:sldMkLst>
        <pc:spChg chg="mod">
          <ac:chgData name="Salva Barranco Cárceles" userId="b6d1d0de-acd8-454b-b831-df73a6b93440" providerId="ADAL" clId="{9B996518-A471-4646-A6B3-9F615088B8DB}" dt="2023-09-13T11:22:10.179" v="3784" actId="20577"/>
          <ac:spMkLst>
            <pc:docMk/>
            <pc:sldMk cId="1437170436" sldId="324"/>
            <ac:spMk id="2" creationId="{7F161DA0-2E19-4324-8A55-CE0B6C88DE70}"/>
          </ac:spMkLst>
        </pc:spChg>
        <pc:spChg chg="mod">
          <ac:chgData name="Salva Barranco Cárceles" userId="b6d1d0de-acd8-454b-b831-df73a6b93440" providerId="ADAL" clId="{9B996518-A471-4646-A6B3-9F615088B8DB}" dt="2023-09-13T14:16:29.732" v="4927" actId="20577"/>
          <ac:spMkLst>
            <pc:docMk/>
            <pc:sldMk cId="1437170436" sldId="324"/>
            <ac:spMk id="3" creationId="{68CF2901-AFDE-4995-9E33-B2B30D0EB4E7}"/>
          </ac:spMkLst>
        </pc:spChg>
        <pc:spChg chg="add mod">
          <ac:chgData name="Salva Barranco Cárceles" userId="b6d1d0de-acd8-454b-b831-df73a6b93440" providerId="ADAL" clId="{9B996518-A471-4646-A6B3-9F615088B8DB}" dt="2023-09-13T11:27:40.876" v="3938" actId="1076"/>
          <ac:spMkLst>
            <pc:docMk/>
            <pc:sldMk cId="1437170436" sldId="324"/>
            <ac:spMk id="7" creationId="{138D5629-4DCA-4391-A66F-77B157F5AF4A}"/>
          </ac:spMkLst>
        </pc:spChg>
        <pc:spChg chg="add mod">
          <ac:chgData name="Salva Barranco Cárceles" userId="b6d1d0de-acd8-454b-b831-df73a6b93440" providerId="ADAL" clId="{9B996518-A471-4646-A6B3-9F615088B8DB}" dt="2023-09-13T11:28:16.917" v="3943" actId="20577"/>
          <ac:spMkLst>
            <pc:docMk/>
            <pc:sldMk cId="1437170436" sldId="324"/>
            <ac:spMk id="8" creationId="{68305CB8-C985-4408-9E45-EC0FCA01F223}"/>
          </ac:spMkLst>
        </pc:spChg>
        <pc:spChg chg="add del mod">
          <ac:chgData name="Salva Barranco Cárceles" userId="b6d1d0de-acd8-454b-b831-df73a6b93440" providerId="ADAL" clId="{9B996518-A471-4646-A6B3-9F615088B8DB}" dt="2023-09-13T11:27:44.992" v="3939" actId="1076"/>
          <ac:spMkLst>
            <pc:docMk/>
            <pc:sldMk cId="1437170436" sldId="324"/>
            <ac:spMk id="9" creationId="{CBFF8994-840D-41E5-8E5F-A17965904E80}"/>
          </ac:spMkLst>
        </pc:spChg>
        <pc:picChg chg="add mod">
          <ac:chgData name="Salva Barranco Cárceles" userId="b6d1d0de-acd8-454b-b831-df73a6b93440" providerId="ADAL" clId="{9B996518-A471-4646-A6B3-9F615088B8DB}" dt="2023-09-13T11:27:24.614" v="3931" actId="1076"/>
          <ac:picMkLst>
            <pc:docMk/>
            <pc:sldMk cId="1437170436" sldId="324"/>
            <ac:picMk id="6" creationId="{5F777ACD-3527-41F3-97F8-23DFAAF2EED1}"/>
          </ac:picMkLst>
        </pc:picChg>
        <pc:picChg chg="add mod">
          <ac:chgData name="Salva Barranco Cárceles" userId="b6d1d0de-acd8-454b-b831-df73a6b93440" providerId="ADAL" clId="{9B996518-A471-4646-A6B3-9F615088B8DB}" dt="2023-09-13T11:27:29.055" v="3936" actId="1038"/>
          <ac:picMkLst>
            <pc:docMk/>
            <pc:sldMk cId="1437170436" sldId="324"/>
            <ac:picMk id="10" creationId="{2E395C94-632E-4F3E-BC2B-913BC94CD678}"/>
          </ac:picMkLst>
        </pc:picChg>
        <pc:picChg chg="add mod">
          <ac:chgData name="Salva Barranco Cárceles" userId="b6d1d0de-acd8-454b-b831-df73a6b93440" providerId="ADAL" clId="{9B996518-A471-4646-A6B3-9F615088B8DB}" dt="2023-09-13T11:53:05.560" v="4592"/>
          <ac:picMkLst>
            <pc:docMk/>
            <pc:sldMk cId="1437170436" sldId="324"/>
            <ac:picMk id="11" creationId="{C41A4A31-131F-4C89-BF8F-FD456ADCD1CD}"/>
          </ac:picMkLst>
        </pc:picChg>
        <pc:cxnChg chg="add del mod">
          <ac:chgData name="Salva Barranco Cárceles" userId="b6d1d0de-acd8-454b-b831-df73a6b93440" providerId="ADAL" clId="{9B996518-A471-4646-A6B3-9F615088B8DB}" dt="2023-09-14T22:22:05.227" v="4959" actId="478"/>
          <ac:cxnSpMkLst>
            <pc:docMk/>
            <pc:sldMk cId="1437170436" sldId="324"/>
            <ac:cxnSpMk id="13" creationId="{0CAA9F23-2700-4DCB-9F95-9E94C2826047}"/>
          </ac:cxnSpMkLst>
        </pc:cxnChg>
        <pc:cxnChg chg="add del mod">
          <ac:chgData name="Salva Barranco Cárceles" userId="b6d1d0de-acd8-454b-b831-df73a6b93440" providerId="ADAL" clId="{9B996518-A471-4646-A6B3-9F615088B8DB}" dt="2023-09-14T22:22:00.798" v="4956" actId="478"/>
          <ac:cxnSpMkLst>
            <pc:docMk/>
            <pc:sldMk cId="1437170436" sldId="324"/>
            <ac:cxnSpMk id="14" creationId="{65D91F37-EBAE-44D6-B35C-B3F8DBF31C1E}"/>
          </ac:cxnSpMkLst>
        </pc:cxnChg>
        <pc:cxnChg chg="add del mod">
          <ac:chgData name="Salva Barranco Cárceles" userId="b6d1d0de-acd8-454b-b831-df73a6b93440" providerId="ADAL" clId="{9B996518-A471-4646-A6B3-9F615088B8DB}" dt="2023-09-14T22:21:57.441" v="4954" actId="478"/>
          <ac:cxnSpMkLst>
            <pc:docMk/>
            <pc:sldMk cId="1437170436" sldId="324"/>
            <ac:cxnSpMk id="17" creationId="{89694E62-7F4E-4533-9523-045252E40B69}"/>
          </ac:cxnSpMkLst>
        </pc:cxnChg>
        <pc:cxnChg chg="add del mod">
          <ac:chgData name="Salva Barranco Cárceles" userId="b6d1d0de-acd8-454b-b831-df73a6b93440" providerId="ADAL" clId="{9B996518-A471-4646-A6B3-9F615088B8DB}" dt="2023-09-14T22:21:58.693" v="4955" actId="478"/>
          <ac:cxnSpMkLst>
            <pc:docMk/>
            <pc:sldMk cId="1437170436" sldId="324"/>
            <ac:cxnSpMk id="19" creationId="{13204BF6-3270-4852-835E-3DECEC912347}"/>
          </ac:cxnSpMkLst>
        </pc:cxnChg>
        <pc:cxnChg chg="add del mod">
          <ac:chgData name="Salva Barranco Cárceles" userId="b6d1d0de-acd8-454b-b831-df73a6b93440" providerId="ADAL" clId="{9B996518-A471-4646-A6B3-9F615088B8DB}" dt="2023-09-14T22:22:02.143" v="4957" actId="478"/>
          <ac:cxnSpMkLst>
            <pc:docMk/>
            <pc:sldMk cId="1437170436" sldId="324"/>
            <ac:cxnSpMk id="20" creationId="{30F35AD3-9B3D-49B9-A82E-360ECF396FB1}"/>
          </ac:cxnSpMkLst>
        </pc:cxnChg>
        <pc:cxnChg chg="add del mod">
          <ac:chgData name="Salva Barranco Cárceles" userId="b6d1d0de-acd8-454b-b831-df73a6b93440" providerId="ADAL" clId="{9B996518-A471-4646-A6B3-9F615088B8DB}" dt="2023-09-14T22:22:04.085" v="4958" actId="478"/>
          <ac:cxnSpMkLst>
            <pc:docMk/>
            <pc:sldMk cId="1437170436" sldId="324"/>
            <ac:cxnSpMk id="21" creationId="{5A1DBA39-FBEF-417A-BA9D-A55F1A73E43C}"/>
          </ac:cxnSpMkLst>
        </pc:cxnChg>
      </pc:sldChg>
      <pc:sldChg chg="addSp delSp modSp new mod delAnim modAnim">
        <pc:chgData name="Salva Barranco Cárceles" userId="b6d1d0de-acd8-454b-b831-df73a6b93440" providerId="ADAL" clId="{9B996518-A471-4646-A6B3-9F615088B8DB}" dt="2023-09-15T06:49:21.930" v="5017"/>
        <pc:sldMkLst>
          <pc:docMk/>
          <pc:sldMk cId="3658814279" sldId="325"/>
        </pc:sldMkLst>
        <pc:spChg chg="mod">
          <ac:chgData name="Salva Barranco Cárceles" userId="b6d1d0de-acd8-454b-b831-df73a6b93440" providerId="ADAL" clId="{9B996518-A471-4646-A6B3-9F615088B8DB}" dt="2023-09-13T11:29:00.233" v="3979" actId="20577"/>
          <ac:spMkLst>
            <pc:docMk/>
            <pc:sldMk cId="3658814279" sldId="325"/>
            <ac:spMk id="2" creationId="{3168A7F7-B7B7-4EA9-8D6E-16D90C80DFBD}"/>
          </ac:spMkLst>
        </pc:spChg>
        <pc:spChg chg="mod">
          <ac:chgData name="Salva Barranco Cárceles" userId="b6d1d0de-acd8-454b-b831-df73a6b93440" providerId="ADAL" clId="{9B996518-A471-4646-A6B3-9F615088B8DB}" dt="2023-09-15T06:49:11.681" v="5010" actId="27636"/>
          <ac:spMkLst>
            <pc:docMk/>
            <pc:sldMk cId="3658814279" sldId="325"/>
            <ac:spMk id="3" creationId="{A2DEAB62-6479-4B74-A85F-AD7AC05F0DEB}"/>
          </ac:spMkLst>
        </pc:spChg>
        <pc:picChg chg="add del mod modCrop">
          <ac:chgData name="Salva Barranco Cárceles" userId="b6d1d0de-acd8-454b-b831-df73a6b93440" providerId="ADAL" clId="{9B996518-A471-4646-A6B3-9F615088B8DB}" dt="2023-09-15T06:49:03.418" v="5008" actId="478"/>
          <ac:picMkLst>
            <pc:docMk/>
            <pc:sldMk cId="3658814279" sldId="325"/>
            <ac:picMk id="6" creationId="{91921DEA-84E8-4772-86D7-E071DB52110C}"/>
          </ac:picMkLst>
        </pc:picChg>
        <pc:picChg chg="add mod">
          <ac:chgData name="Salva Barranco Cárceles" userId="b6d1d0de-acd8-454b-b831-df73a6b93440" providerId="ADAL" clId="{9B996518-A471-4646-A6B3-9F615088B8DB}" dt="2023-09-13T11:53:07.433" v="4593"/>
          <ac:picMkLst>
            <pc:docMk/>
            <pc:sldMk cId="3658814279" sldId="325"/>
            <ac:picMk id="7" creationId="{30B4B9C9-E5F9-4FA6-B3BF-32DCF298A411}"/>
          </ac:picMkLst>
        </pc:picChg>
      </pc:sldChg>
      <pc:sldChg chg="addSp delSp modSp new mod">
        <pc:chgData name="Salva Barranco Cárceles" userId="b6d1d0de-acd8-454b-b831-df73a6b93440" providerId="ADAL" clId="{9B996518-A471-4646-A6B3-9F615088B8DB}" dt="2023-09-13T12:03:20.379" v="4855" actId="2711"/>
        <pc:sldMkLst>
          <pc:docMk/>
          <pc:sldMk cId="2278928114" sldId="326"/>
        </pc:sldMkLst>
        <pc:spChg chg="mod">
          <ac:chgData name="Salva Barranco Cárceles" userId="b6d1d0de-acd8-454b-b831-df73a6b93440" providerId="ADAL" clId="{9B996518-A471-4646-A6B3-9F615088B8DB}" dt="2023-09-13T12:03:20.379" v="4855" actId="2711"/>
          <ac:spMkLst>
            <pc:docMk/>
            <pc:sldMk cId="2278928114" sldId="326"/>
            <ac:spMk id="2" creationId="{FD7B1F89-9BD0-4826-AEE2-1247509FBA53}"/>
          </ac:spMkLst>
        </pc:spChg>
        <pc:spChg chg="mod">
          <ac:chgData name="Salva Barranco Cárceles" userId="b6d1d0de-acd8-454b-b831-df73a6b93440" providerId="ADAL" clId="{9B996518-A471-4646-A6B3-9F615088B8DB}" dt="2023-09-13T12:03:12.863" v="4854" actId="2711"/>
          <ac:spMkLst>
            <pc:docMk/>
            <pc:sldMk cId="2278928114" sldId="326"/>
            <ac:spMk id="3" creationId="{D787C981-E86A-41CB-9AB0-4A1AEECE6B67}"/>
          </ac:spMkLst>
        </pc:spChg>
        <pc:spChg chg="add del">
          <ac:chgData name="Salva Barranco Cárceles" userId="b6d1d0de-acd8-454b-b831-df73a6b93440" providerId="ADAL" clId="{9B996518-A471-4646-A6B3-9F615088B8DB}" dt="2023-09-13T12:01:04.561" v="4757" actId="478"/>
          <ac:spMkLst>
            <pc:docMk/>
            <pc:sldMk cId="2278928114" sldId="326"/>
            <ac:spMk id="8" creationId="{20F74F5C-4F96-4EAE-86BF-08D5308F5FE8}"/>
          </ac:spMkLst>
        </pc:spChg>
        <pc:picChg chg="add mod">
          <ac:chgData name="Salva Barranco Cárceles" userId="b6d1d0de-acd8-454b-b831-df73a6b93440" providerId="ADAL" clId="{9B996518-A471-4646-A6B3-9F615088B8DB}" dt="2023-09-13T11:53:11.289" v="4594"/>
          <ac:picMkLst>
            <pc:docMk/>
            <pc:sldMk cId="2278928114" sldId="326"/>
            <ac:picMk id="6" creationId="{EE8C6521-C160-479A-B6D1-1F565EB52842}"/>
          </ac:picMkLst>
        </pc:picChg>
      </pc:sldChg>
      <pc:sldMasterChg chg="modSldLayout">
        <pc:chgData name="Salva Barranco Cárceles" userId="b6d1d0de-acd8-454b-b831-df73a6b93440" providerId="ADAL" clId="{9B996518-A471-4646-A6B3-9F615088B8DB}" dt="2023-09-13T12:04:02.688" v="4863" actId="2711"/>
        <pc:sldMasterMkLst>
          <pc:docMk/>
          <pc:sldMasterMk cId="1798267305" sldId="2147483648"/>
        </pc:sldMasterMkLst>
        <pc:sldLayoutChg chg="modSp mod">
          <pc:chgData name="Salva Barranco Cárceles" userId="b6d1d0de-acd8-454b-b831-df73a6b93440" providerId="ADAL" clId="{9B996518-A471-4646-A6B3-9F615088B8DB}" dt="2023-09-13T12:04:02.688" v="4863" actId="2711"/>
          <pc:sldLayoutMkLst>
            <pc:docMk/>
            <pc:sldMasterMk cId="1798267305" sldId="2147483648"/>
            <pc:sldLayoutMk cId="3154104778" sldId="2147483650"/>
          </pc:sldLayoutMkLst>
          <pc:spChg chg="mod">
            <ac:chgData name="Salva Barranco Cárceles" userId="b6d1d0de-acd8-454b-b831-df73a6b93440" providerId="ADAL" clId="{9B996518-A471-4646-A6B3-9F615088B8DB}" dt="2023-09-13T12:03:51.411" v="4861" actId="2711"/>
            <ac:spMkLst>
              <pc:docMk/>
              <pc:sldMasterMk cId="1798267305" sldId="2147483648"/>
              <pc:sldLayoutMk cId="3154104778" sldId="2147483650"/>
              <ac:spMk id="2" creationId="{00000000-0000-0000-0000-000000000000}"/>
            </ac:spMkLst>
          </pc:spChg>
          <pc:spChg chg="mod">
            <ac:chgData name="Salva Barranco Cárceles" userId="b6d1d0de-acd8-454b-b831-df73a6b93440" providerId="ADAL" clId="{9B996518-A471-4646-A6B3-9F615088B8DB}" dt="2023-09-13T12:03:45.863" v="4858" actId="2711"/>
            <ac:spMkLst>
              <pc:docMk/>
              <pc:sldMasterMk cId="1798267305" sldId="2147483648"/>
              <pc:sldLayoutMk cId="3154104778" sldId="2147483650"/>
              <ac:spMk id="3" creationId="{00000000-0000-0000-0000-000000000000}"/>
            </ac:spMkLst>
          </pc:spChg>
          <pc:spChg chg="mod">
            <ac:chgData name="Salva Barranco Cárceles" userId="b6d1d0de-acd8-454b-b831-df73a6b93440" providerId="ADAL" clId="{9B996518-A471-4646-A6B3-9F615088B8DB}" dt="2023-09-13T12:03:57.790" v="4862" actId="2711"/>
            <ac:spMkLst>
              <pc:docMk/>
              <pc:sldMasterMk cId="1798267305" sldId="2147483648"/>
              <pc:sldLayoutMk cId="3154104778" sldId="2147483650"/>
              <ac:spMk id="5" creationId="{00000000-0000-0000-0000-000000000000}"/>
            </ac:spMkLst>
          </pc:spChg>
          <pc:spChg chg="mod">
            <ac:chgData name="Salva Barranco Cárceles" userId="b6d1d0de-acd8-454b-b831-df73a6b93440" providerId="ADAL" clId="{9B996518-A471-4646-A6B3-9F615088B8DB}" dt="2023-09-13T12:04:02.688" v="4863" actId="2711"/>
            <ac:spMkLst>
              <pc:docMk/>
              <pc:sldMasterMk cId="1798267305" sldId="2147483648"/>
              <pc:sldLayoutMk cId="3154104778" sldId="2147483650"/>
              <ac:spMk id="6" creationId="{00000000-0000-0000-0000-000000000000}"/>
            </ac:spMkLst>
          </pc:spChg>
        </pc:sldLayoutChg>
      </pc:sldMaster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317F03-E385-4C47-AAAB-E6EE224DF843}" type="datetimeFigureOut">
              <a:rPr lang="en-GB" smtClean="0"/>
              <a:t>15/09/2023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52ADB0F-FF44-4D5A-8E32-08F9AD12F6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191236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2ADB0F-FF44-4D5A-8E32-08F9AD12F6F7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4090251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52ADB0F-FF44-4D5A-8E32-08F9AD12F6F7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916680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>
            <a:normAutofit/>
          </a:bodyPr>
          <a:lstStyle>
            <a:lvl1pPr algn="ctr">
              <a:defRPr sz="540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defRPr>
            </a:lvl1pPr>
          </a:lstStyle>
          <a:p>
            <a:r>
              <a:rPr lang="en-US"/>
              <a:t>24/05/2023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defRPr>
            </a:lvl1pPr>
          </a:lstStyle>
          <a:p>
            <a:r>
              <a:rPr lang="en-GB"/>
              <a:t>Salvador Barranco Cárceles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defRPr>
            </a:lvl1pPr>
          </a:lstStyle>
          <a:p>
            <a:fld id="{1EEA1559-B2A2-418C-8733-0981B041BA3D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397244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24/05/2023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Salvador Barranco Cárceles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A1559-B2A2-418C-8733-0981B041BA3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6343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24/05/2023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Salvador Barranco Cárceles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A1559-B2A2-418C-8733-0981B041BA3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880290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922"/>
            <a:ext cx="10515600" cy="1325563"/>
          </a:xfrm>
        </p:spPr>
        <p:txBody>
          <a:bodyPr>
            <a:normAutofit/>
          </a:bodyPr>
          <a:lstStyle>
            <a:lvl1pPr>
              <a:defRPr sz="400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326485"/>
            <a:ext cx="10515600" cy="4850478"/>
          </a:xfrm>
        </p:spPr>
        <p:txBody>
          <a:bodyPr>
            <a:normAutofit/>
          </a:bodyPr>
          <a:lstStyle>
            <a:lvl1pPr>
              <a:defRPr sz="240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defRPr>
            </a:lvl1pPr>
            <a:lvl2pPr>
              <a:defRPr sz="200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defRPr>
            </a:lvl2pPr>
            <a:lvl3pPr>
              <a:defRPr sz="180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defRPr>
            </a:lvl3pPr>
            <a:lvl4pPr>
              <a:defRPr sz="160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defRPr>
            </a:lvl4pPr>
            <a:lvl5pPr>
              <a:defRPr sz="160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0" y="6415385"/>
            <a:ext cx="2743200" cy="365125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/>
              <a:t>24/05/2023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403968"/>
            <a:ext cx="4114800" cy="365125"/>
          </a:xfrm>
        </p:spPr>
        <p:txBody>
          <a:bodyPr/>
          <a:lstStyle>
            <a:lvl1pPr algn="ctr">
              <a:defRPr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defRPr>
            </a:lvl1pPr>
          </a:lstStyle>
          <a:p>
            <a:r>
              <a:rPr lang="en-GB" dirty="0"/>
              <a:t>Salvador Barranco Cárceles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448800" y="6403969"/>
            <a:ext cx="2743200" cy="365125"/>
          </a:xfrm>
        </p:spPr>
        <p:txBody>
          <a:bodyPr/>
          <a:lstStyle>
            <a:lvl1pPr algn="ctr">
              <a:defRPr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defRPr>
            </a:lvl1pPr>
          </a:lstStyle>
          <a:p>
            <a:fld id="{1EEA1559-B2A2-418C-8733-0981B041BA3D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541047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24/05/2023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Salvador Barranco Cárceles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A1559-B2A2-418C-8733-0981B041BA3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67752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24/05/2023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Salvador Barranco Cárceles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A1559-B2A2-418C-8733-0981B041BA3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877611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24/05/2023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Salvador Barranco Cárceles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A1559-B2A2-418C-8733-0981B041BA3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347661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24/05/2023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Salvador Barranco Cárceles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A1559-B2A2-418C-8733-0981B041BA3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03415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24/05/2023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Salvador Barranco Cárceles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A1559-B2A2-418C-8733-0981B041BA3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328870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24/05/2023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Salvador Barranco Cárceles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A1559-B2A2-418C-8733-0981B041BA3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385715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24/05/2023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Salvador Barranco Cárceles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A1559-B2A2-418C-8733-0981B041BA3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37212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24/05/2023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Salvador Barranco Cárceles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EA1559-B2A2-418C-8733-0981B041BA3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82673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jpeg"/><Relationship Id="rId3" Type="http://schemas.openxmlformats.org/officeDocument/2006/relationships/image" Target="../media/image16.png"/><Relationship Id="rId7" Type="http://schemas.openxmlformats.org/officeDocument/2006/relationships/image" Target="../media/image20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jpe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hyperlink" Target="https://pubs.aip.org/avs/jvb/article/41/2/024001/2879324/All-field-emission-experiments-are-noisy-are-any" TargetMode="External"/><Relationship Id="rId3" Type="http://schemas.openxmlformats.org/officeDocument/2006/relationships/hyperlink" Target="https://www.wizdom.ai/publication/10.1063/1.1722078/title/electrical_breakdown_in_high_vacuum" TargetMode="External"/><Relationship Id="rId7" Type="http://schemas.openxmlformats.org/officeDocument/2006/relationships/hyperlink" Target="https://ieeexplore.ieee.org/document/88510" TargetMode="External"/><Relationship Id="rId2" Type="http://schemas.openxmlformats.org/officeDocument/2006/relationships/hyperlink" Target="https://journals.aps.org/pr/abstract/10.1103/PhysRev.89.799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pubs.aip.org/avs/jvst/article/4/4/192/248709/Role-of-Submicroscopic-Projections-in-Electrical" TargetMode="External"/><Relationship Id="rId5" Type="http://schemas.openxmlformats.org/officeDocument/2006/relationships/hyperlink" Target="https://pubs.aip.org/aip/jap/article/38/7/2989/506045/Cathode-and-Anode-Induced-Electrical-Breakdown-in" TargetMode="External"/><Relationship Id="rId4" Type="http://schemas.openxmlformats.org/officeDocument/2006/relationships/hyperlink" Target="https://pubs.aip.org/avs/jvst/article/1/2/35/248311/Initiation-of-Electrical-Breakdown-in-Ultrahigh" TargetMode="External"/><Relationship Id="rId9" Type="http://schemas.openxmlformats.org/officeDocument/2006/relationships/image" Target="../media/image4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96770" y="1667324"/>
            <a:ext cx="9998460" cy="3675189"/>
          </a:xfrm>
        </p:spPr>
        <p:txBody>
          <a:bodyPr>
            <a:normAutofit/>
          </a:bodyPr>
          <a:lstStyle/>
          <a:p>
            <a:r>
              <a:rPr lang="en-GB" sz="4000" dirty="0"/>
              <a:t>Early History and the Search of VBD Zebras</a:t>
            </a:r>
            <a:endParaRPr lang="en-GB" sz="600" dirty="0"/>
          </a:p>
          <a:p>
            <a:endParaRPr lang="en-GB" sz="1400" dirty="0"/>
          </a:p>
          <a:p>
            <a:r>
              <a:rPr lang="en-GB" u="sng" dirty="0"/>
              <a:t>Salvador Barranco Cárceles</a:t>
            </a:r>
            <a:r>
              <a:rPr lang="en-GB" dirty="0"/>
              <a:t>, Andreas Kyritsakis, Veronika Zadin, </a:t>
            </a:r>
          </a:p>
          <a:p>
            <a:r>
              <a:rPr lang="en-GB" dirty="0"/>
              <a:t>Aquila Mavalankar, Ian Underwood</a:t>
            </a:r>
          </a:p>
          <a:p>
            <a:endParaRPr lang="en-GB" sz="1050" dirty="0"/>
          </a:p>
          <a:p>
            <a:endParaRPr lang="en-GB" sz="1050" dirty="0"/>
          </a:p>
          <a:p>
            <a:endParaRPr lang="en-GB" sz="1050" dirty="0"/>
          </a:p>
          <a:p>
            <a:r>
              <a:rPr lang="en-GB" sz="1600" dirty="0" err="1"/>
              <a:t>miniMeVArc</a:t>
            </a:r>
            <a:r>
              <a:rPr lang="en-GB" sz="1600" dirty="0"/>
              <a:t>, CERN, 2023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59A698A-2BCD-407F-8EF9-A64EDF972E5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7714" y="4763878"/>
            <a:ext cx="1856571" cy="8535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484458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161DA0-2E19-4324-8A55-CE0B6C88DE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Word for Warning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8CF2901-AFDE-4995-9E33-B2B30D0EB4E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26485"/>
            <a:ext cx="4781550" cy="4850478"/>
          </a:xfrm>
        </p:spPr>
        <p:txBody>
          <a:bodyPr>
            <a:normAutofit fontScale="92500" lnSpcReduction="10000"/>
          </a:bodyPr>
          <a:lstStyle/>
          <a:p>
            <a:r>
              <a:rPr lang="en-GB" dirty="0"/>
              <a:t>All papers used FN theory, not MG theory (1953) for their analysis</a:t>
            </a:r>
          </a:p>
          <a:p>
            <a:endParaRPr lang="en-GB" dirty="0"/>
          </a:p>
          <a:p>
            <a:r>
              <a:rPr lang="en-GB" dirty="0"/>
              <a:t>Work function assumed</a:t>
            </a:r>
          </a:p>
          <a:p>
            <a:pPr marL="0" indent="0">
              <a:buNone/>
            </a:pPr>
            <a:endParaRPr lang="en-GB" dirty="0"/>
          </a:p>
          <a:p>
            <a:r>
              <a:rPr lang="en-GB" dirty="0"/>
              <a:t>Nottingham heat, radiation loses, temperature dependence of electric and heat conductivity neglected</a:t>
            </a:r>
          </a:p>
          <a:p>
            <a:endParaRPr lang="en-GB" dirty="0"/>
          </a:p>
          <a:p>
            <a:r>
              <a:rPr lang="en-GB" dirty="0"/>
              <a:t>Analysis limited to 1D</a:t>
            </a:r>
          </a:p>
          <a:p>
            <a:endParaRPr lang="en-GB" dirty="0"/>
          </a:p>
          <a:p>
            <a:r>
              <a:rPr lang="en-GB" dirty="0"/>
              <a:t>No time dependent analysis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endParaRPr lang="en-GB" dirty="0"/>
          </a:p>
          <a:p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4BC50E3-31A2-4D94-A710-68B5AA5878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Salvador Barranco Cárceles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9DC03CE-9DB2-4B5F-86A1-D71BFB5FB6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A1559-B2A2-418C-8733-0981B041BA3D}" type="slidenum">
              <a:rPr lang="en-GB" smtClean="0"/>
              <a:pPr/>
              <a:t>10</a:t>
            </a:fld>
            <a:endParaRPr lang="en-GB"/>
          </a:p>
        </p:txBody>
      </p:sp>
      <p:pic>
        <p:nvPicPr>
          <p:cNvPr id="6" name="New picture">
            <a:extLst>
              <a:ext uri="{FF2B5EF4-FFF2-40B4-BE49-F238E27FC236}">
                <a16:creationId xmlns:a16="http://schemas.microsoft.com/office/drawing/2014/main" id="{5F777ACD-3527-41F3-97F8-23DFAAF2EED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24538" y="614551"/>
            <a:ext cx="4114800" cy="269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</p:pic>
      <p:sp>
        <p:nvSpPr>
          <p:cNvPr id="7" name="Arrow: Right 6">
            <a:extLst>
              <a:ext uri="{FF2B5EF4-FFF2-40B4-BE49-F238E27FC236}">
                <a16:creationId xmlns:a16="http://schemas.microsoft.com/office/drawing/2014/main" id="{138D5629-4DCA-4391-A66F-77B157F5AF4A}"/>
              </a:ext>
            </a:extLst>
          </p:cNvPr>
          <p:cNvSpPr/>
          <p:nvPr/>
        </p:nvSpPr>
        <p:spPr>
          <a:xfrm>
            <a:off x="10248900" y="1805284"/>
            <a:ext cx="1143000" cy="227006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8305CB8-C985-4408-9E45-EC0FCA01F223}"/>
              </a:ext>
            </a:extLst>
          </p:cNvPr>
          <p:cNvSpPr txBox="1"/>
          <p:nvPr/>
        </p:nvSpPr>
        <p:spPr>
          <a:xfrm>
            <a:off x="10051255" y="598303"/>
            <a:ext cx="16668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FN is somewhere far </a:t>
            </a:r>
            <a:r>
              <a:rPr lang="en-GB" dirty="0" err="1"/>
              <a:t>far</a:t>
            </a:r>
            <a:r>
              <a:rPr lang="en-GB" dirty="0"/>
              <a:t> </a:t>
            </a:r>
            <a:r>
              <a:rPr lang="en-GB" dirty="0" err="1"/>
              <a:t>far</a:t>
            </a:r>
            <a:r>
              <a:rPr lang="en-GB" dirty="0"/>
              <a:t> away over there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BFF8994-840D-41E5-8E5F-A17965904E80}"/>
              </a:ext>
            </a:extLst>
          </p:cNvPr>
          <p:cNvSpPr txBox="1"/>
          <p:nvPr/>
        </p:nvSpPr>
        <p:spPr>
          <a:xfrm>
            <a:off x="7041355" y="6176963"/>
            <a:ext cx="30099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9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A. </a:t>
            </a:r>
            <a:r>
              <a:rPr lang="en-GB" sz="900" dirty="0" err="1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Ayari</a:t>
            </a:r>
            <a:r>
              <a:rPr lang="en-GB" sz="9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 </a:t>
            </a:r>
            <a:r>
              <a:rPr lang="en-GB" sz="900" i="1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et al.</a:t>
            </a:r>
            <a:r>
              <a:rPr lang="en-GB" sz="9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, JVSTB, 2023</a:t>
            </a:r>
          </a:p>
        </p:txBody>
      </p:sp>
      <p:pic>
        <p:nvPicPr>
          <p:cNvPr id="10" name="New picture">
            <a:extLst>
              <a:ext uri="{FF2B5EF4-FFF2-40B4-BE49-F238E27FC236}">
                <a16:creationId xmlns:a16="http://schemas.microsoft.com/office/drawing/2014/main" id="{2E395C94-632E-4F3E-BC2B-913BC94CD67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22156" y="3471109"/>
            <a:ext cx="4643437" cy="26925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C41A4A31-131F-4C89-BF8F-FD456ADCD1C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2608" y="6348108"/>
            <a:ext cx="1757983" cy="4209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71704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68A7F7-B7B7-4EA9-8D6E-16D90C80DF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Conclusions and Future Work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2DEAB62-6479-4B74-A85F-AD7AC05F0DE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26485"/>
            <a:ext cx="10991248" cy="4850478"/>
          </a:xfrm>
        </p:spPr>
        <p:txBody>
          <a:bodyPr>
            <a:normAutofit lnSpcReduction="10000"/>
          </a:bodyPr>
          <a:lstStyle/>
          <a:p>
            <a:r>
              <a:rPr lang="en-GB" dirty="0"/>
              <a:t>VBD can be cathode or anode induced</a:t>
            </a:r>
          </a:p>
          <a:p>
            <a:endParaRPr lang="en-GB" dirty="0"/>
          </a:p>
          <a:p>
            <a:r>
              <a:rPr lang="en-GB" dirty="0"/>
              <a:t>There is strong evidence for the </a:t>
            </a:r>
            <a:r>
              <a:rPr lang="en-GB" dirty="0" err="1"/>
              <a:t>nanoprotrusion</a:t>
            </a:r>
            <a:r>
              <a:rPr lang="en-GB" dirty="0"/>
              <a:t> hypothesis </a:t>
            </a:r>
          </a:p>
          <a:p>
            <a:endParaRPr lang="en-GB" dirty="0"/>
          </a:p>
          <a:p>
            <a:r>
              <a:rPr lang="en-GB" dirty="0"/>
              <a:t>Previous work needs to be reanalysed in light of modern theory and stated of art tool</a:t>
            </a:r>
          </a:p>
          <a:p>
            <a:pPr lvl="1"/>
            <a:r>
              <a:rPr lang="en-GB" dirty="0"/>
              <a:t>Murphy and Good theory for Field Emission</a:t>
            </a:r>
          </a:p>
          <a:p>
            <a:pPr lvl="1"/>
            <a:r>
              <a:rPr lang="en-GB" dirty="0"/>
              <a:t>GETELEC in combination of Multiphysics software</a:t>
            </a:r>
          </a:p>
          <a:p>
            <a:pPr lvl="1"/>
            <a:endParaRPr lang="en-GB" dirty="0"/>
          </a:p>
          <a:p>
            <a:r>
              <a:rPr lang="en-GB" dirty="0"/>
              <a:t>Modern observation of the nano-protrusion </a:t>
            </a:r>
          </a:p>
          <a:p>
            <a:endParaRPr lang="en-GB" dirty="0"/>
          </a:p>
          <a:p>
            <a:r>
              <a:rPr lang="en-GB" dirty="0"/>
              <a:t>Explanation for nano-protrusion growth </a:t>
            </a:r>
          </a:p>
          <a:p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AA7B816-40FC-4048-8782-805F6D4D58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Salvador Barranco Cárceles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7AA6BE8-678F-47E9-B6FC-2EB0FB24CA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A1559-B2A2-418C-8733-0981B041BA3D}" type="slidenum">
              <a:rPr lang="en-GB" smtClean="0"/>
              <a:pPr/>
              <a:t>11</a:t>
            </a:fld>
            <a:endParaRPr lang="en-GB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0B4B9C9-E5F9-4FA6-B3BF-32DCF298A41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2608" y="6348108"/>
            <a:ext cx="1757983" cy="4209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881427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kern="0" dirty="0"/>
              <a:t>THANK YOU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0FA19-B47E-4701-961D-057481FE0B9F}" type="slidenum">
              <a:rPr lang="en-GB" smtClean="0"/>
              <a:pPr/>
              <a:t>12</a:t>
            </a:fld>
            <a:endParaRPr lang="en-GB" dirty="0"/>
          </a:p>
        </p:txBody>
      </p:sp>
      <p:grpSp>
        <p:nvGrpSpPr>
          <p:cNvPr id="25" name="Group 24"/>
          <p:cNvGrpSpPr/>
          <p:nvPr/>
        </p:nvGrpSpPr>
        <p:grpSpPr>
          <a:xfrm>
            <a:off x="400229" y="2467336"/>
            <a:ext cx="11344364" cy="774000"/>
            <a:chOff x="400229" y="1769756"/>
            <a:chExt cx="11344364" cy="774000"/>
          </a:xfrm>
        </p:grpSpPr>
        <p:pic>
          <p:nvPicPr>
            <p:cNvPr id="18" name="Picture 12" descr="Logo&#10;&#10;Description automatically generated">
              <a:extLst>
                <a:ext uri="{FF2B5EF4-FFF2-40B4-BE49-F238E27FC236}">
                  <a16:creationId xmlns:a16="http://schemas.microsoft.com/office/drawing/2014/main" id="{5EA0A476-414B-CDDA-4136-A1EFF64B670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6510" t="11911" r="9557" b="13657"/>
            <a:stretch/>
          </p:blipFill>
          <p:spPr>
            <a:xfrm>
              <a:off x="8652450" y="1769756"/>
              <a:ext cx="3092143" cy="774000"/>
            </a:xfrm>
            <a:prstGeom prst="rect">
              <a:avLst/>
            </a:prstGeom>
          </p:spPr>
        </p:pic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290648" y="1769756"/>
              <a:ext cx="4079639" cy="774000"/>
            </a:xfrm>
            <a:prstGeom prst="rect">
              <a:avLst/>
            </a:prstGeom>
          </p:spPr>
        </p:pic>
        <p:pic>
          <p:nvPicPr>
            <p:cNvPr id="10" name="Picture 5" descr="Logo, company name&#10;&#10;Description automatically generated">
              <a:extLst>
                <a:ext uri="{FF2B5EF4-FFF2-40B4-BE49-F238E27FC236}">
                  <a16:creationId xmlns:a16="http://schemas.microsoft.com/office/drawing/2014/main" id="{ADCD7C85-6BF1-B808-93B7-B219344B659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11161" t="34802" r="10879" b="34923"/>
            <a:stretch/>
          </p:blipFill>
          <p:spPr>
            <a:xfrm>
              <a:off x="400229" y="1769756"/>
              <a:ext cx="3608255" cy="774000"/>
            </a:xfrm>
            <a:prstGeom prst="rect">
              <a:avLst/>
            </a:prstGeom>
          </p:spPr>
        </p:pic>
      </p:grpSp>
      <p:grpSp>
        <p:nvGrpSpPr>
          <p:cNvPr id="3" name="Group 2"/>
          <p:cNvGrpSpPr/>
          <p:nvPr/>
        </p:nvGrpSpPr>
        <p:grpSpPr>
          <a:xfrm>
            <a:off x="1184640" y="2921797"/>
            <a:ext cx="8884148" cy="2866100"/>
            <a:chOff x="1909463" y="2361761"/>
            <a:chExt cx="8884148" cy="2866100"/>
          </a:xfrm>
        </p:grpSpPr>
        <p:pic>
          <p:nvPicPr>
            <p:cNvPr id="17" name="Picture 11" descr="A picture containing background pattern&#10;&#10;Description automatically generated">
              <a:extLst>
                <a:ext uri="{FF2B5EF4-FFF2-40B4-BE49-F238E27FC236}">
                  <a16:creationId xmlns:a16="http://schemas.microsoft.com/office/drawing/2014/main" id="{A9A78893-B177-2ACB-1A37-4376DF6EFA1D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8457431" y="3435967"/>
              <a:ext cx="2336180" cy="790454"/>
            </a:xfrm>
            <a:prstGeom prst="rect">
              <a:avLst/>
            </a:prstGeom>
          </p:spPr>
        </p:pic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09463" y="2361761"/>
              <a:ext cx="4364597" cy="2866100"/>
            </a:xfrm>
            <a:prstGeom prst="rect">
              <a:avLst/>
            </a:prstGeom>
          </p:spPr>
        </p:pic>
        <p:pic>
          <p:nvPicPr>
            <p:cNvPr id="19" name="Picture 2" descr="University of Tartu - Wikipedia">
              <a:extLst>
                <a:ext uri="{FF2B5EF4-FFF2-40B4-BE49-F238E27FC236}">
                  <a16:creationId xmlns:a16="http://schemas.microsoft.com/office/drawing/2014/main" id="{9F064D49-163E-48EB-9E0F-7A9186A52C3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545663" y="3290811"/>
              <a:ext cx="1043368" cy="1008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Salvador Barranco Cárceles</a:t>
            </a: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2608" y="6348108"/>
            <a:ext cx="1757983" cy="4209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056876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7B1F89-9BD0-4826-AEE2-1247509FBA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latin typeface="Ebrima" panose="02000000000000000000" pitchFamily="2" charset="0"/>
                <a:cs typeface="Ebrima" panose="02000000000000000000" pitchFamily="2" charset="0"/>
              </a:rPr>
              <a:t>References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787C981-E86A-41CB-9AB0-4A1AEECE6B6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GB" dirty="0">
                <a:latin typeface="Ebrima" panose="02000000000000000000" pitchFamily="2" charset="0"/>
                <a:cs typeface="Ebrima" panose="02000000000000000000" pitchFamily="2" charset="0"/>
              </a:rPr>
              <a:t>Dyke, 1953 - </a:t>
            </a:r>
            <a:r>
              <a:rPr lang="en-GB" b="0" i="0" dirty="0">
                <a:effectLst/>
                <a:latin typeface="Ebrima" panose="02000000000000000000" pitchFamily="2" charset="0"/>
                <a:cs typeface="Ebrima" panose="02000000000000000000" pitchFamily="2" charset="0"/>
              </a:rPr>
              <a:t>DOI:</a:t>
            </a:r>
            <a:r>
              <a:rPr lang="en-GB" dirty="0">
                <a:latin typeface="Ebrima" panose="02000000000000000000" pitchFamily="2" charset="0"/>
                <a:cs typeface="Ebrima" panose="02000000000000000000" pitchFamily="2" charset="0"/>
              </a:rPr>
              <a:t> </a:t>
            </a:r>
            <a:r>
              <a:rPr lang="en-GB" b="0" i="0" dirty="0">
                <a:effectLst/>
                <a:latin typeface="Ebrima" panose="02000000000000000000" pitchFamily="2" charset="0"/>
                <a:cs typeface="Ebrima" panose="02000000000000000000" pitchFamily="2" charset="0"/>
                <a:hlinkClick r:id="rId2"/>
              </a:rPr>
              <a:t>10.1103/PhysRev.89.799</a:t>
            </a:r>
            <a:endParaRPr lang="en-GB" b="0" i="0" dirty="0">
              <a:effectLst/>
              <a:latin typeface="Ebrima" panose="02000000000000000000" pitchFamily="2" charset="0"/>
              <a:cs typeface="Ebrima" panose="02000000000000000000" pitchFamily="2" charset="0"/>
            </a:endParaRPr>
          </a:p>
          <a:p>
            <a:endParaRPr lang="en-GB" dirty="0">
              <a:latin typeface="Ebrima" panose="02000000000000000000" pitchFamily="2" charset="0"/>
              <a:cs typeface="Ebrima" panose="02000000000000000000" pitchFamily="2" charset="0"/>
            </a:endParaRPr>
          </a:p>
          <a:p>
            <a:r>
              <a:rPr lang="en-GB" dirty="0">
                <a:latin typeface="Ebrima" panose="02000000000000000000" pitchFamily="2" charset="0"/>
                <a:cs typeface="Ebrima" panose="02000000000000000000" pitchFamily="2" charset="0"/>
              </a:rPr>
              <a:t>Boyle, 1955 - DOI: </a:t>
            </a:r>
            <a:r>
              <a:rPr lang="en-GB" dirty="0">
                <a:latin typeface="Ebrima" panose="02000000000000000000" pitchFamily="2" charset="0"/>
                <a:cs typeface="Ebrima" panose="02000000000000000000" pitchFamily="2" charset="0"/>
                <a:hlinkClick r:id="rId3"/>
              </a:rPr>
              <a:t>10.1063/1.1722078</a:t>
            </a:r>
            <a:endParaRPr lang="en-GB" dirty="0">
              <a:latin typeface="Ebrima" panose="02000000000000000000" pitchFamily="2" charset="0"/>
              <a:cs typeface="Ebrima" panose="02000000000000000000" pitchFamily="2" charset="0"/>
            </a:endParaRPr>
          </a:p>
          <a:p>
            <a:pPr marL="0" indent="0">
              <a:buNone/>
            </a:pPr>
            <a:endParaRPr lang="en-GB" dirty="0">
              <a:latin typeface="Ebrima" panose="02000000000000000000" pitchFamily="2" charset="0"/>
              <a:cs typeface="Ebrima" panose="02000000000000000000" pitchFamily="2" charset="0"/>
            </a:endParaRPr>
          </a:p>
          <a:p>
            <a:r>
              <a:rPr lang="en-GB" dirty="0">
                <a:effectLst/>
                <a:latin typeface="Ebrima" panose="02000000000000000000" pitchFamily="2" charset="0"/>
                <a:cs typeface="Ebrima" panose="02000000000000000000" pitchFamily="2" charset="0"/>
              </a:rPr>
              <a:t>Alpert, 1964 – DOI: </a:t>
            </a:r>
            <a:r>
              <a:rPr lang="en-GB" b="0" i="0" dirty="0">
                <a:effectLst/>
                <a:latin typeface="Ebrima" panose="02000000000000000000" pitchFamily="2" charset="0"/>
                <a:cs typeface="Ebrima" panose="02000000000000000000" pitchFamily="2" charset="0"/>
                <a:hlinkClick r:id="rId4"/>
              </a:rPr>
              <a:t>10.1116/1.1491722</a:t>
            </a:r>
            <a:endParaRPr lang="en-GB" b="0" i="0" dirty="0">
              <a:effectLst/>
              <a:latin typeface="Ebrima" panose="02000000000000000000" pitchFamily="2" charset="0"/>
              <a:cs typeface="Ebrima" panose="02000000000000000000" pitchFamily="2" charset="0"/>
            </a:endParaRPr>
          </a:p>
          <a:p>
            <a:endParaRPr lang="en-GB" dirty="0">
              <a:latin typeface="Ebrima" panose="02000000000000000000" pitchFamily="2" charset="0"/>
              <a:cs typeface="Ebrima" panose="02000000000000000000" pitchFamily="2" charset="0"/>
            </a:endParaRPr>
          </a:p>
          <a:p>
            <a:pPr algn="l"/>
            <a:r>
              <a:rPr lang="en-GB" dirty="0" err="1">
                <a:effectLst/>
                <a:latin typeface="Ebrima" panose="02000000000000000000" pitchFamily="2" charset="0"/>
                <a:cs typeface="Ebrima" panose="02000000000000000000" pitchFamily="2" charset="0"/>
              </a:rPr>
              <a:t>Utsumi</a:t>
            </a:r>
            <a:r>
              <a:rPr lang="en-GB" dirty="0">
                <a:latin typeface="Ebrima" panose="02000000000000000000" pitchFamily="2" charset="0"/>
                <a:cs typeface="Ebrima" panose="02000000000000000000" pitchFamily="2" charset="0"/>
              </a:rPr>
              <a:t>, 1967- DOI: </a:t>
            </a:r>
            <a:r>
              <a:rPr lang="en-GB" b="0" i="0" dirty="0">
                <a:effectLst/>
                <a:latin typeface="Ebrima" panose="02000000000000000000" pitchFamily="2" charset="0"/>
                <a:cs typeface="Ebrima" panose="02000000000000000000" pitchFamily="2" charset="0"/>
                <a:hlinkClick r:id="rId5"/>
              </a:rPr>
              <a:t>10.1063/1.1710038</a:t>
            </a:r>
            <a:endParaRPr lang="en-GB" b="0" i="0" dirty="0">
              <a:effectLst/>
              <a:latin typeface="Ebrima" panose="02000000000000000000" pitchFamily="2" charset="0"/>
              <a:cs typeface="Ebrima" panose="02000000000000000000" pitchFamily="2" charset="0"/>
            </a:endParaRPr>
          </a:p>
          <a:p>
            <a:pPr algn="l"/>
            <a:endParaRPr lang="en-GB" dirty="0">
              <a:latin typeface="Ebrima" panose="02000000000000000000" pitchFamily="2" charset="0"/>
              <a:cs typeface="Ebrima" panose="02000000000000000000" pitchFamily="2" charset="0"/>
            </a:endParaRPr>
          </a:p>
          <a:p>
            <a:r>
              <a:rPr lang="en-GB" sz="2400" dirty="0" err="1">
                <a:latin typeface="Ebrima" panose="02000000000000000000" pitchFamily="2" charset="0"/>
                <a:cs typeface="Ebrima" panose="02000000000000000000" pitchFamily="2" charset="0"/>
              </a:rPr>
              <a:t>Tomaschke</a:t>
            </a:r>
            <a:r>
              <a:rPr lang="en-GB" sz="2400" dirty="0">
                <a:latin typeface="Ebrima" panose="02000000000000000000" pitchFamily="2" charset="0"/>
                <a:cs typeface="Ebrima" panose="02000000000000000000" pitchFamily="2" charset="0"/>
              </a:rPr>
              <a:t>, 1967 – DOI: </a:t>
            </a:r>
            <a:r>
              <a:rPr lang="en-GB" b="0" i="0" dirty="0">
                <a:effectLst/>
                <a:latin typeface="Ebrima" panose="02000000000000000000" pitchFamily="2" charset="0"/>
                <a:cs typeface="Ebrima" panose="02000000000000000000" pitchFamily="2" charset="0"/>
                <a:hlinkClick r:id="rId6"/>
              </a:rPr>
              <a:t>10.1116/1.1492545</a:t>
            </a:r>
            <a:endParaRPr lang="en-GB" dirty="0">
              <a:latin typeface="Ebrima" panose="02000000000000000000" pitchFamily="2" charset="0"/>
              <a:cs typeface="Ebrima" panose="02000000000000000000" pitchFamily="2" charset="0"/>
            </a:endParaRPr>
          </a:p>
          <a:p>
            <a:pPr algn="l"/>
            <a:endParaRPr lang="en-GB" b="0" i="0" dirty="0">
              <a:effectLst/>
              <a:latin typeface="Ebrima" panose="02000000000000000000" pitchFamily="2" charset="0"/>
              <a:cs typeface="Ebrima" panose="02000000000000000000" pitchFamily="2" charset="0"/>
            </a:endParaRPr>
          </a:p>
          <a:p>
            <a:pPr algn="l"/>
            <a:r>
              <a:rPr lang="en-GB" b="0" i="0" dirty="0" err="1">
                <a:effectLst/>
                <a:latin typeface="Ebrima" panose="02000000000000000000" pitchFamily="2" charset="0"/>
                <a:cs typeface="Ebrima" panose="02000000000000000000" pitchFamily="2" charset="0"/>
              </a:rPr>
              <a:t>Utsumi</a:t>
            </a:r>
            <a:r>
              <a:rPr lang="en-GB" b="0" i="0" dirty="0">
                <a:effectLst/>
                <a:latin typeface="Ebrima" panose="02000000000000000000" pitchFamily="2" charset="0"/>
                <a:cs typeface="Ebrima" panose="02000000000000000000" pitchFamily="2" charset="0"/>
              </a:rPr>
              <a:t>, 1991 – DOI: </a:t>
            </a:r>
            <a:r>
              <a:rPr lang="en-GB" b="0" i="0" dirty="0">
                <a:effectLst/>
                <a:latin typeface="Ebrima" panose="02000000000000000000" pitchFamily="2" charset="0"/>
                <a:cs typeface="Ebrima" panose="02000000000000000000" pitchFamily="2" charset="0"/>
                <a:hlinkClick r:id="rId7"/>
              </a:rPr>
              <a:t>10.1109/16.88510</a:t>
            </a:r>
            <a:endParaRPr lang="en-GB" b="0" i="0" dirty="0">
              <a:effectLst/>
              <a:latin typeface="Ebrima" panose="02000000000000000000" pitchFamily="2" charset="0"/>
              <a:cs typeface="Ebrima" panose="02000000000000000000" pitchFamily="2" charset="0"/>
            </a:endParaRPr>
          </a:p>
          <a:p>
            <a:pPr algn="l"/>
            <a:endParaRPr lang="en-GB" dirty="0">
              <a:latin typeface="Ebrima" panose="02000000000000000000" pitchFamily="2" charset="0"/>
              <a:cs typeface="Ebrima" panose="02000000000000000000" pitchFamily="2" charset="0"/>
            </a:endParaRPr>
          </a:p>
          <a:p>
            <a:pPr algn="l"/>
            <a:r>
              <a:rPr lang="en-GB" b="0" i="0" dirty="0" err="1">
                <a:effectLst/>
                <a:latin typeface="Ebrima" panose="02000000000000000000" pitchFamily="2" charset="0"/>
                <a:cs typeface="Ebrima" panose="02000000000000000000" pitchFamily="2" charset="0"/>
              </a:rPr>
              <a:t>Ayari</a:t>
            </a:r>
            <a:r>
              <a:rPr lang="en-GB" b="0" i="0" dirty="0">
                <a:effectLst/>
                <a:latin typeface="Ebrima" panose="02000000000000000000" pitchFamily="2" charset="0"/>
                <a:cs typeface="Ebrima" panose="02000000000000000000" pitchFamily="2" charset="0"/>
              </a:rPr>
              <a:t>, 2023 – DOI: </a:t>
            </a:r>
            <a:r>
              <a:rPr lang="en-GB" b="0" i="0" u="none" strike="noStrike" dirty="0">
                <a:effectLst/>
                <a:latin typeface="Ebrima" panose="02000000000000000000" pitchFamily="2" charset="0"/>
                <a:cs typeface="Ebrima" panose="02000000000000000000" pitchFamily="2" charset="0"/>
                <a:hlinkClick r:id="rId8"/>
              </a:rPr>
              <a:t>10.1116/6.0002338</a:t>
            </a:r>
            <a:br>
              <a:rPr lang="en-GB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</a:br>
            <a:br>
              <a:rPr lang="en-GB" dirty="0">
                <a:effectLst/>
              </a:rPr>
            </a:b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CF51E39-4BEB-4372-B503-C1430082D5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Salvador Barranco Cárceles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D278118-89CF-4BF2-B35B-1B134F9FEA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A1559-B2A2-418C-8733-0981B041BA3D}" type="slidenum">
              <a:rPr lang="en-GB" smtClean="0"/>
              <a:pPr/>
              <a:t>13</a:t>
            </a:fld>
            <a:endParaRPr lang="en-GB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E8C6521-C160-479A-B6D1-1F565EB52842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2608" y="6348108"/>
            <a:ext cx="1757983" cy="4209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892811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E02C14-CE28-4AEC-92C2-1FF41AD7D4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563147"/>
            <a:ext cx="10515600" cy="1325563"/>
          </a:xfrm>
        </p:spPr>
        <p:txBody>
          <a:bodyPr/>
          <a:lstStyle/>
          <a:p>
            <a:pPr algn="ctr"/>
            <a:r>
              <a:rPr lang="en-GB" dirty="0"/>
              <a:t>Qs?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A275502-9269-4B75-8921-D9B7338C1E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Salvador Barranco Cárceles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487172C-8B9C-4391-B35F-AB22BF6C97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A1559-B2A2-418C-8733-0981B041BA3D}" type="slidenum">
              <a:rPr lang="en-GB" smtClean="0"/>
              <a:pPr/>
              <a:t>14</a:t>
            </a:fld>
            <a:endParaRPr lang="en-GB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E5D074F-B4B2-4FAA-B59A-B109009A059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2608" y="6348108"/>
            <a:ext cx="1757983" cy="4209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8330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Enabled Technologies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4439210" y="1769171"/>
            <a:ext cx="344159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Particle Accelerators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Salvador Barranco Cárceles</a:t>
            </a:r>
          </a:p>
        </p:txBody>
      </p:sp>
      <p:sp>
        <p:nvSpPr>
          <p:cNvPr id="21" name="Slide Number Placeholder 2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A1559-B2A2-418C-8733-0981B041BA3D}" type="slidenum">
              <a:rPr lang="en-GB" smtClean="0"/>
              <a:t>2</a:t>
            </a:fld>
            <a:endParaRPr lang="en-GB"/>
          </a:p>
        </p:txBody>
      </p:sp>
      <p:grpSp>
        <p:nvGrpSpPr>
          <p:cNvPr id="36" name="Group 35"/>
          <p:cNvGrpSpPr>
            <a:grpSpLocks noChangeAspect="1"/>
          </p:cNvGrpSpPr>
          <p:nvPr/>
        </p:nvGrpSpPr>
        <p:grpSpPr>
          <a:xfrm>
            <a:off x="4012648" y="2638170"/>
            <a:ext cx="4294723" cy="2643552"/>
            <a:chOff x="6213162" y="3399474"/>
            <a:chExt cx="5181918" cy="2675072"/>
          </a:xfrm>
        </p:grpSpPr>
        <p:sp>
          <p:nvSpPr>
            <p:cNvPr id="23" name="TextBox 17">
              <a:extLst>
                <a:ext uri="{FF2B5EF4-FFF2-40B4-BE49-F238E27FC236}">
                  <a16:creationId xmlns:a16="http://schemas.microsoft.com/office/drawing/2014/main" id="{941142E8-27BB-45F5-9404-76C9A806221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9125488" y="5853395"/>
              <a:ext cx="2269592" cy="2211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400" b="1">
                  <a:solidFill>
                    <a:schemeClr val="bg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400" b="1">
                  <a:solidFill>
                    <a:schemeClr val="bg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400" b="1">
                  <a:solidFill>
                    <a:schemeClr val="bg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400" b="1">
                  <a:solidFill>
                    <a:schemeClr val="bg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400" b="1">
                  <a:solidFill>
                    <a:schemeClr val="bg1"/>
                  </a:solidFill>
                  <a:latin typeface="Times New Roman" panose="02020603050405020304" pitchFamily="18" charset="0"/>
                </a:defRPr>
              </a:lvl5pPr>
              <a:lvl6pPr marL="2514600" indent="-228600" defTabSz="449263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400" b="1">
                  <a:solidFill>
                    <a:schemeClr val="bg1"/>
                  </a:solidFill>
                  <a:latin typeface="Times New Roman" panose="02020603050405020304" pitchFamily="18" charset="0"/>
                </a:defRPr>
              </a:lvl6pPr>
              <a:lvl7pPr marL="2971800" indent="-228600" defTabSz="449263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400" b="1">
                  <a:solidFill>
                    <a:schemeClr val="bg1"/>
                  </a:solidFill>
                  <a:latin typeface="Times New Roman" panose="02020603050405020304" pitchFamily="18" charset="0"/>
                </a:defRPr>
              </a:lvl7pPr>
              <a:lvl8pPr marL="3429000" indent="-228600" defTabSz="449263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400" b="1">
                  <a:solidFill>
                    <a:schemeClr val="bg1"/>
                  </a:solidFill>
                  <a:latin typeface="Times New Roman" panose="02020603050405020304" pitchFamily="18" charset="0"/>
                </a:defRPr>
              </a:lvl8pPr>
              <a:lvl9pPr marL="3886200" indent="-228600" defTabSz="449263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400" b="1">
                  <a:solidFill>
                    <a:schemeClr val="bg1"/>
                  </a:solidFill>
                  <a:latin typeface="Times New Roman" panose="02020603050405020304" pitchFamily="18" charset="0"/>
                </a:defRPr>
              </a:lvl9pPr>
            </a:lstStyle>
            <a:p>
              <a:pPr algn="r"/>
              <a:r>
                <a:rPr lang="en-US" altLang="fi-FI" sz="900" b="0" i="1" dirty="0">
                  <a:solidFill>
                    <a:schemeClr val="tx1"/>
                  </a:solidFill>
                  <a:latin typeface="Ebrima" panose="02000000000000000000" pitchFamily="2" charset="0"/>
                  <a:ea typeface="Ebrima" panose="02000000000000000000" pitchFamily="2" charset="0"/>
                  <a:cs typeface="Ebrima" panose="02000000000000000000" pitchFamily="2" charset="0"/>
                </a:rPr>
                <a:t>Image: Walter </a:t>
              </a:r>
              <a:r>
                <a:rPr lang="en-US" altLang="fi-FI" sz="900" b="0" i="1" dirty="0" err="1">
                  <a:solidFill>
                    <a:schemeClr val="tx1"/>
                  </a:solidFill>
                  <a:latin typeface="Ebrima" panose="02000000000000000000" pitchFamily="2" charset="0"/>
                  <a:ea typeface="Ebrima" panose="02000000000000000000" pitchFamily="2" charset="0"/>
                  <a:cs typeface="Ebrima" panose="02000000000000000000" pitchFamily="2" charset="0"/>
                </a:rPr>
                <a:t>Wuensch</a:t>
              </a:r>
              <a:r>
                <a:rPr lang="en-US" altLang="fi-FI" sz="900" b="0" i="1" dirty="0">
                  <a:solidFill>
                    <a:schemeClr val="tx1"/>
                  </a:solidFill>
                  <a:latin typeface="Ebrima" panose="02000000000000000000" pitchFamily="2" charset="0"/>
                  <a:ea typeface="Ebrima" panose="02000000000000000000" pitchFamily="2" charset="0"/>
                  <a:cs typeface="Ebrima" panose="02000000000000000000" pitchFamily="2" charset="0"/>
                </a:rPr>
                <a:t>, CERN</a:t>
              </a:r>
            </a:p>
          </p:txBody>
        </p:sp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5EFC5D25-7203-1990-6DB1-85E5E72BFCE3}"/>
                </a:ext>
              </a:extLst>
            </p:cNvPr>
            <p:cNvGrpSpPr/>
            <p:nvPr/>
          </p:nvGrpSpPr>
          <p:grpSpPr>
            <a:xfrm>
              <a:off x="6213162" y="3399474"/>
              <a:ext cx="5181918" cy="2323388"/>
              <a:chOff x="295446" y="4315462"/>
              <a:chExt cx="5892493" cy="2390139"/>
            </a:xfrm>
          </p:grpSpPr>
          <p:grpSp>
            <p:nvGrpSpPr>
              <p:cNvPr id="25" name="Group 24">
                <a:extLst>
                  <a:ext uri="{FF2B5EF4-FFF2-40B4-BE49-F238E27FC236}">
                    <a16:creationId xmlns:a16="http://schemas.microsoft.com/office/drawing/2014/main" id="{9F347281-EBDA-9CF3-5D8B-86F89F8605BD}"/>
                  </a:ext>
                </a:extLst>
              </p:cNvPr>
              <p:cNvGrpSpPr/>
              <p:nvPr/>
            </p:nvGrpSpPr>
            <p:grpSpPr>
              <a:xfrm>
                <a:off x="295446" y="4315462"/>
                <a:ext cx="5892493" cy="2390138"/>
                <a:chOff x="283727" y="4381682"/>
                <a:chExt cx="5892493" cy="2390138"/>
              </a:xfrm>
            </p:grpSpPr>
            <p:pic>
              <p:nvPicPr>
                <p:cNvPr id="32" name="Picture 2">
                  <a:extLst>
                    <a:ext uri="{FF2B5EF4-FFF2-40B4-BE49-F238E27FC236}">
                      <a16:creationId xmlns:a16="http://schemas.microsoft.com/office/drawing/2014/main" id="{D948399A-DA74-9994-CC47-38C14FA0A054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 rotWithShape="1"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7540" t="14846" r="11815" b="23422"/>
                <a:stretch/>
              </p:blipFill>
              <p:spPr bwMode="auto">
                <a:xfrm>
                  <a:off x="428055" y="4401175"/>
                  <a:ext cx="5748165" cy="2152025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sp>
              <p:nvSpPr>
                <p:cNvPr id="33" name="TextBox 32">
                  <a:extLst>
                    <a:ext uri="{FF2B5EF4-FFF2-40B4-BE49-F238E27FC236}">
                      <a16:creationId xmlns:a16="http://schemas.microsoft.com/office/drawing/2014/main" id="{B008DE9E-1315-FACA-7402-79FE00C8EDD1}"/>
                    </a:ext>
                  </a:extLst>
                </p:cNvPr>
                <p:cNvSpPr txBox="1"/>
                <p:nvPr/>
              </p:nvSpPr>
              <p:spPr>
                <a:xfrm>
                  <a:off x="283727" y="4838705"/>
                  <a:ext cx="1354009" cy="352433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 marR="0" lvl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tabLst/>
                    <a:defRPr/>
                  </a:pPr>
                  <a:r>
                    <a:rPr lang="en-US" sz="1600" b="0" dirty="0">
                      <a:solidFill>
                        <a:prstClr val="black"/>
                      </a:solidFill>
                      <a:latin typeface="+mn-lt"/>
                    </a:rPr>
                    <a:t>e</a:t>
                  </a:r>
                  <a:r>
                    <a:rPr lang="en-US" sz="1600" b="0" baseline="30000" dirty="0">
                      <a:solidFill>
                        <a:prstClr val="black"/>
                      </a:solidFill>
                      <a:latin typeface="+mn-lt"/>
                    </a:rPr>
                    <a:t>-</a:t>
                  </a:r>
                  <a:r>
                    <a:rPr lang="en-US" sz="1600" b="0" dirty="0">
                      <a:solidFill>
                        <a:prstClr val="black"/>
                      </a:solidFill>
                      <a:latin typeface="+mn-lt"/>
                    </a:rPr>
                    <a:t> source</a:t>
                  </a:r>
                  <a:endParaRPr kumimoji="0" lang="en-GB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34" name="TextBox 33">
                  <a:extLst>
                    <a:ext uri="{FF2B5EF4-FFF2-40B4-BE49-F238E27FC236}">
                      <a16:creationId xmlns:a16="http://schemas.microsoft.com/office/drawing/2014/main" id="{794C03A0-2AAB-4AAD-3E77-AEF2C2128D4D}"/>
                    </a:ext>
                  </a:extLst>
                </p:cNvPr>
                <p:cNvSpPr txBox="1"/>
                <p:nvPr/>
              </p:nvSpPr>
              <p:spPr>
                <a:xfrm>
                  <a:off x="3881356" y="4381682"/>
                  <a:ext cx="2294864" cy="608749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 marR="0" lvl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tabLst/>
                    <a:defRPr/>
                  </a:pPr>
                  <a:r>
                    <a:rPr kumimoji="0" lang="en-US" sz="16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+mn-lt"/>
                      <a:ea typeface="+mn-ea"/>
                      <a:cs typeface="+mn-cs"/>
                    </a:rPr>
                    <a:t>Bending magnet</a:t>
                  </a:r>
                  <a:br>
                    <a:rPr kumimoji="0" lang="en-US" sz="16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+mn-lt"/>
                      <a:ea typeface="+mn-ea"/>
                      <a:cs typeface="+mn-cs"/>
                    </a:rPr>
                  </a:br>
                  <a:r>
                    <a:rPr kumimoji="0" lang="en-US" sz="16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+mn-lt"/>
                      <a:ea typeface="+mn-ea"/>
                      <a:cs typeface="+mn-cs"/>
                    </a:rPr>
                    <a:t>system</a:t>
                  </a:r>
                  <a:endParaRPr kumimoji="0" lang="en-GB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35" name="TextBox 34">
                  <a:extLst>
                    <a:ext uri="{FF2B5EF4-FFF2-40B4-BE49-F238E27FC236}">
                      <a16:creationId xmlns:a16="http://schemas.microsoft.com/office/drawing/2014/main" id="{8E399CE0-FEE1-28B4-8F65-D4453DA66CC2}"/>
                    </a:ext>
                  </a:extLst>
                </p:cNvPr>
                <p:cNvSpPr txBox="1"/>
                <p:nvPr/>
              </p:nvSpPr>
              <p:spPr>
                <a:xfrm>
                  <a:off x="4289811" y="6433266"/>
                  <a:ext cx="1806189" cy="338554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 marR="0" lvl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tabLst/>
                    <a:defRPr/>
                  </a:pPr>
                  <a:r>
                    <a:rPr kumimoji="0" lang="en-US" sz="16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+mn-lt"/>
                      <a:ea typeface="+mn-ea"/>
                      <a:cs typeface="+mn-cs"/>
                    </a:rPr>
                    <a:t>Patient</a:t>
                  </a:r>
                  <a:endParaRPr kumimoji="0" lang="en-GB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27" name="Group 26">
                <a:extLst>
                  <a:ext uri="{FF2B5EF4-FFF2-40B4-BE49-F238E27FC236}">
                    <a16:creationId xmlns:a16="http://schemas.microsoft.com/office/drawing/2014/main" id="{F344BA16-59F2-9EDE-8561-AC3055641E84}"/>
                  </a:ext>
                </a:extLst>
              </p:cNvPr>
              <p:cNvGrpSpPr/>
              <p:nvPr/>
            </p:nvGrpSpPr>
            <p:grpSpPr>
              <a:xfrm>
                <a:off x="681103" y="4747762"/>
                <a:ext cx="3020104" cy="1957839"/>
                <a:chOff x="210062" y="4810791"/>
                <a:chExt cx="3020104" cy="1957839"/>
              </a:xfrm>
            </p:grpSpPr>
            <p:pic>
              <p:nvPicPr>
                <p:cNvPr id="30" name="Picture 2" descr="\\CERN\dfs\Workspaces\w\Wuensch\Talks\2013\Linear collider school 2013\Animations\From Rolf\Animated Gifs\DLWg_E,H.avi.gif">
                  <a:extLst>
                    <a:ext uri="{FF2B5EF4-FFF2-40B4-BE49-F238E27FC236}">
                      <a16:creationId xmlns:a16="http://schemas.microsoft.com/office/drawing/2014/main" id="{F853D641-2A46-F506-6AEF-BB2A749151B9}"/>
                    </a:ext>
                  </a:extLst>
                </p:cNvPr>
                <p:cNvPicPr>
                  <a:picLocks noChangeAspect="1" noChangeArrowheads="1" noCrop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210062" y="5507197"/>
                  <a:ext cx="3020104" cy="126143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31" name="TextBox 30">
                  <a:extLst>
                    <a:ext uri="{FF2B5EF4-FFF2-40B4-BE49-F238E27FC236}">
                      <a16:creationId xmlns:a16="http://schemas.microsoft.com/office/drawing/2014/main" id="{54B68DF1-1FB7-4FBF-3440-D1C0A3BDB28A}"/>
                    </a:ext>
                  </a:extLst>
                </p:cNvPr>
                <p:cNvSpPr txBox="1"/>
                <p:nvPr/>
              </p:nvSpPr>
              <p:spPr>
                <a:xfrm>
                  <a:off x="1139570" y="4810791"/>
                  <a:ext cx="1676668" cy="338554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 marR="0" lvl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tabLst/>
                    <a:defRPr/>
                  </a:pPr>
                  <a:r>
                    <a:rPr kumimoji="0" lang="en-US" sz="16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+mn-lt"/>
                      <a:ea typeface="+mn-ea"/>
                      <a:cs typeface="+mn-cs"/>
                    </a:rPr>
                    <a:t>Lin. Accelerator</a:t>
                  </a:r>
                  <a:endParaRPr kumimoji="0" lang="en-GB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</p:grpSp>
      <p:sp>
        <p:nvSpPr>
          <p:cNvPr id="28" name="TextBox 27"/>
          <p:cNvSpPr txBox="1"/>
          <p:nvPr/>
        </p:nvSpPr>
        <p:spPr>
          <a:xfrm>
            <a:off x="8535080" y="1769171"/>
            <a:ext cx="344159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High Power Switching</a:t>
            </a:r>
          </a:p>
        </p:txBody>
      </p:sp>
      <p:pic>
        <p:nvPicPr>
          <p:cNvPr id="22" name="Picture 2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2608" y="6348108"/>
            <a:ext cx="1757983" cy="420985"/>
          </a:xfrm>
          <a:prstGeom prst="rect">
            <a:avLst/>
          </a:prstGeom>
        </p:spPr>
      </p:pic>
      <p:grpSp>
        <p:nvGrpSpPr>
          <p:cNvPr id="3" name="Group 2">
            <a:extLst>
              <a:ext uri="{FF2B5EF4-FFF2-40B4-BE49-F238E27FC236}">
                <a16:creationId xmlns:a16="http://schemas.microsoft.com/office/drawing/2014/main" id="{19CB6C61-C430-4559-BD01-450C5778CA71}"/>
              </a:ext>
            </a:extLst>
          </p:cNvPr>
          <p:cNvGrpSpPr/>
          <p:nvPr/>
        </p:nvGrpSpPr>
        <p:grpSpPr>
          <a:xfrm>
            <a:off x="434416" y="2374625"/>
            <a:ext cx="3240000" cy="2875144"/>
            <a:chOff x="707551" y="2374625"/>
            <a:chExt cx="3240000" cy="2875144"/>
          </a:xfrm>
        </p:grpSpPr>
        <p:pic>
          <p:nvPicPr>
            <p:cNvPr id="26" name="Picture 25">
              <a:extLst>
                <a:ext uri="{FF2B5EF4-FFF2-40B4-BE49-F238E27FC236}">
                  <a16:creationId xmlns:a16="http://schemas.microsoft.com/office/drawing/2014/main" id="{5D3B0612-0816-4B62-A694-C9D977D48ABE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07551" y="2374625"/>
              <a:ext cx="3240000" cy="2631813"/>
            </a:xfrm>
            <a:prstGeom prst="rect">
              <a:avLst/>
            </a:prstGeom>
          </p:spPr>
        </p:pic>
        <p:sp>
          <p:nvSpPr>
            <p:cNvPr id="37" name="TextBox 17">
              <a:extLst>
                <a:ext uri="{FF2B5EF4-FFF2-40B4-BE49-F238E27FC236}">
                  <a16:creationId xmlns:a16="http://schemas.microsoft.com/office/drawing/2014/main" id="{5E7D31AD-21F8-4B92-BBC7-38AE2A4888A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066535" y="5028618"/>
              <a:ext cx="1881016" cy="2211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400" b="1">
                  <a:solidFill>
                    <a:schemeClr val="bg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400" b="1">
                  <a:solidFill>
                    <a:schemeClr val="bg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400" b="1">
                  <a:solidFill>
                    <a:schemeClr val="bg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400" b="1">
                  <a:solidFill>
                    <a:schemeClr val="bg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400" b="1">
                  <a:solidFill>
                    <a:schemeClr val="bg1"/>
                  </a:solidFill>
                  <a:latin typeface="Times New Roman" panose="02020603050405020304" pitchFamily="18" charset="0"/>
                </a:defRPr>
              </a:lvl5pPr>
              <a:lvl6pPr marL="2514600" indent="-228600" defTabSz="449263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400" b="1">
                  <a:solidFill>
                    <a:schemeClr val="bg1"/>
                  </a:solidFill>
                  <a:latin typeface="Times New Roman" panose="02020603050405020304" pitchFamily="18" charset="0"/>
                </a:defRPr>
              </a:lvl6pPr>
              <a:lvl7pPr marL="2971800" indent="-228600" defTabSz="449263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400" b="1">
                  <a:solidFill>
                    <a:schemeClr val="bg1"/>
                  </a:solidFill>
                  <a:latin typeface="Times New Roman" panose="02020603050405020304" pitchFamily="18" charset="0"/>
                </a:defRPr>
              </a:lvl7pPr>
              <a:lvl8pPr marL="3429000" indent="-228600" defTabSz="449263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400" b="1">
                  <a:solidFill>
                    <a:schemeClr val="bg1"/>
                  </a:solidFill>
                  <a:latin typeface="Times New Roman" panose="02020603050405020304" pitchFamily="18" charset="0"/>
                </a:defRPr>
              </a:lvl8pPr>
              <a:lvl9pPr marL="3886200" indent="-228600" defTabSz="449263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400" b="1">
                  <a:solidFill>
                    <a:schemeClr val="bg1"/>
                  </a:solidFill>
                  <a:latin typeface="Times New Roman" panose="02020603050405020304" pitchFamily="18" charset="0"/>
                </a:defRPr>
              </a:lvl9pPr>
            </a:lstStyle>
            <a:p>
              <a:pPr algn="r"/>
              <a:r>
                <a:rPr lang="en-US" altLang="fi-FI" sz="900" b="0" i="1" dirty="0">
                  <a:solidFill>
                    <a:schemeClr val="tx1"/>
                  </a:solidFill>
                  <a:latin typeface="Ebrima" panose="02000000000000000000" pitchFamily="2" charset="0"/>
                  <a:ea typeface="Ebrima" panose="02000000000000000000" pitchFamily="2" charset="0"/>
                  <a:cs typeface="Ebrima" panose="02000000000000000000" pitchFamily="2" charset="0"/>
                </a:rPr>
                <a:t>Image: Adaptix Imaging Ltd.</a:t>
              </a:r>
            </a:p>
          </p:txBody>
        </p:sp>
      </p:grpSp>
      <p:sp>
        <p:nvSpPr>
          <p:cNvPr id="38" name="TextBox 37">
            <a:extLst>
              <a:ext uri="{FF2B5EF4-FFF2-40B4-BE49-F238E27FC236}">
                <a16:creationId xmlns:a16="http://schemas.microsoft.com/office/drawing/2014/main" id="{AD122ED9-481D-4F07-B1AB-B83DF91E05CB}"/>
              </a:ext>
            </a:extLst>
          </p:cNvPr>
          <p:cNvSpPr txBox="1"/>
          <p:nvPr/>
        </p:nvSpPr>
        <p:spPr>
          <a:xfrm>
            <a:off x="133358" y="1769171"/>
            <a:ext cx="36999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Portable 3D Medical Imaging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3866F524-FC66-42FB-AB05-63EF74931CD9}"/>
              </a:ext>
            </a:extLst>
          </p:cNvPr>
          <p:cNvCxnSpPr>
            <a:cxnSpLocks/>
          </p:cNvCxnSpPr>
          <p:nvPr/>
        </p:nvCxnSpPr>
        <p:spPr>
          <a:xfrm>
            <a:off x="3833310" y="2389847"/>
            <a:ext cx="0" cy="2880000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CB300611-6E90-4AF4-BFB8-790DC930D37F}"/>
              </a:ext>
            </a:extLst>
          </p:cNvPr>
          <p:cNvCxnSpPr>
            <a:cxnSpLocks/>
          </p:cNvCxnSpPr>
          <p:nvPr/>
        </p:nvCxnSpPr>
        <p:spPr>
          <a:xfrm>
            <a:off x="8571676" y="2389847"/>
            <a:ext cx="0" cy="2880000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35456B6C-929E-4081-9095-ED2AAA9F3E1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800792" y="2373369"/>
            <a:ext cx="2910174" cy="287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29045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2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BC0ACA-FBFC-410C-80BD-821D76B6E9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Why Does VBD Occur?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AAD53AA-3A0F-4B61-85EA-25A07E75FB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Salvador Barranco Cárceles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080BD8A-1636-4821-B2F9-9025E3A314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A1559-B2A2-418C-8733-0981B041BA3D}" type="slidenum">
              <a:rPr lang="en-GB" smtClean="0"/>
              <a:pPr/>
              <a:t>3</a:t>
            </a:fld>
            <a:endParaRPr lang="en-GB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9B6BC433-4A24-4A53-92C1-AD2D1089EB84}"/>
              </a:ext>
            </a:extLst>
          </p:cNvPr>
          <p:cNvSpPr/>
          <p:nvPr/>
        </p:nvSpPr>
        <p:spPr>
          <a:xfrm>
            <a:off x="452251" y="2805641"/>
            <a:ext cx="3265715" cy="706390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Nano-Protrusions</a:t>
            </a:r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3E218066-4425-42C6-9C7D-6A108C0D7849}"/>
              </a:ext>
            </a:extLst>
          </p:cNvPr>
          <p:cNvSpPr/>
          <p:nvPr/>
        </p:nvSpPr>
        <p:spPr>
          <a:xfrm>
            <a:off x="4344389" y="2805641"/>
            <a:ext cx="3265715" cy="706390"/>
          </a:xfrm>
          <a:prstGeom prst="round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Plasmons</a:t>
            </a: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19344E2B-54C6-4E76-9622-BDB95F996E9C}"/>
              </a:ext>
            </a:extLst>
          </p:cNvPr>
          <p:cNvSpPr/>
          <p:nvPr/>
        </p:nvSpPr>
        <p:spPr>
          <a:xfrm>
            <a:off x="8236527" y="2805641"/>
            <a:ext cx="3265715" cy="706390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Dislocations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BF55EF2E-3EFB-4945-BDEB-5C83BA11CF3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2608" y="6348108"/>
            <a:ext cx="1757983" cy="4209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92656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652633-E453-46A1-8476-F40913F86B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My Surprise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13E3588-09EA-4031-88DD-4DDB8CCF56B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 algn="just">
              <a:buNone/>
            </a:pPr>
            <a:r>
              <a:rPr lang="en-GB" dirty="0">
                <a:latin typeface="Ebrima" panose="02000000000000000000" pitchFamily="2" charset="0"/>
                <a:cs typeface="Ebrima" panose="02000000000000000000" pitchFamily="2" charset="0"/>
              </a:rPr>
              <a:t>“</a:t>
            </a:r>
            <a:r>
              <a:rPr lang="en-GB" b="0" i="0" dirty="0">
                <a:effectLst/>
                <a:latin typeface="Ebrima" panose="02000000000000000000" pitchFamily="2" charset="0"/>
                <a:cs typeface="Ebrima" panose="02000000000000000000" pitchFamily="2" charset="0"/>
              </a:rPr>
              <a:t>The </a:t>
            </a:r>
            <a:r>
              <a:rPr lang="en-GB" b="1" i="0" dirty="0">
                <a:effectLst/>
                <a:latin typeface="Ebrima" panose="02000000000000000000" pitchFamily="2" charset="0"/>
                <a:cs typeface="Ebrima" panose="02000000000000000000" pitchFamily="2" charset="0"/>
              </a:rPr>
              <a:t>initiation mechanism of </a:t>
            </a:r>
            <a:r>
              <a:rPr lang="en-GB" b="0" i="0" dirty="0">
                <a:effectLst/>
                <a:latin typeface="Ebrima" panose="02000000000000000000" pitchFamily="2" charset="0"/>
                <a:cs typeface="Ebrima" panose="02000000000000000000" pitchFamily="2" charset="0"/>
              </a:rPr>
              <a:t>this </a:t>
            </a:r>
            <a:r>
              <a:rPr lang="en-GB" b="1" i="0" dirty="0">
                <a:effectLst/>
                <a:latin typeface="Ebrima" panose="02000000000000000000" pitchFamily="2" charset="0"/>
                <a:cs typeface="Ebrima" panose="02000000000000000000" pitchFamily="2" charset="0"/>
              </a:rPr>
              <a:t>[VBD] </a:t>
            </a:r>
            <a:r>
              <a:rPr lang="en-GB" b="0" i="0" dirty="0">
                <a:effectLst/>
                <a:latin typeface="Ebrima" panose="02000000000000000000" pitchFamily="2" charset="0"/>
                <a:cs typeface="Ebrima" panose="02000000000000000000" pitchFamily="2" charset="0"/>
              </a:rPr>
              <a:t>phenomenon has been studied for many years and the contradictory experimental results led to contradictory theories. However, in the late </a:t>
            </a:r>
            <a:r>
              <a:rPr lang="en-GB" b="1" i="0" dirty="0">
                <a:effectLst/>
                <a:latin typeface="Ebrima" panose="02000000000000000000" pitchFamily="2" charset="0"/>
                <a:cs typeface="Ebrima" panose="02000000000000000000" pitchFamily="2" charset="0"/>
              </a:rPr>
              <a:t>1960’s, the mystery was cleared up </a:t>
            </a:r>
            <a:r>
              <a:rPr lang="en-GB" b="0" i="0" dirty="0">
                <a:effectLst/>
                <a:latin typeface="Ebrima" panose="02000000000000000000" pitchFamily="2" charset="0"/>
                <a:cs typeface="Ebrima" panose="02000000000000000000" pitchFamily="2" charset="0"/>
              </a:rPr>
              <a:t>by the discovery of…</a:t>
            </a:r>
            <a:r>
              <a:rPr lang="en-GB" dirty="0">
                <a:latin typeface="Ebrima" panose="02000000000000000000" pitchFamily="2" charset="0"/>
                <a:cs typeface="Ebrima" panose="02000000000000000000" pitchFamily="2" charset="0"/>
              </a:rPr>
              <a:t>”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64F2033-0883-49C6-BD6E-B10D915B3F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Salvador Barranco Cárceles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4816587-2360-4912-AA9F-560D18B2AE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A1559-B2A2-418C-8733-0981B041BA3D}" type="slidenum">
              <a:rPr lang="en-GB" smtClean="0"/>
              <a:pPr/>
              <a:t>4</a:t>
            </a:fld>
            <a:endParaRPr lang="en-GB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3E14F21-CAF5-46EE-B1A6-F846E3259797}"/>
              </a:ext>
            </a:extLst>
          </p:cNvPr>
          <p:cNvSpPr txBox="1"/>
          <p:nvPr/>
        </p:nvSpPr>
        <p:spPr>
          <a:xfrm>
            <a:off x="8788094" y="4426618"/>
            <a:ext cx="256570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900" dirty="0" err="1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Utsumi</a:t>
            </a:r>
            <a:r>
              <a:rPr lang="en-GB" sz="9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 T., IEEE Trans. Elec. Dev, 1991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AC36717-D82B-4CE5-AD32-F8576052A50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2608" y="6348108"/>
            <a:ext cx="1757983" cy="4209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81941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FE2358-35AA-4FA9-9C9F-AD147B277E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Cathode Vs Anode VBD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95E18A4-E304-482F-B675-EAC3CD84FA8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26485"/>
            <a:ext cx="5257800" cy="4850478"/>
          </a:xfrm>
        </p:spPr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r>
              <a:rPr lang="en-GB" b="1" dirty="0"/>
              <a:t>Cathode Induced VBD</a:t>
            </a:r>
          </a:p>
          <a:p>
            <a:r>
              <a:rPr lang="en-GB" dirty="0"/>
              <a:t>Dyke, 1953</a:t>
            </a:r>
          </a:p>
          <a:p>
            <a:endParaRPr lang="en-GB" dirty="0"/>
          </a:p>
          <a:p>
            <a:r>
              <a:rPr lang="en-GB" dirty="0"/>
              <a:t>Point-to-plain set up using W</a:t>
            </a:r>
          </a:p>
          <a:p>
            <a:endParaRPr lang="en-GB" dirty="0"/>
          </a:p>
          <a:p>
            <a:r>
              <a:rPr lang="en-GB" dirty="0"/>
              <a:t>Linear FN. At high J deviation due to space charge. Then VBD</a:t>
            </a:r>
          </a:p>
          <a:p>
            <a:endParaRPr lang="en-GB" dirty="0"/>
          </a:p>
          <a:p>
            <a:r>
              <a:rPr lang="en-GB" dirty="0"/>
              <a:t>If pulsed emission they could extract 2 more order of magnitude of current</a:t>
            </a:r>
          </a:p>
          <a:p>
            <a:endParaRPr lang="en-GB" dirty="0"/>
          </a:p>
          <a:p>
            <a:r>
              <a:rPr lang="en-GB" dirty="0"/>
              <a:t>Current density, thus heat, is the main </a:t>
            </a:r>
            <a:r>
              <a:rPr lang="en-GB" dirty="0" err="1"/>
              <a:t>paremetre</a:t>
            </a:r>
            <a:endParaRPr lang="en-GB" dirty="0"/>
          </a:p>
          <a:p>
            <a:endParaRPr lang="en-GB" dirty="0"/>
          </a:p>
          <a:p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6CB663-1B3F-438D-9B43-815A087C8A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Salvador Barranco Cárceles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B2CD738-300E-4C2F-8ABB-AE2E331CAC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A1559-B2A2-418C-8733-0981B041BA3D}" type="slidenum">
              <a:rPr lang="en-GB" smtClean="0"/>
              <a:pPr/>
              <a:t>5</a:t>
            </a:fld>
            <a:endParaRPr lang="en-GB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416832F-D480-4579-9CC3-3CA814028E0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898" b="6896"/>
          <a:stretch/>
        </p:blipFill>
        <p:spPr>
          <a:xfrm>
            <a:off x="6953656" y="1016123"/>
            <a:ext cx="4000229" cy="4993499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2BE2F56D-0674-4AD9-9E9F-E568AE3FAE02}"/>
              </a:ext>
            </a:extLst>
          </p:cNvPr>
          <p:cNvSpPr txBox="1"/>
          <p:nvPr/>
        </p:nvSpPr>
        <p:spPr>
          <a:xfrm>
            <a:off x="8254694" y="5945619"/>
            <a:ext cx="256570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9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W. P. Dyke. </a:t>
            </a:r>
            <a:r>
              <a:rPr lang="en-GB" sz="900" i="1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et al.</a:t>
            </a:r>
            <a:r>
              <a:rPr lang="en-GB" sz="9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, Physical Review, 1953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53687F6C-0192-4EA4-9F83-71B21FE8099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2608" y="6348108"/>
            <a:ext cx="1757983" cy="4209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5972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FE2358-35AA-4FA9-9C9F-AD147B277E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Cathode Vs Anode VBD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95E18A4-E304-482F-B675-EAC3CD84FA8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26485"/>
            <a:ext cx="5257800" cy="4850478"/>
          </a:xfrm>
        </p:spPr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r>
              <a:rPr lang="en-GB" b="1" dirty="0"/>
              <a:t>Anode Induced VBD</a:t>
            </a:r>
          </a:p>
          <a:p>
            <a:r>
              <a:rPr lang="en-GB" dirty="0"/>
              <a:t>Boyle, 1955</a:t>
            </a:r>
          </a:p>
          <a:p>
            <a:endParaRPr lang="en-GB" dirty="0"/>
          </a:p>
          <a:p>
            <a:r>
              <a:rPr lang="en-GB" dirty="0"/>
              <a:t>2 crossed W wires</a:t>
            </a:r>
          </a:p>
          <a:p>
            <a:endParaRPr lang="en-GB" dirty="0"/>
          </a:p>
          <a:p>
            <a:r>
              <a:rPr lang="en-GB" dirty="0"/>
              <a:t>Linear FN. At high J deviation due to space charge. Then VBD</a:t>
            </a:r>
          </a:p>
          <a:p>
            <a:endParaRPr lang="en-GB" dirty="0"/>
          </a:p>
          <a:p>
            <a:r>
              <a:rPr lang="en-GB" dirty="0"/>
              <a:t>Power flux and heat dissipation</a:t>
            </a:r>
          </a:p>
          <a:p>
            <a:endParaRPr lang="en-GB" dirty="0"/>
          </a:p>
          <a:p>
            <a:r>
              <a:rPr lang="en-GB" dirty="0"/>
              <a:t>Space charge from electrons and ions</a:t>
            </a:r>
          </a:p>
          <a:p>
            <a:endParaRPr lang="en-GB" dirty="0"/>
          </a:p>
          <a:p>
            <a:r>
              <a:rPr lang="en-GB" dirty="0"/>
              <a:t>Their device had no resolution time resolution enough for further analysis</a:t>
            </a:r>
          </a:p>
          <a:p>
            <a:endParaRPr lang="en-GB" dirty="0"/>
          </a:p>
          <a:p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6CB663-1B3F-438D-9B43-815A087C8A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Salvador Barranco Cárceles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B2CD738-300E-4C2F-8ABB-AE2E331CAC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A1559-B2A2-418C-8733-0981B041BA3D}" type="slidenum">
              <a:rPr lang="en-GB" smtClean="0"/>
              <a:pPr/>
              <a:t>6</a:t>
            </a:fld>
            <a:endParaRPr lang="en-GB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BE2F56D-0674-4AD9-9E9F-E568AE3FAE02}"/>
              </a:ext>
            </a:extLst>
          </p:cNvPr>
          <p:cNvSpPr txBox="1"/>
          <p:nvPr/>
        </p:nvSpPr>
        <p:spPr>
          <a:xfrm>
            <a:off x="7810500" y="5945619"/>
            <a:ext cx="30099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9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W. S. Boyle </a:t>
            </a:r>
            <a:r>
              <a:rPr lang="en-GB" sz="900" i="1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et al.</a:t>
            </a:r>
            <a:r>
              <a:rPr lang="en-GB" sz="9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, Journal of Applied Physics, 1955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AA4DC195-A1AA-4AD5-87B8-6E5B618FA4C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91300" y="1049538"/>
            <a:ext cx="4229100" cy="4896081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591221C1-DD2C-4CC0-907B-2AEF6C3719C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2608" y="6348108"/>
            <a:ext cx="1757983" cy="4209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837480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6E14CA-78BF-4AF3-B85C-62A155A83C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Follow Up Studies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BE1BD8-73FF-49D1-9F73-CF70AE03773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26485"/>
            <a:ext cx="5257800" cy="4850478"/>
          </a:xfrm>
        </p:spPr>
        <p:txBody>
          <a:bodyPr>
            <a:normAutofit fontScale="92500" lnSpcReduction="10000"/>
          </a:bodyPr>
          <a:lstStyle/>
          <a:p>
            <a:r>
              <a:rPr lang="en-GB" dirty="0"/>
              <a:t>Alpert, 1964</a:t>
            </a:r>
          </a:p>
          <a:p>
            <a:endParaRPr lang="en-GB" dirty="0"/>
          </a:p>
          <a:p>
            <a:r>
              <a:rPr lang="en-GB" dirty="0"/>
              <a:t>Plain-to-plain W electrodes</a:t>
            </a:r>
          </a:p>
          <a:p>
            <a:pPr marL="0" indent="0">
              <a:buNone/>
            </a:pPr>
            <a:endParaRPr lang="en-GB" dirty="0"/>
          </a:p>
          <a:p>
            <a:r>
              <a:rPr lang="en-GB" dirty="0"/>
              <a:t>Estimated beta in the 100s, but is gap dependent </a:t>
            </a:r>
          </a:p>
          <a:p>
            <a:endParaRPr lang="en-GB" dirty="0"/>
          </a:p>
          <a:p>
            <a:r>
              <a:rPr lang="en-GB" dirty="0"/>
              <a:t>First mention the </a:t>
            </a:r>
            <a:r>
              <a:rPr lang="en-GB" b="1" dirty="0" err="1"/>
              <a:t>nanoprotrusion</a:t>
            </a:r>
            <a:r>
              <a:rPr lang="en-GB" b="1" dirty="0"/>
              <a:t> </a:t>
            </a:r>
            <a:r>
              <a:rPr lang="en-GB" dirty="0"/>
              <a:t>(NP)</a:t>
            </a:r>
            <a:endParaRPr lang="en-GB" b="1" dirty="0"/>
          </a:p>
          <a:p>
            <a:endParaRPr lang="en-GB" dirty="0"/>
          </a:p>
          <a:p>
            <a:r>
              <a:rPr lang="en-GB" dirty="0"/>
              <a:t>Spots observed on phosphorus screen</a:t>
            </a:r>
          </a:p>
          <a:p>
            <a:endParaRPr lang="en-GB" dirty="0"/>
          </a:p>
          <a:p>
            <a:r>
              <a:rPr lang="en-GB" dirty="0"/>
              <a:t>Estimation of the NP to be 2 um long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11E049D-202C-4AC6-BAC5-F6D18EB73C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Salvador Barranco Cárceles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D543A24-AEF4-499B-9A92-B3949F78A5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A1559-B2A2-418C-8733-0981B041BA3D}" type="slidenum">
              <a:rPr lang="en-GB" smtClean="0"/>
              <a:pPr/>
              <a:t>7</a:t>
            </a:fld>
            <a:endParaRPr lang="en-GB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3B3E2CA-DA7E-474A-B97E-27868DDB97F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62725" y="-1823"/>
            <a:ext cx="4267200" cy="3043608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0EA3083D-F4B7-434C-B897-14054851156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96050" y="3011707"/>
            <a:ext cx="4429125" cy="3163661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B49BF5EC-D40C-4C03-9CE7-4C5A7F652F85}"/>
              </a:ext>
            </a:extLst>
          </p:cNvPr>
          <p:cNvSpPr txBox="1"/>
          <p:nvPr/>
        </p:nvSpPr>
        <p:spPr>
          <a:xfrm>
            <a:off x="7915275" y="6106461"/>
            <a:ext cx="30099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9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D. Alpert </a:t>
            </a:r>
            <a:r>
              <a:rPr lang="en-GB" sz="900" i="1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et al.</a:t>
            </a:r>
            <a:r>
              <a:rPr lang="en-GB" sz="9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, JVST, 1964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D56D6042-C171-472A-A37E-19011555670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2608" y="6348108"/>
            <a:ext cx="1757983" cy="4209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81432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6E14CA-78BF-4AF3-B85C-62A155A83C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Follow Up Studies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BE1BD8-73FF-49D1-9F73-CF70AE03773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26485"/>
            <a:ext cx="5257800" cy="4850478"/>
          </a:xfrm>
        </p:spPr>
        <p:txBody>
          <a:bodyPr>
            <a:normAutofit fontScale="70000" lnSpcReduction="20000"/>
          </a:bodyPr>
          <a:lstStyle/>
          <a:p>
            <a:r>
              <a:rPr lang="en-GB" dirty="0" err="1"/>
              <a:t>Utsumi</a:t>
            </a:r>
            <a:r>
              <a:rPr lang="en-GB" dirty="0"/>
              <a:t>, 1967</a:t>
            </a:r>
          </a:p>
          <a:p>
            <a:endParaRPr lang="en-GB" dirty="0"/>
          </a:p>
          <a:p>
            <a:r>
              <a:rPr lang="en-GB" dirty="0"/>
              <a:t>Plain-to-plain W and Cu electrodes</a:t>
            </a:r>
          </a:p>
          <a:p>
            <a:pPr marL="0" indent="0">
              <a:buNone/>
            </a:pPr>
            <a:endParaRPr lang="en-GB" dirty="0"/>
          </a:p>
          <a:p>
            <a:r>
              <a:rPr lang="en-GB" dirty="0"/>
              <a:t>Conditions for cathode or anode VBD determined</a:t>
            </a:r>
          </a:p>
          <a:p>
            <a:endParaRPr lang="en-GB" dirty="0"/>
          </a:p>
          <a:p>
            <a:r>
              <a:rPr lang="en-GB" dirty="0"/>
              <a:t>Calculated betas</a:t>
            </a:r>
          </a:p>
          <a:p>
            <a:pPr lvl="1"/>
            <a:r>
              <a:rPr lang="en-GB" dirty="0"/>
              <a:t>W 50-150</a:t>
            </a:r>
          </a:p>
          <a:p>
            <a:pPr lvl="1"/>
            <a:r>
              <a:rPr lang="en-GB" dirty="0"/>
              <a:t>Cu 150-300</a:t>
            </a:r>
          </a:p>
          <a:p>
            <a:endParaRPr lang="en-GB" dirty="0"/>
          </a:p>
          <a:p>
            <a:r>
              <a:rPr lang="en-GB" dirty="0"/>
              <a:t>Parabolic trajectory emitted electrons measured as function of anode/cathode distance</a:t>
            </a:r>
          </a:p>
          <a:p>
            <a:pPr marL="0" indent="0">
              <a:buNone/>
            </a:pPr>
            <a:endParaRPr lang="en-GB" dirty="0"/>
          </a:p>
          <a:p>
            <a:r>
              <a:rPr lang="en-GB" dirty="0"/>
              <a:t>Basic calculations for current and power density made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11E049D-202C-4AC6-BAC5-F6D18EB73C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Salvador Barranco Cárceles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D543A24-AEF4-499B-9A92-B3949F78A5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A1559-B2A2-418C-8733-0981B041BA3D}" type="slidenum">
              <a:rPr lang="en-GB" smtClean="0"/>
              <a:pPr/>
              <a:t>8</a:t>
            </a:fld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49BF5EC-D40C-4C03-9CE7-4C5A7F652F85}"/>
              </a:ext>
            </a:extLst>
          </p:cNvPr>
          <p:cNvSpPr txBox="1"/>
          <p:nvPr/>
        </p:nvSpPr>
        <p:spPr>
          <a:xfrm>
            <a:off x="7562850" y="6027368"/>
            <a:ext cx="30099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9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T. </a:t>
            </a:r>
            <a:r>
              <a:rPr lang="en-GB" sz="900" dirty="0" err="1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Utsumi</a:t>
            </a:r>
            <a:r>
              <a:rPr lang="en-GB" sz="9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, Journal of Applied Physics, 1967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8E2848D-6921-4178-BD0A-6B3E155EC44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42672" y="1656884"/>
            <a:ext cx="5257800" cy="4040085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DAB1E715-B116-44E9-8EF8-7A9F5A6ADEA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2608" y="6348108"/>
            <a:ext cx="1757983" cy="4209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249321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DCA3D5-093E-41C5-B09E-ECF681BCFC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Nano-Protrusions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33BF8AD-A3C8-4A80-AFE0-B2383F6CB9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Salvador Barranco Cárceles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187281E-1D66-4F19-9065-9B6EB4C2EA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A1559-B2A2-418C-8733-0981B041BA3D}" type="slidenum">
              <a:rPr lang="en-GB" smtClean="0"/>
              <a:pPr/>
              <a:t>9</a:t>
            </a:fld>
            <a:endParaRPr lang="en-GB"/>
          </a:p>
        </p:txBody>
      </p:sp>
      <p:pic>
        <p:nvPicPr>
          <p:cNvPr id="1026" name="Picture 2" descr="(a) &#10;FIGURE 3. (a) Appearance of the electrode surface after heating. (b) Electrode projections created by electrical breakdown. ">
            <a:extLst>
              <a:ext uri="{FF2B5EF4-FFF2-40B4-BE49-F238E27FC236}">
                <a16:creationId xmlns:a16="http://schemas.microsoft.com/office/drawing/2014/main" id="{2C64EFC4-D2EE-4F0B-ADAA-0F51F155E3BB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8510" y="1538967"/>
            <a:ext cx="9334980" cy="44642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567827E5-2A27-407E-A45E-1888CF7C8D2F}"/>
              </a:ext>
            </a:extLst>
          </p:cNvPr>
          <p:cNvSpPr txBox="1"/>
          <p:nvPr/>
        </p:nvSpPr>
        <p:spPr>
          <a:xfrm>
            <a:off x="7562850" y="6027368"/>
            <a:ext cx="30099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9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H. E. </a:t>
            </a:r>
            <a:r>
              <a:rPr lang="en-GB" sz="900" dirty="0" err="1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Tomaschke</a:t>
            </a:r>
            <a:r>
              <a:rPr lang="en-GB" sz="9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, JVST, 1967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A487B71-4222-4CD9-900C-A0B24CC37DC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2608" y="6348108"/>
            <a:ext cx="1757983" cy="4209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981881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9D8F4C6C3A66F4F9D57B2877726A35C" ma:contentTypeVersion="14" ma:contentTypeDescription="Create a new document." ma:contentTypeScope="" ma:versionID="6b8d98782236145381dd1487afe5e999">
  <xsd:schema xmlns:xsd="http://www.w3.org/2001/XMLSchema" xmlns:xs="http://www.w3.org/2001/XMLSchema" xmlns:p="http://schemas.microsoft.com/office/2006/metadata/properties" xmlns:ns3="862d0140-ef28-4ced-8030-2fd3a24e6ee1" xmlns:ns4="ec5f39c1-f7c3-4722-852b-02ae3c27fee1" targetNamespace="http://schemas.microsoft.com/office/2006/metadata/properties" ma:root="true" ma:fieldsID="9e5bd79e6d3f7b9a62dd799dd09c1bb3" ns3:_="" ns4:_="">
    <xsd:import namespace="862d0140-ef28-4ced-8030-2fd3a24e6ee1"/>
    <xsd:import namespace="ec5f39c1-f7c3-4722-852b-02ae3c27fee1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DateTaken" minOccurs="0"/>
                <xsd:element ref="ns3:MediaServiceLocation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AutoKeyPoints" minOccurs="0"/>
                <xsd:element ref="ns3:MediaServiceKeyPoints" minOccurs="0"/>
                <xsd:element ref="ns3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62d0140-ef28-4ced-8030-2fd3a24e6ee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MediaServiceAutoKeyPoints" ma:index="1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1" nillable="true" ma:displayName="Length (seconds)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c5f39c1-f7c3-4722-852b-02ae3c27fee1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8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2BD35609-B594-4A1C-A155-83CF580DBA4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62d0140-ef28-4ced-8030-2fd3a24e6ee1"/>
    <ds:schemaRef ds:uri="ec5f39c1-f7c3-4722-852b-02ae3c27fee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B1F68517-141D-4534-B8C6-C759446417A0}">
  <ds:schemaRefs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ec5f39c1-f7c3-4722-852b-02ae3c27fee1"/>
    <ds:schemaRef ds:uri="862d0140-ef28-4ced-8030-2fd3a24e6ee1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A54DD048-01A7-4F7A-A94E-0E106411DA1F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8500</TotalTime>
  <Words>598</Words>
  <Application>Microsoft Office PowerPoint</Application>
  <PresentationFormat>Widescreen</PresentationFormat>
  <Paragraphs>159</Paragraphs>
  <Slides>14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0" baseType="lpstr">
      <vt:lpstr>Arial</vt:lpstr>
      <vt:lpstr>Calibri</vt:lpstr>
      <vt:lpstr>Calibri Light</vt:lpstr>
      <vt:lpstr>Ebrima</vt:lpstr>
      <vt:lpstr>Times New Roman</vt:lpstr>
      <vt:lpstr>Office Theme</vt:lpstr>
      <vt:lpstr>PowerPoint Presentation</vt:lpstr>
      <vt:lpstr>Enabled Technologies</vt:lpstr>
      <vt:lpstr>Why Does VBD Occur?</vt:lpstr>
      <vt:lpstr>My Surprise</vt:lpstr>
      <vt:lpstr>Cathode Vs Anode VBD</vt:lpstr>
      <vt:lpstr>Cathode Vs Anode VBD</vt:lpstr>
      <vt:lpstr>Follow Up Studies</vt:lpstr>
      <vt:lpstr>Follow Up Studies</vt:lpstr>
      <vt:lpstr>Nano-Protrusions</vt:lpstr>
      <vt:lpstr>Word for Warning</vt:lpstr>
      <vt:lpstr>Conclusions and Future Work</vt:lpstr>
      <vt:lpstr>THANK YOU</vt:lpstr>
      <vt:lpstr>References</vt:lpstr>
      <vt:lpstr>Qs?</vt:lpstr>
    </vt:vector>
  </TitlesOfParts>
  <Company>University of Edinburgh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BARRANCO CÁRCELES Salva</dc:creator>
  <cp:lastModifiedBy>Salva Barranco Cárceles</cp:lastModifiedBy>
  <cp:revision>163</cp:revision>
  <dcterms:created xsi:type="dcterms:W3CDTF">2022-05-13T07:25:57Z</dcterms:created>
  <dcterms:modified xsi:type="dcterms:W3CDTF">2023-09-15T12:41:14Z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0x01010019D8F4C6C3A66F4F9D57B2877726A35C</vt:lpwstr>
  </property>
</Properties>
</file>