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76" r:id="rId3"/>
    <p:sldId id="279" r:id="rId4"/>
    <p:sldId id="292" r:id="rId5"/>
    <p:sldId id="288" r:id="rId6"/>
    <p:sldId id="289" r:id="rId7"/>
    <p:sldId id="295" r:id="rId8"/>
    <p:sldId id="281" r:id="rId9"/>
    <p:sldId id="282" r:id="rId10"/>
    <p:sldId id="284" r:id="rId11"/>
    <p:sldId id="269" r:id="rId12"/>
    <p:sldId id="274" r:id="rId13"/>
    <p:sldId id="286" r:id="rId14"/>
    <p:sldId id="272" r:id="rId15"/>
    <p:sldId id="271" r:id="rId16"/>
    <p:sldId id="273" r:id="rId17"/>
    <p:sldId id="294" r:id="rId18"/>
    <p:sldId id="296" r:id="rId19"/>
    <p:sldId id="297" r:id="rId20"/>
    <p:sldId id="290" r:id="rId21"/>
    <p:sldId id="26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45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E18D38-FD8A-4014-97B7-E6E44BC58745}" v="885" dt="2023-09-10T19:27:56.214"/>
    <p1510:client id="{F67D33E0-4317-40F3-B1F4-051DE780B33D}" v="165" dt="2023-09-04T20:38:53.0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3" autoAdjust="0"/>
    <p:restoredTop sz="77799" autoAdjust="0"/>
  </p:normalViewPr>
  <p:slideViewPr>
    <p:cSldViewPr snapToGrid="0">
      <p:cViewPr varScale="1">
        <p:scale>
          <a:sx n="111" d="100"/>
          <a:sy n="111" d="100"/>
        </p:scale>
        <p:origin x="4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ctoria Madeleine Bjelland" clId="Web-{A6E18D38-FD8A-4014-97B7-E6E44BC58745}"/>
    <pc:docChg chg="addSld delSld modSld sldOrd">
      <pc:chgData name="Victoria Madeleine Bjelland" userId="" providerId="" clId="Web-{A6E18D38-FD8A-4014-97B7-E6E44BC58745}" dt="2023-09-10T19:27:55.635" v="1074" actId="20577"/>
      <pc:docMkLst>
        <pc:docMk/>
      </pc:docMkLst>
      <pc:sldChg chg="del">
        <pc:chgData name="Victoria Madeleine Bjelland" userId="" providerId="" clId="Web-{A6E18D38-FD8A-4014-97B7-E6E44BC58745}" dt="2023-09-10T18:51:28.796" v="789"/>
        <pc:sldMkLst>
          <pc:docMk/>
          <pc:sldMk cId="2084302865" sldId="265"/>
        </pc:sldMkLst>
      </pc:sldChg>
      <pc:sldChg chg="del">
        <pc:chgData name="Victoria Madeleine Bjelland" userId="" providerId="" clId="Web-{A6E18D38-FD8A-4014-97B7-E6E44BC58745}" dt="2023-09-10T18:50:22.419" v="768"/>
        <pc:sldMkLst>
          <pc:docMk/>
          <pc:sldMk cId="2376679294" sldId="267"/>
        </pc:sldMkLst>
      </pc:sldChg>
      <pc:sldChg chg="addSp delSp modSp ord">
        <pc:chgData name="Victoria Madeleine Bjelland" userId="" providerId="" clId="Web-{A6E18D38-FD8A-4014-97B7-E6E44BC58745}" dt="2023-09-10T18:34:50.201" v="740"/>
        <pc:sldMkLst>
          <pc:docMk/>
          <pc:sldMk cId="2501564319" sldId="271"/>
        </pc:sldMkLst>
        <pc:spChg chg="add mod">
          <ac:chgData name="Victoria Madeleine Bjelland" userId="" providerId="" clId="Web-{A6E18D38-FD8A-4014-97B7-E6E44BC58745}" dt="2023-09-10T18:34:49.014" v="739" actId="20577"/>
          <ac:spMkLst>
            <pc:docMk/>
            <pc:sldMk cId="2501564319" sldId="271"/>
            <ac:spMk id="10" creationId="{D86B482E-3460-0D65-4B8B-110CD7736C9A}"/>
          </ac:spMkLst>
        </pc:spChg>
        <pc:spChg chg="del">
          <ac:chgData name="Victoria Madeleine Bjelland" userId="" providerId="" clId="Web-{A6E18D38-FD8A-4014-97B7-E6E44BC58745}" dt="2023-09-10T18:34:50.201" v="740"/>
          <ac:spMkLst>
            <pc:docMk/>
            <pc:sldMk cId="2501564319" sldId="271"/>
            <ac:spMk id="12" creationId="{5ECBD13E-92F7-E14D-B7B5-1504D1A51115}"/>
          </ac:spMkLst>
        </pc:spChg>
      </pc:sldChg>
      <pc:sldChg chg="addSp modSp modNotes">
        <pc:chgData name="Victoria Madeleine Bjelland" userId="" providerId="" clId="Web-{A6E18D38-FD8A-4014-97B7-E6E44BC58745}" dt="2023-09-10T18:26:45.264" v="593"/>
        <pc:sldMkLst>
          <pc:docMk/>
          <pc:sldMk cId="179009066" sldId="272"/>
        </pc:sldMkLst>
        <pc:spChg chg="mod">
          <ac:chgData name="Victoria Madeleine Bjelland" userId="" providerId="" clId="Web-{A6E18D38-FD8A-4014-97B7-E6E44BC58745}" dt="2023-09-10T18:22:32.600" v="508" actId="20577"/>
          <ac:spMkLst>
            <pc:docMk/>
            <pc:sldMk cId="179009066" sldId="272"/>
            <ac:spMk id="3" creationId="{8AC844C9-9C7E-E619-7BBC-F9696B7B2189}"/>
          </ac:spMkLst>
        </pc:spChg>
        <pc:picChg chg="add mod ord">
          <ac:chgData name="Victoria Madeleine Bjelland" userId="" providerId="" clId="Web-{A6E18D38-FD8A-4014-97B7-E6E44BC58745}" dt="2023-09-10T18:14:20.396" v="277" actId="1076"/>
          <ac:picMkLst>
            <pc:docMk/>
            <pc:sldMk cId="179009066" sldId="272"/>
            <ac:picMk id="9" creationId="{49E55339-79BC-7A5C-62DF-D9EBBE7646C7}"/>
          </ac:picMkLst>
        </pc:picChg>
      </pc:sldChg>
      <pc:sldChg chg="addSp modSp">
        <pc:chgData name="Victoria Madeleine Bjelland" userId="" providerId="" clId="Web-{A6E18D38-FD8A-4014-97B7-E6E44BC58745}" dt="2023-09-10T18:48:56.166" v="767" actId="1076"/>
        <pc:sldMkLst>
          <pc:docMk/>
          <pc:sldMk cId="3391842043" sldId="273"/>
        </pc:sldMkLst>
        <pc:spChg chg="mod">
          <ac:chgData name="Victoria Madeleine Bjelland" userId="" providerId="" clId="Web-{A6E18D38-FD8A-4014-97B7-E6E44BC58745}" dt="2023-09-10T18:48:53.025" v="765" actId="20577"/>
          <ac:spMkLst>
            <pc:docMk/>
            <pc:sldMk cId="3391842043" sldId="273"/>
            <ac:spMk id="2" creationId="{CB26ABDF-EE52-F02E-999B-1F0EB304CF61}"/>
          </ac:spMkLst>
        </pc:spChg>
        <pc:picChg chg="add mod">
          <ac:chgData name="Victoria Madeleine Bjelland" userId="" providerId="" clId="Web-{A6E18D38-FD8A-4014-97B7-E6E44BC58745}" dt="2023-09-10T18:48:56.166" v="767" actId="1076"/>
          <ac:picMkLst>
            <pc:docMk/>
            <pc:sldMk cId="3391842043" sldId="273"/>
            <ac:picMk id="9" creationId="{F30239F9-0BE6-F8F7-B7C9-F39A5C10EF81}"/>
          </ac:picMkLst>
        </pc:picChg>
        <pc:picChg chg="mod">
          <ac:chgData name="Victoria Madeleine Bjelland" userId="" providerId="" clId="Web-{A6E18D38-FD8A-4014-97B7-E6E44BC58745}" dt="2023-09-10T17:23:55.218" v="103" actId="1076"/>
          <ac:picMkLst>
            <pc:docMk/>
            <pc:sldMk cId="3391842043" sldId="273"/>
            <ac:picMk id="10" creationId="{D81AA0E9-11B4-606A-EC2A-593B26546841}"/>
          </ac:picMkLst>
        </pc:picChg>
      </pc:sldChg>
      <pc:sldChg chg="modSp">
        <pc:chgData name="Victoria Madeleine Bjelland" userId="" providerId="" clId="Web-{A6E18D38-FD8A-4014-97B7-E6E44BC58745}" dt="2023-09-10T17:46:05.766" v="115" actId="14100"/>
        <pc:sldMkLst>
          <pc:docMk/>
          <pc:sldMk cId="222278727" sldId="274"/>
        </pc:sldMkLst>
        <pc:picChg chg="mod">
          <ac:chgData name="Victoria Madeleine Bjelland" userId="" providerId="" clId="Web-{A6E18D38-FD8A-4014-97B7-E6E44BC58745}" dt="2023-09-10T17:46:05.766" v="115" actId="14100"/>
          <ac:picMkLst>
            <pc:docMk/>
            <pc:sldMk cId="222278727" sldId="274"/>
            <ac:picMk id="13" creationId="{C9225AD7-CA46-6BB9-1E18-31BA3349A92E}"/>
          </ac:picMkLst>
        </pc:picChg>
      </pc:sldChg>
      <pc:sldChg chg="addSp modSp delAnim">
        <pc:chgData name="Victoria Madeleine Bjelland" userId="" providerId="" clId="Web-{A6E18D38-FD8A-4014-97B7-E6E44BC58745}" dt="2023-09-10T17:10:15.110" v="7" actId="1076"/>
        <pc:sldMkLst>
          <pc:docMk/>
          <pc:sldMk cId="757480278" sldId="279"/>
        </pc:sldMkLst>
        <pc:spChg chg="mod">
          <ac:chgData name="Victoria Madeleine Bjelland" userId="" providerId="" clId="Web-{A6E18D38-FD8A-4014-97B7-E6E44BC58745}" dt="2023-09-10T17:10:10.329" v="6" actId="1076"/>
          <ac:spMkLst>
            <pc:docMk/>
            <pc:sldMk cId="757480278" sldId="279"/>
            <ac:spMk id="12" creationId="{0D872E5C-DD16-FA3D-9DBB-9FDA4F0773A0}"/>
          </ac:spMkLst>
        </pc:spChg>
        <pc:grpChg chg="add mod">
          <ac:chgData name="Victoria Madeleine Bjelland" userId="" providerId="" clId="Web-{A6E18D38-FD8A-4014-97B7-E6E44BC58745}" dt="2023-09-10T17:10:15.110" v="7" actId="1076"/>
          <ac:grpSpMkLst>
            <pc:docMk/>
            <pc:sldMk cId="757480278" sldId="279"/>
            <ac:grpSpMk id="16" creationId="{A79ECB9B-6A4A-3A2D-0B08-D4F26EA29108}"/>
          </ac:grpSpMkLst>
        </pc:grpChg>
        <pc:grpChg chg="add mod">
          <ac:chgData name="Victoria Madeleine Bjelland" userId="" providerId="" clId="Web-{A6E18D38-FD8A-4014-97B7-E6E44BC58745}" dt="2023-09-10T17:10:05.188" v="4" actId="14100"/>
          <ac:grpSpMkLst>
            <pc:docMk/>
            <pc:sldMk cId="757480278" sldId="279"/>
            <ac:grpSpMk id="17" creationId="{2CE548E4-C7AD-D386-82DB-3E01C342FA98}"/>
          </ac:grpSpMkLst>
        </pc:grpChg>
      </pc:sldChg>
      <pc:sldChg chg="delSp modSp">
        <pc:chgData name="Victoria Madeleine Bjelland" userId="" providerId="" clId="Web-{A6E18D38-FD8A-4014-97B7-E6E44BC58745}" dt="2023-09-10T17:20:53.477" v="23" actId="14100"/>
        <pc:sldMkLst>
          <pc:docMk/>
          <pc:sldMk cId="470992016" sldId="281"/>
        </pc:sldMkLst>
        <pc:spChg chg="del mod">
          <ac:chgData name="Victoria Madeleine Bjelland" userId="" providerId="" clId="Web-{A6E18D38-FD8A-4014-97B7-E6E44BC58745}" dt="2023-09-10T17:20:37.914" v="16"/>
          <ac:spMkLst>
            <pc:docMk/>
            <pc:sldMk cId="470992016" sldId="281"/>
            <ac:spMk id="13" creationId="{39656B85-EE3F-FF3A-2E4B-73B3FC4A43E8}"/>
          </ac:spMkLst>
        </pc:spChg>
        <pc:spChg chg="del">
          <ac:chgData name="Victoria Madeleine Bjelland" userId="" providerId="" clId="Web-{A6E18D38-FD8A-4014-97B7-E6E44BC58745}" dt="2023-09-10T17:20:35.929" v="15"/>
          <ac:spMkLst>
            <pc:docMk/>
            <pc:sldMk cId="470992016" sldId="281"/>
            <ac:spMk id="14" creationId="{AF50C5C6-8B1D-C92E-B1A3-14BCD7EC88E1}"/>
          </ac:spMkLst>
        </pc:spChg>
        <pc:spChg chg="del">
          <ac:chgData name="Victoria Madeleine Bjelland" userId="" providerId="" clId="Web-{A6E18D38-FD8A-4014-97B7-E6E44BC58745}" dt="2023-09-10T17:20:41.320" v="17"/>
          <ac:spMkLst>
            <pc:docMk/>
            <pc:sldMk cId="470992016" sldId="281"/>
            <ac:spMk id="15" creationId="{2B5ADC6D-0DF6-5831-9068-9F18C51B0D7D}"/>
          </ac:spMkLst>
        </pc:spChg>
        <pc:picChg chg="mod">
          <ac:chgData name="Victoria Madeleine Bjelland" userId="" providerId="" clId="Web-{A6E18D38-FD8A-4014-97B7-E6E44BC58745}" dt="2023-09-10T17:20:53.477" v="23" actId="14100"/>
          <ac:picMkLst>
            <pc:docMk/>
            <pc:sldMk cId="470992016" sldId="281"/>
            <ac:picMk id="22" creationId="{0FC111FC-12A0-BCF0-47B9-D8C652547354}"/>
          </ac:picMkLst>
        </pc:picChg>
        <pc:picChg chg="mod">
          <ac:chgData name="Victoria Madeleine Bjelland" userId="" providerId="" clId="Web-{A6E18D38-FD8A-4014-97B7-E6E44BC58745}" dt="2023-09-10T17:20:48.664" v="21" actId="1076"/>
          <ac:picMkLst>
            <pc:docMk/>
            <pc:sldMk cId="470992016" sldId="281"/>
            <ac:picMk id="29" creationId="{C01E7DD5-AC32-B755-D772-9E9E6D3A17A6}"/>
          </ac:picMkLst>
        </pc:picChg>
        <pc:picChg chg="mod">
          <ac:chgData name="Victoria Madeleine Bjelland" userId="" providerId="" clId="Web-{A6E18D38-FD8A-4014-97B7-E6E44BC58745}" dt="2023-09-10T17:20:47.258" v="20" actId="1076"/>
          <ac:picMkLst>
            <pc:docMk/>
            <pc:sldMk cId="470992016" sldId="281"/>
            <ac:picMk id="31" creationId="{B3CA7C3B-3DA5-B862-DFF1-E4BBB7E5FB12}"/>
          </ac:picMkLst>
        </pc:picChg>
      </pc:sldChg>
      <pc:sldChg chg="modSp">
        <pc:chgData name="Victoria Madeleine Bjelland" userId="" providerId="" clId="Web-{A6E18D38-FD8A-4014-97B7-E6E44BC58745}" dt="2023-09-10T17:21:28.494" v="41" actId="20577"/>
        <pc:sldMkLst>
          <pc:docMk/>
          <pc:sldMk cId="2018023558" sldId="282"/>
        </pc:sldMkLst>
        <pc:spChg chg="mod">
          <ac:chgData name="Victoria Madeleine Bjelland" userId="" providerId="" clId="Web-{A6E18D38-FD8A-4014-97B7-E6E44BC58745}" dt="2023-09-10T17:21:23.228" v="37" actId="20577"/>
          <ac:spMkLst>
            <pc:docMk/>
            <pc:sldMk cId="2018023558" sldId="282"/>
            <ac:spMk id="3" creationId="{B0BC3181-8048-1BBA-C9BF-BE51921504FF}"/>
          </ac:spMkLst>
        </pc:spChg>
        <pc:spChg chg="mod">
          <ac:chgData name="Victoria Madeleine Bjelland" userId="" providerId="" clId="Web-{A6E18D38-FD8A-4014-97B7-E6E44BC58745}" dt="2023-09-10T17:21:28.494" v="41" actId="20577"/>
          <ac:spMkLst>
            <pc:docMk/>
            <pc:sldMk cId="2018023558" sldId="282"/>
            <ac:spMk id="11" creationId="{C76EA5EE-FCC1-967B-D514-6D9073E97C5F}"/>
          </ac:spMkLst>
        </pc:spChg>
        <pc:spChg chg="mod">
          <ac:chgData name="Victoria Madeleine Bjelland" userId="" providerId="" clId="Web-{A6E18D38-FD8A-4014-97B7-E6E44BC58745}" dt="2023-09-10T17:21:06.055" v="28" actId="20577"/>
          <ac:spMkLst>
            <pc:docMk/>
            <pc:sldMk cId="2018023558" sldId="282"/>
            <ac:spMk id="20" creationId="{124C7403-144C-B89D-FBB9-E48E1DCC160C}"/>
          </ac:spMkLst>
        </pc:spChg>
      </pc:sldChg>
      <pc:sldChg chg="modSp">
        <pc:chgData name="Victoria Madeleine Bjelland" userId="" providerId="" clId="Web-{A6E18D38-FD8A-4014-97B7-E6E44BC58745}" dt="2023-09-10T17:45:16.593" v="114" actId="14100"/>
        <pc:sldMkLst>
          <pc:docMk/>
          <pc:sldMk cId="2787306059" sldId="284"/>
        </pc:sldMkLst>
        <pc:spChg chg="mod">
          <ac:chgData name="Victoria Madeleine Bjelland" userId="" providerId="" clId="Web-{A6E18D38-FD8A-4014-97B7-E6E44BC58745}" dt="2023-09-10T17:45:08.905" v="113" actId="20577"/>
          <ac:spMkLst>
            <pc:docMk/>
            <pc:sldMk cId="2787306059" sldId="284"/>
            <ac:spMk id="12" creationId="{0D872E5C-DD16-FA3D-9DBB-9FDA4F0773A0}"/>
          </ac:spMkLst>
        </pc:spChg>
        <pc:picChg chg="mod ord">
          <ac:chgData name="Victoria Madeleine Bjelland" userId="" providerId="" clId="Web-{A6E18D38-FD8A-4014-97B7-E6E44BC58745}" dt="2023-09-10T17:44:30.544" v="108" actId="1076"/>
          <ac:picMkLst>
            <pc:docMk/>
            <pc:sldMk cId="2787306059" sldId="284"/>
            <ac:picMk id="19" creationId="{4CF8FD13-E76B-D45B-C82D-D36846D6B56E}"/>
          </ac:picMkLst>
        </pc:picChg>
        <pc:picChg chg="mod">
          <ac:chgData name="Victoria Madeleine Bjelland" userId="" providerId="" clId="Web-{A6E18D38-FD8A-4014-97B7-E6E44BC58745}" dt="2023-09-10T17:45:16.593" v="114" actId="14100"/>
          <ac:picMkLst>
            <pc:docMk/>
            <pc:sldMk cId="2787306059" sldId="284"/>
            <ac:picMk id="21" creationId="{6A0A4FAB-6F76-50BE-7739-FD77EA2B7C4B}"/>
          </ac:picMkLst>
        </pc:picChg>
      </pc:sldChg>
      <pc:sldChg chg="del">
        <pc:chgData name="Victoria Madeleine Bjelland" userId="" providerId="" clId="Web-{A6E18D38-FD8A-4014-97B7-E6E44BC58745}" dt="2023-09-10T19:26:06.398" v="972"/>
        <pc:sldMkLst>
          <pc:docMk/>
          <pc:sldMk cId="3303506963" sldId="285"/>
        </pc:sldMkLst>
      </pc:sldChg>
      <pc:sldChg chg="modSp">
        <pc:chgData name="Victoria Madeleine Bjelland" userId="" providerId="" clId="Web-{A6E18D38-FD8A-4014-97B7-E6E44BC58745}" dt="2023-09-10T17:48:59.509" v="267"/>
        <pc:sldMkLst>
          <pc:docMk/>
          <pc:sldMk cId="3778963832" sldId="286"/>
        </pc:sldMkLst>
        <pc:spChg chg="mod">
          <ac:chgData name="Victoria Madeleine Bjelland" userId="" providerId="" clId="Web-{A6E18D38-FD8A-4014-97B7-E6E44BC58745}" dt="2023-09-10T17:48:18.210" v="250" actId="14100"/>
          <ac:spMkLst>
            <pc:docMk/>
            <pc:sldMk cId="3778963832" sldId="286"/>
            <ac:spMk id="3" creationId="{881FD47F-8EC8-F2E6-75D6-02B61D058D4C}"/>
          </ac:spMkLst>
        </pc:spChg>
        <pc:spChg chg="mod">
          <ac:chgData name="Victoria Madeleine Bjelland" userId="" providerId="" clId="Web-{A6E18D38-FD8A-4014-97B7-E6E44BC58745}" dt="2023-09-10T17:48:59.134" v="259"/>
          <ac:spMkLst>
            <pc:docMk/>
            <pc:sldMk cId="3778963832" sldId="286"/>
            <ac:spMk id="15" creationId="{A13F4EFF-92D9-9FD3-51F2-D3B50C5C60EB}"/>
          </ac:spMkLst>
        </pc:spChg>
        <pc:spChg chg="mod">
          <ac:chgData name="Victoria Madeleine Bjelland" userId="" providerId="" clId="Web-{A6E18D38-FD8A-4014-97B7-E6E44BC58745}" dt="2023-09-10T17:48:52.540" v="252"/>
          <ac:spMkLst>
            <pc:docMk/>
            <pc:sldMk cId="3778963832" sldId="286"/>
            <ac:spMk id="16" creationId="{1B5A3C02-F89E-E97C-C006-DC0716625B40}"/>
          </ac:spMkLst>
        </pc:spChg>
        <pc:spChg chg="mod">
          <ac:chgData name="Victoria Madeleine Bjelland" userId="" providerId="" clId="Web-{A6E18D38-FD8A-4014-97B7-E6E44BC58745}" dt="2023-09-10T17:48:52.555" v="253"/>
          <ac:spMkLst>
            <pc:docMk/>
            <pc:sldMk cId="3778963832" sldId="286"/>
            <ac:spMk id="17" creationId="{0F389D68-5DF5-CC1E-1BCF-5BAD89121E15}"/>
          </ac:spMkLst>
        </pc:spChg>
        <pc:spChg chg="mod">
          <ac:chgData name="Victoria Madeleine Bjelland" userId="" providerId="" clId="Web-{A6E18D38-FD8A-4014-97B7-E6E44BC58745}" dt="2023-09-10T17:48:52.571" v="254"/>
          <ac:spMkLst>
            <pc:docMk/>
            <pc:sldMk cId="3778963832" sldId="286"/>
            <ac:spMk id="18" creationId="{398249F4-13D2-E413-F24D-1BCDF2F3088C}"/>
          </ac:spMkLst>
        </pc:spChg>
        <pc:spChg chg="mod">
          <ac:chgData name="Victoria Madeleine Bjelland" userId="" providerId="" clId="Web-{A6E18D38-FD8A-4014-97B7-E6E44BC58745}" dt="2023-09-10T17:48:52.586" v="255"/>
          <ac:spMkLst>
            <pc:docMk/>
            <pc:sldMk cId="3778963832" sldId="286"/>
            <ac:spMk id="19" creationId="{A3C1F345-3D14-5080-1C3D-EB6B9B091FDC}"/>
          </ac:spMkLst>
        </pc:spChg>
        <pc:spChg chg="mod">
          <ac:chgData name="Victoria Madeleine Bjelland" userId="" providerId="" clId="Web-{A6E18D38-FD8A-4014-97B7-E6E44BC58745}" dt="2023-09-10T17:48:52.586" v="256"/>
          <ac:spMkLst>
            <pc:docMk/>
            <pc:sldMk cId="3778963832" sldId="286"/>
            <ac:spMk id="20" creationId="{F90A061E-E720-1D1B-FA20-B667D2B3B23C}"/>
          </ac:spMkLst>
        </pc:spChg>
        <pc:spChg chg="mod">
          <ac:chgData name="Victoria Madeleine Bjelland" userId="" providerId="" clId="Web-{A6E18D38-FD8A-4014-97B7-E6E44BC58745}" dt="2023-09-10T17:48:59.180" v="260"/>
          <ac:spMkLst>
            <pc:docMk/>
            <pc:sldMk cId="3778963832" sldId="286"/>
            <ac:spMk id="21" creationId="{14C66293-8911-6D25-9554-73BB910E5C1D}"/>
          </ac:spMkLst>
        </pc:spChg>
        <pc:spChg chg="mod">
          <ac:chgData name="Victoria Madeleine Bjelland" userId="" providerId="" clId="Web-{A6E18D38-FD8A-4014-97B7-E6E44BC58745}" dt="2023-09-10T17:48:59.227" v="261"/>
          <ac:spMkLst>
            <pc:docMk/>
            <pc:sldMk cId="3778963832" sldId="286"/>
            <ac:spMk id="22" creationId="{76E342FD-3442-C301-836B-E7D4AFD93BCF}"/>
          </ac:spMkLst>
        </pc:spChg>
        <pc:spChg chg="mod">
          <ac:chgData name="Victoria Madeleine Bjelland" userId="" providerId="" clId="Web-{A6E18D38-FD8A-4014-97B7-E6E44BC58745}" dt="2023-09-10T17:48:59.274" v="262"/>
          <ac:spMkLst>
            <pc:docMk/>
            <pc:sldMk cId="3778963832" sldId="286"/>
            <ac:spMk id="23" creationId="{AD1C2F05-EEB3-B430-FA26-FFB0EAC5100B}"/>
          </ac:spMkLst>
        </pc:spChg>
        <pc:spChg chg="mod">
          <ac:chgData name="Victoria Madeleine Bjelland" userId="" providerId="" clId="Web-{A6E18D38-FD8A-4014-97B7-E6E44BC58745}" dt="2023-09-10T17:48:59.337" v="263"/>
          <ac:spMkLst>
            <pc:docMk/>
            <pc:sldMk cId="3778963832" sldId="286"/>
            <ac:spMk id="24" creationId="{CA366B23-CBFC-16EF-2FDB-C8A925524590}"/>
          </ac:spMkLst>
        </pc:spChg>
        <pc:spChg chg="mod">
          <ac:chgData name="Victoria Madeleine Bjelland" userId="" providerId="" clId="Web-{A6E18D38-FD8A-4014-97B7-E6E44BC58745}" dt="2023-09-10T17:48:59.368" v="264"/>
          <ac:spMkLst>
            <pc:docMk/>
            <pc:sldMk cId="3778963832" sldId="286"/>
            <ac:spMk id="25" creationId="{99CE4DD0-E1B6-A68F-D742-B1FEDD240764}"/>
          </ac:spMkLst>
        </pc:spChg>
        <pc:spChg chg="mod">
          <ac:chgData name="Victoria Madeleine Bjelland" userId="" providerId="" clId="Web-{A6E18D38-FD8A-4014-97B7-E6E44BC58745}" dt="2023-09-10T17:48:59.087" v="258"/>
          <ac:spMkLst>
            <pc:docMk/>
            <pc:sldMk cId="3778963832" sldId="286"/>
            <ac:spMk id="26" creationId="{01B1C527-5D27-85A2-A298-34A693D97C8D}"/>
          </ac:spMkLst>
        </pc:spChg>
        <pc:spChg chg="mod">
          <ac:chgData name="Victoria Madeleine Bjelland" userId="" providerId="" clId="Web-{A6E18D38-FD8A-4014-97B7-E6E44BC58745}" dt="2023-09-10T17:48:59.430" v="265"/>
          <ac:spMkLst>
            <pc:docMk/>
            <pc:sldMk cId="3778963832" sldId="286"/>
            <ac:spMk id="27" creationId="{0FBFF829-B415-05B5-0F64-FB8CB6C46ECD}"/>
          </ac:spMkLst>
        </pc:spChg>
        <pc:spChg chg="mod">
          <ac:chgData name="Victoria Madeleine Bjelland" userId="" providerId="" clId="Web-{A6E18D38-FD8A-4014-97B7-E6E44BC58745}" dt="2023-09-10T17:48:59.477" v="266"/>
          <ac:spMkLst>
            <pc:docMk/>
            <pc:sldMk cId="3778963832" sldId="286"/>
            <ac:spMk id="28" creationId="{E2C3FABB-88C0-F0DF-5D5E-9666F1D5979C}"/>
          </ac:spMkLst>
        </pc:spChg>
        <pc:spChg chg="mod">
          <ac:chgData name="Victoria Madeleine Bjelland" userId="" providerId="" clId="Web-{A6E18D38-FD8A-4014-97B7-E6E44BC58745}" dt="2023-09-10T17:48:59.509" v="267"/>
          <ac:spMkLst>
            <pc:docMk/>
            <pc:sldMk cId="3778963832" sldId="286"/>
            <ac:spMk id="29" creationId="{D8FB40B2-E75D-E907-8462-E50260214B6E}"/>
          </ac:spMkLst>
        </pc:spChg>
        <pc:spChg chg="mod">
          <ac:chgData name="Victoria Madeleine Bjelland" userId="" providerId="" clId="Web-{A6E18D38-FD8A-4014-97B7-E6E44BC58745}" dt="2023-09-10T17:48:52.602" v="257"/>
          <ac:spMkLst>
            <pc:docMk/>
            <pc:sldMk cId="3778963832" sldId="286"/>
            <ac:spMk id="32" creationId="{D5A1B852-E25E-2EE7-0960-7A3F8F7F918B}"/>
          </ac:spMkLst>
        </pc:spChg>
        <pc:spChg chg="mod">
          <ac:chgData name="Victoria Madeleine Bjelland" userId="" providerId="" clId="Web-{A6E18D38-FD8A-4014-97B7-E6E44BC58745}" dt="2023-09-10T17:48:22.976" v="251" actId="1076"/>
          <ac:spMkLst>
            <pc:docMk/>
            <pc:sldMk cId="3778963832" sldId="286"/>
            <ac:spMk id="35" creationId="{D39E9399-B2C2-0E37-B61F-0D061EDEC0DD}"/>
          </ac:spMkLst>
        </pc:spChg>
      </pc:sldChg>
      <pc:sldChg chg="new del">
        <pc:chgData name="Victoria Madeleine Bjelland" userId="" providerId="" clId="Web-{A6E18D38-FD8A-4014-97B7-E6E44BC58745}" dt="2023-09-10T17:38:34.766" v="105"/>
        <pc:sldMkLst>
          <pc:docMk/>
          <pc:sldMk cId="2501199455" sldId="287"/>
        </pc:sldMkLst>
      </pc:sldChg>
      <pc:sldChg chg="addSp delSp modSp add replId modNotes">
        <pc:chgData name="Victoria Madeleine Bjelland" userId="" providerId="" clId="Web-{A6E18D38-FD8A-4014-97B7-E6E44BC58745}" dt="2023-09-10T19:27:49.432" v="1060" actId="20577"/>
        <pc:sldMkLst>
          <pc:docMk/>
          <pc:sldMk cId="1846749401" sldId="288"/>
        </pc:sldMkLst>
        <pc:spChg chg="mod">
          <ac:chgData name="Victoria Madeleine Bjelland" userId="" providerId="" clId="Web-{A6E18D38-FD8A-4014-97B7-E6E44BC58745}" dt="2023-09-10T19:27:49.432" v="1060" actId="20577"/>
          <ac:spMkLst>
            <pc:docMk/>
            <pc:sldMk cId="1846749401" sldId="288"/>
            <ac:spMk id="2" creationId="{CB26ABDF-EE52-F02E-999B-1F0EB304CF61}"/>
          </ac:spMkLst>
        </pc:spChg>
        <pc:spChg chg="topLvl">
          <ac:chgData name="Victoria Madeleine Bjelland" userId="" providerId="" clId="Web-{A6E18D38-FD8A-4014-97B7-E6E44BC58745}" dt="2023-09-10T18:52:13.188" v="796"/>
          <ac:spMkLst>
            <pc:docMk/>
            <pc:sldMk cId="1846749401" sldId="288"/>
            <ac:spMk id="3" creationId="{9A27EC50-A791-042F-0681-32C23523341B}"/>
          </ac:spMkLst>
        </pc:spChg>
        <pc:spChg chg="del topLvl">
          <ac:chgData name="Victoria Madeleine Bjelland" userId="" providerId="" clId="Web-{A6E18D38-FD8A-4014-97B7-E6E44BC58745}" dt="2023-09-10T18:52:18.470" v="797"/>
          <ac:spMkLst>
            <pc:docMk/>
            <pc:sldMk cId="1846749401" sldId="288"/>
            <ac:spMk id="9" creationId="{74E0C7BF-7A5F-8E53-5BB9-C88867AE1DA5}"/>
          </ac:spMkLst>
        </pc:spChg>
        <pc:spChg chg="del topLvl">
          <ac:chgData name="Victoria Madeleine Bjelland" userId="" providerId="" clId="Web-{A6E18D38-FD8A-4014-97B7-E6E44BC58745}" dt="2023-09-10T18:52:21.126" v="798"/>
          <ac:spMkLst>
            <pc:docMk/>
            <pc:sldMk cId="1846749401" sldId="288"/>
            <ac:spMk id="10" creationId="{C07564E1-2423-B567-1996-4BBDC0400540}"/>
          </ac:spMkLst>
        </pc:spChg>
        <pc:spChg chg="del topLvl">
          <ac:chgData name="Victoria Madeleine Bjelland" userId="" providerId="" clId="Web-{A6E18D38-FD8A-4014-97B7-E6E44BC58745}" dt="2023-09-10T18:52:22.563" v="799"/>
          <ac:spMkLst>
            <pc:docMk/>
            <pc:sldMk cId="1846749401" sldId="288"/>
            <ac:spMk id="11" creationId="{D6988F78-6393-DD1E-0A34-1FEFC497E5EE}"/>
          </ac:spMkLst>
        </pc:spChg>
        <pc:spChg chg="mod topLvl">
          <ac:chgData name="Victoria Madeleine Bjelland" userId="" providerId="" clId="Web-{A6E18D38-FD8A-4014-97B7-E6E44BC58745}" dt="2023-09-10T18:52:00.781" v="792"/>
          <ac:spMkLst>
            <pc:docMk/>
            <pc:sldMk cId="1846749401" sldId="288"/>
            <ac:spMk id="12" creationId="{0D872E5C-DD16-FA3D-9DBB-9FDA4F0773A0}"/>
          </ac:spMkLst>
        </pc:spChg>
        <pc:spChg chg="del topLvl">
          <ac:chgData name="Victoria Madeleine Bjelland" userId="" providerId="" clId="Web-{A6E18D38-FD8A-4014-97B7-E6E44BC58745}" dt="2023-09-10T18:52:04.016" v="794"/>
          <ac:spMkLst>
            <pc:docMk/>
            <pc:sldMk cId="1846749401" sldId="288"/>
            <ac:spMk id="13" creationId="{EF5EC956-65AC-6D87-6800-071191755F7E}"/>
          </ac:spMkLst>
        </pc:spChg>
        <pc:spChg chg="del topLvl">
          <ac:chgData name="Victoria Madeleine Bjelland" userId="" providerId="" clId="Web-{A6E18D38-FD8A-4014-97B7-E6E44BC58745}" dt="2023-09-10T18:52:03.266" v="793"/>
          <ac:spMkLst>
            <pc:docMk/>
            <pc:sldMk cId="1846749401" sldId="288"/>
            <ac:spMk id="14" creationId="{27893F3E-1C89-3D41-0F36-8612B5AE29DB}"/>
          </ac:spMkLst>
        </pc:spChg>
        <pc:spChg chg="del topLvl">
          <ac:chgData name="Victoria Madeleine Bjelland" userId="" providerId="" clId="Web-{A6E18D38-FD8A-4014-97B7-E6E44BC58745}" dt="2023-09-10T18:52:04.782" v="795"/>
          <ac:spMkLst>
            <pc:docMk/>
            <pc:sldMk cId="1846749401" sldId="288"/>
            <ac:spMk id="15" creationId="{46BA0EBF-A5A6-2869-7155-4FB4D741A55F}"/>
          </ac:spMkLst>
        </pc:spChg>
        <pc:grpChg chg="add del">
          <ac:chgData name="Victoria Madeleine Bjelland" userId="" providerId="" clId="Web-{A6E18D38-FD8A-4014-97B7-E6E44BC58745}" dt="2023-09-10T18:52:00.781" v="792"/>
          <ac:grpSpMkLst>
            <pc:docMk/>
            <pc:sldMk cId="1846749401" sldId="288"/>
            <ac:grpSpMk id="16" creationId="{A79ECB9B-6A4A-3A2D-0B08-D4F26EA29108}"/>
          </ac:grpSpMkLst>
        </pc:grpChg>
        <pc:grpChg chg="del">
          <ac:chgData name="Victoria Madeleine Bjelland" userId="" providerId="" clId="Web-{A6E18D38-FD8A-4014-97B7-E6E44BC58745}" dt="2023-09-10T18:52:13.188" v="796"/>
          <ac:grpSpMkLst>
            <pc:docMk/>
            <pc:sldMk cId="1846749401" sldId="288"/>
            <ac:grpSpMk id="17" creationId="{2CE548E4-C7AD-D386-82DB-3E01C342FA98}"/>
          </ac:grpSpMkLst>
        </pc:grpChg>
        <pc:picChg chg="add del mod">
          <ac:chgData name="Victoria Madeleine Bjelland" userId="" providerId="" clId="Web-{A6E18D38-FD8A-4014-97B7-E6E44BC58745}" dt="2023-09-10T19:03:30.870" v="810"/>
          <ac:picMkLst>
            <pc:docMk/>
            <pc:sldMk cId="1846749401" sldId="288"/>
            <ac:picMk id="18" creationId="{66E0DF50-0AB2-A89E-1F15-30AEAB985D75}"/>
          </ac:picMkLst>
        </pc:picChg>
        <pc:picChg chg="del topLvl">
          <ac:chgData name="Victoria Madeleine Bjelland" userId="" providerId="" clId="Web-{A6E18D38-FD8A-4014-97B7-E6E44BC58745}" dt="2023-09-10T18:52:25.423" v="800"/>
          <ac:picMkLst>
            <pc:docMk/>
            <pc:sldMk cId="1846749401" sldId="288"/>
            <ac:picMk id="1026" creationId="{C8CE9F1D-B62F-4125-0820-3C18D5192E0D}"/>
          </ac:picMkLst>
        </pc:picChg>
      </pc:sldChg>
      <pc:sldChg chg="delSp modSp add replId">
        <pc:chgData name="Victoria Madeleine Bjelland" userId="" providerId="" clId="Web-{A6E18D38-FD8A-4014-97B7-E6E44BC58745}" dt="2023-09-10T19:27:55.635" v="1074" actId="20577"/>
        <pc:sldMkLst>
          <pc:docMk/>
          <pc:sldMk cId="2544290134" sldId="289"/>
        </pc:sldMkLst>
        <pc:spChg chg="mod">
          <ac:chgData name="Victoria Madeleine Bjelland" userId="" providerId="" clId="Web-{A6E18D38-FD8A-4014-97B7-E6E44BC58745}" dt="2023-09-10T19:27:55.635" v="1074" actId="20577"/>
          <ac:spMkLst>
            <pc:docMk/>
            <pc:sldMk cId="2544290134" sldId="289"/>
            <ac:spMk id="2" creationId="{CB26ABDF-EE52-F02E-999B-1F0EB304CF61}"/>
          </ac:spMkLst>
        </pc:spChg>
        <pc:spChg chg="mod topLvl">
          <ac:chgData name="Victoria Madeleine Bjelland" userId="" providerId="" clId="Web-{A6E18D38-FD8A-4014-97B7-E6E44BC58745}" dt="2023-09-10T19:25:59.069" v="968"/>
          <ac:spMkLst>
            <pc:docMk/>
            <pc:sldMk cId="2544290134" sldId="289"/>
            <ac:spMk id="12" creationId="{0D872E5C-DD16-FA3D-9DBB-9FDA4F0773A0}"/>
          </ac:spMkLst>
        </pc:spChg>
        <pc:spChg chg="del topLvl">
          <ac:chgData name="Victoria Madeleine Bjelland" userId="" providerId="" clId="Web-{A6E18D38-FD8A-4014-97B7-E6E44BC58745}" dt="2023-09-10T19:26:02.054" v="969"/>
          <ac:spMkLst>
            <pc:docMk/>
            <pc:sldMk cId="2544290134" sldId="289"/>
            <ac:spMk id="13" creationId="{EF5EC956-65AC-6D87-6800-071191755F7E}"/>
          </ac:spMkLst>
        </pc:spChg>
        <pc:spChg chg="del topLvl">
          <ac:chgData name="Victoria Madeleine Bjelland" userId="" providerId="" clId="Web-{A6E18D38-FD8A-4014-97B7-E6E44BC58745}" dt="2023-09-10T19:26:03.069" v="970"/>
          <ac:spMkLst>
            <pc:docMk/>
            <pc:sldMk cId="2544290134" sldId="289"/>
            <ac:spMk id="14" creationId="{27893F3E-1C89-3D41-0F36-8612B5AE29DB}"/>
          </ac:spMkLst>
        </pc:spChg>
        <pc:spChg chg="del topLvl">
          <ac:chgData name="Victoria Madeleine Bjelland" userId="" providerId="" clId="Web-{A6E18D38-FD8A-4014-97B7-E6E44BC58745}" dt="2023-09-10T19:26:04.069" v="971"/>
          <ac:spMkLst>
            <pc:docMk/>
            <pc:sldMk cId="2544290134" sldId="289"/>
            <ac:spMk id="15" creationId="{46BA0EBF-A5A6-2869-7155-4FB4D741A55F}"/>
          </ac:spMkLst>
        </pc:spChg>
        <pc:grpChg chg="del">
          <ac:chgData name="Victoria Madeleine Bjelland" userId="" providerId="" clId="Web-{A6E18D38-FD8A-4014-97B7-E6E44BC58745}" dt="2023-09-10T19:25:59.069" v="968"/>
          <ac:grpSpMkLst>
            <pc:docMk/>
            <pc:sldMk cId="2544290134" sldId="289"/>
            <ac:grpSpMk id="16" creationId="{A79ECB9B-6A4A-3A2D-0B08-D4F26EA29108}"/>
          </ac:grpSpMkLst>
        </pc:grpChg>
        <pc:grpChg chg="del">
          <ac:chgData name="Victoria Madeleine Bjelland" userId="" providerId="" clId="Web-{A6E18D38-FD8A-4014-97B7-E6E44BC58745}" dt="2023-09-10T19:25:54.444" v="967"/>
          <ac:grpSpMkLst>
            <pc:docMk/>
            <pc:sldMk cId="2544290134" sldId="289"/>
            <ac:grpSpMk id="17" creationId="{2CE548E4-C7AD-D386-82DB-3E01C342FA98}"/>
          </ac:grpSpMkLst>
        </pc:grpChg>
      </pc:sldChg>
      <pc:sldChg chg="addSp delSp modSp add replId">
        <pc:chgData name="Victoria Madeleine Bjelland" userId="" providerId="" clId="Web-{A6E18D38-FD8A-4014-97B7-E6E44BC58745}" dt="2023-09-10T18:51:10.858" v="788" actId="1076"/>
        <pc:sldMkLst>
          <pc:docMk/>
          <pc:sldMk cId="4055225720" sldId="290"/>
        </pc:sldMkLst>
        <pc:spChg chg="mod">
          <ac:chgData name="Victoria Madeleine Bjelland" userId="" providerId="" clId="Web-{A6E18D38-FD8A-4014-97B7-E6E44BC58745}" dt="2023-09-10T18:51:10.858" v="788" actId="1076"/>
          <ac:spMkLst>
            <pc:docMk/>
            <pc:sldMk cId="4055225720" sldId="290"/>
            <ac:spMk id="2" creationId="{CB26ABDF-EE52-F02E-999B-1F0EB304CF61}"/>
          </ac:spMkLst>
        </pc:spChg>
        <pc:spChg chg="add del">
          <ac:chgData name="Victoria Madeleine Bjelland" userId="" providerId="" clId="Web-{A6E18D38-FD8A-4014-97B7-E6E44BC58745}" dt="2023-09-10T18:50:49.545" v="783"/>
          <ac:spMkLst>
            <pc:docMk/>
            <pc:sldMk cId="4055225720" sldId="290"/>
            <ac:spMk id="3" creationId="{DCDDB2D1-723F-82BD-080B-AA473E4C8994}"/>
          </ac:spMkLst>
        </pc:spChg>
        <pc:spChg chg="mod">
          <ac:chgData name="Victoria Madeleine Bjelland" userId="" providerId="" clId="Web-{A6E18D38-FD8A-4014-97B7-E6E44BC58745}" dt="2023-09-10T18:50:57.623" v="785" actId="14100"/>
          <ac:spMkLst>
            <pc:docMk/>
            <pc:sldMk cId="4055225720" sldId="290"/>
            <ac:spMk id="7" creationId="{3D7FCC8D-D369-EDC2-F16F-C0781A2222FC}"/>
          </ac:spMkLst>
        </pc:spChg>
        <pc:grpChg chg="add del">
          <ac:chgData name="Victoria Madeleine Bjelland" userId="" providerId="" clId="Web-{A6E18D38-FD8A-4014-97B7-E6E44BC58745}" dt="2023-09-10T18:50:47.263" v="782"/>
          <ac:grpSpMkLst>
            <pc:docMk/>
            <pc:sldMk cId="4055225720" sldId="290"/>
            <ac:grpSpMk id="2086" creationId="{02702C78-4F78-7805-8E6E-2CA3126A46EC}"/>
          </ac:grpSpMkLst>
        </pc:grpChg>
        <pc:picChg chg="add del">
          <ac:chgData name="Victoria Madeleine Bjelland" userId="" providerId="" clId="Web-{A6E18D38-FD8A-4014-97B7-E6E44BC58745}" dt="2023-09-10T18:50:44.795" v="780"/>
          <ac:picMkLst>
            <pc:docMk/>
            <pc:sldMk cId="4055225720" sldId="290"/>
            <ac:picMk id="9" creationId="{F30239F9-0BE6-F8F7-B7C9-F39A5C10EF81}"/>
          </ac:picMkLst>
        </pc:picChg>
        <pc:picChg chg="add del">
          <ac:chgData name="Victoria Madeleine Bjelland" userId="" providerId="" clId="Web-{A6E18D38-FD8A-4014-97B7-E6E44BC58745}" dt="2023-09-10T18:50:46.513" v="781"/>
          <ac:picMkLst>
            <pc:docMk/>
            <pc:sldMk cId="4055225720" sldId="290"/>
            <ac:picMk id="10" creationId="{D81AA0E9-11B4-606A-EC2A-593B26546841}"/>
          </ac:picMkLst>
        </pc:picChg>
        <pc:cxnChg chg="mod">
          <ac:chgData name="Victoria Madeleine Bjelland" userId="" providerId="" clId="Web-{A6E18D38-FD8A-4014-97B7-E6E44BC58745}" dt="2023-09-10T18:50:47.263" v="782"/>
          <ac:cxnSpMkLst>
            <pc:docMk/>
            <pc:sldMk cId="4055225720" sldId="290"/>
            <ac:cxnSpMk id="2057" creationId="{DF9BD453-76E6-928A-2E92-8C4CD7B82F86}"/>
          </ac:cxnSpMkLst>
        </pc:cxnChg>
      </pc:sldChg>
      <pc:sldChg chg="new del">
        <pc:chgData name="Victoria Madeleine Bjelland" userId="" providerId="" clId="Web-{A6E18D38-FD8A-4014-97B7-E6E44BC58745}" dt="2023-09-10T19:18:33.820" v="966"/>
        <pc:sldMkLst>
          <pc:docMk/>
          <pc:sldMk cId="295940937" sldId="291"/>
        </pc:sldMkLst>
      </pc:sldChg>
      <pc:sldChg chg="addSp delSp modSp add replId modNotes">
        <pc:chgData name="Victoria Madeleine Bjelland" userId="" providerId="" clId="Web-{A6E18D38-FD8A-4014-97B7-E6E44BC58745}" dt="2023-09-10T19:27:36.900" v="1039" actId="20577"/>
        <pc:sldMkLst>
          <pc:docMk/>
          <pc:sldMk cId="3370451157" sldId="292"/>
        </pc:sldMkLst>
        <pc:spChg chg="mod">
          <ac:chgData name="Victoria Madeleine Bjelland" userId="" providerId="" clId="Web-{A6E18D38-FD8A-4014-97B7-E6E44BC58745}" dt="2023-09-10T19:27:36.900" v="1039" actId="20577"/>
          <ac:spMkLst>
            <pc:docMk/>
            <pc:sldMk cId="3370451157" sldId="292"/>
            <ac:spMk id="2" creationId="{CB26ABDF-EE52-F02E-999B-1F0EB304CF61}"/>
          </ac:spMkLst>
        </pc:spChg>
        <pc:spChg chg="mod topLvl">
          <ac:chgData name="Victoria Madeleine Bjelland" userId="" providerId="" clId="Web-{A6E18D38-FD8A-4014-97B7-E6E44BC58745}" dt="2023-09-10T19:17:50.053" v="946" actId="20577"/>
          <ac:spMkLst>
            <pc:docMk/>
            <pc:sldMk cId="3370451157" sldId="292"/>
            <ac:spMk id="12" creationId="{0D872E5C-DD16-FA3D-9DBB-9FDA4F0773A0}"/>
          </ac:spMkLst>
        </pc:spChg>
        <pc:spChg chg="del topLvl">
          <ac:chgData name="Victoria Madeleine Bjelland" userId="" providerId="" clId="Web-{A6E18D38-FD8A-4014-97B7-E6E44BC58745}" dt="2023-09-10T19:03:21.572" v="806"/>
          <ac:spMkLst>
            <pc:docMk/>
            <pc:sldMk cId="3370451157" sldId="292"/>
            <ac:spMk id="13" creationId="{EF5EC956-65AC-6D87-6800-071191755F7E}"/>
          </ac:spMkLst>
        </pc:spChg>
        <pc:spChg chg="del topLvl">
          <ac:chgData name="Victoria Madeleine Bjelland" userId="" providerId="" clId="Web-{A6E18D38-FD8A-4014-97B7-E6E44BC58745}" dt="2023-09-10T19:03:20.494" v="805"/>
          <ac:spMkLst>
            <pc:docMk/>
            <pc:sldMk cId="3370451157" sldId="292"/>
            <ac:spMk id="14" creationId="{27893F3E-1C89-3D41-0F36-8612B5AE29DB}"/>
          </ac:spMkLst>
        </pc:spChg>
        <pc:spChg chg="del topLvl">
          <ac:chgData name="Victoria Madeleine Bjelland" userId="" providerId="" clId="Web-{A6E18D38-FD8A-4014-97B7-E6E44BC58745}" dt="2023-09-10T19:03:22.697" v="807"/>
          <ac:spMkLst>
            <pc:docMk/>
            <pc:sldMk cId="3370451157" sldId="292"/>
            <ac:spMk id="15" creationId="{46BA0EBF-A5A6-2869-7155-4FB4D741A55F}"/>
          </ac:spMkLst>
        </pc:spChg>
        <pc:grpChg chg="del">
          <ac:chgData name="Victoria Madeleine Bjelland" userId="" providerId="" clId="Web-{A6E18D38-FD8A-4014-97B7-E6E44BC58745}" dt="2023-09-10T19:03:15.478" v="804"/>
          <ac:grpSpMkLst>
            <pc:docMk/>
            <pc:sldMk cId="3370451157" sldId="292"/>
            <ac:grpSpMk id="16" creationId="{A79ECB9B-6A4A-3A2D-0B08-D4F26EA29108}"/>
          </ac:grpSpMkLst>
        </pc:grpChg>
        <pc:grpChg chg="del">
          <ac:chgData name="Victoria Madeleine Bjelland" userId="" providerId="" clId="Web-{A6E18D38-FD8A-4014-97B7-E6E44BC58745}" dt="2023-09-10T19:03:23.994" v="808"/>
          <ac:grpSpMkLst>
            <pc:docMk/>
            <pc:sldMk cId="3370451157" sldId="292"/>
            <ac:grpSpMk id="17" creationId="{2CE548E4-C7AD-D386-82DB-3E01C342FA98}"/>
          </ac:grpSpMkLst>
        </pc:grpChg>
        <pc:picChg chg="add del mod">
          <ac:chgData name="Victoria Madeleine Bjelland" userId="" providerId="" clId="Web-{A6E18D38-FD8A-4014-97B7-E6E44BC58745}" dt="2023-09-10T19:03:51.042" v="814"/>
          <ac:picMkLst>
            <pc:docMk/>
            <pc:sldMk cId="3370451157" sldId="292"/>
            <ac:picMk id="18" creationId="{028BE792-BF75-F5C2-2FE1-F1A9F0B607F0}"/>
          </ac:picMkLst>
        </pc:picChg>
        <pc:picChg chg="add mod">
          <ac:chgData name="Victoria Madeleine Bjelland" userId="" providerId="" clId="Web-{A6E18D38-FD8A-4014-97B7-E6E44BC58745}" dt="2023-09-10T19:04:11.668" v="818" actId="1076"/>
          <ac:picMkLst>
            <pc:docMk/>
            <pc:sldMk cId="3370451157" sldId="292"/>
            <ac:picMk id="19" creationId="{E9A28FFB-238F-DC41-D983-46C9A90F2E53}"/>
          </ac:picMkLst>
        </pc:picChg>
      </pc:sldChg>
      <pc:sldChg chg="addSp delSp modSp add replId">
        <pc:chgData name="Victoria Madeleine Bjelland" userId="" providerId="" clId="Web-{A6E18D38-FD8A-4014-97B7-E6E44BC58745}" dt="2023-09-10T19:27:42.385" v="1054" actId="20577"/>
        <pc:sldMkLst>
          <pc:docMk/>
          <pc:sldMk cId="592465433" sldId="293"/>
        </pc:sldMkLst>
        <pc:spChg chg="mod">
          <ac:chgData name="Victoria Madeleine Bjelland" userId="" providerId="" clId="Web-{A6E18D38-FD8A-4014-97B7-E6E44BC58745}" dt="2023-09-10T19:27:42.385" v="1054" actId="20577"/>
          <ac:spMkLst>
            <pc:docMk/>
            <pc:sldMk cId="592465433" sldId="293"/>
            <ac:spMk id="2" creationId="{CB26ABDF-EE52-F02E-999B-1F0EB304CF61}"/>
          </ac:spMkLst>
        </pc:spChg>
        <pc:spChg chg="mod">
          <ac:chgData name="Victoria Madeleine Bjelland" userId="" providerId="" clId="Web-{A6E18D38-FD8A-4014-97B7-E6E44BC58745}" dt="2023-09-10T19:18:00.960" v="960" actId="1076"/>
          <ac:spMkLst>
            <pc:docMk/>
            <pc:sldMk cId="592465433" sldId="293"/>
            <ac:spMk id="12" creationId="{0D872E5C-DD16-FA3D-9DBB-9FDA4F0773A0}"/>
          </ac:spMkLst>
        </pc:spChg>
        <pc:picChg chg="add mod">
          <ac:chgData name="Victoria Madeleine Bjelland" userId="" providerId="" clId="Web-{A6E18D38-FD8A-4014-97B7-E6E44BC58745}" dt="2023-09-10T19:18:29.477" v="965" actId="1076"/>
          <ac:picMkLst>
            <pc:docMk/>
            <pc:sldMk cId="592465433" sldId="293"/>
            <ac:picMk id="3" creationId="{A0121351-EDA9-A9F0-8C62-7802D9D9CCC4}"/>
          </ac:picMkLst>
        </pc:picChg>
        <pc:picChg chg="del">
          <ac:chgData name="Victoria Madeleine Bjelland" userId="" providerId="" clId="Web-{A6E18D38-FD8A-4014-97B7-E6E44BC58745}" dt="2023-09-10T19:17:53.819" v="948"/>
          <ac:picMkLst>
            <pc:docMk/>
            <pc:sldMk cId="592465433" sldId="293"/>
            <ac:picMk id="19" creationId="{E9A28FFB-238F-DC41-D983-46C9A90F2E5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FB5B10-0579-41B7-9928-817CF7EDE19A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4D69C-8A15-4061-8051-1B88EE712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801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Electron sources have become a common day application.</a:t>
            </a:r>
            <a:br>
              <a:rPr lang="nb-NO" dirty="0"/>
            </a:br>
            <a:r>
              <a:rPr lang="nb-NO" dirty="0"/>
              <a:t>Used in every day application, such as a microwave oven, or in something complicated, like an accelerator!</a:t>
            </a:r>
          </a:p>
          <a:p>
            <a:endParaRPr lang="nb-NO" dirty="0">
              <a:ea typeface="Calibri"/>
              <a:cs typeface="Calibri"/>
            </a:endParaRPr>
          </a:p>
          <a:p>
            <a:r>
              <a:rPr lang="nb-NO" dirty="0" err="1">
                <a:ea typeface="Calibri"/>
                <a:cs typeface="Calibri"/>
              </a:rPr>
              <a:t>There</a:t>
            </a:r>
            <a:r>
              <a:rPr lang="nb-NO" dirty="0">
                <a:ea typeface="Calibri"/>
                <a:cs typeface="Calibri"/>
              </a:rPr>
              <a:t> </a:t>
            </a:r>
            <a:r>
              <a:rPr lang="nb-NO" dirty="0" err="1">
                <a:ea typeface="Calibri"/>
                <a:cs typeface="Calibri"/>
              </a:rPr>
              <a:t>are</a:t>
            </a:r>
            <a:r>
              <a:rPr lang="nb-NO" dirty="0">
                <a:ea typeface="Calibri"/>
                <a:cs typeface="Calibri"/>
              </a:rPr>
              <a:t> </a:t>
            </a:r>
            <a:r>
              <a:rPr lang="nb-NO" dirty="0" err="1">
                <a:ea typeface="Calibri"/>
                <a:cs typeface="Calibri"/>
              </a:rPr>
              <a:t>essentially</a:t>
            </a:r>
            <a:r>
              <a:rPr lang="nb-NO" dirty="0">
                <a:ea typeface="Calibri"/>
                <a:cs typeface="Calibri"/>
              </a:rPr>
              <a:t> </a:t>
            </a:r>
            <a:r>
              <a:rPr lang="nb-NO" dirty="0" err="1">
                <a:ea typeface="Calibri"/>
                <a:cs typeface="Calibri"/>
              </a:rPr>
              <a:t>three</a:t>
            </a:r>
            <a:r>
              <a:rPr lang="nb-NO" dirty="0">
                <a:ea typeface="Calibri"/>
                <a:cs typeface="Calibri"/>
              </a:rPr>
              <a:t> </a:t>
            </a:r>
            <a:r>
              <a:rPr lang="nb-NO" dirty="0" err="1">
                <a:ea typeface="Calibri"/>
                <a:cs typeface="Calibri"/>
              </a:rPr>
              <a:t>main</a:t>
            </a:r>
            <a:r>
              <a:rPr lang="nb-NO" dirty="0">
                <a:ea typeface="Calibri"/>
                <a:cs typeface="Calibri"/>
              </a:rPr>
              <a:t> </a:t>
            </a:r>
            <a:r>
              <a:rPr lang="nb-NO" dirty="0" err="1">
                <a:ea typeface="Calibri"/>
                <a:cs typeface="Calibri"/>
              </a:rPr>
              <a:t>electron</a:t>
            </a:r>
            <a:r>
              <a:rPr lang="nb-NO" dirty="0">
                <a:ea typeface="Calibri"/>
                <a:cs typeface="Calibri"/>
              </a:rPr>
              <a:t> </a:t>
            </a:r>
            <a:r>
              <a:rPr lang="nb-NO" dirty="0" err="1">
                <a:ea typeface="Calibri"/>
                <a:cs typeface="Calibri"/>
              </a:rPr>
              <a:t>sources</a:t>
            </a:r>
            <a:r>
              <a:rPr lang="nb-NO" dirty="0">
                <a:ea typeface="Calibri"/>
                <a:cs typeface="Calibri"/>
              </a:rPr>
              <a:t>.</a:t>
            </a:r>
            <a:br>
              <a:rPr lang="nb-NO" dirty="0">
                <a:ea typeface="Calibri"/>
                <a:cs typeface="+mn-lt"/>
              </a:rPr>
            </a:br>
            <a:r>
              <a:rPr lang="nb-NO" dirty="0" err="1">
                <a:ea typeface="Calibri"/>
                <a:cs typeface="Calibri"/>
              </a:rPr>
              <a:t>Thermionic</a:t>
            </a:r>
            <a:r>
              <a:rPr lang="nb-NO" dirty="0">
                <a:ea typeface="Calibri"/>
                <a:cs typeface="Calibri"/>
              </a:rPr>
              <a:t>, </a:t>
            </a:r>
            <a:r>
              <a:rPr lang="nb-NO" dirty="0" err="1">
                <a:ea typeface="Calibri"/>
                <a:cs typeface="Calibri"/>
              </a:rPr>
              <a:t>which</a:t>
            </a:r>
            <a:r>
              <a:rPr lang="nb-NO" dirty="0">
                <a:ea typeface="Calibri"/>
                <a:cs typeface="Calibri"/>
              </a:rPr>
              <a:t> </a:t>
            </a:r>
            <a:r>
              <a:rPr lang="nb-NO" dirty="0" err="1">
                <a:ea typeface="Calibri"/>
                <a:cs typeface="Calibri"/>
              </a:rPr>
              <a:t>requires</a:t>
            </a:r>
            <a:r>
              <a:rPr lang="nb-NO" dirty="0">
                <a:ea typeface="Calibri"/>
                <a:cs typeface="Calibri"/>
              </a:rPr>
              <a:t> </a:t>
            </a:r>
            <a:r>
              <a:rPr lang="nb-NO" dirty="0" err="1">
                <a:ea typeface="Calibri"/>
                <a:cs typeface="Calibri"/>
              </a:rPr>
              <a:t>the</a:t>
            </a:r>
            <a:r>
              <a:rPr lang="nb-NO" dirty="0">
                <a:ea typeface="Calibri"/>
                <a:cs typeface="Calibri"/>
              </a:rPr>
              <a:t> </a:t>
            </a:r>
            <a:r>
              <a:rPr lang="nb-NO" dirty="0" err="1">
                <a:ea typeface="Calibri"/>
                <a:cs typeface="Calibri"/>
              </a:rPr>
              <a:t>heating</a:t>
            </a:r>
            <a:r>
              <a:rPr lang="nb-NO" dirty="0">
                <a:ea typeface="Calibri"/>
                <a:cs typeface="Calibri"/>
              </a:rPr>
              <a:t> </a:t>
            </a:r>
            <a:r>
              <a:rPr lang="nb-NO" dirty="0" err="1">
                <a:ea typeface="Calibri"/>
                <a:cs typeface="Calibri"/>
              </a:rPr>
              <a:t>of</a:t>
            </a:r>
            <a:r>
              <a:rPr lang="nb-NO" dirty="0">
                <a:ea typeface="Calibri"/>
                <a:cs typeface="Calibri"/>
              </a:rPr>
              <a:t> a filament to </a:t>
            </a:r>
            <a:r>
              <a:rPr lang="nb-NO" dirty="0" err="1">
                <a:ea typeface="Calibri"/>
                <a:cs typeface="Calibri"/>
              </a:rPr>
              <a:t>release</a:t>
            </a:r>
            <a:r>
              <a:rPr lang="nb-NO" dirty="0">
                <a:ea typeface="Calibri"/>
                <a:cs typeface="Calibri"/>
              </a:rPr>
              <a:t> </a:t>
            </a:r>
            <a:r>
              <a:rPr lang="nb-NO" dirty="0" err="1">
                <a:ea typeface="Calibri"/>
                <a:cs typeface="Calibri"/>
              </a:rPr>
              <a:t>electrons</a:t>
            </a:r>
            <a:r>
              <a:rPr lang="nb-NO" dirty="0">
                <a:ea typeface="Calibri"/>
                <a:cs typeface="Calibri"/>
              </a:rPr>
              <a:t> and is a </a:t>
            </a:r>
            <a:r>
              <a:rPr lang="nb-NO" dirty="0" err="1">
                <a:ea typeface="Calibri"/>
                <a:cs typeface="Calibri"/>
              </a:rPr>
              <a:t>common</a:t>
            </a:r>
            <a:r>
              <a:rPr lang="nb-NO" dirty="0">
                <a:ea typeface="Calibri"/>
                <a:cs typeface="Calibri"/>
              </a:rPr>
              <a:t> </a:t>
            </a:r>
            <a:r>
              <a:rPr lang="nb-NO" dirty="0" err="1">
                <a:ea typeface="Calibri"/>
                <a:cs typeface="Calibri"/>
              </a:rPr>
              <a:t>source</a:t>
            </a:r>
            <a:r>
              <a:rPr lang="nb-NO" dirty="0">
                <a:ea typeface="Calibri"/>
                <a:cs typeface="Calibri"/>
              </a:rPr>
              <a:t>.</a:t>
            </a:r>
            <a:br>
              <a:rPr lang="nb-NO" dirty="0">
                <a:ea typeface="Calibri"/>
                <a:cs typeface="+mn-lt"/>
              </a:rPr>
            </a:br>
            <a:r>
              <a:rPr lang="nb-NO" dirty="0" err="1">
                <a:ea typeface="Calibri"/>
                <a:cs typeface="Calibri"/>
              </a:rPr>
              <a:t>There</a:t>
            </a:r>
            <a:r>
              <a:rPr lang="nb-NO" dirty="0">
                <a:ea typeface="Calibri"/>
                <a:cs typeface="Calibri"/>
              </a:rPr>
              <a:t> is </a:t>
            </a:r>
            <a:r>
              <a:rPr lang="nb-NO" dirty="0" err="1">
                <a:ea typeface="Calibri"/>
                <a:cs typeface="Calibri"/>
              </a:rPr>
              <a:t>also</a:t>
            </a:r>
            <a:r>
              <a:rPr lang="nb-NO" dirty="0">
                <a:ea typeface="Calibri"/>
                <a:cs typeface="Calibri"/>
              </a:rPr>
              <a:t> </a:t>
            </a:r>
            <a:r>
              <a:rPr lang="nb-NO" dirty="0" err="1">
                <a:ea typeface="Calibri"/>
                <a:cs typeface="Calibri"/>
              </a:rPr>
              <a:t>field</a:t>
            </a:r>
            <a:r>
              <a:rPr lang="nb-NO" dirty="0">
                <a:ea typeface="Calibri"/>
                <a:cs typeface="Calibri"/>
              </a:rPr>
              <a:t> emitter, </a:t>
            </a:r>
            <a:r>
              <a:rPr lang="nb-NO" dirty="0" err="1">
                <a:ea typeface="Calibri"/>
                <a:cs typeface="Calibri"/>
              </a:rPr>
              <a:t>which</a:t>
            </a:r>
            <a:r>
              <a:rPr lang="nb-NO" dirty="0">
                <a:ea typeface="Calibri"/>
                <a:cs typeface="Calibri"/>
              </a:rPr>
              <a:t> </a:t>
            </a:r>
            <a:r>
              <a:rPr lang="nb-NO" dirty="0" err="1">
                <a:ea typeface="Calibri"/>
                <a:cs typeface="Calibri"/>
              </a:rPr>
              <a:t>you</a:t>
            </a:r>
            <a:r>
              <a:rPr lang="nb-NO" dirty="0">
                <a:ea typeface="Calibri"/>
                <a:cs typeface="Calibri"/>
              </a:rPr>
              <a:t> all </a:t>
            </a:r>
            <a:r>
              <a:rPr lang="nb-NO" dirty="0" err="1">
                <a:ea typeface="Calibri"/>
                <a:cs typeface="Calibri"/>
              </a:rPr>
              <a:t>are</a:t>
            </a:r>
            <a:r>
              <a:rPr lang="nb-NO" dirty="0">
                <a:ea typeface="Calibri"/>
                <a:cs typeface="Calibri"/>
              </a:rPr>
              <a:t> </a:t>
            </a:r>
            <a:r>
              <a:rPr lang="nb-NO" dirty="0" err="1">
                <a:ea typeface="Calibri"/>
                <a:cs typeface="Calibri"/>
              </a:rPr>
              <a:t>very</a:t>
            </a:r>
            <a:r>
              <a:rPr lang="nb-NO" dirty="0">
                <a:ea typeface="Calibri"/>
                <a:cs typeface="Calibri"/>
              </a:rPr>
              <a:t> </a:t>
            </a:r>
            <a:r>
              <a:rPr lang="nb-NO" dirty="0" err="1">
                <a:ea typeface="Calibri"/>
                <a:cs typeface="Calibri"/>
              </a:rPr>
              <a:t>farmiliar</a:t>
            </a:r>
            <a:r>
              <a:rPr lang="nb-NO" dirty="0">
                <a:ea typeface="Calibri"/>
                <a:cs typeface="Calibri"/>
              </a:rPr>
              <a:t> </a:t>
            </a:r>
            <a:r>
              <a:rPr lang="nb-NO" dirty="0" err="1">
                <a:ea typeface="Calibri"/>
                <a:cs typeface="Calibri"/>
              </a:rPr>
              <a:t>with</a:t>
            </a:r>
            <a:r>
              <a:rPr lang="nb-NO" dirty="0">
                <a:ea typeface="Calibri"/>
                <a:cs typeface="Calibri"/>
              </a:rPr>
              <a:t> </a:t>
            </a:r>
            <a:r>
              <a:rPr lang="nb-NO" dirty="0" err="1">
                <a:ea typeface="Calibri"/>
                <a:cs typeface="Calibri"/>
              </a:rPr>
              <a:t>already</a:t>
            </a:r>
            <a:r>
              <a:rPr lang="nb-NO" dirty="0">
                <a:ea typeface="Calibri"/>
                <a:cs typeface="Calibri"/>
              </a:rPr>
              <a:t>...</a:t>
            </a:r>
            <a:br>
              <a:rPr lang="nb-NO" dirty="0">
                <a:ea typeface="Calibri"/>
                <a:cs typeface="+mn-lt"/>
              </a:rPr>
            </a:br>
            <a:br>
              <a:rPr lang="nb-NO" dirty="0">
                <a:ea typeface="Calibri"/>
                <a:cs typeface="+mn-lt"/>
              </a:rPr>
            </a:br>
            <a:r>
              <a:rPr lang="nb-NO" dirty="0" err="1">
                <a:ea typeface="Calibri"/>
                <a:cs typeface="Calibri"/>
              </a:rPr>
              <a:t>There</a:t>
            </a:r>
            <a:r>
              <a:rPr lang="nb-NO" dirty="0">
                <a:ea typeface="Calibri"/>
                <a:cs typeface="Calibri"/>
              </a:rPr>
              <a:t> is </a:t>
            </a:r>
            <a:r>
              <a:rPr lang="nb-NO" dirty="0" err="1">
                <a:ea typeface="Calibri"/>
                <a:cs typeface="Calibri"/>
              </a:rPr>
              <a:t>also</a:t>
            </a:r>
            <a:r>
              <a:rPr lang="nb-NO" dirty="0">
                <a:ea typeface="Calibri"/>
                <a:cs typeface="Calibri"/>
              </a:rPr>
              <a:t> </a:t>
            </a:r>
            <a:r>
              <a:rPr lang="nb-NO" dirty="0" err="1">
                <a:ea typeface="Calibri"/>
                <a:cs typeface="Calibri"/>
              </a:rPr>
              <a:t>photocathodes</a:t>
            </a:r>
            <a:r>
              <a:rPr lang="nb-NO" dirty="0">
                <a:ea typeface="Calibri"/>
                <a:cs typeface="Calibri"/>
              </a:rPr>
              <a:t>, </a:t>
            </a:r>
            <a:r>
              <a:rPr lang="nb-NO" dirty="0" err="1">
                <a:ea typeface="Calibri"/>
                <a:cs typeface="Calibri"/>
              </a:rPr>
              <a:t>which</a:t>
            </a:r>
            <a:r>
              <a:rPr lang="nb-NO" dirty="0">
                <a:ea typeface="Calibri"/>
                <a:cs typeface="Calibri"/>
              </a:rPr>
              <a:t> is the </a:t>
            </a:r>
            <a:r>
              <a:rPr lang="nb-NO" dirty="0" err="1">
                <a:ea typeface="Calibri"/>
                <a:cs typeface="Calibri"/>
              </a:rPr>
              <a:t>focus</a:t>
            </a:r>
            <a:r>
              <a:rPr lang="nb-NO" dirty="0">
                <a:ea typeface="Calibri"/>
                <a:cs typeface="Calibri"/>
              </a:rPr>
              <a:t> </a:t>
            </a:r>
            <a:r>
              <a:rPr lang="nb-NO" dirty="0" err="1">
                <a:ea typeface="Calibri"/>
                <a:cs typeface="Calibri"/>
              </a:rPr>
              <a:t>of</a:t>
            </a:r>
            <a:r>
              <a:rPr lang="nb-NO" dirty="0">
                <a:ea typeface="Calibri"/>
                <a:cs typeface="Calibri"/>
              </a:rPr>
              <a:t> </a:t>
            </a:r>
            <a:r>
              <a:rPr lang="nb-NO" dirty="0" err="1">
                <a:ea typeface="Calibri"/>
                <a:cs typeface="Calibri"/>
              </a:rPr>
              <a:t>this</a:t>
            </a:r>
            <a:r>
              <a:rPr lang="nb-NO" dirty="0">
                <a:ea typeface="Calibri"/>
                <a:cs typeface="Calibri"/>
              </a:rPr>
              <a:t> talk!</a:t>
            </a:r>
          </a:p>
          <a:p>
            <a:endParaRPr lang="nb-NO" dirty="0">
              <a:ea typeface="Calibri"/>
              <a:cs typeface="Calibri"/>
            </a:endParaRPr>
          </a:p>
          <a:p>
            <a:endParaRPr lang="nb-NO">
              <a:ea typeface="Calibri" panose="020F0502020204030204"/>
              <a:cs typeface="Calibri" panose="020F0502020204030204"/>
            </a:endParaRPr>
          </a:p>
          <a:p>
            <a:endParaRPr lang="en-US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34D69C-8A15-4061-8051-1B88EE71217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4787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By employing ultra fast lasers onto the surface of the metal, surface plasmons are induced, leading to periodic structures</a:t>
            </a:r>
          </a:p>
          <a:p>
            <a:endParaRPr lang="nb-NO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34D69C-8A15-4061-8051-1B88EE71217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3573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ea typeface="Calibri"/>
              <a:cs typeface="Calibri"/>
            </a:endParaRPr>
          </a:p>
          <a:p>
            <a:endParaRPr lang="en-US" dirty="0">
              <a:ea typeface="Calibri"/>
              <a:cs typeface="Calibri"/>
            </a:endParaRPr>
          </a:p>
          <a:p>
            <a:r>
              <a:rPr lang="en-US" dirty="0">
                <a:ea typeface="Calibri"/>
                <a:cs typeface="Calibri"/>
              </a:rPr>
              <a:t>There could be a rich Mo area on top of the pillars, leading to a resonance tunneling effect there.</a:t>
            </a:r>
          </a:p>
          <a:p>
            <a:endParaRPr lang="en-US" dirty="0">
              <a:ea typeface="Calibri"/>
              <a:cs typeface="Calibri"/>
            </a:endParaRPr>
          </a:p>
          <a:p>
            <a:r>
              <a:rPr lang="en-US" dirty="0"/>
              <a:t> Only probing the high betas in an area IS JUS LIKE THE LIGHT EMISSIONE XPERIMENT!!!!</a:t>
            </a:r>
            <a:endParaRPr lang="en-US" dirty="0">
              <a:ea typeface="Calibri"/>
              <a:cs typeface="Calibri"/>
            </a:endParaRPr>
          </a:p>
          <a:p>
            <a:endParaRPr lang="en-US" dirty="0"/>
          </a:p>
          <a:p>
            <a:r>
              <a:rPr lang="en-US" dirty="0"/>
              <a:t> 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34D69C-8A15-4061-8051-1B88EE71217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285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Electrons are struck with a photon, giving them energy.</a:t>
            </a:r>
            <a:br>
              <a:rPr lang="nb-NO" dirty="0"/>
            </a:br>
            <a:r>
              <a:rPr lang="nb-NO" dirty="0"/>
              <a:t>Thereafter, the electron has to move towards the surface without collision not to lose its additional energy</a:t>
            </a:r>
            <a:br>
              <a:rPr lang="nb-NO" dirty="0"/>
            </a:br>
            <a:r>
              <a:rPr lang="nb-NO" dirty="0"/>
              <a:t>At the last step, it must have enough energy to escape the potential barrier it is facing. </a:t>
            </a:r>
          </a:p>
          <a:p>
            <a:endParaRPr lang="nb-NO" dirty="0"/>
          </a:p>
          <a:p>
            <a:r>
              <a:rPr lang="nb-NO" dirty="0"/>
              <a:t>Several other theories exist to this day, like Fowler Dubridge and also newer quantum mechanical models regarding photoemission.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34D69C-8A15-4061-8051-1B88EE71217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786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REMEMBER TO MENTION THE ASSUMPTION OF THE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34D69C-8A15-4061-8051-1B88EE71217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839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REMEMBER TO MENTION THE ASSUMPTIONS OF THE THEORY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34D69C-8A15-4061-8051-1B88EE71217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246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Electrons are struck with a photon, giving them energy.</a:t>
            </a:r>
            <a:br>
              <a:rPr lang="nb-NO" dirty="0"/>
            </a:br>
            <a:r>
              <a:rPr lang="nb-NO" dirty="0"/>
              <a:t>Thereafter, the electron has to move towards the surface without collision not to lose its additional energy</a:t>
            </a:r>
            <a:br>
              <a:rPr lang="nb-NO" dirty="0"/>
            </a:br>
            <a:r>
              <a:rPr lang="nb-NO" dirty="0"/>
              <a:t>At the last step, it must have enough energy to escape the potential barrier it is facing. </a:t>
            </a:r>
          </a:p>
          <a:p>
            <a:endParaRPr lang="nb-NO" dirty="0"/>
          </a:p>
          <a:p>
            <a:r>
              <a:rPr lang="nb-NO" dirty="0"/>
              <a:t>Several other theories exist to this day, like Fowler Dubridge and also newer quantum mechanical models regarding photoemission.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34D69C-8A15-4061-8051-1B88EE71217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1775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Electrons are struck with a photon, giving them energy.</a:t>
            </a:r>
            <a:br>
              <a:rPr lang="nb-NO" dirty="0"/>
            </a:br>
            <a:r>
              <a:rPr lang="nb-NO" dirty="0"/>
              <a:t>Thereafter, the electron has to move towards the surface without collision not to lose its additional energy</a:t>
            </a:r>
            <a:br>
              <a:rPr lang="nb-NO" dirty="0"/>
            </a:br>
            <a:r>
              <a:rPr lang="nb-NO" dirty="0"/>
              <a:t>At the last step, it must have enough energy to escape the potential barrier it is facing. </a:t>
            </a:r>
          </a:p>
          <a:p>
            <a:endParaRPr lang="nb-NO" dirty="0"/>
          </a:p>
          <a:p>
            <a:r>
              <a:rPr lang="nb-NO" dirty="0"/>
              <a:t>Several other theories exist to this day, like Fowler Dubridge and also newer quantum mechanical models regarding photoemission.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34D69C-8A15-4061-8051-1B88EE71217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510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Electrons are struck with a photon, giving them energy.</a:t>
            </a:r>
            <a:br>
              <a:rPr lang="nb-NO" dirty="0"/>
            </a:br>
            <a:r>
              <a:rPr lang="nb-NO" dirty="0"/>
              <a:t>Thereafter, the electron has to move towards the surface without collision not to lose its additional energy</a:t>
            </a:r>
            <a:br>
              <a:rPr lang="nb-NO" dirty="0"/>
            </a:br>
            <a:r>
              <a:rPr lang="nb-NO" dirty="0"/>
              <a:t>At the last step, it must have enough energy to escape the potential barrier it is facing. </a:t>
            </a:r>
          </a:p>
          <a:p>
            <a:endParaRPr lang="nb-NO" dirty="0"/>
          </a:p>
          <a:p>
            <a:r>
              <a:rPr lang="nb-NO" dirty="0"/>
              <a:t>Several other theories exist to this day, like Fowler Dubridge and also newer quantum mechanical models regarding photoemission.</a:t>
            </a:r>
          </a:p>
          <a:p>
            <a:endParaRPr lang="nb-NO" dirty="0"/>
          </a:p>
          <a:p>
            <a:r>
              <a:rPr lang="nb-NO" dirty="0"/>
              <a:t>Figures taken from [4]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34D69C-8A15-4061-8051-1B88EE71217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830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Electrons are struck with a photon, giving them energy.</a:t>
            </a:r>
            <a:br>
              <a:rPr lang="nb-NO" dirty="0"/>
            </a:br>
            <a:r>
              <a:rPr lang="nb-NO" dirty="0"/>
              <a:t>Thereafter, the electron has to move towards the surface without collision not to lose its additional energy</a:t>
            </a:r>
            <a:br>
              <a:rPr lang="nb-NO" dirty="0"/>
            </a:br>
            <a:r>
              <a:rPr lang="nb-NO" dirty="0"/>
              <a:t>At the last step, it must have enough energy to escape the potential barrier it is facing. </a:t>
            </a:r>
          </a:p>
          <a:p>
            <a:endParaRPr lang="nb-NO" dirty="0"/>
          </a:p>
          <a:p>
            <a:r>
              <a:rPr lang="nb-NO" dirty="0"/>
              <a:t>Several other theories exist to this day, like Fowler Dubridge and also newer quantum mechanical models regarding photoemission.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34D69C-8A15-4061-8051-1B88EE71217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159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Electrons are struck with a photon, giving them energy.</a:t>
            </a:r>
            <a:br>
              <a:rPr lang="nb-NO" dirty="0"/>
            </a:br>
            <a:r>
              <a:rPr lang="nb-NO" dirty="0"/>
              <a:t>Thereafter, the electron has to move towards the surface without collision not to lose its additional energy</a:t>
            </a:r>
            <a:br>
              <a:rPr lang="nb-NO" dirty="0"/>
            </a:br>
            <a:r>
              <a:rPr lang="nb-NO" dirty="0"/>
              <a:t>At the last step, it must have enough energy to escape the potential barrier it is facing. </a:t>
            </a:r>
          </a:p>
          <a:p>
            <a:endParaRPr lang="nb-NO" dirty="0"/>
          </a:p>
          <a:p>
            <a:r>
              <a:rPr lang="nb-NO" dirty="0"/>
              <a:t>Several other theories exist to this day, like Fowler Dubridge and also newer quantum mechanical models regarding photoemission.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34D69C-8A15-4061-8051-1B88EE71217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172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8529E-6BCD-E443-DF50-354FAF04D4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7FA591-8ED9-A3A1-AE63-70D5B37C6C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8BF768-2D51-BC9E-3E08-CE9A2261B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BAB7-6554-4FBE-B8C1-9B63CA1F386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2B144-C3DB-636F-EC9C-25C2823A8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EA88A-364F-77F4-33BB-6E51A92B0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B31E-85E7-4110-82D7-7AE7751E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48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57E0-F454-993B-6BB4-B67C1029F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251DD2-D717-445E-3D7A-F6BFBAE044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2FCA3F-9F2D-1161-8214-DD3288B92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BAB7-6554-4FBE-B8C1-9B63CA1F386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9CD63-9CFD-7C61-A4AE-72107918F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59B3F-F4C4-5B43-75B0-C2EB90FBB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B31E-85E7-4110-82D7-7AE7751E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749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927B66-EC70-33A4-81CB-00A9B9F9CF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69CB08-3E3A-46FA-0A6F-62E3437D39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7921A4-876F-CD9E-A5BC-1B357D245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BAB7-6554-4FBE-B8C1-9B63CA1F386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B7D1D-64FD-2C52-561B-AB8F273DC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76444-EA2D-11CA-BD87-F64FC2241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B31E-85E7-4110-82D7-7AE7751E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986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D7BAD-7A27-42B9-8B04-1A43E4F79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B16B5D-DD4F-CFE8-FE36-8929ED85C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09002-96AC-5586-E6E2-D60CBF02E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BAB7-6554-4FBE-B8C1-9B63CA1F386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DD913-0A53-55C6-EBAA-11ADAA237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C0A2F5-4278-F967-49FD-844A71461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B31E-85E7-4110-82D7-7AE7751E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3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5B8BC-6461-1C53-E045-A122326D7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7B4EDF-B4B7-AC93-ECA0-C68093671D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FE102-ACE4-118E-D3A1-D52FC636D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BAB7-6554-4FBE-B8C1-9B63CA1F386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B29DC-1E21-1D50-20A0-12BF01A5E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942506-A938-2D53-0850-9BDD9221F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B31E-85E7-4110-82D7-7AE7751E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234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2C31D-82EA-FF22-0FA4-ABDCCD943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CDE45-130F-F713-9DCC-C6CE77D609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AE8CB8-AE28-53C6-2780-9D6088C620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4AFF60-7743-42C0-00F4-5C6FEC78B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BAB7-6554-4FBE-B8C1-9B63CA1F386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EA65B1-C669-AFE6-9784-228148EDD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C9A733-8AAB-900D-65C1-CA91E9F87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B31E-85E7-4110-82D7-7AE7751E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479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8EEA3-D335-2EBA-0712-B21BA8957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207EFE-19FD-2E5A-C4E0-C645056B33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8128E9-EFAE-E18C-29B9-E3FE832B11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228684-5C20-FFB3-E10C-1084E75679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26F340-D2E8-703F-6370-8373569FB9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B2495E-1AC3-6415-7222-16217ECDD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BAB7-6554-4FBE-B8C1-9B63CA1F386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EF45DD-E982-B900-D521-27BFF1077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B30864-F884-117D-65D3-8B23FD27A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B31E-85E7-4110-82D7-7AE7751E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760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0F98D-D2F0-9D6B-2472-C93CB711F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F25595-A03A-AB18-D512-1E46F84F3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BAB7-6554-4FBE-B8C1-9B63CA1F386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BFB00B-DAE6-923C-37A7-45DE86848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A22FF-A409-25AE-141A-3C7950FC4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B31E-85E7-4110-82D7-7AE7751E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167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695FB3-6DE0-D857-4775-2D4CB537F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BAB7-6554-4FBE-B8C1-9B63CA1F386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DB691C-DF27-BFE6-BCEA-3F60CDB8F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B95062-2226-F4EE-29D2-2AA65F0B6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B31E-85E7-4110-82D7-7AE7751E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410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DF09E-1346-8AEA-7DAC-64328C46C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319FD-C340-68A2-A13D-1DD2F6E448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4694F-0977-301F-4C44-9DBF29F798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50ADC1-42B0-B239-90C6-C673A8F8B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BAB7-6554-4FBE-B8C1-9B63CA1F386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240B1E-C002-14CA-3A8F-D75F4974A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FA5B14-1A6D-D122-C886-83ACA3265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B31E-85E7-4110-82D7-7AE7751E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46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A3504-D854-FB5A-A5D3-7F5E091EA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2E51A8-94E3-52EA-B8FB-33D5035415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8C1F96-474B-0C11-BB55-F238EE749E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6A49F2-BC7F-F991-0D01-ED9D6CF76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BAB7-6554-4FBE-B8C1-9B63CA1F386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43FD00-00E9-1CA9-B294-40819F1A3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27175B-9B8E-2DB7-F407-64055DB99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B31E-85E7-4110-82D7-7AE7751E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77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3F6093-331F-594F-EE20-0FC6CC9E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C54B0-1EB0-97B1-C88D-7B290F530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C79AB3-22C7-3262-F61B-A71814A1CD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4BAB7-6554-4FBE-B8C1-9B63CA1F3865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D077C9-489E-D222-B846-A1EC018742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FCB23-47E0-A08C-00B4-70B0FC6220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8B31E-85E7-4110-82D7-7AE7751E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930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2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1.pn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microsoft.com/office/2007/relationships/hdphoto" Target="../media/hdphoto1.wdp"/><Relationship Id="rId7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0.png"/><Relationship Id="rId3" Type="http://schemas.microsoft.com/office/2007/relationships/hdphoto" Target="../media/hdphoto1.wdp"/><Relationship Id="rId7" Type="http://schemas.openxmlformats.org/officeDocument/2006/relationships/image" Target="../media/image2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0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9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3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microsoft.com/office/2007/relationships/hdphoto" Target="../media/hdphoto1.wdp"/><Relationship Id="rId7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9.jpeg"/><Relationship Id="rId5" Type="http://schemas.openxmlformats.org/officeDocument/2006/relationships/image" Target="../media/image2.png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s://psec.uchicago.edu/library/photocathodes/loch_thesis_CsTe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ccelconf.web.cern.ch/ipac2016/papers/thpow015.pdf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9A18095-C965-A557-6076-7D5410271225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7A8A0D-70B5-DB3D-874E-7BA8A90213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5374" y="147835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nb-NO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Nanostructured</a:t>
            </a:r>
            <a:r>
              <a:rPr lang="nb-NO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photocathodes development</a:t>
            </a:r>
            <a:endParaRPr lang="en-US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2B753C-CF5C-DD9C-7DD5-94E47F618A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5374" y="3863089"/>
            <a:ext cx="9144000" cy="1655762"/>
          </a:xfrm>
        </p:spPr>
        <p:txBody>
          <a:bodyPr/>
          <a:lstStyle/>
          <a:p>
            <a:r>
              <a:rPr lang="nb-NO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Overview and link to breakdown studies.</a:t>
            </a:r>
            <a:endParaRPr lang="en-US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0C90F83-9F9F-030E-24AC-FBF3E616F8D2}"/>
              </a:ext>
            </a:extLst>
          </p:cNvPr>
          <p:cNvGrpSpPr/>
          <p:nvPr/>
        </p:nvGrpSpPr>
        <p:grpSpPr>
          <a:xfrm>
            <a:off x="3726387" y="4768415"/>
            <a:ext cx="4721973" cy="575894"/>
            <a:chOff x="4536333" y="4768415"/>
            <a:chExt cx="4721973" cy="575894"/>
          </a:xfrm>
        </p:grpSpPr>
        <p:pic>
          <p:nvPicPr>
            <p:cNvPr id="5" name="Content Placeholder 3" descr="Bruksregler for NTNU-logoen - Kunnskapsbasen - NTNU">
              <a:extLst>
                <a:ext uri="{FF2B5EF4-FFF2-40B4-BE49-F238E27FC236}">
                  <a16:creationId xmlns:a16="http://schemas.microsoft.com/office/drawing/2014/main" id="{FBEC16AB-87DF-2FE4-2654-1E68629775E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10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309" t="13616" r="1161" b="19679"/>
            <a:stretch/>
          </p:blipFill>
          <p:spPr bwMode="auto">
            <a:xfrm>
              <a:off x="5629300" y="4774694"/>
              <a:ext cx="2647438" cy="563336"/>
            </a:xfrm>
            <a:prstGeom prst="rect">
              <a:avLst/>
            </a:prstGeom>
            <a:solidFill>
              <a:schemeClr val="accent1"/>
            </a:solidFill>
          </p:spPr>
        </p:pic>
        <p:pic>
          <p:nvPicPr>
            <p:cNvPr id="8" name="Picture 7" descr="Home | CLIC Detector and Physics">
              <a:extLst>
                <a:ext uri="{FF2B5EF4-FFF2-40B4-BE49-F238E27FC236}">
                  <a16:creationId xmlns:a16="http://schemas.microsoft.com/office/drawing/2014/main" id="{8226B242-4633-0DB2-7BD0-7F8F478AB8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5948" y="4774694"/>
              <a:ext cx="569615" cy="5696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CERN - Wikipedia">
              <a:extLst>
                <a:ext uri="{FF2B5EF4-FFF2-40B4-BE49-F238E27FC236}">
                  <a16:creationId xmlns:a16="http://schemas.microsoft.com/office/drawing/2014/main" id="{6D96AAB3-40B7-F1C4-0A51-BC43F67B5C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6333" y="4774694"/>
              <a:ext cx="569615" cy="5696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80ADAD7-5228-5F89-0122-09491883CB3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139133" y="4768415"/>
              <a:ext cx="1119173" cy="5696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33235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4CF8FD13-E76B-D45B-C82D-D36846D6B5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7219" y="1271098"/>
            <a:ext cx="3529013" cy="250850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D7FCC8D-D369-EDC2-F16F-C0781A2222FC}"/>
              </a:ext>
            </a:extLst>
          </p:cNvPr>
          <p:cNvSpPr/>
          <p:nvPr/>
        </p:nvSpPr>
        <p:spPr>
          <a:xfrm>
            <a:off x="0" y="-1"/>
            <a:ext cx="12192000" cy="1183821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B573BE-EB0E-8948-B73D-936F2A2B9172}"/>
              </a:ext>
            </a:extLst>
          </p:cNvPr>
          <p:cNvSpPr/>
          <p:nvPr/>
        </p:nvSpPr>
        <p:spPr>
          <a:xfrm>
            <a:off x="0" y="6294664"/>
            <a:ext cx="12192000" cy="563336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26ABDF-EE52-F02E-999B-1F0EB304C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183820"/>
          </a:xfrm>
        </p:spPr>
        <p:txBody>
          <a:bodyPr/>
          <a:lstStyle/>
          <a:p>
            <a:pPr algn="ctr"/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Photocathode used at CERN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Bruksregler for NTNU-logoen - Kunnskapsbasen - NTNU">
            <a:extLst>
              <a:ext uri="{FF2B5EF4-FFF2-40B4-BE49-F238E27FC236}">
                <a16:creationId xmlns:a16="http://schemas.microsoft.com/office/drawing/2014/main" id="{8FEA32AB-107D-219E-372F-5C31CBA966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10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309" t="13616" r="1161" b="19679"/>
          <a:stretch/>
        </p:blipFill>
        <p:spPr bwMode="auto">
          <a:xfrm>
            <a:off x="1091806" y="6294664"/>
            <a:ext cx="2647438" cy="563336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Home | CLIC Detector and Physics">
            <a:extLst>
              <a:ext uri="{FF2B5EF4-FFF2-40B4-BE49-F238E27FC236}">
                <a16:creationId xmlns:a16="http://schemas.microsoft.com/office/drawing/2014/main" id="{38220015-564C-295A-F84A-D6D78BFB3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54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RN - Wikipedia">
            <a:extLst>
              <a:ext uri="{FF2B5EF4-FFF2-40B4-BE49-F238E27FC236}">
                <a16:creationId xmlns:a16="http://schemas.microsoft.com/office/drawing/2014/main" id="{9F40226A-C118-BA57-277F-BBAEFF681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1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0BD324-4C87-C7FF-49AA-813D18189B7E}"/>
              </a:ext>
            </a:extLst>
          </p:cNvPr>
          <p:cNvSpPr txBox="1"/>
          <p:nvPr/>
        </p:nvSpPr>
        <p:spPr>
          <a:xfrm>
            <a:off x="11764737" y="6391666"/>
            <a:ext cx="29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27EC50-A791-042F-0681-32C23523341B}"/>
              </a:ext>
            </a:extLst>
          </p:cNvPr>
          <p:cNvSpPr txBox="1">
            <a:spLocks/>
          </p:cNvSpPr>
          <p:nvPr/>
        </p:nvSpPr>
        <p:spPr>
          <a:xfrm>
            <a:off x="6515099" y="5930168"/>
            <a:ext cx="4476750" cy="2366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sz="1400" dirty="0"/>
              <a:t>Figurex : Taken from [3] and  [2] and [5]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D872E5C-DD16-FA3D-9DBB-9FDA4F0773A0}"/>
              </a:ext>
            </a:extLst>
          </p:cNvPr>
          <p:cNvSpPr txBox="1">
            <a:spLocks/>
          </p:cNvSpPr>
          <p:nvPr/>
        </p:nvSpPr>
        <p:spPr>
          <a:xfrm>
            <a:off x="95250" y="1409246"/>
            <a:ext cx="447675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r>
              <a:rPr lang="nb-NO" dirty="0"/>
              <a:t>At CERN: Cs2Te (PEA) </a:t>
            </a:r>
            <a:r>
              <a:rPr lang="nb-NO" dirty="0" err="1"/>
              <a:t>photocathode</a:t>
            </a:r>
            <a:r>
              <a:rPr lang="nb-NO" dirty="0"/>
              <a:t>.</a:t>
            </a:r>
            <a:br>
              <a:rPr lang="nb-NO" dirty="0"/>
            </a:br>
            <a:endParaRPr lang="nb-NO" dirty="0"/>
          </a:p>
          <a:p>
            <a:pPr marL="457200" indent="-457200"/>
            <a:r>
              <a:rPr lang="nb-NO" dirty="0"/>
              <a:t>Quantum </a:t>
            </a:r>
            <a:r>
              <a:rPr lang="nb-NO" dirty="0" err="1"/>
              <a:t>efficienty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~10%</a:t>
            </a:r>
            <a:endParaRPr lang="nb-NO" dirty="0">
              <a:cs typeface="Calibri"/>
            </a:endParaRPr>
          </a:p>
          <a:p>
            <a:pPr marL="457200" indent="-457200"/>
            <a:r>
              <a:rPr lang="nb-NO" dirty="0" err="1"/>
              <a:t>Requires</a:t>
            </a:r>
            <a:r>
              <a:rPr lang="nb-NO" dirty="0"/>
              <a:t> </a:t>
            </a:r>
            <a:r>
              <a:rPr lang="nb-NO" dirty="0" err="1"/>
              <a:t>good</a:t>
            </a:r>
            <a:r>
              <a:rPr lang="nb-NO" dirty="0"/>
              <a:t> </a:t>
            </a:r>
            <a:r>
              <a:rPr lang="nb-NO" dirty="0" err="1"/>
              <a:t>vacuum</a:t>
            </a:r>
            <a:r>
              <a:rPr lang="nb-NO" dirty="0"/>
              <a:t> and</a:t>
            </a:r>
            <a:endParaRPr lang="nb-NO" dirty="0">
              <a:cs typeface="Calibri"/>
            </a:endParaRPr>
          </a:p>
          <a:p>
            <a:pPr marL="457200" indent="-457200"/>
            <a:r>
              <a:rPr lang="nb-NO" dirty="0" err="1"/>
              <a:t>Cannot</a:t>
            </a:r>
            <a:r>
              <a:rPr lang="nb-NO" dirty="0"/>
              <a:t> be </a:t>
            </a:r>
            <a:r>
              <a:rPr lang="nb-NO" dirty="0" err="1"/>
              <a:t>exposed</a:t>
            </a:r>
            <a:r>
              <a:rPr lang="nb-NO" dirty="0"/>
              <a:t> to </a:t>
            </a:r>
            <a:r>
              <a:rPr lang="nb-NO" dirty="0" err="1"/>
              <a:t>atmospheric</a:t>
            </a:r>
            <a:r>
              <a:rPr lang="nb-NO" dirty="0"/>
              <a:t> </a:t>
            </a:r>
            <a:r>
              <a:rPr lang="nb-NO" dirty="0" err="1"/>
              <a:t>conditions</a:t>
            </a:r>
            <a:r>
              <a:rPr lang="nb-NO" dirty="0"/>
              <a:t>.</a:t>
            </a:r>
            <a:endParaRPr lang="nb-NO">
              <a:cs typeface="Calibri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  <a:p>
            <a:pPr marL="457200" indent="-457200">
              <a:buFont typeface="Wingdings" panose="020B0604020202020204" pitchFamily="34" charset="0"/>
              <a:buChar char="Ø"/>
            </a:pPr>
            <a:r>
              <a:rPr lang="nb-NO" dirty="0" err="1"/>
              <a:t>Want</a:t>
            </a:r>
            <a:r>
              <a:rPr lang="nb-NO" dirty="0"/>
              <a:t> to </a:t>
            </a:r>
            <a:r>
              <a:rPr lang="nb-NO" dirty="0" err="1"/>
              <a:t>move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to pure </a:t>
            </a:r>
            <a:r>
              <a:rPr lang="nb-NO" dirty="0" err="1"/>
              <a:t>copper</a:t>
            </a:r>
            <a:r>
              <a:rPr lang="nb-NO" dirty="0"/>
              <a:t> (metal) </a:t>
            </a:r>
            <a:r>
              <a:rPr lang="nb-NO" dirty="0" err="1"/>
              <a:t>cathodes</a:t>
            </a:r>
            <a:r>
              <a:rPr lang="nb-NO" dirty="0"/>
              <a:t>.</a:t>
            </a:r>
            <a:endParaRPr lang="nb-NO" dirty="0">
              <a:cs typeface="Calibri" panose="020F0502020204030204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63659B7-4EA6-B6D3-FD2C-B8460B9C40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15263" y="1183820"/>
            <a:ext cx="4376737" cy="327385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A0A4FAB-6F76-50BE-7739-FD77EA2B7C4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82144" y="3898707"/>
            <a:ext cx="5109854" cy="2031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306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D7FCC8D-D369-EDC2-F16F-C0781A2222FC}"/>
              </a:ext>
            </a:extLst>
          </p:cNvPr>
          <p:cNvSpPr/>
          <p:nvPr/>
        </p:nvSpPr>
        <p:spPr>
          <a:xfrm>
            <a:off x="-1161" y="0"/>
            <a:ext cx="12192000" cy="1183821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B573BE-EB0E-8948-B73D-936F2A2B9172}"/>
              </a:ext>
            </a:extLst>
          </p:cNvPr>
          <p:cNvSpPr/>
          <p:nvPr/>
        </p:nvSpPr>
        <p:spPr>
          <a:xfrm>
            <a:off x="0" y="6294664"/>
            <a:ext cx="12192000" cy="563336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26ABDF-EE52-F02E-999B-1F0EB304C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183820"/>
          </a:xfrm>
        </p:spPr>
        <p:txBody>
          <a:bodyPr/>
          <a:lstStyle/>
          <a:p>
            <a:pPr algn="ctr"/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Laser Induced Periodic Surface Structure (LIPPS)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Bruksregler for NTNU-logoen - Kunnskapsbasen - NTNU">
            <a:extLst>
              <a:ext uri="{FF2B5EF4-FFF2-40B4-BE49-F238E27FC236}">
                <a16:creationId xmlns:a16="http://schemas.microsoft.com/office/drawing/2014/main" id="{8FEA32AB-107D-219E-372F-5C31CBA966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10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309" t="13616" r="1161" b="19679"/>
          <a:stretch/>
        </p:blipFill>
        <p:spPr bwMode="auto">
          <a:xfrm>
            <a:off x="1091806" y="6294664"/>
            <a:ext cx="2647438" cy="563336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Home | CLIC Detector and Physics">
            <a:extLst>
              <a:ext uri="{FF2B5EF4-FFF2-40B4-BE49-F238E27FC236}">
                <a16:creationId xmlns:a16="http://schemas.microsoft.com/office/drawing/2014/main" id="{38220015-564C-295A-F84A-D6D78BFB3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54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RN - Wikipedia">
            <a:extLst>
              <a:ext uri="{FF2B5EF4-FFF2-40B4-BE49-F238E27FC236}">
                <a16:creationId xmlns:a16="http://schemas.microsoft.com/office/drawing/2014/main" id="{9F40226A-C118-BA57-277F-BBAEFF681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1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0BD324-4C87-C7FF-49AA-813D18189B7E}"/>
              </a:ext>
            </a:extLst>
          </p:cNvPr>
          <p:cNvSpPr txBox="1"/>
          <p:nvPr/>
        </p:nvSpPr>
        <p:spPr>
          <a:xfrm>
            <a:off x="11764737" y="6391666"/>
            <a:ext cx="29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FD47F-8EC8-F2E6-75D6-02B61D058D4C}"/>
              </a:ext>
            </a:extLst>
          </p:cNvPr>
          <p:cNvSpPr txBox="1">
            <a:spLocks/>
          </p:cNvSpPr>
          <p:nvPr/>
        </p:nvSpPr>
        <p:spPr>
          <a:xfrm>
            <a:off x="95250" y="1409246"/>
            <a:ext cx="2628900" cy="59100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Ultra fast lasers</a:t>
            </a:r>
            <a:br>
              <a:rPr lang="nb-NO" dirty="0"/>
            </a:b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7528313-0CBD-E8E7-2360-A82F4512A5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57996" y="1183820"/>
            <a:ext cx="6770050" cy="5013841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2DA57526-091D-E47E-78BC-7EE56C161954}"/>
              </a:ext>
            </a:extLst>
          </p:cNvPr>
          <p:cNvSpPr/>
          <p:nvPr/>
        </p:nvSpPr>
        <p:spPr>
          <a:xfrm>
            <a:off x="539286" y="166049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256285D-C6DF-64F5-E1A5-FD78770FB660}"/>
              </a:ext>
            </a:extLst>
          </p:cNvPr>
          <p:cNvSpPr txBox="1">
            <a:spLocks/>
          </p:cNvSpPr>
          <p:nvPr/>
        </p:nvSpPr>
        <p:spPr>
          <a:xfrm>
            <a:off x="1028381" y="1660490"/>
            <a:ext cx="2628900" cy="59100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Surface plasmons</a:t>
            </a:r>
            <a:br>
              <a:rPr lang="nb-NO" dirty="0"/>
            </a:b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CE85363-66C8-AD92-CC43-FB38C58D8710}"/>
              </a:ext>
            </a:extLst>
          </p:cNvPr>
          <p:cNvSpPr txBox="1">
            <a:spLocks/>
          </p:cNvSpPr>
          <p:nvPr/>
        </p:nvSpPr>
        <p:spPr>
          <a:xfrm>
            <a:off x="1673370" y="1919426"/>
            <a:ext cx="2628900" cy="59100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Surface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structures</a:t>
            </a:r>
            <a:br>
              <a:rPr lang="nb-NO" dirty="0"/>
            </a:b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3F3D78E-7A70-D586-4FE5-78B36AB6DB2C}"/>
              </a:ext>
            </a:extLst>
          </p:cNvPr>
          <p:cNvSpPr txBox="1">
            <a:spLocks/>
          </p:cNvSpPr>
          <p:nvPr/>
        </p:nvSpPr>
        <p:spPr>
          <a:xfrm>
            <a:off x="1961512" y="2206257"/>
            <a:ext cx="2628900" cy="59100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Increased QE</a:t>
            </a:r>
            <a:br>
              <a:rPr lang="nb-NO" dirty="0"/>
            </a:b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BA5C6D53-B848-190D-A7A8-29487B28DC7A}"/>
              </a:ext>
            </a:extLst>
          </p:cNvPr>
          <p:cNvSpPr txBox="1">
            <a:spLocks/>
          </p:cNvSpPr>
          <p:nvPr/>
        </p:nvSpPr>
        <p:spPr>
          <a:xfrm>
            <a:off x="345054" y="3615218"/>
            <a:ext cx="3086100" cy="28458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 caused by LIPPS pattern!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nb-NO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nb-NO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Caused by nanospheres!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5B019E36-0A34-A0E2-67AF-E7C66DFF537D}"/>
              </a:ext>
            </a:extLst>
          </p:cNvPr>
          <p:cNvSpPr/>
          <p:nvPr/>
        </p:nvSpPr>
        <p:spPr>
          <a:xfrm>
            <a:off x="1211224" y="1933663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BD8B944F-3C11-1195-A454-CCA0CB2223EE}"/>
              </a:ext>
            </a:extLst>
          </p:cNvPr>
          <p:cNvSpPr/>
          <p:nvPr/>
        </p:nvSpPr>
        <p:spPr>
          <a:xfrm>
            <a:off x="1504312" y="2234197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539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D7FCC8D-D369-EDC2-F16F-C0781A2222FC}"/>
              </a:ext>
            </a:extLst>
          </p:cNvPr>
          <p:cNvSpPr/>
          <p:nvPr/>
        </p:nvSpPr>
        <p:spPr>
          <a:xfrm>
            <a:off x="-1161" y="0"/>
            <a:ext cx="12192000" cy="1183821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B573BE-EB0E-8948-B73D-936F2A2B9172}"/>
              </a:ext>
            </a:extLst>
          </p:cNvPr>
          <p:cNvSpPr/>
          <p:nvPr/>
        </p:nvSpPr>
        <p:spPr>
          <a:xfrm>
            <a:off x="0" y="6294664"/>
            <a:ext cx="12192000" cy="563336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26ABDF-EE52-F02E-999B-1F0EB304C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183820"/>
          </a:xfrm>
        </p:spPr>
        <p:txBody>
          <a:bodyPr/>
          <a:lstStyle/>
          <a:p>
            <a:pPr algn="ctr"/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Laser Induced Periodic Surface Structure (LIPPS)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Bruksregler for NTNU-logoen - Kunnskapsbasen - NTNU">
            <a:extLst>
              <a:ext uri="{FF2B5EF4-FFF2-40B4-BE49-F238E27FC236}">
                <a16:creationId xmlns:a16="http://schemas.microsoft.com/office/drawing/2014/main" id="{8FEA32AB-107D-219E-372F-5C31CBA966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0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309" t="13616" r="1161" b="19679"/>
          <a:stretch/>
        </p:blipFill>
        <p:spPr bwMode="auto">
          <a:xfrm>
            <a:off x="1091806" y="6294664"/>
            <a:ext cx="2647438" cy="563336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Home | CLIC Detector and Physics">
            <a:extLst>
              <a:ext uri="{FF2B5EF4-FFF2-40B4-BE49-F238E27FC236}">
                <a16:creationId xmlns:a16="http://schemas.microsoft.com/office/drawing/2014/main" id="{38220015-564C-295A-F84A-D6D78BFB3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54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RN - Wikipedia">
            <a:extLst>
              <a:ext uri="{FF2B5EF4-FFF2-40B4-BE49-F238E27FC236}">
                <a16:creationId xmlns:a16="http://schemas.microsoft.com/office/drawing/2014/main" id="{9F40226A-C118-BA57-277F-BBAEFF681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1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0BD324-4C87-C7FF-49AA-813D18189B7E}"/>
              </a:ext>
            </a:extLst>
          </p:cNvPr>
          <p:cNvSpPr txBox="1"/>
          <p:nvPr/>
        </p:nvSpPr>
        <p:spPr>
          <a:xfrm>
            <a:off x="11764737" y="6391666"/>
            <a:ext cx="29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FD47F-8EC8-F2E6-75D6-02B61D058D4C}"/>
              </a:ext>
            </a:extLst>
          </p:cNvPr>
          <p:cNvSpPr txBox="1">
            <a:spLocks/>
          </p:cNvSpPr>
          <p:nvPr/>
        </p:nvSpPr>
        <p:spPr>
          <a:xfrm>
            <a:off x="95250" y="1409246"/>
            <a:ext cx="44767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Small nanospheres occured as a bi- product.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nb-NO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Gives off a field enhancment generating hot electrons!</a:t>
            </a:r>
            <a:br>
              <a:rPr lang="nb-NO" dirty="0"/>
            </a:b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5718B6-ED95-13A4-D636-DD6A86E4D0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89206" y="3018816"/>
            <a:ext cx="4060275" cy="31021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225AD7-CA46-6BB9-1E18-31BA3349A9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0638" y="1183820"/>
            <a:ext cx="5373571" cy="18975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AD45BE4-CEF3-90F9-6087-7E4A95440F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02578" y="2976564"/>
            <a:ext cx="3014268" cy="2662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78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D7FCC8D-D369-EDC2-F16F-C0781A2222FC}"/>
              </a:ext>
            </a:extLst>
          </p:cNvPr>
          <p:cNvSpPr/>
          <p:nvPr/>
        </p:nvSpPr>
        <p:spPr>
          <a:xfrm>
            <a:off x="-1161" y="0"/>
            <a:ext cx="12192000" cy="1183821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B573BE-EB0E-8948-B73D-936F2A2B9172}"/>
              </a:ext>
            </a:extLst>
          </p:cNvPr>
          <p:cNvSpPr/>
          <p:nvPr/>
        </p:nvSpPr>
        <p:spPr>
          <a:xfrm>
            <a:off x="0" y="6294664"/>
            <a:ext cx="12192000" cy="563336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26ABDF-EE52-F02E-999B-1F0EB304C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183820"/>
          </a:xfrm>
        </p:spPr>
        <p:txBody>
          <a:bodyPr>
            <a:normAutofit fontScale="90000"/>
          </a:bodyPr>
          <a:lstStyle/>
          <a:p>
            <a:pPr algn="ctr"/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Laser Induced Periodic Surface Structure (LIPPS): Potential LES studies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Bruksregler for NTNU-logoen - Kunnskapsbasen - NTNU">
            <a:extLst>
              <a:ext uri="{FF2B5EF4-FFF2-40B4-BE49-F238E27FC236}">
                <a16:creationId xmlns:a16="http://schemas.microsoft.com/office/drawing/2014/main" id="{8FEA32AB-107D-219E-372F-5C31CBA966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0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309" t="13616" r="1161" b="19679"/>
          <a:stretch/>
        </p:blipFill>
        <p:spPr bwMode="auto">
          <a:xfrm>
            <a:off x="1091806" y="6294664"/>
            <a:ext cx="2647438" cy="563336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Home | CLIC Detector and Physics">
            <a:extLst>
              <a:ext uri="{FF2B5EF4-FFF2-40B4-BE49-F238E27FC236}">
                <a16:creationId xmlns:a16="http://schemas.microsoft.com/office/drawing/2014/main" id="{38220015-564C-295A-F84A-D6D78BFB3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54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RN - Wikipedia">
            <a:extLst>
              <a:ext uri="{FF2B5EF4-FFF2-40B4-BE49-F238E27FC236}">
                <a16:creationId xmlns:a16="http://schemas.microsoft.com/office/drawing/2014/main" id="{9F40226A-C118-BA57-277F-BBAEFF681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1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0BD324-4C87-C7FF-49AA-813D18189B7E}"/>
              </a:ext>
            </a:extLst>
          </p:cNvPr>
          <p:cNvSpPr txBox="1"/>
          <p:nvPr/>
        </p:nvSpPr>
        <p:spPr>
          <a:xfrm>
            <a:off x="11764737" y="6391666"/>
            <a:ext cx="29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FD47F-8EC8-F2E6-75D6-02B61D058D4C}"/>
              </a:ext>
            </a:extLst>
          </p:cNvPr>
          <p:cNvSpPr txBox="1">
            <a:spLocks/>
          </p:cNvSpPr>
          <p:nvPr/>
        </p:nvSpPr>
        <p:spPr>
          <a:xfrm>
            <a:off x="95250" y="1409246"/>
            <a:ext cx="6623458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Structuring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LES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cathode</a:t>
            </a:r>
          </a:p>
          <a:p>
            <a:pPr marL="457200" indent="-457200"/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field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emission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form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nanospheres</a:t>
            </a:r>
          </a:p>
          <a:p>
            <a:pPr marL="457200" indent="-457200"/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make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distinguish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between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photo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field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emission</a:t>
            </a:r>
          </a:p>
          <a:p>
            <a:pPr marL="457200" indent="-457200"/>
            <a:endParaRPr lang="nb-NO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/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Exposure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electric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field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arrow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will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they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survive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real RF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structure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  <a:br>
              <a:rPr lang="nb-NO" dirty="0"/>
            </a:br>
            <a:endParaRPr lang="nb-NO" dirty="0">
              <a:cs typeface="Calibri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933BC11-D544-62FF-383A-1C6A66A98954}"/>
              </a:ext>
            </a:extLst>
          </p:cNvPr>
          <p:cNvGrpSpPr/>
          <p:nvPr/>
        </p:nvGrpSpPr>
        <p:grpSpPr>
          <a:xfrm rot="10800000">
            <a:off x="7781925" y="2040391"/>
            <a:ext cx="3248025" cy="1114425"/>
            <a:chOff x="7781925" y="3648075"/>
            <a:chExt cx="3248025" cy="111442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297123D-D570-10A4-4321-CFDD1BC35BFA}"/>
                </a:ext>
              </a:extLst>
            </p:cNvPr>
            <p:cNvSpPr/>
            <p:nvPr/>
          </p:nvSpPr>
          <p:spPr>
            <a:xfrm>
              <a:off x="7781925" y="3800475"/>
              <a:ext cx="3248025" cy="96202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41FE037-10A7-645F-F60A-64869C343477}"/>
                </a:ext>
              </a:extLst>
            </p:cNvPr>
            <p:cNvSpPr/>
            <p:nvPr/>
          </p:nvSpPr>
          <p:spPr>
            <a:xfrm>
              <a:off x="7934326" y="3648075"/>
              <a:ext cx="2943224" cy="96202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B5A3C02-F89E-E97C-C006-DC0716625B40}"/>
              </a:ext>
            </a:extLst>
          </p:cNvPr>
          <p:cNvSpPr/>
          <p:nvPr/>
        </p:nvSpPr>
        <p:spPr>
          <a:xfrm>
            <a:off x="8229243" y="4253657"/>
            <a:ext cx="232339" cy="232339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F389D68-5DF5-CC1E-1BCF-5BAD89121E15}"/>
              </a:ext>
            </a:extLst>
          </p:cNvPr>
          <p:cNvSpPr/>
          <p:nvPr/>
        </p:nvSpPr>
        <p:spPr>
          <a:xfrm>
            <a:off x="8897409" y="4325523"/>
            <a:ext cx="232339" cy="232339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98249F4-13D2-E413-F24D-1BCDF2F3088C}"/>
              </a:ext>
            </a:extLst>
          </p:cNvPr>
          <p:cNvSpPr/>
          <p:nvPr/>
        </p:nvSpPr>
        <p:spPr>
          <a:xfrm>
            <a:off x="9420673" y="4254797"/>
            <a:ext cx="232339" cy="232339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3C1F345-3D14-5080-1C3D-EB6B9B091FDC}"/>
              </a:ext>
            </a:extLst>
          </p:cNvPr>
          <p:cNvSpPr/>
          <p:nvPr/>
        </p:nvSpPr>
        <p:spPr>
          <a:xfrm>
            <a:off x="10559224" y="4314271"/>
            <a:ext cx="232339" cy="232339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90A061E-E720-1D1B-FA20-B667D2B3B23C}"/>
              </a:ext>
            </a:extLst>
          </p:cNvPr>
          <p:cNvSpPr/>
          <p:nvPr/>
        </p:nvSpPr>
        <p:spPr>
          <a:xfrm>
            <a:off x="9748032" y="4288322"/>
            <a:ext cx="232339" cy="232339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89E1D77-265D-5C07-68B3-DBFFECD95975}"/>
              </a:ext>
            </a:extLst>
          </p:cNvPr>
          <p:cNvGrpSpPr/>
          <p:nvPr/>
        </p:nvGrpSpPr>
        <p:grpSpPr>
          <a:xfrm>
            <a:off x="7781924" y="4386994"/>
            <a:ext cx="3452812" cy="1281257"/>
            <a:chOff x="7801486" y="4246988"/>
            <a:chExt cx="3452812" cy="1281257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1B1C527-5D27-85A2-A298-34A693D97C8D}"/>
                </a:ext>
              </a:extLst>
            </p:cNvPr>
            <p:cNvSpPr/>
            <p:nvPr/>
          </p:nvSpPr>
          <p:spPr>
            <a:xfrm>
              <a:off x="9708805" y="4257453"/>
              <a:ext cx="409575" cy="65799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07B01693-9A65-63F4-FAC5-2481AFF70D83}"/>
                </a:ext>
              </a:extLst>
            </p:cNvPr>
            <p:cNvGrpSpPr/>
            <p:nvPr/>
          </p:nvGrpSpPr>
          <p:grpSpPr>
            <a:xfrm>
              <a:off x="7801486" y="4246988"/>
              <a:ext cx="3452812" cy="1281257"/>
              <a:chOff x="7781925" y="4263732"/>
              <a:chExt cx="3452812" cy="1281257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13F4EFF-92D9-9FD3-51F2-D3B50C5C60EB}"/>
                  </a:ext>
                </a:extLst>
              </p:cNvPr>
              <p:cNvSpPr/>
              <p:nvPr/>
            </p:nvSpPr>
            <p:spPr>
              <a:xfrm>
                <a:off x="7781925" y="4582964"/>
                <a:ext cx="3452812" cy="96202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14C66293-8911-6D25-9554-73BB910E5C1D}"/>
                  </a:ext>
                </a:extLst>
              </p:cNvPr>
              <p:cNvSpPr/>
              <p:nvPr/>
            </p:nvSpPr>
            <p:spPr>
              <a:xfrm>
                <a:off x="7781925" y="4319543"/>
                <a:ext cx="409575" cy="65799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76E342FD-3442-C301-836B-E7D4AFD93BCF}"/>
                  </a:ext>
                </a:extLst>
              </p:cNvPr>
              <p:cNvSpPr/>
              <p:nvPr/>
            </p:nvSpPr>
            <p:spPr>
              <a:xfrm>
                <a:off x="8166309" y="4297039"/>
                <a:ext cx="409575" cy="65799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AD1C2F05-EEB3-B430-FA26-FFB0EAC5100B}"/>
                  </a:ext>
                </a:extLst>
              </p:cNvPr>
              <p:cNvSpPr/>
              <p:nvPr/>
            </p:nvSpPr>
            <p:spPr>
              <a:xfrm>
                <a:off x="8550693" y="4290760"/>
                <a:ext cx="409575" cy="65799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CA366B23-CBFC-16EF-2FDB-C8A925524590}"/>
                  </a:ext>
                </a:extLst>
              </p:cNvPr>
              <p:cNvSpPr/>
              <p:nvPr/>
            </p:nvSpPr>
            <p:spPr>
              <a:xfrm>
                <a:off x="8940037" y="4286236"/>
                <a:ext cx="409575" cy="65799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99CE4DD0-E1B6-A68F-D742-B1FEDD240764}"/>
                  </a:ext>
                </a:extLst>
              </p:cNvPr>
              <p:cNvSpPr/>
              <p:nvPr/>
            </p:nvSpPr>
            <p:spPr>
              <a:xfrm>
                <a:off x="9324421" y="4263732"/>
                <a:ext cx="409575" cy="65799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0FBFF829-B415-05B5-0F64-FB8CB6C46ECD}"/>
                  </a:ext>
                </a:extLst>
              </p:cNvPr>
              <p:cNvSpPr/>
              <p:nvPr/>
            </p:nvSpPr>
            <p:spPr>
              <a:xfrm>
                <a:off x="10056394" y="4292515"/>
                <a:ext cx="409575" cy="65799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E2C3FABB-88C0-F0DF-5D5E-9666F1D5979C}"/>
                  </a:ext>
                </a:extLst>
              </p:cNvPr>
              <p:cNvSpPr/>
              <p:nvPr/>
            </p:nvSpPr>
            <p:spPr>
              <a:xfrm>
                <a:off x="10440778" y="4270011"/>
                <a:ext cx="409575" cy="65799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8FB40B2-E75D-E907-8462-E50260214B6E}"/>
                  </a:ext>
                </a:extLst>
              </p:cNvPr>
              <p:cNvSpPr/>
              <p:nvPr/>
            </p:nvSpPr>
            <p:spPr>
              <a:xfrm>
                <a:off x="10825162" y="4263732"/>
                <a:ext cx="409575" cy="65799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D5A1B852-E25E-2EE7-0960-7A3F8F7F918B}"/>
              </a:ext>
            </a:extLst>
          </p:cNvPr>
          <p:cNvSpPr/>
          <p:nvPr/>
        </p:nvSpPr>
        <p:spPr>
          <a:xfrm>
            <a:off x="10146854" y="4260462"/>
            <a:ext cx="232339" cy="232339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35D1F16-ECA8-1375-8BC5-E8608A9BA919}"/>
              </a:ext>
            </a:extLst>
          </p:cNvPr>
          <p:cNvCxnSpPr/>
          <p:nvPr/>
        </p:nvCxnSpPr>
        <p:spPr>
          <a:xfrm flipV="1">
            <a:off x="7781924" y="3267075"/>
            <a:ext cx="0" cy="122572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ontent Placeholder 2">
                <a:extLst>
                  <a:ext uri="{FF2B5EF4-FFF2-40B4-BE49-F238E27FC236}">
                    <a16:creationId xmlns:a16="http://schemas.microsoft.com/office/drawing/2014/main" id="{D39E9399-B2C2-0E37-B61F-0D061EDEC0D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01360" y="3428164"/>
                <a:ext cx="2291338" cy="55332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dirty="0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nb-NO" b="0" i="1" dirty="0" smtClean="0">
                              <a:latin typeface="Cambria Math" panose="02040503050406030204" pitchFamily="18" charset="0"/>
                            </a:rPr>
                            <m:t>𝑓𝑖𝑒𝑙𝑑</m:t>
                          </m:r>
                        </m:sub>
                      </m:sSub>
                    </m:oMath>
                  </m:oMathPara>
                </a14:m>
                <a:br>
                  <a:rPr lang="nb-NO" dirty="0"/>
                </a:br>
                <a:endParaRPr lang="nb-NO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nb-NO" dirty="0"/>
              </a:p>
            </p:txBody>
          </p:sp>
        </mc:Choice>
        <mc:Fallback xmlns="">
          <p:sp>
            <p:nvSpPr>
              <p:cNvPr id="35" name="Content Placeholder 2">
                <a:extLst>
                  <a:ext uri="{FF2B5EF4-FFF2-40B4-BE49-F238E27FC236}">
                    <a16:creationId xmlns:a16="http://schemas.microsoft.com/office/drawing/2014/main" id="{D39E9399-B2C2-0E37-B61F-0D061EDEC0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1360" y="3428164"/>
                <a:ext cx="2291338" cy="553326"/>
              </a:xfrm>
              <a:prstGeom prst="rect">
                <a:avLst/>
              </a:prstGeom>
              <a:blipFill>
                <a:blip r:embed="rId6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ontent Placeholder 2">
                <a:extLst>
                  <a:ext uri="{FF2B5EF4-FFF2-40B4-BE49-F238E27FC236}">
                    <a16:creationId xmlns:a16="http://schemas.microsoft.com/office/drawing/2014/main" id="{48E30AAB-6892-0884-EE6A-98976A3F0C4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75004" y="2232081"/>
                <a:ext cx="2291338" cy="55332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b="0" i="1" dirty="0" smtClean="0">
                          <a:latin typeface="Cambria Math" panose="02040503050406030204" pitchFamily="18" charset="0"/>
                        </a:rPr>
                        <m:t>𝐴𝑛𝑜𝑑𝑒</m:t>
                      </m:r>
                    </m:oMath>
                  </m:oMathPara>
                </a14:m>
                <a:br>
                  <a:rPr lang="nb-NO" dirty="0"/>
                </a:br>
                <a:endParaRPr lang="nb-NO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nb-NO" dirty="0"/>
              </a:p>
            </p:txBody>
          </p:sp>
        </mc:Choice>
        <mc:Fallback xmlns="">
          <p:sp>
            <p:nvSpPr>
              <p:cNvPr id="36" name="Content Placeholder 2">
                <a:extLst>
                  <a:ext uri="{FF2B5EF4-FFF2-40B4-BE49-F238E27FC236}">
                    <a16:creationId xmlns:a16="http://schemas.microsoft.com/office/drawing/2014/main" id="{48E30AAB-6892-0884-EE6A-98976A3F0C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004" y="2232081"/>
                <a:ext cx="2291338" cy="55332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ontent Placeholder 2">
                <a:extLst>
                  <a:ext uri="{FF2B5EF4-FFF2-40B4-BE49-F238E27FC236}">
                    <a16:creationId xmlns:a16="http://schemas.microsoft.com/office/drawing/2014/main" id="{16CE77C9-9B7C-2E3A-CA55-315912B0F2E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445804" y="4923641"/>
                <a:ext cx="2291338" cy="55332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b="0" i="1" dirty="0" smtClean="0">
                          <a:latin typeface="Cambria Math" panose="02040503050406030204" pitchFamily="18" charset="0"/>
                        </a:rPr>
                        <m:t>𝐿𝐼𝑃𝑃𝑆</m:t>
                      </m:r>
                      <m:r>
                        <a:rPr lang="nb-NO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b-NO" b="0" i="1" dirty="0" smtClean="0">
                          <a:latin typeface="Cambria Math" panose="02040503050406030204" pitchFamily="18" charset="0"/>
                        </a:rPr>
                        <m:t>𝐶𝑎𝑡h𝑜𝑑𝑒</m:t>
                      </m:r>
                    </m:oMath>
                  </m:oMathPara>
                </a14:m>
                <a:br>
                  <a:rPr lang="nb-NO" dirty="0"/>
                </a:br>
                <a:endParaRPr lang="nb-NO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nb-NO" dirty="0"/>
              </a:p>
            </p:txBody>
          </p:sp>
        </mc:Choice>
        <mc:Fallback xmlns="">
          <p:sp>
            <p:nvSpPr>
              <p:cNvPr id="37" name="Content Placeholder 2">
                <a:extLst>
                  <a:ext uri="{FF2B5EF4-FFF2-40B4-BE49-F238E27FC236}">
                    <a16:creationId xmlns:a16="http://schemas.microsoft.com/office/drawing/2014/main" id="{16CE77C9-9B7C-2E3A-CA55-315912B0F2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5804" y="4923641"/>
                <a:ext cx="2291338" cy="553326"/>
              </a:xfrm>
              <a:prstGeom prst="rect">
                <a:avLst/>
              </a:prstGeom>
              <a:blipFill>
                <a:blip r:embed="rId8"/>
                <a:stretch>
                  <a:fillRect l="-798" r="-4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89638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49E55339-79BC-7A5C-62DF-D9EBBE7646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0980" y="2340139"/>
            <a:ext cx="5496231" cy="396391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D7FCC8D-D369-EDC2-F16F-C0781A2222FC}"/>
              </a:ext>
            </a:extLst>
          </p:cNvPr>
          <p:cNvSpPr/>
          <p:nvPr/>
        </p:nvSpPr>
        <p:spPr>
          <a:xfrm>
            <a:off x="0" y="-1"/>
            <a:ext cx="12192000" cy="1183821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B573BE-EB0E-8948-B73D-936F2A2B9172}"/>
              </a:ext>
            </a:extLst>
          </p:cNvPr>
          <p:cNvSpPr/>
          <p:nvPr/>
        </p:nvSpPr>
        <p:spPr>
          <a:xfrm>
            <a:off x="0" y="6294664"/>
            <a:ext cx="12192000" cy="563336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26ABDF-EE52-F02E-999B-1F0EB304C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183820"/>
          </a:xfrm>
        </p:spPr>
        <p:txBody>
          <a:bodyPr/>
          <a:lstStyle/>
          <a:p>
            <a:pPr algn="ctr"/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Nanopatterns into LES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Bruksregler for NTNU-logoen - Kunnskapsbasen - NTNU">
            <a:extLst>
              <a:ext uri="{FF2B5EF4-FFF2-40B4-BE49-F238E27FC236}">
                <a16:creationId xmlns:a16="http://schemas.microsoft.com/office/drawing/2014/main" id="{8FEA32AB-107D-219E-372F-5C31CBA966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10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309" t="13616" r="1161" b="19679"/>
          <a:stretch/>
        </p:blipFill>
        <p:spPr bwMode="auto">
          <a:xfrm>
            <a:off x="1091806" y="6294664"/>
            <a:ext cx="2647438" cy="563336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Home | CLIC Detector and Physics">
            <a:extLst>
              <a:ext uri="{FF2B5EF4-FFF2-40B4-BE49-F238E27FC236}">
                <a16:creationId xmlns:a16="http://schemas.microsoft.com/office/drawing/2014/main" id="{38220015-564C-295A-F84A-D6D78BFB3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54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RN - Wikipedia">
            <a:extLst>
              <a:ext uri="{FF2B5EF4-FFF2-40B4-BE49-F238E27FC236}">
                <a16:creationId xmlns:a16="http://schemas.microsoft.com/office/drawing/2014/main" id="{9F40226A-C118-BA57-277F-BBAEFF681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1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0BD324-4C87-C7FF-49AA-813D18189B7E}"/>
              </a:ext>
            </a:extLst>
          </p:cNvPr>
          <p:cNvSpPr txBox="1"/>
          <p:nvPr/>
        </p:nvSpPr>
        <p:spPr>
          <a:xfrm>
            <a:off x="11764737" y="6391666"/>
            <a:ext cx="29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844C9-9C7E-E619-7BBC-F9696B7B2189}"/>
              </a:ext>
            </a:extLst>
          </p:cNvPr>
          <p:cNvSpPr txBox="1">
            <a:spLocks/>
          </p:cNvSpPr>
          <p:nvPr/>
        </p:nvSpPr>
        <p:spPr>
          <a:xfrm>
            <a:off x="95250" y="1409246"/>
            <a:ext cx="447675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Semiconductor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nanostructures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has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been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tested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LES more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than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10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years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ago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!</a:t>
            </a:r>
          </a:p>
          <a:p>
            <a:pPr marL="457200" indent="-457200"/>
            <a:endParaRPr lang="nb-NO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/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 shows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staircase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steps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field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emission</a:t>
            </a:r>
            <a:endParaRPr lang="nb-NO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/>
            <a:endParaRPr lang="nb-NO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/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Caused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by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resonance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tunneling? (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likely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not...)</a:t>
            </a:r>
          </a:p>
          <a:p>
            <a:pPr marL="457200" indent="-457200"/>
            <a:endParaRPr lang="nb-NO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/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Discrete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distributions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beta</a:t>
            </a:r>
          </a:p>
          <a:p>
            <a:pPr marL="457200" indent="-457200"/>
            <a:endParaRPr lang="nb-NO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/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Only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probing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betas in an area</a:t>
            </a:r>
          </a:p>
          <a:p>
            <a:pPr marL="0" indent="0">
              <a:buNone/>
            </a:pPr>
            <a:endParaRPr lang="nb-NO" dirty="0">
              <a:ea typeface="Calibri"/>
              <a:cs typeface="Calibri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AEA91AB-64F1-0846-950C-D59F16889A9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23409" y="1280822"/>
            <a:ext cx="7268589" cy="1228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090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D7FCC8D-D369-EDC2-F16F-C0781A2222FC}"/>
              </a:ext>
            </a:extLst>
          </p:cNvPr>
          <p:cNvSpPr/>
          <p:nvPr/>
        </p:nvSpPr>
        <p:spPr>
          <a:xfrm>
            <a:off x="0" y="-1"/>
            <a:ext cx="12192000" cy="1183821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B573BE-EB0E-8948-B73D-936F2A2B9172}"/>
              </a:ext>
            </a:extLst>
          </p:cNvPr>
          <p:cNvSpPr/>
          <p:nvPr/>
        </p:nvSpPr>
        <p:spPr>
          <a:xfrm>
            <a:off x="0" y="6294664"/>
            <a:ext cx="12192000" cy="563336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26ABDF-EE52-F02E-999B-1F0EB304C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183820"/>
          </a:xfrm>
        </p:spPr>
        <p:txBody>
          <a:bodyPr/>
          <a:lstStyle/>
          <a:p>
            <a:pPr algn="ctr"/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Semiconductor </a:t>
            </a:r>
            <a:r>
              <a:rPr lang="nb-NO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nanopillars</a:t>
            </a:r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GaSb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Bruksregler for NTNU-logoen - Kunnskapsbasen - NTNU">
            <a:extLst>
              <a:ext uri="{FF2B5EF4-FFF2-40B4-BE49-F238E27FC236}">
                <a16:creationId xmlns:a16="http://schemas.microsoft.com/office/drawing/2014/main" id="{8FEA32AB-107D-219E-372F-5C31CBA966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0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309" t="13616" r="1161" b="19679"/>
          <a:stretch/>
        </p:blipFill>
        <p:spPr bwMode="auto">
          <a:xfrm>
            <a:off x="1091806" y="6294664"/>
            <a:ext cx="2647438" cy="563336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Home | CLIC Detector and Physics">
            <a:extLst>
              <a:ext uri="{FF2B5EF4-FFF2-40B4-BE49-F238E27FC236}">
                <a16:creationId xmlns:a16="http://schemas.microsoft.com/office/drawing/2014/main" id="{38220015-564C-295A-F84A-D6D78BFB3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54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RN - Wikipedia">
            <a:extLst>
              <a:ext uri="{FF2B5EF4-FFF2-40B4-BE49-F238E27FC236}">
                <a16:creationId xmlns:a16="http://schemas.microsoft.com/office/drawing/2014/main" id="{9F40226A-C118-BA57-277F-BBAEFF681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1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0BD324-4C87-C7FF-49AA-813D18189B7E}"/>
              </a:ext>
            </a:extLst>
          </p:cNvPr>
          <p:cNvSpPr txBox="1"/>
          <p:nvPr/>
        </p:nvSpPr>
        <p:spPr>
          <a:xfrm>
            <a:off x="11764737" y="6391666"/>
            <a:ext cx="29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F4710FD-88B6-3EBE-D6AA-C670481364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5998" y="2629322"/>
            <a:ext cx="4430622" cy="34865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61139A5-48E5-E12B-521E-4477A99CF8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2628" y="1207918"/>
            <a:ext cx="7539372" cy="1397306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86B482E-3460-0D65-4B8B-110CD7736C9A}"/>
              </a:ext>
            </a:extLst>
          </p:cNvPr>
          <p:cNvSpPr txBox="1">
            <a:spLocks/>
          </p:cNvSpPr>
          <p:nvPr/>
        </p:nvSpPr>
        <p:spPr>
          <a:xfrm>
            <a:off x="95250" y="1409246"/>
            <a:ext cx="447675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Same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nanopillars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tested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LES</a:t>
            </a:r>
          </a:p>
          <a:p>
            <a:pPr marL="457200" indent="-457200"/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Ellipsometry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data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recorded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for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system</a:t>
            </a:r>
          </a:p>
          <a:p>
            <a:pPr marL="457200" indent="-457200"/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Simulations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indicate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much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absorption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UV range</a:t>
            </a:r>
          </a:p>
          <a:p>
            <a:pPr marL="457200" indent="-457200"/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Could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be an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interesting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photocathode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candidate</a:t>
            </a:r>
          </a:p>
          <a:p>
            <a:pPr marL="0" indent="0">
              <a:buNone/>
            </a:pPr>
            <a:endParaRPr lang="nb-NO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15643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D7FCC8D-D369-EDC2-F16F-C0781A2222FC}"/>
              </a:ext>
            </a:extLst>
          </p:cNvPr>
          <p:cNvSpPr/>
          <p:nvPr/>
        </p:nvSpPr>
        <p:spPr>
          <a:xfrm>
            <a:off x="0" y="-1"/>
            <a:ext cx="12192000" cy="1183821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B573BE-EB0E-8948-B73D-936F2A2B9172}"/>
              </a:ext>
            </a:extLst>
          </p:cNvPr>
          <p:cNvSpPr/>
          <p:nvPr/>
        </p:nvSpPr>
        <p:spPr>
          <a:xfrm>
            <a:off x="0" y="6294664"/>
            <a:ext cx="12192000" cy="563336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26ABDF-EE52-F02E-999B-1F0EB304C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183820"/>
          </a:xfrm>
        </p:spPr>
        <p:txBody>
          <a:bodyPr/>
          <a:lstStyle/>
          <a:p>
            <a:pPr algn="ctr"/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UV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Low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Reflectance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Copper</a:t>
            </a:r>
            <a:endParaRPr lang="nb-NO" dirty="0" err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Bruksregler for NTNU-logoen - Kunnskapsbasen - NTNU">
            <a:extLst>
              <a:ext uri="{FF2B5EF4-FFF2-40B4-BE49-F238E27FC236}">
                <a16:creationId xmlns:a16="http://schemas.microsoft.com/office/drawing/2014/main" id="{8FEA32AB-107D-219E-372F-5C31CBA966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0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309" t="13616" r="1161" b="19679"/>
          <a:stretch/>
        </p:blipFill>
        <p:spPr bwMode="auto">
          <a:xfrm>
            <a:off x="1091806" y="6294664"/>
            <a:ext cx="2647438" cy="563336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Home | CLIC Detector and Physics">
            <a:extLst>
              <a:ext uri="{FF2B5EF4-FFF2-40B4-BE49-F238E27FC236}">
                <a16:creationId xmlns:a16="http://schemas.microsoft.com/office/drawing/2014/main" id="{38220015-564C-295A-F84A-D6D78BFB3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54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RN - Wikipedia">
            <a:extLst>
              <a:ext uri="{FF2B5EF4-FFF2-40B4-BE49-F238E27FC236}">
                <a16:creationId xmlns:a16="http://schemas.microsoft.com/office/drawing/2014/main" id="{9F40226A-C118-BA57-277F-BBAEFF681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1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0BD324-4C87-C7FF-49AA-813D18189B7E}"/>
              </a:ext>
            </a:extLst>
          </p:cNvPr>
          <p:cNvSpPr txBox="1"/>
          <p:nvPr/>
        </p:nvSpPr>
        <p:spPr>
          <a:xfrm>
            <a:off x="11764737" y="6391666"/>
            <a:ext cx="29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DB2D1-723F-82BD-080B-AA473E4C8994}"/>
              </a:ext>
            </a:extLst>
          </p:cNvPr>
          <p:cNvSpPr txBox="1">
            <a:spLocks/>
          </p:cNvSpPr>
          <p:nvPr/>
        </p:nvSpPr>
        <p:spPr>
          <a:xfrm>
            <a:off x="101941" y="1880705"/>
            <a:ext cx="44767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Nanostructured metallic photocathodes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nb-NO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Low UV reflectance.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nb-NO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Potential metamaterial effect!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</p:txBody>
      </p:sp>
      <p:pic>
        <p:nvPicPr>
          <p:cNvPr id="10" name="Picture 9" descr="A group of graphs showing different colors&#10;&#10;Description automatically generated">
            <a:extLst>
              <a:ext uri="{FF2B5EF4-FFF2-40B4-BE49-F238E27FC236}">
                <a16:creationId xmlns:a16="http://schemas.microsoft.com/office/drawing/2014/main" id="{D81AA0E9-11B4-606A-EC2A-593B2654684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3" r="49546" b="14530"/>
          <a:stretch/>
        </p:blipFill>
        <p:spPr>
          <a:xfrm>
            <a:off x="8124825" y="1301611"/>
            <a:ext cx="4067175" cy="4986383"/>
          </a:xfrm>
          <a:prstGeom prst="rect">
            <a:avLst/>
          </a:prstGeom>
        </p:spPr>
      </p:pic>
      <p:grpSp>
        <p:nvGrpSpPr>
          <p:cNvPr id="2086" name="Group 2085">
            <a:extLst>
              <a:ext uri="{FF2B5EF4-FFF2-40B4-BE49-F238E27FC236}">
                <a16:creationId xmlns:a16="http://schemas.microsoft.com/office/drawing/2014/main" id="{02702C78-4F78-7805-8E6E-2CA3126A46EC}"/>
              </a:ext>
            </a:extLst>
          </p:cNvPr>
          <p:cNvGrpSpPr/>
          <p:nvPr/>
        </p:nvGrpSpPr>
        <p:grpSpPr>
          <a:xfrm>
            <a:off x="4901746" y="3835163"/>
            <a:ext cx="3526576" cy="2453222"/>
            <a:chOff x="2749460" y="1977429"/>
            <a:chExt cx="5664380" cy="3940361"/>
          </a:xfrm>
        </p:grpSpPr>
        <p:sp>
          <p:nvSpPr>
            <p:cNvPr id="56" name="Rectangle 14">
              <a:extLst>
                <a:ext uri="{FF2B5EF4-FFF2-40B4-BE49-F238E27FC236}">
                  <a16:creationId xmlns:a16="http://schemas.microsoft.com/office/drawing/2014/main" id="{C7E4636D-8B74-0729-AE69-21B9EF9D7F0C}"/>
                </a:ext>
              </a:extLst>
            </p:cNvPr>
            <p:cNvSpPr/>
            <p:nvPr/>
          </p:nvSpPr>
          <p:spPr>
            <a:xfrm>
              <a:off x="5200101" y="3146653"/>
              <a:ext cx="2305735" cy="2196084"/>
            </a:xfrm>
            <a:custGeom>
              <a:avLst/>
              <a:gdLst>
                <a:gd name="connsiteX0" fmla="*/ 0 w 496793"/>
                <a:gd name="connsiteY0" fmla="*/ 0 h 557091"/>
                <a:gd name="connsiteX1" fmla="*/ 496793 w 496793"/>
                <a:gd name="connsiteY1" fmla="*/ 0 h 557091"/>
                <a:gd name="connsiteX2" fmla="*/ 496793 w 496793"/>
                <a:gd name="connsiteY2" fmla="*/ 557091 h 557091"/>
                <a:gd name="connsiteX3" fmla="*/ 0 w 496793"/>
                <a:gd name="connsiteY3" fmla="*/ 557091 h 557091"/>
                <a:gd name="connsiteX4" fmla="*/ 0 w 496793"/>
                <a:gd name="connsiteY4" fmla="*/ 0 h 557091"/>
                <a:gd name="connsiteX0" fmla="*/ 0 w 2727375"/>
                <a:gd name="connsiteY0" fmla="*/ 803564 h 1360655"/>
                <a:gd name="connsiteX1" fmla="*/ 2727375 w 2727375"/>
                <a:gd name="connsiteY1" fmla="*/ 0 h 1360655"/>
                <a:gd name="connsiteX2" fmla="*/ 496793 w 2727375"/>
                <a:gd name="connsiteY2" fmla="*/ 1360655 h 1360655"/>
                <a:gd name="connsiteX3" fmla="*/ 0 w 2727375"/>
                <a:gd name="connsiteY3" fmla="*/ 1360655 h 1360655"/>
                <a:gd name="connsiteX4" fmla="*/ 0 w 2727375"/>
                <a:gd name="connsiteY4" fmla="*/ 803564 h 1360655"/>
                <a:gd name="connsiteX0" fmla="*/ 2140528 w 2727375"/>
                <a:gd name="connsiteY0" fmla="*/ 0 h 1388364"/>
                <a:gd name="connsiteX1" fmla="*/ 2727375 w 2727375"/>
                <a:gd name="connsiteY1" fmla="*/ 27709 h 1388364"/>
                <a:gd name="connsiteX2" fmla="*/ 496793 w 2727375"/>
                <a:gd name="connsiteY2" fmla="*/ 1388364 h 1388364"/>
                <a:gd name="connsiteX3" fmla="*/ 0 w 2727375"/>
                <a:gd name="connsiteY3" fmla="*/ 1388364 h 1388364"/>
                <a:gd name="connsiteX4" fmla="*/ 2140528 w 2727375"/>
                <a:gd name="connsiteY4" fmla="*/ 0 h 1388364"/>
                <a:gd name="connsiteX0" fmla="*/ 2140528 w 2651175"/>
                <a:gd name="connsiteY0" fmla="*/ 0 h 1388364"/>
                <a:gd name="connsiteX1" fmla="*/ 2651175 w 2651175"/>
                <a:gd name="connsiteY1" fmla="*/ 20782 h 1388364"/>
                <a:gd name="connsiteX2" fmla="*/ 496793 w 2651175"/>
                <a:gd name="connsiteY2" fmla="*/ 1388364 h 1388364"/>
                <a:gd name="connsiteX3" fmla="*/ 0 w 2651175"/>
                <a:gd name="connsiteY3" fmla="*/ 1388364 h 1388364"/>
                <a:gd name="connsiteX4" fmla="*/ 2140528 w 2651175"/>
                <a:gd name="connsiteY4" fmla="*/ 0 h 1388364"/>
                <a:gd name="connsiteX0" fmla="*/ 2201488 w 2651175"/>
                <a:gd name="connsiteY0" fmla="*/ 0 h 2196084"/>
                <a:gd name="connsiteX1" fmla="*/ 2651175 w 2651175"/>
                <a:gd name="connsiteY1" fmla="*/ 828502 h 2196084"/>
                <a:gd name="connsiteX2" fmla="*/ 496793 w 2651175"/>
                <a:gd name="connsiteY2" fmla="*/ 2196084 h 2196084"/>
                <a:gd name="connsiteX3" fmla="*/ 0 w 2651175"/>
                <a:gd name="connsiteY3" fmla="*/ 2196084 h 2196084"/>
                <a:gd name="connsiteX4" fmla="*/ 2201488 w 2651175"/>
                <a:gd name="connsiteY4" fmla="*/ 0 h 2196084"/>
                <a:gd name="connsiteX0" fmla="*/ 2298008 w 2747695"/>
                <a:gd name="connsiteY0" fmla="*/ 0 h 2196084"/>
                <a:gd name="connsiteX1" fmla="*/ 2747695 w 2747695"/>
                <a:gd name="connsiteY1" fmla="*/ 828502 h 2196084"/>
                <a:gd name="connsiteX2" fmla="*/ 593313 w 2747695"/>
                <a:gd name="connsiteY2" fmla="*/ 2196084 h 2196084"/>
                <a:gd name="connsiteX3" fmla="*/ 0 w 2747695"/>
                <a:gd name="connsiteY3" fmla="*/ 1474724 h 2196084"/>
                <a:gd name="connsiteX4" fmla="*/ 2298008 w 2747695"/>
                <a:gd name="connsiteY4" fmla="*/ 0 h 2196084"/>
                <a:gd name="connsiteX0" fmla="*/ 2298008 w 2305735"/>
                <a:gd name="connsiteY0" fmla="*/ 0 h 2196084"/>
                <a:gd name="connsiteX1" fmla="*/ 2305735 w 2305735"/>
                <a:gd name="connsiteY1" fmla="*/ 1118062 h 2196084"/>
                <a:gd name="connsiteX2" fmla="*/ 593313 w 2305735"/>
                <a:gd name="connsiteY2" fmla="*/ 2196084 h 2196084"/>
                <a:gd name="connsiteX3" fmla="*/ 0 w 2305735"/>
                <a:gd name="connsiteY3" fmla="*/ 1474724 h 2196084"/>
                <a:gd name="connsiteX4" fmla="*/ 2298008 w 2305735"/>
                <a:gd name="connsiteY4" fmla="*/ 0 h 2196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5735" h="2196084">
                  <a:moveTo>
                    <a:pt x="2298008" y="0"/>
                  </a:moveTo>
                  <a:cubicBezTo>
                    <a:pt x="2300584" y="372687"/>
                    <a:pt x="2303159" y="745375"/>
                    <a:pt x="2305735" y="1118062"/>
                  </a:cubicBezTo>
                  <a:lnTo>
                    <a:pt x="593313" y="2196084"/>
                  </a:lnTo>
                  <a:lnTo>
                    <a:pt x="0" y="1474724"/>
                  </a:lnTo>
                  <a:lnTo>
                    <a:pt x="2298008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2166BB7F-1892-FC8C-9DBB-AF5A0E7A4F39}"/>
                </a:ext>
              </a:extLst>
            </p:cNvPr>
            <p:cNvGrpSpPr/>
            <p:nvPr/>
          </p:nvGrpSpPr>
          <p:grpSpPr>
            <a:xfrm>
              <a:off x="2749460" y="1977429"/>
              <a:ext cx="5664380" cy="3365310"/>
              <a:chOff x="1256183" y="1491916"/>
              <a:chExt cx="5664380" cy="3365310"/>
            </a:xfrm>
          </p:grpSpPr>
          <p:grpSp>
            <p:nvGrpSpPr>
              <p:cNvPr id="2049" name="Group 2048">
                <a:extLst>
                  <a:ext uri="{FF2B5EF4-FFF2-40B4-BE49-F238E27FC236}">
                    <a16:creationId xmlns:a16="http://schemas.microsoft.com/office/drawing/2014/main" id="{73B1120A-398B-5A6B-5542-4C0DBD81D42F}"/>
                  </a:ext>
                </a:extLst>
              </p:cNvPr>
              <p:cNvGrpSpPr/>
              <p:nvPr/>
            </p:nvGrpSpPr>
            <p:grpSpPr>
              <a:xfrm>
                <a:off x="1256183" y="1787943"/>
                <a:ext cx="5192907" cy="3069283"/>
                <a:chOff x="1256183" y="1787943"/>
                <a:chExt cx="5192907" cy="3069283"/>
              </a:xfrm>
            </p:grpSpPr>
            <p:sp>
              <p:nvSpPr>
                <p:cNvPr id="2052" name="Rectangle 2051">
                  <a:extLst>
                    <a:ext uri="{FF2B5EF4-FFF2-40B4-BE49-F238E27FC236}">
                      <a16:creationId xmlns:a16="http://schemas.microsoft.com/office/drawing/2014/main" id="{1C24266A-40A2-B613-11E8-41551167120C}"/>
                    </a:ext>
                  </a:extLst>
                </p:cNvPr>
                <p:cNvSpPr/>
                <p:nvPr/>
              </p:nvSpPr>
              <p:spPr>
                <a:xfrm>
                  <a:off x="1283516" y="3733101"/>
                  <a:ext cx="3028134" cy="11241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053" name="Rectangle 7">
                  <a:extLst>
                    <a:ext uri="{FF2B5EF4-FFF2-40B4-BE49-F238E27FC236}">
                      <a16:creationId xmlns:a16="http://schemas.microsoft.com/office/drawing/2014/main" id="{713F056C-8708-EE9A-64B2-5F20209CE358}"/>
                    </a:ext>
                  </a:extLst>
                </p:cNvPr>
                <p:cNvSpPr/>
                <p:nvPr/>
              </p:nvSpPr>
              <p:spPr>
                <a:xfrm>
                  <a:off x="3747655" y="1988127"/>
                  <a:ext cx="2074178" cy="1767408"/>
                </a:xfrm>
                <a:custGeom>
                  <a:avLst/>
                  <a:gdLst>
                    <a:gd name="connsiteX0" fmla="*/ 0 w 2759978"/>
                    <a:gd name="connsiteY0" fmla="*/ 0 h 562062"/>
                    <a:gd name="connsiteX1" fmla="*/ 2759978 w 2759978"/>
                    <a:gd name="connsiteY1" fmla="*/ 0 h 562062"/>
                    <a:gd name="connsiteX2" fmla="*/ 2759978 w 2759978"/>
                    <a:gd name="connsiteY2" fmla="*/ 562062 h 562062"/>
                    <a:gd name="connsiteX3" fmla="*/ 0 w 2759978"/>
                    <a:gd name="connsiteY3" fmla="*/ 562062 h 562062"/>
                    <a:gd name="connsiteX4" fmla="*/ 0 w 2759978"/>
                    <a:gd name="connsiteY4" fmla="*/ 0 h 562062"/>
                    <a:gd name="connsiteX0" fmla="*/ 0 w 2759978"/>
                    <a:gd name="connsiteY0" fmla="*/ 1205346 h 1767408"/>
                    <a:gd name="connsiteX1" fmla="*/ 1838651 w 2759978"/>
                    <a:gd name="connsiteY1" fmla="*/ 0 h 1767408"/>
                    <a:gd name="connsiteX2" fmla="*/ 2759978 w 2759978"/>
                    <a:gd name="connsiteY2" fmla="*/ 1767408 h 1767408"/>
                    <a:gd name="connsiteX3" fmla="*/ 0 w 2759978"/>
                    <a:gd name="connsiteY3" fmla="*/ 1767408 h 1767408"/>
                    <a:gd name="connsiteX4" fmla="*/ 0 w 2759978"/>
                    <a:gd name="connsiteY4" fmla="*/ 1205346 h 1767408"/>
                    <a:gd name="connsiteX0" fmla="*/ 0 w 2074178"/>
                    <a:gd name="connsiteY0" fmla="*/ 1205346 h 1767408"/>
                    <a:gd name="connsiteX1" fmla="*/ 1838651 w 2074178"/>
                    <a:gd name="connsiteY1" fmla="*/ 0 h 1767408"/>
                    <a:gd name="connsiteX2" fmla="*/ 2074178 w 2074178"/>
                    <a:gd name="connsiteY2" fmla="*/ 444299 h 1767408"/>
                    <a:gd name="connsiteX3" fmla="*/ 0 w 2074178"/>
                    <a:gd name="connsiteY3" fmla="*/ 1767408 h 1767408"/>
                    <a:gd name="connsiteX4" fmla="*/ 0 w 2074178"/>
                    <a:gd name="connsiteY4" fmla="*/ 1205346 h 1767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4178" h="1767408">
                      <a:moveTo>
                        <a:pt x="0" y="1205346"/>
                      </a:moveTo>
                      <a:lnTo>
                        <a:pt x="1838651" y="0"/>
                      </a:lnTo>
                      <a:lnTo>
                        <a:pt x="2074178" y="444299"/>
                      </a:lnTo>
                      <a:lnTo>
                        <a:pt x="0" y="1767408"/>
                      </a:lnTo>
                      <a:lnTo>
                        <a:pt x="0" y="1205346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  <p:sp>
              <p:nvSpPr>
                <p:cNvPr id="2054" name="Rectangle 7">
                  <a:extLst>
                    <a:ext uri="{FF2B5EF4-FFF2-40B4-BE49-F238E27FC236}">
                      <a16:creationId xmlns:a16="http://schemas.microsoft.com/office/drawing/2014/main" id="{6B53F518-9CF4-C9B2-619D-E63F53D2243D}"/>
                    </a:ext>
                  </a:extLst>
                </p:cNvPr>
                <p:cNvSpPr/>
                <p:nvPr/>
              </p:nvSpPr>
              <p:spPr>
                <a:xfrm>
                  <a:off x="2763982" y="1953795"/>
                  <a:ext cx="2074178" cy="1767408"/>
                </a:xfrm>
                <a:custGeom>
                  <a:avLst/>
                  <a:gdLst>
                    <a:gd name="connsiteX0" fmla="*/ 0 w 2759978"/>
                    <a:gd name="connsiteY0" fmla="*/ 0 h 562062"/>
                    <a:gd name="connsiteX1" fmla="*/ 2759978 w 2759978"/>
                    <a:gd name="connsiteY1" fmla="*/ 0 h 562062"/>
                    <a:gd name="connsiteX2" fmla="*/ 2759978 w 2759978"/>
                    <a:gd name="connsiteY2" fmla="*/ 562062 h 562062"/>
                    <a:gd name="connsiteX3" fmla="*/ 0 w 2759978"/>
                    <a:gd name="connsiteY3" fmla="*/ 562062 h 562062"/>
                    <a:gd name="connsiteX4" fmla="*/ 0 w 2759978"/>
                    <a:gd name="connsiteY4" fmla="*/ 0 h 562062"/>
                    <a:gd name="connsiteX0" fmla="*/ 0 w 2759978"/>
                    <a:gd name="connsiteY0" fmla="*/ 1205346 h 1767408"/>
                    <a:gd name="connsiteX1" fmla="*/ 1838651 w 2759978"/>
                    <a:gd name="connsiteY1" fmla="*/ 0 h 1767408"/>
                    <a:gd name="connsiteX2" fmla="*/ 2759978 w 2759978"/>
                    <a:gd name="connsiteY2" fmla="*/ 1767408 h 1767408"/>
                    <a:gd name="connsiteX3" fmla="*/ 0 w 2759978"/>
                    <a:gd name="connsiteY3" fmla="*/ 1767408 h 1767408"/>
                    <a:gd name="connsiteX4" fmla="*/ 0 w 2759978"/>
                    <a:gd name="connsiteY4" fmla="*/ 1205346 h 1767408"/>
                    <a:gd name="connsiteX0" fmla="*/ 0 w 2074178"/>
                    <a:gd name="connsiteY0" fmla="*/ 1205346 h 1767408"/>
                    <a:gd name="connsiteX1" fmla="*/ 1838651 w 2074178"/>
                    <a:gd name="connsiteY1" fmla="*/ 0 h 1767408"/>
                    <a:gd name="connsiteX2" fmla="*/ 2074178 w 2074178"/>
                    <a:gd name="connsiteY2" fmla="*/ 444299 h 1767408"/>
                    <a:gd name="connsiteX3" fmla="*/ 0 w 2074178"/>
                    <a:gd name="connsiteY3" fmla="*/ 1767408 h 1767408"/>
                    <a:gd name="connsiteX4" fmla="*/ 0 w 2074178"/>
                    <a:gd name="connsiteY4" fmla="*/ 1205346 h 1767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4178" h="1767408">
                      <a:moveTo>
                        <a:pt x="0" y="1205346"/>
                      </a:moveTo>
                      <a:lnTo>
                        <a:pt x="1838651" y="0"/>
                      </a:lnTo>
                      <a:lnTo>
                        <a:pt x="2074178" y="444299"/>
                      </a:lnTo>
                      <a:lnTo>
                        <a:pt x="0" y="1767408"/>
                      </a:lnTo>
                      <a:lnTo>
                        <a:pt x="0" y="1205346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055" name="Rectangle 7">
                  <a:extLst>
                    <a:ext uri="{FF2B5EF4-FFF2-40B4-BE49-F238E27FC236}">
                      <a16:creationId xmlns:a16="http://schemas.microsoft.com/office/drawing/2014/main" id="{A9F9E2D2-5589-3C1A-B629-12CE0ACB9054}"/>
                    </a:ext>
                  </a:extLst>
                </p:cNvPr>
                <p:cNvSpPr/>
                <p:nvPr/>
              </p:nvSpPr>
              <p:spPr>
                <a:xfrm>
                  <a:off x="1792162" y="1960571"/>
                  <a:ext cx="2074178" cy="1767408"/>
                </a:xfrm>
                <a:custGeom>
                  <a:avLst/>
                  <a:gdLst>
                    <a:gd name="connsiteX0" fmla="*/ 0 w 2759978"/>
                    <a:gd name="connsiteY0" fmla="*/ 0 h 562062"/>
                    <a:gd name="connsiteX1" fmla="*/ 2759978 w 2759978"/>
                    <a:gd name="connsiteY1" fmla="*/ 0 h 562062"/>
                    <a:gd name="connsiteX2" fmla="*/ 2759978 w 2759978"/>
                    <a:gd name="connsiteY2" fmla="*/ 562062 h 562062"/>
                    <a:gd name="connsiteX3" fmla="*/ 0 w 2759978"/>
                    <a:gd name="connsiteY3" fmla="*/ 562062 h 562062"/>
                    <a:gd name="connsiteX4" fmla="*/ 0 w 2759978"/>
                    <a:gd name="connsiteY4" fmla="*/ 0 h 562062"/>
                    <a:gd name="connsiteX0" fmla="*/ 0 w 2759978"/>
                    <a:gd name="connsiteY0" fmla="*/ 1205346 h 1767408"/>
                    <a:gd name="connsiteX1" fmla="*/ 1838651 w 2759978"/>
                    <a:gd name="connsiteY1" fmla="*/ 0 h 1767408"/>
                    <a:gd name="connsiteX2" fmla="*/ 2759978 w 2759978"/>
                    <a:gd name="connsiteY2" fmla="*/ 1767408 h 1767408"/>
                    <a:gd name="connsiteX3" fmla="*/ 0 w 2759978"/>
                    <a:gd name="connsiteY3" fmla="*/ 1767408 h 1767408"/>
                    <a:gd name="connsiteX4" fmla="*/ 0 w 2759978"/>
                    <a:gd name="connsiteY4" fmla="*/ 1205346 h 1767408"/>
                    <a:gd name="connsiteX0" fmla="*/ 0 w 2074178"/>
                    <a:gd name="connsiteY0" fmla="*/ 1205346 h 1767408"/>
                    <a:gd name="connsiteX1" fmla="*/ 1838651 w 2074178"/>
                    <a:gd name="connsiteY1" fmla="*/ 0 h 1767408"/>
                    <a:gd name="connsiteX2" fmla="*/ 2074178 w 2074178"/>
                    <a:gd name="connsiteY2" fmla="*/ 444299 h 1767408"/>
                    <a:gd name="connsiteX3" fmla="*/ 0 w 2074178"/>
                    <a:gd name="connsiteY3" fmla="*/ 1767408 h 1767408"/>
                    <a:gd name="connsiteX4" fmla="*/ 0 w 2074178"/>
                    <a:gd name="connsiteY4" fmla="*/ 1205346 h 1767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74178" h="1767408">
                      <a:moveTo>
                        <a:pt x="0" y="1205346"/>
                      </a:moveTo>
                      <a:lnTo>
                        <a:pt x="1838651" y="0"/>
                      </a:lnTo>
                      <a:lnTo>
                        <a:pt x="2074178" y="444299"/>
                      </a:lnTo>
                      <a:lnTo>
                        <a:pt x="0" y="1767408"/>
                      </a:lnTo>
                      <a:lnTo>
                        <a:pt x="0" y="1205346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056" name="Rectangle 2055">
                  <a:extLst>
                    <a:ext uri="{FF2B5EF4-FFF2-40B4-BE49-F238E27FC236}">
                      <a16:creationId xmlns:a16="http://schemas.microsoft.com/office/drawing/2014/main" id="{9E52433C-C726-A606-74D6-23D17991E1AC}"/>
                    </a:ext>
                  </a:extLst>
                </p:cNvPr>
                <p:cNvSpPr/>
                <p:nvPr/>
              </p:nvSpPr>
              <p:spPr>
                <a:xfrm>
                  <a:off x="1283516" y="3193473"/>
                  <a:ext cx="496793" cy="557091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cxnSp>
              <p:nvCxnSpPr>
                <p:cNvPr id="2057" name="Straight Connector 2056">
                  <a:extLst>
                    <a:ext uri="{FF2B5EF4-FFF2-40B4-BE49-F238E27FC236}">
                      <a16:creationId xmlns:a16="http://schemas.microsoft.com/office/drawing/2014/main" id="{DF9BD453-76E6-928A-2E92-8C4CD7B82F86}"/>
                    </a:ext>
                  </a:extLst>
                </p:cNvPr>
                <p:cNvCxnSpPr>
                  <a:stCxn id="2055" idx="3"/>
                  <a:endCxn id="2055" idx="2"/>
                </p:cNvCxnSpPr>
                <p:nvPr/>
              </p:nvCxnSpPr>
              <p:spPr>
                <a:xfrm flipV="1">
                  <a:off x="1792162" y="2404870"/>
                  <a:ext cx="2074178" cy="132310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58" name="Rectangle 14">
                  <a:extLst>
                    <a:ext uri="{FF2B5EF4-FFF2-40B4-BE49-F238E27FC236}">
                      <a16:creationId xmlns:a16="http://schemas.microsoft.com/office/drawing/2014/main" id="{033ED85D-B556-CA4A-A569-A05DFA1483D6}"/>
                    </a:ext>
                  </a:extLst>
                </p:cNvPr>
                <p:cNvSpPr/>
                <p:nvPr/>
              </p:nvSpPr>
              <p:spPr>
                <a:xfrm>
                  <a:off x="1841638" y="2332839"/>
                  <a:ext cx="2651175" cy="1388364"/>
                </a:xfrm>
                <a:custGeom>
                  <a:avLst/>
                  <a:gdLst>
                    <a:gd name="connsiteX0" fmla="*/ 0 w 496793"/>
                    <a:gd name="connsiteY0" fmla="*/ 0 h 557091"/>
                    <a:gd name="connsiteX1" fmla="*/ 496793 w 496793"/>
                    <a:gd name="connsiteY1" fmla="*/ 0 h 557091"/>
                    <a:gd name="connsiteX2" fmla="*/ 496793 w 496793"/>
                    <a:gd name="connsiteY2" fmla="*/ 557091 h 557091"/>
                    <a:gd name="connsiteX3" fmla="*/ 0 w 496793"/>
                    <a:gd name="connsiteY3" fmla="*/ 557091 h 557091"/>
                    <a:gd name="connsiteX4" fmla="*/ 0 w 496793"/>
                    <a:gd name="connsiteY4" fmla="*/ 0 h 557091"/>
                    <a:gd name="connsiteX0" fmla="*/ 0 w 2727375"/>
                    <a:gd name="connsiteY0" fmla="*/ 803564 h 1360655"/>
                    <a:gd name="connsiteX1" fmla="*/ 2727375 w 2727375"/>
                    <a:gd name="connsiteY1" fmla="*/ 0 h 1360655"/>
                    <a:gd name="connsiteX2" fmla="*/ 496793 w 2727375"/>
                    <a:gd name="connsiteY2" fmla="*/ 1360655 h 1360655"/>
                    <a:gd name="connsiteX3" fmla="*/ 0 w 2727375"/>
                    <a:gd name="connsiteY3" fmla="*/ 1360655 h 1360655"/>
                    <a:gd name="connsiteX4" fmla="*/ 0 w 2727375"/>
                    <a:gd name="connsiteY4" fmla="*/ 803564 h 1360655"/>
                    <a:gd name="connsiteX0" fmla="*/ 2140528 w 2727375"/>
                    <a:gd name="connsiteY0" fmla="*/ 0 h 1388364"/>
                    <a:gd name="connsiteX1" fmla="*/ 2727375 w 2727375"/>
                    <a:gd name="connsiteY1" fmla="*/ 27709 h 1388364"/>
                    <a:gd name="connsiteX2" fmla="*/ 496793 w 2727375"/>
                    <a:gd name="connsiteY2" fmla="*/ 1388364 h 1388364"/>
                    <a:gd name="connsiteX3" fmla="*/ 0 w 2727375"/>
                    <a:gd name="connsiteY3" fmla="*/ 1388364 h 1388364"/>
                    <a:gd name="connsiteX4" fmla="*/ 2140528 w 2727375"/>
                    <a:gd name="connsiteY4" fmla="*/ 0 h 1388364"/>
                    <a:gd name="connsiteX0" fmla="*/ 2140528 w 2651175"/>
                    <a:gd name="connsiteY0" fmla="*/ 0 h 1388364"/>
                    <a:gd name="connsiteX1" fmla="*/ 2651175 w 2651175"/>
                    <a:gd name="connsiteY1" fmla="*/ 20782 h 1388364"/>
                    <a:gd name="connsiteX2" fmla="*/ 496793 w 2651175"/>
                    <a:gd name="connsiteY2" fmla="*/ 1388364 h 1388364"/>
                    <a:gd name="connsiteX3" fmla="*/ 0 w 2651175"/>
                    <a:gd name="connsiteY3" fmla="*/ 1388364 h 1388364"/>
                    <a:gd name="connsiteX4" fmla="*/ 2140528 w 2651175"/>
                    <a:gd name="connsiteY4" fmla="*/ 0 h 1388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51175" h="1388364">
                      <a:moveTo>
                        <a:pt x="2140528" y="0"/>
                      </a:moveTo>
                      <a:lnTo>
                        <a:pt x="2651175" y="20782"/>
                      </a:lnTo>
                      <a:lnTo>
                        <a:pt x="496793" y="1388364"/>
                      </a:lnTo>
                      <a:lnTo>
                        <a:pt x="0" y="1388364"/>
                      </a:lnTo>
                      <a:lnTo>
                        <a:pt x="2140528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  <p:sp>
              <p:nvSpPr>
                <p:cNvPr id="2059" name="Rectangle 14">
                  <a:extLst>
                    <a:ext uri="{FF2B5EF4-FFF2-40B4-BE49-F238E27FC236}">
                      <a16:creationId xmlns:a16="http://schemas.microsoft.com/office/drawing/2014/main" id="{7DCF2838-D75D-F3B1-BB4D-6A6A1FF5ABCD}"/>
                    </a:ext>
                  </a:extLst>
                </p:cNvPr>
                <p:cNvSpPr/>
                <p:nvPr/>
              </p:nvSpPr>
              <p:spPr>
                <a:xfrm>
                  <a:off x="2781716" y="2339615"/>
                  <a:ext cx="2651175" cy="1388364"/>
                </a:xfrm>
                <a:custGeom>
                  <a:avLst/>
                  <a:gdLst>
                    <a:gd name="connsiteX0" fmla="*/ 0 w 496793"/>
                    <a:gd name="connsiteY0" fmla="*/ 0 h 557091"/>
                    <a:gd name="connsiteX1" fmla="*/ 496793 w 496793"/>
                    <a:gd name="connsiteY1" fmla="*/ 0 h 557091"/>
                    <a:gd name="connsiteX2" fmla="*/ 496793 w 496793"/>
                    <a:gd name="connsiteY2" fmla="*/ 557091 h 557091"/>
                    <a:gd name="connsiteX3" fmla="*/ 0 w 496793"/>
                    <a:gd name="connsiteY3" fmla="*/ 557091 h 557091"/>
                    <a:gd name="connsiteX4" fmla="*/ 0 w 496793"/>
                    <a:gd name="connsiteY4" fmla="*/ 0 h 557091"/>
                    <a:gd name="connsiteX0" fmla="*/ 0 w 2727375"/>
                    <a:gd name="connsiteY0" fmla="*/ 803564 h 1360655"/>
                    <a:gd name="connsiteX1" fmla="*/ 2727375 w 2727375"/>
                    <a:gd name="connsiteY1" fmla="*/ 0 h 1360655"/>
                    <a:gd name="connsiteX2" fmla="*/ 496793 w 2727375"/>
                    <a:gd name="connsiteY2" fmla="*/ 1360655 h 1360655"/>
                    <a:gd name="connsiteX3" fmla="*/ 0 w 2727375"/>
                    <a:gd name="connsiteY3" fmla="*/ 1360655 h 1360655"/>
                    <a:gd name="connsiteX4" fmla="*/ 0 w 2727375"/>
                    <a:gd name="connsiteY4" fmla="*/ 803564 h 1360655"/>
                    <a:gd name="connsiteX0" fmla="*/ 2140528 w 2727375"/>
                    <a:gd name="connsiteY0" fmla="*/ 0 h 1388364"/>
                    <a:gd name="connsiteX1" fmla="*/ 2727375 w 2727375"/>
                    <a:gd name="connsiteY1" fmla="*/ 27709 h 1388364"/>
                    <a:gd name="connsiteX2" fmla="*/ 496793 w 2727375"/>
                    <a:gd name="connsiteY2" fmla="*/ 1388364 h 1388364"/>
                    <a:gd name="connsiteX3" fmla="*/ 0 w 2727375"/>
                    <a:gd name="connsiteY3" fmla="*/ 1388364 h 1388364"/>
                    <a:gd name="connsiteX4" fmla="*/ 2140528 w 2727375"/>
                    <a:gd name="connsiteY4" fmla="*/ 0 h 1388364"/>
                    <a:gd name="connsiteX0" fmla="*/ 2140528 w 2651175"/>
                    <a:gd name="connsiteY0" fmla="*/ 0 h 1388364"/>
                    <a:gd name="connsiteX1" fmla="*/ 2651175 w 2651175"/>
                    <a:gd name="connsiteY1" fmla="*/ 20782 h 1388364"/>
                    <a:gd name="connsiteX2" fmla="*/ 496793 w 2651175"/>
                    <a:gd name="connsiteY2" fmla="*/ 1388364 h 1388364"/>
                    <a:gd name="connsiteX3" fmla="*/ 0 w 2651175"/>
                    <a:gd name="connsiteY3" fmla="*/ 1388364 h 1388364"/>
                    <a:gd name="connsiteX4" fmla="*/ 2140528 w 2651175"/>
                    <a:gd name="connsiteY4" fmla="*/ 0 h 1388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51175" h="1388364">
                      <a:moveTo>
                        <a:pt x="2140528" y="0"/>
                      </a:moveTo>
                      <a:lnTo>
                        <a:pt x="2651175" y="20782"/>
                      </a:lnTo>
                      <a:lnTo>
                        <a:pt x="496793" y="1388364"/>
                      </a:lnTo>
                      <a:lnTo>
                        <a:pt x="0" y="1388364"/>
                      </a:lnTo>
                      <a:lnTo>
                        <a:pt x="2140528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060" name="Rectangle 14">
                  <a:extLst>
                    <a:ext uri="{FF2B5EF4-FFF2-40B4-BE49-F238E27FC236}">
                      <a16:creationId xmlns:a16="http://schemas.microsoft.com/office/drawing/2014/main" id="{4FDED84D-6FBB-9A62-591E-39F5347E4518}"/>
                    </a:ext>
                  </a:extLst>
                </p:cNvPr>
                <p:cNvSpPr/>
                <p:nvPr/>
              </p:nvSpPr>
              <p:spPr>
                <a:xfrm>
                  <a:off x="1283516" y="1805254"/>
                  <a:ext cx="2651175" cy="1388364"/>
                </a:xfrm>
                <a:custGeom>
                  <a:avLst/>
                  <a:gdLst>
                    <a:gd name="connsiteX0" fmla="*/ 0 w 496793"/>
                    <a:gd name="connsiteY0" fmla="*/ 0 h 557091"/>
                    <a:gd name="connsiteX1" fmla="*/ 496793 w 496793"/>
                    <a:gd name="connsiteY1" fmla="*/ 0 h 557091"/>
                    <a:gd name="connsiteX2" fmla="*/ 496793 w 496793"/>
                    <a:gd name="connsiteY2" fmla="*/ 557091 h 557091"/>
                    <a:gd name="connsiteX3" fmla="*/ 0 w 496793"/>
                    <a:gd name="connsiteY3" fmla="*/ 557091 h 557091"/>
                    <a:gd name="connsiteX4" fmla="*/ 0 w 496793"/>
                    <a:gd name="connsiteY4" fmla="*/ 0 h 557091"/>
                    <a:gd name="connsiteX0" fmla="*/ 0 w 2727375"/>
                    <a:gd name="connsiteY0" fmla="*/ 803564 h 1360655"/>
                    <a:gd name="connsiteX1" fmla="*/ 2727375 w 2727375"/>
                    <a:gd name="connsiteY1" fmla="*/ 0 h 1360655"/>
                    <a:gd name="connsiteX2" fmla="*/ 496793 w 2727375"/>
                    <a:gd name="connsiteY2" fmla="*/ 1360655 h 1360655"/>
                    <a:gd name="connsiteX3" fmla="*/ 0 w 2727375"/>
                    <a:gd name="connsiteY3" fmla="*/ 1360655 h 1360655"/>
                    <a:gd name="connsiteX4" fmla="*/ 0 w 2727375"/>
                    <a:gd name="connsiteY4" fmla="*/ 803564 h 1360655"/>
                    <a:gd name="connsiteX0" fmla="*/ 2140528 w 2727375"/>
                    <a:gd name="connsiteY0" fmla="*/ 0 h 1388364"/>
                    <a:gd name="connsiteX1" fmla="*/ 2727375 w 2727375"/>
                    <a:gd name="connsiteY1" fmla="*/ 27709 h 1388364"/>
                    <a:gd name="connsiteX2" fmla="*/ 496793 w 2727375"/>
                    <a:gd name="connsiteY2" fmla="*/ 1388364 h 1388364"/>
                    <a:gd name="connsiteX3" fmla="*/ 0 w 2727375"/>
                    <a:gd name="connsiteY3" fmla="*/ 1388364 h 1388364"/>
                    <a:gd name="connsiteX4" fmla="*/ 2140528 w 2727375"/>
                    <a:gd name="connsiteY4" fmla="*/ 0 h 1388364"/>
                    <a:gd name="connsiteX0" fmla="*/ 2140528 w 2651175"/>
                    <a:gd name="connsiteY0" fmla="*/ 0 h 1388364"/>
                    <a:gd name="connsiteX1" fmla="*/ 2651175 w 2651175"/>
                    <a:gd name="connsiteY1" fmla="*/ 20782 h 1388364"/>
                    <a:gd name="connsiteX2" fmla="*/ 496793 w 2651175"/>
                    <a:gd name="connsiteY2" fmla="*/ 1388364 h 1388364"/>
                    <a:gd name="connsiteX3" fmla="*/ 0 w 2651175"/>
                    <a:gd name="connsiteY3" fmla="*/ 1388364 h 1388364"/>
                    <a:gd name="connsiteX4" fmla="*/ 2140528 w 2651175"/>
                    <a:gd name="connsiteY4" fmla="*/ 0 h 1388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51175" h="1388364">
                      <a:moveTo>
                        <a:pt x="2140528" y="0"/>
                      </a:moveTo>
                      <a:lnTo>
                        <a:pt x="2651175" y="20782"/>
                      </a:lnTo>
                      <a:lnTo>
                        <a:pt x="496793" y="1388364"/>
                      </a:lnTo>
                      <a:lnTo>
                        <a:pt x="0" y="1388364"/>
                      </a:lnTo>
                      <a:lnTo>
                        <a:pt x="2140528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061" name="Rectangle 2060">
                  <a:extLst>
                    <a:ext uri="{FF2B5EF4-FFF2-40B4-BE49-F238E27FC236}">
                      <a16:creationId xmlns:a16="http://schemas.microsoft.com/office/drawing/2014/main" id="{09F1B3AF-5200-FDA4-FC2C-C9CF43E485C1}"/>
                    </a:ext>
                  </a:extLst>
                </p:cNvPr>
                <p:cNvSpPr/>
                <p:nvPr/>
              </p:nvSpPr>
              <p:spPr>
                <a:xfrm>
                  <a:off x="2267189" y="3196382"/>
                  <a:ext cx="496793" cy="557091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062" name="Rectangle 14">
                  <a:extLst>
                    <a:ext uri="{FF2B5EF4-FFF2-40B4-BE49-F238E27FC236}">
                      <a16:creationId xmlns:a16="http://schemas.microsoft.com/office/drawing/2014/main" id="{F32FE593-D503-E343-8804-AF1D5C1CF2AF}"/>
                    </a:ext>
                  </a:extLst>
                </p:cNvPr>
                <p:cNvSpPr/>
                <p:nvPr/>
              </p:nvSpPr>
              <p:spPr>
                <a:xfrm>
                  <a:off x="2267189" y="1790249"/>
                  <a:ext cx="2651175" cy="1388364"/>
                </a:xfrm>
                <a:custGeom>
                  <a:avLst/>
                  <a:gdLst>
                    <a:gd name="connsiteX0" fmla="*/ 0 w 496793"/>
                    <a:gd name="connsiteY0" fmla="*/ 0 h 557091"/>
                    <a:gd name="connsiteX1" fmla="*/ 496793 w 496793"/>
                    <a:gd name="connsiteY1" fmla="*/ 0 h 557091"/>
                    <a:gd name="connsiteX2" fmla="*/ 496793 w 496793"/>
                    <a:gd name="connsiteY2" fmla="*/ 557091 h 557091"/>
                    <a:gd name="connsiteX3" fmla="*/ 0 w 496793"/>
                    <a:gd name="connsiteY3" fmla="*/ 557091 h 557091"/>
                    <a:gd name="connsiteX4" fmla="*/ 0 w 496793"/>
                    <a:gd name="connsiteY4" fmla="*/ 0 h 557091"/>
                    <a:gd name="connsiteX0" fmla="*/ 0 w 2727375"/>
                    <a:gd name="connsiteY0" fmla="*/ 803564 h 1360655"/>
                    <a:gd name="connsiteX1" fmla="*/ 2727375 w 2727375"/>
                    <a:gd name="connsiteY1" fmla="*/ 0 h 1360655"/>
                    <a:gd name="connsiteX2" fmla="*/ 496793 w 2727375"/>
                    <a:gd name="connsiteY2" fmla="*/ 1360655 h 1360655"/>
                    <a:gd name="connsiteX3" fmla="*/ 0 w 2727375"/>
                    <a:gd name="connsiteY3" fmla="*/ 1360655 h 1360655"/>
                    <a:gd name="connsiteX4" fmla="*/ 0 w 2727375"/>
                    <a:gd name="connsiteY4" fmla="*/ 803564 h 1360655"/>
                    <a:gd name="connsiteX0" fmla="*/ 2140528 w 2727375"/>
                    <a:gd name="connsiteY0" fmla="*/ 0 h 1388364"/>
                    <a:gd name="connsiteX1" fmla="*/ 2727375 w 2727375"/>
                    <a:gd name="connsiteY1" fmla="*/ 27709 h 1388364"/>
                    <a:gd name="connsiteX2" fmla="*/ 496793 w 2727375"/>
                    <a:gd name="connsiteY2" fmla="*/ 1388364 h 1388364"/>
                    <a:gd name="connsiteX3" fmla="*/ 0 w 2727375"/>
                    <a:gd name="connsiteY3" fmla="*/ 1388364 h 1388364"/>
                    <a:gd name="connsiteX4" fmla="*/ 2140528 w 2727375"/>
                    <a:gd name="connsiteY4" fmla="*/ 0 h 1388364"/>
                    <a:gd name="connsiteX0" fmla="*/ 2140528 w 2651175"/>
                    <a:gd name="connsiteY0" fmla="*/ 0 h 1388364"/>
                    <a:gd name="connsiteX1" fmla="*/ 2651175 w 2651175"/>
                    <a:gd name="connsiteY1" fmla="*/ 20782 h 1388364"/>
                    <a:gd name="connsiteX2" fmla="*/ 496793 w 2651175"/>
                    <a:gd name="connsiteY2" fmla="*/ 1388364 h 1388364"/>
                    <a:gd name="connsiteX3" fmla="*/ 0 w 2651175"/>
                    <a:gd name="connsiteY3" fmla="*/ 1388364 h 1388364"/>
                    <a:gd name="connsiteX4" fmla="*/ 2140528 w 2651175"/>
                    <a:gd name="connsiteY4" fmla="*/ 0 h 1388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51175" h="1388364">
                      <a:moveTo>
                        <a:pt x="2140528" y="0"/>
                      </a:moveTo>
                      <a:lnTo>
                        <a:pt x="2651175" y="20782"/>
                      </a:lnTo>
                      <a:lnTo>
                        <a:pt x="496793" y="1388364"/>
                      </a:lnTo>
                      <a:lnTo>
                        <a:pt x="0" y="1388364"/>
                      </a:lnTo>
                      <a:lnTo>
                        <a:pt x="2140528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cxnSp>
              <p:nvCxnSpPr>
                <p:cNvPr id="2063" name="Straight Connector 2062">
                  <a:extLst>
                    <a:ext uri="{FF2B5EF4-FFF2-40B4-BE49-F238E27FC236}">
                      <a16:creationId xmlns:a16="http://schemas.microsoft.com/office/drawing/2014/main" id="{9A53DC98-A01A-737C-D384-9742BF167D33}"/>
                    </a:ext>
                  </a:extLst>
                </p:cNvPr>
                <p:cNvCxnSpPr/>
                <p:nvPr/>
              </p:nvCxnSpPr>
              <p:spPr>
                <a:xfrm flipV="1">
                  <a:off x="2763982" y="2415260"/>
                  <a:ext cx="2074178" cy="132310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64" name="Rectangle 2063">
                  <a:extLst>
                    <a:ext uri="{FF2B5EF4-FFF2-40B4-BE49-F238E27FC236}">
                      <a16:creationId xmlns:a16="http://schemas.microsoft.com/office/drawing/2014/main" id="{B138F387-BDFC-5420-3B7F-9C6CE149C662}"/>
                    </a:ext>
                  </a:extLst>
                </p:cNvPr>
                <p:cNvSpPr/>
                <p:nvPr/>
              </p:nvSpPr>
              <p:spPr>
                <a:xfrm>
                  <a:off x="3250862" y="3193473"/>
                  <a:ext cx="496793" cy="557091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065" name="Rectangle 14">
                  <a:extLst>
                    <a:ext uri="{FF2B5EF4-FFF2-40B4-BE49-F238E27FC236}">
                      <a16:creationId xmlns:a16="http://schemas.microsoft.com/office/drawing/2014/main" id="{961484AC-E0FD-FAB1-648F-8A0E4D760E10}"/>
                    </a:ext>
                  </a:extLst>
                </p:cNvPr>
                <p:cNvSpPr/>
                <p:nvPr/>
              </p:nvSpPr>
              <p:spPr>
                <a:xfrm>
                  <a:off x="3250862" y="1787943"/>
                  <a:ext cx="2651175" cy="1388364"/>
                </a:xfrm>
                <a:custGeom>
                  <a:avLst/>
                  <a:gdLst>
                    <a:gd name="connsiteX0" fmla="*/ 0 w 496793"/>
                    <a:gd name="connsiteY0" fmla="*/ 0 h 557091"/>
                    <a:gd name="connsiteX1" fmla="*/ 496793 w 496793"/>
                    <a:gd name="connsiteY1" fmla="*/ 0 h 557091"/>
                    <a:gd name="connsiteX2" fmla="*/ 496793 w 496793"/>
                    <a:gd name="connsiteY2" fmla="*/ 557091 h 557091"/>
                    <a:gd name="connsiteX3" fmla="*/ 0 w 496793"/>
                    <a:gd name="connsiteY3" fmla="*/ 557091 h 557091"/>
                    <a:gd name="connsiteX4" fmla="*/ 0 w 496793"/>
                    <a:gd name="connsiteY4" fmla="*/ 0 h 557091"/>
                    <a:gd name="connsiteX0" fmla="*/ 0 w 2727375"/>
                    <a:gd name="connsiteY0" fmla="*/ 803564 h 1360655"/>
                    <a:gd name="connsiteX1" fmla="*/ 2727375 w 2727375"/>
                    <a:gd name="connsiteY1" fmla="*/ 0 h 1360655"/>
                    <a:gd name="connsiteX2" fmla="*/ 496793 w 2727375"/>
                    <a:gd name="connsiteY2" fmla="*/ 1360655 h 1360655"/>
                    <a:gd name="connsiteX3" fmla="*/ 0 w 2727375"/>
                    <a:gd name="connsiteY3" fmla="*/ 1360655 h 1360655"/>
                    <a:gd name="connsiteX4" fmla="*/ 0 w 2727375"/>
                    <a:gd name="connsiteY4" fmla="*/ 803564 h 1360655"/>
                    <a:gd name="connsiteX0" fmla="*/ 2140528 w 2727375"/>
                    <a:gd name="connsiteY0" fmla="*/ 0 h 1388364"/>
                    <a:gd name="connsiteX1" fmla="*/ 2727375 w 2727375"/>
                    <a:gd name="connsiteY1" fmla="*/ 27709 h 1388364"/>
                    <a:gd name="connsiteX2" fmla="*/ 496793 w 2727375"/>
                    <a:gd name="connsiteY2" fmla="*/ 1388364 h 1388364"/>
                    <a:gd name="connsiteX3" fmla="*/ 0 w 2727375"/>
                    <a:gd name="connsiteY3" fmla="*/ 1388364 h 1388364"/>
                    <a:gd name="connsiteX4" fmla="*/ 2140528 w 2727375"/>
                    <a:gd name="connsiteY4" fmla="*/ 0 h 1388364"/>
                    <a:gd name="connsiteX0" fmla="*/ 2140528 w 2651175"/>
                    <a:gd name="connsiteY0" fmla="*/ 0 h 1388364"/>
                    <a:gd name="connsiteX1" fmla="*/ 2651175 w 2651175"/>
                    <a:gd name="connsiteY1" fmla="*/ 20782 h 1388364"/>
                    <a:gd name="connsiteX2" fmla="*/ 496793 w 2651175"/>
                    <a:gd name="connsiteY2" fmla="*/ 1388364 h 1388364"/>
                    <a:gd name="connsiteX3" fmla="*/ 0 w 2651175"/>
                    <a:gd name="connsiteY3" fmla="*/ 1388364 h 1388364"/>
                    <a:gd name="connsiteX4" fmla="*/ 2140528 w 2651175"/>
                    <a:gd name="connsiteY4" fmla="*/ 0 h 1388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51175" h="1388364">
                      <a:moveTo>
                        <a:pt x="2140528" y="0"/>
                      </a:moveTo>
                      <a:lnTo>
                        <a:pt x="2651175" y="20782"/>
                      </a:lnTo>
                      <a:lnTo>
                        <a:pt x="496793" y="1388364"/>
                      </a:lnTo>
                      <a:lnTo>
                        <a:pt x="0" y="1388364"/>
                      </a:lnTo>
                      <a:lnTo>
                        <a:pt x="2140528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066" name="Rectangle 14">
                  <a:extLst>
                    <a:ext uri="{FF2B5EF4-FFF2-40B4-BE49-F238E27FC236}">
                      <a16:creationId xmlns:a16="http://schemas.microsoft.com/office/drawing/2014/main" id="{5291A695-0A11-BA9E-BDE9-DD5120621494}"/>
                    </a:ext>
                  </a:extLst>
                </p:cNvPr>
                <p:cNvSpPr/>
                <p:nvPr/>
              </p:nvSpPr>
              <p:spPr>
                <a:xfrm>
                  <a:off x="3797915" y="2352059"/>
                  <a:ext cx="2651175" cy="1388364"/>
                </a:xfrm>
                <a:custGeom>
                  <a:avLst/>
                  <a:gdLst>
                    <a:gd name="connsiteX0" fmla="*/ 0 w 496793"/>
                    <a:gd name="connsiteY0" fmla="*/ 0 h 557091"/>
                    <a:gd name="connsiteX1" fmla="*/ 496793 w 496793"/>
                    <a:gd name="connsiteY1" fmla="*/ 0 h 557091"/>
                    <a:gd name="connsiteX2" fmla="*/ 496793 w 496793"/>
                    <a:gd name="connsiteY2" fmla="*/ 557091 h 557091"/>
                    <a:gd name="connsiteX3" fmla="*/ 0 w 496793"/>
                    <a:gd name="connsiteY3" fmla="*/ 557091 h 557091"/>
                    <a:gd name="connsiteX4" fmla="*/ 0 w 496793"/>
                    <a:gd name="connsiteY4" fmla="*/ 0 h 557091"/>
                    <a:gd name="connsiteX0" fmla="*/ 0 w 2727375"/>
                    <a:gd name="connsiteY0" fmla="*/ 803564 h 1360655"/>
                    <a:gd name="connsiteX1" fmla="*/ 2727375 w 2727375"/>
                    <a:gd name="connsiteY1" fmla="*/ 0 h 1360655"/>
                    <a:gd name="connsiteX2" fmla="*/ 496793 w 2727375"/>
                    <a:gd name="connsiteY2" fmla="*/ 1360655 h 1360655"/>
                    <a:gd name="connsiteX3" fmla="*/ 0 w 2727375"/>
                    <a:gd name="connsiteY3" fmla="*/ 1360655 h 1360655"/>
                    <a:gd name="connsiteX4" fmla="*/ 0 w 2727375"/>
                    <a:gd name="connsiteY4" fmla="*/ 803564 h 1360655"/>
                    <a:gd name="connsiteX0" fmla="*/ 2140528 w 2727375"/>
                    <a:gd name="connsiteY0" fmla="*/ 0 h 1388364"/>
                    <a:gd name="connsiteX1" fmla="*/ 2727375 w 2727375"/>
                    <a:gd name="connsiteY1" fmla="*/ 27709 h 1388364"/>
                    <a:gd name="connsiteX2" fmla="*/ 496793 w 2727375"/>
                    <a:gd name="connsiteY2" fmla="*/ 1388364 h 1388364"/>
                    <a:gd name="connsiteX3" fmla="*/ 0 w 2727375"/>
                    <a:gd name="connsiteY3" fmla="*/ 1388364 h 1388364"/>
                    <a:gd name="connsiteX4" fmla="*/ 2140528 w 2727375"/>
                    <a:gd name="connsiteY4" fmla="*/ 0 h 1388364"/>
                    <a:gd name="connsiteX0" fmla="*/ 2140528 w 2651175"/>
                    <a:gd name="connsiteY0" fmla="*/ 0 h 1388364"/>
                    <a:gd name="connsiteX1" fmla="*/ 2651175 w 2651175"/>
                    <a:gd name="connsiteY1" fmla="*/ 20782 h 1388364"/>
                    <a:gd name="connsiteX2" fmla="*/ 496793 w 2651175"/>
                    <a:gd name="connsiteY2" fmla="*/ 1388364 h 1388364"/>
                    <a:gd name="connsiteX3" fmla="*/ 0 w 2651175"/>
                    <a:gd name="connsiteY3" fmla="*/ 1388364 h 1388364"/>
                    <a:gd name="connsiteX4" fmla="*/ 2140528 w 2651175"/>
                    <a:gd name="connsiteY4" fmla="*/ 0 h 1388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51175" h="1388364">
                      <a:moveTo>
                        <a:pt x="2140528" y="0"/>
                      </a:moveTo>
                      <a:lnTo>
                        <a:pt x="2651175" y="20782"/>
                      </a:lnTo>
                      <a:lnTo>
                        <a:pt x="496793" y="1388364"/>
                      </a:lnTo>
                      <a:lnTo>
                        <a:pt x="0" y="1388364"/>
                      </a:lnTo>
                      <a:lnTo>
                        <a:pt x="2140528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cxnSp>
              <p:nvCxnSpPr>
                <p:cNvPr id="2067" name="Straight Connector 2066">
                  <a:extLst>
                    <a:ext uri="{FF2B5EF4-FFF2-40B4-BE49-F238E27FC236}">
                      <a16:creationId xmlns:a16="http://schemas.microsoft.com/office/drawing/2014/main" id="{68A80A83-C839-1BBA-BCAC-EFECE7EA6DA4}"/>
                    </a:ext>
                  </a:extLst>
                </p:cNvPr>
                <p:cNvCxnSpPr/>
                <p:nvPr/>
              </p:nvCxnSpPr>
              <p:spPr>
                <a:xfrm flipV="1">
                  <a:off x="3763449" y="2415260"/>
                  <a:ext cx="2074178" cy="132310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8" name="Straight Connector 2067">
                  <a:extLst>
                    <a:ext uri="{FF2B5EF4-FFF2-40B4-BE49-F238E27FC236}">
                      <a16:creationId xmlns:a16="http://schemas.microsoft.com/office/drawing/2014/main" id="{590A09F2-2B2D-78FF-5AEB-85B9E0980B21}"/>
                    </a:ext>
                  </a:extLst>
                </p:cNvPr>
                <p:cNvCxnSpPr/>
                <p:nvPr/>
              </p:nvCxnSpPr>
              <p:spPr>
                <a:xfrm flipV="1">
                  <a:off x="3747655" y="1854295"/>
                  <a:ext cx="2074178" cy="132310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9" name="Straight Connector 2068">
                  <a:extLst>
                    <a:ext uri="{FF2B5EF4-FFF2-40B4-BE49-F238E27FC236}">
                      <a16:creationId xmlns:a16="http://schemas.microsoft.com/office/drawing/2014/main" id="{D941502F-1DE0-4440-8AEC-76F5E9781E4E}"/>
                    </a:ext>
                  </a:extLst>
                </p:cNvPr>
                <p:cNvCxnSpPr/>
                <p:nvPr/>
              </p:nvCxnSpPr>
              <p:spPr>
                <a:xfrm flipV="1">
                  <a:off x="3242010" y="1847224"/>
                  <a:ext cx="2074178" cy="132310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0" name="Straight Connector 2069">
                  <a:extLst>
                    <a:ext uri="{FF2B5EF4-FFF2-40B4-BE49-F238E27FC236}">
                      <a16:creationId xmlns:a16="http://schemas.microsoft.com/office/drawing/2014/main" id="{EA474B43-E10E-6054-E26D-7C81BF220E93}"/>
                    </a:ext>
                  </a:extLst>
                </p:cNvPr>
                <p:cNvCxnSpPr/>
                <p:nvPr/>
              </p:nvCxnSpPr>
              <p:spPr>
                <a:xfrm flipV="1">
                  <a:off x="2753060" y="1878974"/>
                  <a:ext cx="2074178" cy="132310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1" name="Straight Connector 2070">
                  <a:extLst>
                    <a:ext uri="{FF2B5EF4-FFF2-40B4-BE49-F238E27FC236}">
                      <a16:creationId xmlns:a16="http://schemas.microsoft.com/office/drawing/2014/main" id="{AEBC39BA-4A8B-D79F-C609-31F5D1958824}"/>
                    </a:ext>
                  </a:extLst>
                </p:cNvPr>
                <p:cNvCxnSpPr/>
                <p:nvPr/>
              </p:nvCxnSpPr>
              <p:spPr>
                <a:xfrm flipV="1">
                  <a:off x="2238710" y="1872624"/>
                  <a:ext cx="2074178" cy="132310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2" name="Straight Connector 2071">
                  <a:extLst>
                    <a:ext uri="{FF2B5EF4-FFF2-40B4-BE49-F238E27FC236}">
                      <a16:creationId xmlns:a16="http://schemas.microsoft.com/office/drawing/2014/main" id="{2431B6A7-93DB-2AAA-3647-86381CD9FEA4}"/>
                    </a:ext>
                  </a:extLst>
                </p:cNvPr>
                <p:cNvCxnSpPr/>
                <p:nvPr/>
              </p:nvCxnSpPr>
              <p:spPr>
                <a:xfrm flipV="1">
                  <a:off x="1743410" y="1891674"/>
                  <a:ext cx="2074178" cy="132310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3" name="Straight Connector 2072">
                  <a:extLst>
                    <a:ext uri="{FF2B5EF4-FFF2-40B4-BE49-F238E27FC236}">
                      <a16:creationId xmlns:a16="http://schemas.microsoft.com/office/drawing/2014/main" id="{01F9E6ED-36D7-FDD4-E6B7-4DE8BF099588}"/>
                    </a:ext>
                  </a:extLst>
                </p:cNvPr>
                <p:cNvCxnSpPr/>
                <p:nvPr/>
              </p:nvCxnSpPr>
              <p:spPr>
                <a:xfrm flipV="1">
                  <a:off x="1286210" y="1859924"/>
                  <a:ext cx="2074178" cy="132310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4" name="Straight Connector 2073">
                  <a:extLst>
                    <a:ext uri="{FF2B5EF4-FFF2-40B4-BE49-F238E27FC236}">
                      <a16:creationId xmlns:a16="http://schemas.microsoft.com/office/drawing/2014/main" id="{715CA237-B9E3-78E3-A96D-1C50552A30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83516" y="3174568"/>
                  <a:ext cx="0" cy="110154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5" name="Straight Connector 2074">
                  <a:extLst>
                    <a:ext uri="{FF2B5EF4-FFF2-40B4-BE49-F238E27FC236}">
                      <a16:creationId xmlns:a16="http://schemas.microsoft.com/office/drawing/2014/main" id="{650C45A5-FCA5-6BE8-3345-62A4643C946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75644" y="3209486"/>
                  <a:ext cx="0" cy="51884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6" name="Straight Connector 2075">
                  <a:extLst>
                    <a:ext uri="{FF2B5EF4-FFF2-40B4-BE49-F238E27FC236}">
                      <a16:creationId xmlns:a16="http://schemas.microsoft.com/office/drawing/2014/main" id="{E7040DF8-AA1B-7894-DC70-13E127BCC1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66188" y="3195191"/>
                  <a:ext cx="0" cy="51884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7" name="Straight Connector 2076">
                  <a:extLst>
                    <a:ext uri="{FF2B5EF4-FFF2-40B4-BE49-F238E27FC236}">
                      <a16:creationId xmlns:a16="http://schemas.microsoft.com/office/drawing/2014/main" id="{2CE6D00E-B622-D21C-ED77-2922C64C42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77371" y="3192012"/>
                  <a:ext cx="0" cy="51884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8" name="Straight Connector 2077">
                  <a:extLst>
                    <a:ext uri="{FF2B5EF4-FFF2-40B4-BE49-F238E27FC236}">
                      <a16:creationId xmlns:a16="http://schemas.microsoft.com/office/drawing/2014/main" id="{E13A46A5-ED03-90BD-0A91-AA84CE2A8C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34583" y="3195177"/>
                  <a:ext cx="0" cy="51884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9" name="Straight Connector 2078">
                  <a:extLst>
                    <a:ext uri="{FF2B5EF4-FFF2-40B4-BE49-F238E27FC236}">
                      <a16:creationId xmlns:a16="http://schemas.microsoft.com/office/drawing/2014/main" id="{6BBC3A0D-1894-0760-E854-14BBF56E15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42596" y="3193585"/>
                  <a:ext cx="0" cy="51884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0" name="Straight Connector 2079">
                  <a:extLst>
                    <a:ext uri="{FF2B5EF4-FFF2-40B4-BE49-F238E27FC236}">
                      <a16:creationId xmlns:a16="http://schemas.microsoft.com/office/drawing/2014/main" id="{4ABD9CC6-D0DF-FD6F-77AA-E1507D1109B1}"/>
                    </a:ext>
                  </a:extLst>
                </p:cNvPr>
                <p:cNvCxnSpPr/>
                <p:nvPr/>
              </p:nvCxnSpPr>
              <p:spPr>
                <a:xfrm>
                  <a:off x="3777133" y="3752850"/>
                  <a:ext cx="515467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1" name="Straight Connector 2080">
                  <a:extLst>
                    <a:ext uri="{FF2B5EF4-FFF2-40B4-BE49-F238E27FC236}">
                      <a16:creationId xmlns:a16="http://schemas.microsoft.com/office/drawing/2014/main" id="{1404E7F3-C196-E551-64F8-A6D7CB274716}"/>
                    </a:ext>
                  </a:extLst>
                </p:cNvPr>
                <p:cNvCxnSpPr/>
                <p:nvPr/>
              </p:nvCxnSpPr>
              <p:spPr>
                <a:xfrm>
                  <a:off x="3237383" y="3187700"/>
                  <a:ext cx="515467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2" name="Straight Connector 2081">
                  <a:extLst>
                    <a:ext uri="{FF2B5EF4-FFF2-40B4-BE49-F238E27FC236}">
                      <a16:creationId xmlns:a16="http://schemas.microsoft.com/office/drawing/2014/main" id="{B7787005-F071-ABC9-14F9-B27EFCAABE38}"/>
                    </a:ext>
                  </a:extLst>
                </p:cNvPr>
                <p:cNvCxnSpPr/>
                <p:nvPr/>
              </p:nvCxnSpPr>
              <p:spPr>
                <a:xfrm>
                  <a:off x="2754783" y="3708400"/>
                  <a:ext cx="515467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3" name="Straight Connector 2082">
                  <a:extLst>
                    <a:ext uri="{FF2B5EF4-FFF2-40B4-BE49-F238E27FC236}">
                      <a16:creationId xmlns:a16="http://schemas.microsoft.com/office/drawing/2014/main" id="{1A7D1FE6-302E-49E4-EF11-7FDEB215A37D}"/>
                    </a:ext>
                  </a:extLst>
                </p:cNvPr>
                <p:cNvCxnSpPr/>
                <p:nvPr/>
              </p:nvCxnSpPr>
              <p:spPr>
                <a:xfrm>
                  <a:off x="2265833" y="3181350"/>
                  <a:ext cx="515467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4" name="Straight Connector 2083">
                  <a:extLst>
                    <a:ext uri="{FF2B5EF4-FFF2-40B4-BE49-F238E27FC236}">
                      <a16:creationId xmlns:a16="http://schemas.microsoft.com/office/drawing/2014/main" id="{DDB4BC9C-7697-453C-5B17-ED51BC5A0C92}"/>
                    </a:ext>
                  </a:extLst>
                </p:cNvPr>
                <p:cNvCxnSpPr/>
                <p:nvPr/>
              </p:nvCxnSpPr>
              <p:spPr>
                <a:xfrm>
                  <a:off x="1745133" y="3714750"/>
                  <a:ext cx="515467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5" name="Straight Connector 2084">
                  <a:extLst>
                    <a:ext uri="{FF2B5EF4-FFF2-40B4-BE49-F238E27FC236}">
                      <a16:creationId xmlns:a16="http://schemas.microsoft.com/office/drawing/2014/main" id="{B1203F90-57F0-E259-16E5-6BA948D6AC7A}"/>
                    </a:ext>
                  </a:extLst>
                </p:cNvPr>
                <p:cNvCxnSpPr/>
                <p:nvPr/>
              </p:nvCxnSpPr>
              <p:spPr>
                <a:xfrm>
                  <a:off x="1256183" y="3187700"/>
                  <a:ext cx="515467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51" name="Oval 44">
                <a:extLst>
                  <a:ext uri="{FF2B5EF4-FFF2-40B4-BE49-F238E27FC236}">
                    <a16:creationId xmlns:a16="http://schemas.microsoft.com/office/drawing/2014/main" id="{CFBB2121-0C42-A0D7-CAAD-55D2EEDB81A9}"/>
                  </a:ext>
                </a:extLst>
              </p:cNvPr>
              <p:cNvSpPr/>
              <p:nvPr/>
            </p:nvSpPr>
            <p:spPr>
              <a:xfrm>
                <a:off x="2352928" y="1491916"/>
                <a:ext cx="4567635" cy="1183417"/>
              </a:xfrm>
              <a:custGeom>
                <a:avLst/>
                <a:gdLst>
                  <a:gd name="connsiteX0" fmla="*/ 0 w 5265019"/>
                  <a:gd name="connsiteY0" fmla="*/ 959263 h 1918526"/>
                  <a:gd name="connsiteX1" fmla="*/ 2632510 w 5265019"/>
                  <a:gd name="connsiteY1" fmla="*/ 0 h 1918526"/>
                  <a:gd name="connsiteX2" fmla="*/ 5265020 w 5265019"/>
                  <a:gd name="connsiteY2" fmla="*/ 959263 h 1918526"/>
                  <a:gd name="connsiteX3" fmla="*/ 2632510 w 5265019"/>
                  <a:gd name="connsiteY3" fmla="*/ 1918526 h 1918526"/>
                  <a:gd name="connsiteX4" fmla="*/ 0 w 5265019"/>
                  <a:gd name="connsiteY4" fmla="*/ 959263 h 1918526"/>
                  <a:gd name="connsiteX0" fmla="*/ 2488 w 5267508"/>
                  <a:gd name="connsiteY0" fmla="*/ 959263 h 1221509"/>
                  <a:gd name="connsiteX1" fmla="*/ 2634998 w 5267508"/>
                  <a:gd name="connsiteY1" fmla="*/ 0 h 1221509"/>
                  <a:gd name="connsiteX2" fmla="*/ 5267508 w 5267508"/>
                  <a:gd name="connsiteY2" fmla="*/ 959263 h 1221509"/>
                  <a:gd name="connsiteX3" fmla="*/ 2298113 w 5267508"/>
                  <a:gd name="connsiteY3" fmla="*/ 1052252 h 1221509"/>
                  <a:gd name="connsiteX4" fmla="*/ 2488 w 5267508"/>
                  <a:gd name="connsiteY4" fmla="*/ 959263 h 1221509"/>
                  <a:gd name="connsiteX0" fmla="*/ 34532 w 5299552"/>
                  <a:gd name="connsiteY0" fmla="*/ 959263 h 1217982"/>
                  <a:gd name="connsiteX1" fmla="*/ 2667042 w 5299552"/>
                  <a:gd name="connsiteY1" fmla="*/ 0 h 1217982"/>
                  <a:gd name="connsiteX2" fmla="*/ 5299552 w 5299552"/>
                  <a:gd name="connsiteY2" fmla="*/ 959263 h 1217982"/>
                  <a:gd name="connsiteX3" fmla="*/ 2330157 w 5299552"/>
                  <a:gd name="connsiteY3" fmla="*/ 1052252 h 1217982"/>
                  <a:gd name="connsiteX4" fmla="*/ 1237689 w 5299552"/>
                  <a:gd name="connsiteY4" fmla="*/ 1039529 h 1217982"/>
                  <a:gd name="connsiteX5" fmla="*/ 34532 w 5299552"/>
                  <a:gd name="connsiteY5" fmla="*/ 959263 h 1217982"/>
                  <a:gd name="connsiteX0" fmla="*/ 39369 w 5304389"/>
                  <a:gd name="connsiteY0" fmla="*/ 959263 h 1395664"/>
                  <a:gd name="connsiteX1" fmla="*/ 2671879 w 5304389"/>
                  <a:gd name="connsiteY1" fmla="*/ 0 h 1395664"/>
                  <a:gd name="connsiteX2" fmla="*/ 5304389 w 5304389"/>
                  <a:gd name="connsiteY2" fmla="*/ 959263 h 1395664"/>
                  <a:gd name="connsiteX3" fmla="*/ 2334994 w 5304389"/>
                  <a:gd name="connsiteY3" fmla="*/ 1052252 h 1395664"/>
                  <a:gd name="connsiteX4" fmla="*/ 1175149 w 5304389"/>
                  <a:gd name="connsiteY4" fmla="*/ 1395664 h 1395664"/>
                  <a:gd name="connsiteX5" fmla="*/ 39369 w 5304389"/>
                  <a:gd name="connsiteY5" fmla="*/ 959263 h 1395664"/>
                  <a:gd name="connsiteX0" fmla="*/ 39369 w 5328643"/>
                  <a:gd name="connsiteY0" fmla="*/ 959263 h 1395664"/>
                  <a:gd name="connsiteX1" fmla="*/ 2671879 w 5328643"/>
                  <a:gd name="connsiteY1" fmla="*/ 0 h 1395664"/>
                  <a:gd name="connsiteX2" fmla="*/ 5304389 w 5328643"/>
                  <a:gd name="connsiteY2" fmla="*/ 959263 h 1395664"/>
                  <a:gd name="connsiteX3" fmla="*/ 3889474 w 5328643"/>
                  <a:gd name="connsiteY3" fmla="*/ 1174283 h 1395664"/>
                  <a:gd name="connsiteX4" fmla="*/ 2334994 w 5328643"/>
                  <a:gd name="connsiteY4" fmla="*/ 1052252 h 1395664"/>
                  <a:gd name="connsiteX5" fmla="*/ 1175149 w 5328643"/>
                  <a:gd name="connsiteY5" fmla="*/ 1395664 h 1395664"/>
                  <a:gd name="connsiteX6" fmla="*/ 39369 w 5328643"/>
                  <a:gd name="connsiteY6" fmla="*/ 959263 h 1395664"/>
                  <a:gd name="connsiteX0" fmla="*/ 39369 w 5330387"/>
                  <a:gd name="connsiteY0" fmla="*/ 959263 h 1473081"/>
                  <a:gd name="connsiteX1" fmla="*/ 2671879 w 5330387"/>
                  <a:gd name="connsiteY1" fmla="*/ 0 h 1473081"/>
                  <a:gd name="connsiteX2" fmla="*/ 5304389 w 5330387"/>
                  <a:gd name="connsiteY2" fmla="*/ 959263 h 1473081"/>
                  <a:gd name="connsiteX3" fmla="*/ 3976102 w 5330387"/>
                  <a:gd name="connsiteY3" fmla="*/ 1472666 h 1473081"/>
                  <a:gd name="connsiteX4" fmla="*/ 2334994 w 5330387"/>
                  <a:gd name="connsiteY4" fmla="*/ 1052252 h 1473081"/>
                  <a:gd name="connsiteX5" fmla="*/ 1175149 w 5330387"/>
                  <a:gd name="connsiteY5" fmla="*/ 1395664 h 1473081"/>
                  <a:gd name="connsiteX6" fmla="*/ 39369 w 5330387"/>
                  <a:gd name="connsiteY6" fmla="*/ 959263 h 1473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30387" h="1473081">
                    <a:moveTo>
                      <a:pt x="39369" y="959263"/>
                    </a:moveTo>
                    <a:cubicBezTo>
                      <a:pt x="288824" y="726653"/>
                      <a:pt x="1217984" y="0"/>
                      <a:pt x="2671879" y="0"/>
                    </a:cubicBezTo>
                    <a:cubicBezTo>
                      <a:pt x="4125774" y="0"/>
                      <a:pt x="5101456" y="763549"/>
                      <a:pt x="5304389" y="959263"/>
                    </a:cubicBezTo>
                    <a:cubicBezTo>
                      <a:pt x="5507322" y="1154977"/>
                      <a:pt x="4471001" y="1457168"/>
                      <a:pt x="3976102" y="1472666"/>
                    </a:cubicBezTo>
                    <a:cubicBezTo>
                      <a:pt x="3481203" y="1488164"/>
                      <a:pt x="2801819" y="1065086"/>
                      <a:pt x="2334994" y="1052252"/>
                    </a:cubicBezTo>
                    <a:cubicBezTo>
                      <a:pt x="1868169" y="1039418"/>
                      <a:pt x="1561764" y="1281193"/>
                      <a:pt x="1175149" y="1395664"/>
                    </a:cubicBezTo>
                    <a:cubicBezTo>
                      <a:pt x="792545" y="1380166"/>
                      <a:pt x="-210086" y="1191873"/>
                      <a:pt x="39369" y="95926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F63B47C8-F61E-0F6E-89E6-738426F6B1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91492" y="4433556"/>
              <a:ext cx="1016259" cy="7609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0">
              <a:extLst>
                <a:ext uri="{FF2B5EF4-FFF2-40B4-BE49-F238E27FC236}">
                  <a16:creationId xmlns:a16="http://schemas.microsoft.com/office/drawing/2014/main" id="{ACEEEA09-C5C4-CD0C-5900-6D5EA505EA05}"/>
                </a:ext>
              </a:extLst>
            </p:cNvPr>
            <p:cNvSpPr txBox="1"/>
            <p:nvPr/>
          </p:nvSpPr>
          <p:spPr>
            <a:xfrm>
              <a:off x="2854174" y="4443345"/>
              <a:ext cx="1744998" cy="494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b-NO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Period p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A9692A55-EDE6-D872-C1C9-47C0A29BB94C}"/>
                </a:ext>
              </a:extLst>
            </p:cNvPr>
            <p:cNvCxnSpPr>
              <a:cxnSpLocks/>
            </p:cNvCxnSpPr>
            <p:nvPr/>
          </p:nvCxnSpPr>
          <p:spPr>
            <a:xfrm>
              <a:off x="4274933" y="4285154"/>
              <a:ext cx="488594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53">
              <a:extLst>
                <a:ext uri="{FF2B5EF4-FFF2-40B4-BE49-F238E27FC236}">
                  <a16:creationId xmlns:a16="http://schemas.microsoft.com/office/drawing/2014/main" id="{0FC178A2-A177-1845-BDFA-BCFB26017135}"/>
                </a:ext>
              </a:extLst>
            </p:cNvPr>
            <p:cNvSpPr txBox="1"/>
            <p:nvPr/>
          </p:nvSpPr>
          <p:spPr>
            <a:xfrm>
              <a:off x="4137310" y="4273469"/>
              <a:ext cx="1744998" cy="494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b-NO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Width w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88CE8443-24AC-4683-3E46-B7AD9FEFE654}"/>
                </a:ext>
              </a:extLst>
            </p:cNvPr>
            <p:cNvCxnSpPr>
              <a:cxnSpLocks/>
            </p:cNvCxnSpPr>
            <p:nvPr/>
          </p:nvCxnSpPr>
          <p:spPr>
            <a:xfrm>
              <a:off x="5359617" y="3673213"/>
              <a:ext cx="0" cy="550852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57">
              <a:extLst>
                <a:ext uri="{FF2B5EF4-FFF2-40B4-BE49-F238E27FC236}">
                  <a16:creationId xmlns:a16="http://schemas.microsoft.com/office/drawing/2014/main" id="{C647C51E-BA4B-7F8C-FBC1-61806EB70CE2}"/>
                </a:ext>
              </a:extLst>
            </p:cNvPr>
            <p:cNvSpPr txBox="1"/>
            <p:nvPr/>
          </p:nvSpPr>
          <p:spPr>
            <a:xfrm>
              <a:off x="5575171" y="3898320"/>
              <a:ext cx="1744998" cy="494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b-NO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Height h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48" name="TextBox 62">
              <a:extLst>
                <a:ext uri="{FF2B5EF4-FFF2-40B4-BE49-F238E27FC236}">
                  <a16:creationId xmlns:a16="http://schemas.microsoft.com/office/drawing/2014/main" id="{9AEF9B03-EFFD-3E21-6404-2CEF1B21B938}"/>
                </a:ext>
              </a:extLst>
            </p:cNvPr>
            <p:cNvSpPr txBox="1"/>
            <p:nvPr/>
          </p:nvSpPr>
          <p:spPr>
            <a:xfrm>
              <a:off x="2785122" y="5423439"/>
              <a:ext cx="2796939" cy="494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b-NO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Fill factor f = w/p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9" name="Picture 8" descr="A close-up of a crosswalk&#10;&#10;Description automatically generated">
            <a:extLst>
              <a:ext uri="{FF2B5EF4-FFF2-40B4-BE49-F238E27FC236}">
                <a16:creationId xmlns:a16="http://schemas.microsoft.com/office/drawing/2014/main" id="{F30239F9-0BE6-F8F7-B7C9-F39A5C10EF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81600" y="1475115"/>
            <a:ext cx="2743200" cy="195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842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D7FCC8D-D369-EDC2-F16F-C0781A2222FC}"/>
              </a:ext>
            </a:extLst>
          </p:cNvPr>
          <p:cNvSpPr/>
          <p:nvPr/>
        </p:nvSpPr>
        <p:spPr>
          <a:xfrm>
            <a:off x="0" y="-1"/>
            <a:ext cx="12192000" cy="1183821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B573BE-EB0E-8948-B73D-936F2A2B9172}"/>
              </a:ext>
            </a:extLst>
          </p:cNvPr>
          <p:cNvSpPr/>
          <p:nvPr/>
        </p:nvSpPr>
        <p:spPr>
          <a:xfrm>
            <a:off x="0" y="6294664"/>
            <a:ext cx="12192000" cy="563336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26ABDF-EE52-F02E-999B-1F0EB304C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183820"/>
          </a:xfrm>
        </p:spPr>
        <p:txBody>
          <a:bodyPr/>
          <a:lstStyle/>
          <a:p>
            <a:pPr algn="ctr"/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Looking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 for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field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emitters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!</a:t>
            </a:r>
            <a:endParaRPr lang="nb-NO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Bruksregler for NTNU-logoen - Kunnskapsbasen - NTNU">
            <a:extLst>
              <a:ext uri="{FF2B5EF4-FFF2-40B4-BE49-F238E27FC236}">
                <a16:creationId xmlns:a16="http://schemas.microsoft.com/office/drawing/2014/main" id="{8FEA32AB-107D-219E-372F-5C31CBA966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0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309" t="13616" r="1161" b="19679"/>
          <a:stretch/>
        </p:blipFill>
        <p:spPr bwMode="auto">
          <a:xfrm>
            <a:off x="1091806" y="6294664"/>
            <a:ext cx="2647438" cy="563336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Home | CLIC Detector and Physics">
            <a:extLst>
              <a:ext uri="{FF2B5EF4-FFF2-40B4-BE49-F238E27FC236}">
                <a16:creationId xmlns:a16="http://schemas.microsoft.com/office/drawing/2014/main" id="{38220015-564C-295A-F84A-D6D78BFB3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54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RN - Wikipedia">
            <a:extLst>
              <a:ext uri="{FF2B5EF4-FFF2-40B4-BE49-F238E27FC236}">
                <a16:creationId xmlns:a16="http://schemas.microsoft.com/office/drawing/2014/main" id="{9F40226A-C118-BA57-277F-BBAEFF681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1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0BD324-4C87-C7FF-49AA-813D18189B7E}"/>
              </a:ext>
            </a:extLst>
          </p:cNvPr>
          <p:cNvSpPr txBox="1"/>
          <p:nvPr/>
        </p:nvSpPr>
        <p:spPr>
          <a:xfrm>
            <a:off x="11764737" y="6391666"/>
            <a:ext cx="29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DB2D1-723F-82BD-080B-AA473E4C8994}"/>
              </a:ext>
            </a:extLst>
          </p:cNvPr>
          <p:cNvSpPr txBox="1">
            <a:spLocks/>
          </p:cNvSpPr>
          <p:nvPr/>
        </p:nvSpPr>
        <p:spPr>
          <a:xfrm>
            <a:off x="95250" y="1409246"/>
            <a:ext cx="44767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dirty="0"/>
              <a:t>Is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emission</a:t>
            </a:r>
            <a:r>
              <a:rPr lang="nb-NO" dirty="0"/>
              <a:t> (and </a:t>
            </a:r>
            <a:r>
              <a:rPr lang="nb-NO" dirty="0" err="1"/>
              <a:t>light</a:t>
            </a:r>
            <a:r>
              <a:rPr lang="nb-NO" dirty="0"/>
              <a:t> from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emission</a:t>
            </a:r>
            <a:r>
              <a:rPr lang="nb-NO" dirty="0"/>
              <a:t>) </a:t>
            </a:r>
            <a:r>
              <a:rPr lang="nb-NO" dirty="0" err="1"/>
              <a:t>dominated</a:t>
            </a:r>
            <a:r>
              <a:rPr lang="nb-NO" dirty="0"/>
              <a:t> by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emitters</a:t>
            </a:r>
            <a:r>
              <a:rPr lang="nb-NO" dirty="0"/>
              <a:t>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nb-NO" dirty="0"/>
              <a:t>Using </a:t>
            </a:r>
            <a:r>
              <a:rPr lang="nb-NO" dirty="0" err="1"/>
              <a:t>the</a:t>
            </a:r>
            <a:r>
              <a:rPr lang="nb-NO" dirty="0"/>
              <a:t> same </a:t>
            </a:r>
            <a:r>
              <a:rPr lang="nb-NO" dirty="0" err="1"/>
              <a:t>camera</a:t>
            </a:r>
            <a:r>
              <a:rPr lang="nb-NO" dirty="0"/>
              <a:t> to </a:t>
            </a:r>
            <a:r>
              <a:rPr lang="nb-NO" dirty="0" err="1"/>
              <a:t>detect</a:t>
            </a:r>
            <a:r>
              <a:rPr lang="nb-NO" dirty="0"/>
              <a:t> breakdowns, </a:t>
            </a:r>
            <a:r>
              <a:rPr lang="nb-NO" dirty="0" err="1"/>
              <a:t>maybe</a:t>
            </a:r>
            <a:r>
              <a:rPr lang="nb-NO" dirty="0"/>
              <a:t> </a:t>
            </a:r>
            <a:r>
              <a:rPr lang="nb-NO" dirty="0" err="1"/>
              <a:t>we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</a:t>
            </a:r>
            <a:r>
              <a:rPr lang="nb-NO" dirty="0" err="1"/>
              <a:t>detect</a:t>
            </a:r>
            <a:r>
              <a:rPr lang="nb-NO" dirty="0"/>
              <a:t>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emitters</a:t>
            </a:r>
            <a:r>
              <a:rPr lang="nb-NO" dirty="0"/>
              <a:t>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68A5060-D936-62D0-6F71-D0A71A0AE6E2}"/>
              </a:ext>
            </a:extLst>
          </p:cNvPr>
          <p:cNvGrpSpPr/>
          <p:nvPr/>
        </p:nvGrpSpPr>
        <p:grpSpPr>
          <a:xfrm>
            <a:off x="5776221" y="1812718"/>
            <a:ext cx="5278674" cy="4148132"/>
            <a:chOff x="5776221" y="1200245"/>
            <a:chExt cx="5278674" cy="414813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D356900-C06B-6BF4-1AEF-A9A263AB11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4736" t="9560" r="9292" b="5284"/>
            <a:stretch/>
          </p:blipFill>
          <p:spPr>
            <a:xfrm>
              <a:off x="8518169" y="2807495"/>
              <a:ext cx="2380926" cy="1650842"/>
            </a:xfrm>
            <a:prstGeom prst="rect">
              <a:avLst/>
            </a:prstGeom>
          </p:spPr>
        </p:pic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A494D742-351B-9543-1EA0-C46D9EEC5A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6221" y="1200245"/>
              <a:ext cx="1987960" cy="21385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4611489-2ECF-781B-2613-C05E1757059C}"/>
                </a:ext>
              </a:extLst>
            </p:cNvPr>
            <p:cNvCxnSpPr>
              <a:cxnSpLocks/>
            </p:cNvCxnSpPr>
            <p:nvPr/>
          </p:nvCxnSpPr>
          <p:spPr>
            <a:xfrm>
              <a:off x="7539487" y="3096883"/>
              <a:ext cx="978682" cy="133908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378F7C1-09F8-1799-6034-DAA351C69D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00279" y="2801216"/>
              <a:ext cx="917890" cy="3377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46FB3B4-E985-6518-40EE-03A2F963E7A9}"/>
                </a:ext>
              </a:extLst>
            </p:cNvPr>
            <p:cNvSpPr/>
            <p:nvPr/>
          </p:nvSpPr>
          <p:spPr>
            <a:xfrm>
              <a:off x="9929004" y="2834994"/>
              <a:ext cx="258792" cy="1529972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Content Placeholder 2">
              <a:extLst>
                <a:ext uri="{FF2B5EF4-FFF2-40B4-BE49-F238E27FC236}">
                  <a16:creationId xmlns:a16="http://schemas.microsoft.com/office/drawing/2014/main" id="{D3F94E8B-166A-84A2-68AD-6698A7286D29}"/>
                </a:ext>
              </a:extLst>
            </p:cNvPr>
            <p:cNvSpPr txBox="1">
              <a:spLocks/>
            </p:cNvSpPr>
            <p:nvPr/>
          </p:nvSpPr>
          <p:spPr>
            <a:xfrm>
              <a:off x="9061905" y="4560396"/>
              <a:ext cx="1992990" cy="78798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nb-NO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Location </a:t>
              </a:r>
              <a:r>
                <a:rPr lang="nb-NO" sz="14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of</a:t>
              </a:r>
              <a:r>
                <a:rPr lang="nb-NO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nb-NO" sz="14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peak</a:t>
              </a:r>
              <a:r>
                <a:rPr lang="nb-NO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nb-NO" sz="14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helps</a:t>
              </a:r>
              <a:r>
                <a:rPr lang="nb-NO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nb-NO" sz="14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us</a:t>
              </a:r>
              <a:r>
                <a:rPr lang="nb-NO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nb-NO" sz="14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triangulate</a:t>
              </a:r>
              <a:r>
                <a:rPr lang="nb-NO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nb-NO" sz="14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</a:t>
              </a:r>
              <a:r>
                <a:rPr lang="nb-NO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signal!</a:t>
              </a:r>
            </a:p>
            <a:p>
              <a:pPr marL="0" indent="0">
                <a:buFont typeface="Arial" panose="020B0604020202020204" pitchFamily="34" charset="0"/>
                <a:buNone/>
              </a:pPr>
              <a:endParaRPr lang="nb-NO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nb-NO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nb-NO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nb-NO" dirty="0"/>
            </a:p>
          </p:txBody>
        </p:sp>
      </p:grpSp>
    </p:spTree>
    <p:extLst>
      <p:ext uri="{BB962C8B-B14F-4D97-AF65-F5344CB8AC3E}">
        <p14:creationId xmlns:p14="http://schemas.microsoft.com/office/powerpoint/2010/main" val="3007973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D7FCC8D-D369-EDC2-F16F-C0781A2222FC}"/>
              </a:ext>
            </a:extLst>
          </p:cNvPr>
          <p:cNvSpPr/>
          <p:nvPr/>
        </p:nvSpPr>
        <p:spPr>
          <a:xfrm>
            <a:off x="0" y="-1"/>
            <a:ext cx="12192000" cy="1183821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B573BE-EB0E-8948-B73D-936F2A2B9172}"/>
              </a:ext>
            </a:extLst>
          </p:cNvPr>
          <p:cNvSpPr/>
          <p:nvPr/>
        </p:nvSpPr>
        <p:spPr>
          <a:xfrm>
            <a:off x="0" y="6294664"/>
            <a:ext cx="12192000" cy="563336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26ABDF-EE52-F02E-999B-1F0EB304C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183820"/>
          </a:xfrm>
        </p:spPr>
        <p:txBody>
          <a:bodyPr/>
          <a:lstStyle/>
          <a:p>
            <a:pPr algn="ctr"/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Looking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 for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field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emitters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!</a:t>
            </a:r>
            <a:endParaRPr lang="nb-NO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Bruksregler for NTNU-logoen - Kunnskapsbasen - NTNU">
            <a:extLst>
              <a:ext uri="{FF2B5EF4-FFF2-40B4-BE49-F238E27FC236}">
                <a16:creationId xmlns:a16="http://schemas.microsoft.com/office/drawing/2014/main" id="{8FEA32AB-107D-219E-372F-5C31CBA966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0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309" t="13616" r="1161" b="19679"/>
          <a:stretch/>
        </p:blipFill>
        <p:spPr bwMode="auto">
          <a:xfrm>
            <a:off x="1091806" y="6294664"/>
            <a:ext cx="2647438" cy="563336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Home | CLIC Detector and Physics">
            <a:extLst>
              <a:ext uri="{FF2B5EF4-FFF2-40B4-BE49-F238E27FC236}">
                <a16:creationId xmlns:a16="http://schemas.microsoft.com/office/drawing/2014/main" id="{38220015-564C-295A-F84A-D6D78BFB3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54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RN - Wikipedia">
            <a:extLst>
              <a:ext uri="{FF2B5EF4-FFF2-40B4-BE49-F238E27FC236}">
                <a16:creationId xmlns:a16="http://schemas.microsoft.com/office/drawing/2014/main" id="{9F40226A-C118-BA57-277F-BBAEFF681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1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0BD324-4C87-C7FF-49AA-813D18189B7E}"/>
              </a:ext>
            </a:extLst>
          </p:cNvPr>
          <p:cNvSpPr txBox="1"/>
          <p:nvPr/>
        </p:nvSpPr>
        <p:spPr>
          <a:xfrm>
            <a:off x="11764737" y="6391666"/>
            <a:ext cx="29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DB2D1-723F-82BD-080B-AA473E4C8994}"/>
              </a:ext>
            </a:extLst>
          </p:cNvPr>
          <p:cNvSpPr txBox="1">
            <a:spLocks/>
          </p:cNvSpPr>
          <p:nvPr/>
        </p:nvSpPr>
        <p:spPr>
          <a:xfrm>
            <a:off x="95250" y="1409246"/>
            <a:ext cx="44767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dirty="0"/>
              <a:t>Initial testing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CuBe</a:t>
            </a:r>
            <a:r>
              <a:rPr lang="nb-NO" dirty="0"/>
              <a:t> shows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measurement</a:t>
            </a:r>
            <a:r>
              <a:rPr lang="nb-NO" dirty="0"/>
              <a:t> to be </a:t>
            </a:r>
            <a:r>
              <a:rPr lang="nb-NO" dirty="0" err="1"/>
              <a:t>dominated</a:t>
            </a:r>
            <a:r>
              <a:rPr lang="nb-NO" dirty="0"/>
              <a:t> by </a:t>
            </a:r>
            <a:r>
              <a:rPr lang="nb-NO" dirty="0" err="1"/>
              <a:t>noise</a:t>
            </a:r>
            <a:r>
              <a:rPr lang="nb-NO" dirty="0"/>
              <a:t>…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nb-NO" dirty="0" err="1"/>
              <a:t>Some</a:t>
            </a:r>
            <a:r>
              <a:rPr lang="nb-NO" dirty="0"/>
              <a:t> </a:t>
            </a:r>
            <a:r>
              <a:rPr lang="nb-NO" dirty="0" err="1"/>
              <a:t>small</a:t>
            </a:r>
            <a:r>
              <a:rPr lang="nb-NO" dirty="0"/>
              <a:t> </a:t>
            </a:r>
            <a:r>
              <a:rPr lang="nb-NO" dirty="0" err="1"/>
              <a:t>feature</a:t>
            </a:r>
            <a:r>
              <a:rPr lang="nb-NO" dirty="0"/>
              <a:t> </a:t>
            </a:r>
            <a:r>
              <a:rPr lang="nb-NO" dirty="0" err="1"/>
              <a:t>was</a:t>
            </a:r>
            <a:r>
              <a:rPr lang="nb-NO" dirty="0"/>
              <a:t> </a:t>
            </a:r>
            <a:r>
              <a:rPr lang="nb-NO" dirty="0" err="1"/>
              <a:t>observed</a:t>
            </a:r>
            <a:r>
              <a:rPr lang="nb-NO" dirty="0"/>
              <a:t> during </a:t>
            </a:r>
            <a:r>
              <a:rPr lang="nb-NO" dirty="0" err="1"/>
              <a:t>high</a:t>
            </a:r>
            <a:r>
              <a:rPr lang="nb-NO" dirty="0"/>
              <a:t> </a:t>
            </a:r>
            <a:r>
              <a:rPr lang="nb-NO" dirty="0" err="1"/>
              <a:t>voltage</a:t>
            </a:r>
            <a:r>
              <a:rPr lang="nb-NO" dirty="0"/>
              <a:t>, </a:t>
            </a:r>
            <a:r>
              <a:rPr lang="nb-NO" dirty="0" err="1"/>
              <a:t>but</a:t>
            </a:r>
            <a:r>
              <a:rPr lang="nb-NO" dirty="0"/>
              <a:t> </a:t>
            </a:r>
            <a:r>
              <a:rPr lang="nb-NO" dirty="0" err="1"/>
              <a:t>cannot</a:t>
            </a:r>
            <a:r>
              <a:rPr lang="nb-NO" dirty="0"/>
              <a:t> be </a:t>
            </a:r>
            <a:r>
              <a:rPr lang="nb-NO" dirty="0" err="1"/>
              <a:t>distinguished</a:t>
            </a:r>
            <a:r>
              <a:rPr lang="nb-NO" dirty="0"/>
              <a:t> from </a:t>
            </a:r>
            <a:r>
              <a:rPr lang="nb-NO" dirty="0" err="1"/>
              <a:t>noise</a:t>
            </a:r>
            <a:r>
              <a:rPr lang="nb-NO" dirty="0"/>
              <a:t>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33F7CB4C-7494-0F21-F2FB-EB8400402E0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1" t="9713" r="7084" b="3411"/>
          <a:stretch/>
        </p:blipFill>
        <p:spPr>
          <a:xfrm>
            <a:off x="8693291" y="1482132"/>
            <a:ext cx="3034111" cy="2054169"/>
          </a:xfrm>
          <a:prstGeom prst="rect">
            <a:avLst/>
          </a:prstGeom>
        </p:spPr>
      </p:pic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78522CFE-D308-4F6C-D79D-EA93C0CF829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" t="9236" r="7618" b="2628"/>
          <a:stretch/>
        </p:blipFill>
        <p:spPr>
          <a:xfrm>
            <a:off x="4936921" y="1504609"/>
            <a:ext cx="2957347" cy="203469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6B3CCF3-7E2B-75F5-04DB-F54AF46E50A7}"/>
              </a:ext>
            </a:extLst>
          </p:cNvPr>
          <p:cNvSpPr/>
          <p:nvPr/>
        </p:nvSpPr>
        <p:spPr>
          <a:xfrm>
            <a:off x="7946872" y="1973013"/>
            <a:ext cx="6623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…</a:t>
            </a:r>
          </a:p>
        </p:txBody>
      </p:sp>
      <p:pic>
        <p:nvPicPr>
          <p:cNvPr id="1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47FB9698-1513-086D-F863-5AF9BE2DDA6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4" t="9518" r="7474" b="2228"/>
          <a:stretch/>
        </p:blipFill>
        <p:spPr>
          <a:xfrm>
            <a:off x="4936921" y="4090337"/>
            <a:ext cx="2863098" cy="197843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5CFD7E0-B160-49AE-ACBF-F7604A01CD9A}"/>
              </a:ext>
            </a:extLst>
          </p:cNvPr>
          <p:cNvSpPr/>
          <p:nvPr/>
        </p:nvSpPr>
        <p:spPr>
          <a:xfrm>
            <a:off x="7946871" y="4340624"/>
            <a:ext cx="6623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…</a:t>
            </a:r>
          </a:p>
        </p:txBody>
      </p:sp>
      <p:pic>
        <p:nvPicPr>
          <p:cNvPr id="17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FB3E9BDB-A24E-7DB6-C39E-FF3856DEAF5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" t="8497" r="7474" b="2230"/>
          <a:stretch/>
        </p:blipFill>
        <p:spPr>
          <a:xfrm>
            <a:off x="8756084" y="4046257"/>
            <a:ext cx="3169295" cy="221180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5C9341C-7EE9-5969-CE33-4BC0BDADFF9C}"/>
              </a:ext>
            </a:extLst>
          </p:cNvPr>
          <p:cNvSpPr/>
          <p:nvPr/>
        </p:nvSpPr>
        <p:spPr>
          <a:xfrm>
            <a:off x="7707145" y="1138378"/>
            <a:ext cx="117327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Camera 1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2A9D409-B6D1-B0B7-F977-979E1B5701F6}"/>
              </a:ext>
            </a:extLst>
          </p:cNvPr>
          <p:cNvSpPr/>
          <p:nvPr/>
        </p:nvSpPr>
        <p:spPr>
          <a:xfrm>
            <a:off x="7800019" y="3634533"/>
            <a:ext cx="117327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Camera 2</a:t>
            </a:r>
          </a:p>
        </p:txBody>
      </p:sp>
    </p:spTree>
    <p:extLst>
      <p:ext uri="{BB962C8B-B14F-4D97-AF65-F5344CB8AC3E}">
        <p14:creationId xmlns:p14="http://schemas.microsoft.com/office/powerpoint/2010/main" val="27467698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D7FCC8D-D369-EDC2-F16F-C0781A2222FC}"/>
              </a:ext>
            </a:extLst>
          </p:cNvPr>
          <p:cNvSpPr/>
          <p:nvPr/>
        </p:nvSpPr>
        <p:spPr>
          <a:xfrm>
            <a:off x="0" y="-1"/>
            <a:ext cx="12192000" cy="1183821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B573BE-EB0E-8948-B73D-936F2A2B9172}"/>
              </a:ext>
            </a:extLst>
          </p:cNvPr>
          <p:cNvSpPr/>
          <p:nvPr/>
        </p:nvSpPr>
        <p:spPr>
          <a:xfrm>
            <a:off x="0" y="6294664"/>
            <a:ext cx="12192000" cy="563336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26ABDF-EE52-F02E-999B-1F0EB304C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183820"/>
          </a:xfrm>
        </p:spPr>
        <p:txBody>
          <a:bodyPr/>
          <a:lstStyle/>
          <a:p>
            <a:pPr algn="ctr"/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Looking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 for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field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emitters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!</a:t>
            </a:r>
            <a:endParaRPr lang="nb-NO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Bruksregler for NTNU-logoen - Kunnskapsbasen - NTNU">
            <a:extLst>
              <a:ext uri="{FF2B5EF4-FFF2-40B4-BE49-F238E27FC236}">
                <a16:creationId xmlns:a16="http://schemas.microsoft.com/office/drawing/2014/main" id="{8FEA32AB-107D-219E-372F-5C31CBA966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0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309" t="13616" r="1161" b="19679"/>
          <a:stretch/>
        </p:blipFill>
        <p:spPr bwMode="auto">
          <a:xfrm>
            <a:off x="1091806" y="6294664"/>
            <a:ext cx="2647438" cy="563336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Home | CLIC Detector and Physics">
            <a:extLst>
              <a:ext uri="{FF2B5EF4-FFF2-40B4-BE49-F238E27FC236}">
                <a16:creationId xmlns:a16="http://schemas.microsoft.com/office/drawing/2014/main" id="{38220015-564C-295A-F84A-D6D78BFB3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54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RN - Wikipedia">
            <a:extLst>
              <a:ext uri="{FF2B5EF4-FFF2-40B4-BE49-F238E27FC236}">
                <a16:creationId xmlns:a16="http://schemas.microsoft.com/office/drawing/2014/main" id="{9F40226A-C118-BA57-277F-BBAEFF681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1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DB2D1-723F-82BD-080B-AA473E4C8994}"/>
              </a:ext>
            </a:extLst>
          </p:cNvPr>
          <p:cNvSpPr txBox="1">
            <a:spLocks/>
          </p:cNvSpPr>
          <p:nvPr/>
        </p:nvSpPr>
        <p:spPr>
          <a:xfrm>
            <a:off x="95250" y="1409246"/>
            <a:ext cx="44767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dirty="0"/>
              <a:t>A </a:t>
            </a:r>
            <a:r>
              <a:rPr lang="nb-NO" dirty="0" err="1"/>
              <a:t>few</a:t>
            </a:r>
            <a:r>
              <a:rPr lang="nb-NO" dirty="0"/>
              <a:t> locations </a:t>
            </a:r>
            <a:r>
              <a:rPr lang="nb-NO" dirty="0" err="1"/>
              <a:t>was</a:t>
            </a:r>
            <a:r>
              <a:rPr lang="nb-NO" dirty="0"/>
              <a:t> </a:t>
            </a:r>
            <a:r>
              <a:rPr lang="nb-NO" dirty="0" err="1"/>
              <a:t>estimated</a:t>
            </a:r>
            <a:r>
              <a:rPr lang="nb-NO" dirty="0"/>
              <a:t> </a:t>
            </a:r>
            <a:r>
              <a:rPr lang="nb-NO" dirty="0" err="1"/>
              <a:t>using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data.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nb-NO" dirty="0" err="1"/>
              <a:t>Spectroscopic</a:t>
            </a:r>
            <a:r>
              <a:rPr lang="nb-NO" dirty="0"/>
              <a:t> </a:t>
            </a:r>
            <a:r>
              <a:rPr lang="nb-NO" dirty="0" err="1"/>
              <a:t>investigation</a:t>
            </a:r>
            <a:r>
              <a:rPr lang="nb-NO" dirty="0"/>
              <a:t> </a:t>
            </a:r>
            <a:r>
              <a:rPr lang="nb-NO" dirty="0" err="1"/>
              <a:t>revealed</a:t>
            </a:r>
            <a:r>
              <a:rPr lang="nb-NO" dirty="0"/>
              <a:t>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additional</a:t>
            </a:r>
            <a:r>
              <a:rPr lang="nb-NO" dirty="0"/>
              <a:t> </a:t>
            </a:r>
            <a:r>
              <a:rPr lang="nb-NO" dirty="0" err="1"/>
              <a:t>features</a:t>
            </a:r>
            <a:r>
              <a:rPr lang="nb-NO" dirty="0"/>
              <a:t>…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1388205-50F3-4313-B14D-E6DF6B48135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4396" t="16002" r="25165" b="14264"/>
          <a:stretch/>
        </p:blipFill>
        <p:spPr>
          <a:xfrm>
            <a:off x="6564701" y="1245282"/>
            <a:ext cx="4786531" cy="4782342"/>
          </a:xfrm>
          <a:prstGeom prst="rect">
            <a:avLst/>
          </a:prstGeom>
        </p:spPr>
      </p:pic>
      <p:sp>
        <p:nvSpPr>
          <p:cNvPr id="20" name="Star: 5 Points 19">
            <a:extLst>
              <a:ext uri="{FF2B5EF4-FFF2-40B4-BE49-F238E27FC236}">
                <a16:creationId xmlns:a16="http://schemas.microsoft.com/office/drawing/2014/main" id="{CC2BBC3A-B75A-C288-D9E8-7E375EA895EF}"/>
              </a:ext>
            </a:extLst>
          </p:cNvPr>
          <p:cNvSpPr/>
          <p:nvPr/>
        </p:nvSpPr>
        <p:spPr>
          <a:xfrm>
            <a:off x="8143336" y="1809581"/>
            <a:ext cx="215660" cy="19840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Star: 5 Points 20">
            <a:extLst>
              <a:ext uri="{FF2B5EF4-FFF2-40B4-BE49-F238E27FC236}">
                <a16:creationId xmlns:a16="http://schemas.microsoft.com/office/drawing/2014/main" id="{93E091BD-831A-68D3-18A1-6429A3F2EB93}"/>
              </a:ext>
            </a:extLst>
          </p:cNvPr>
          <p:cNvSpPr/>
          <p:nvPr/>
        </p:nvSpPr>
        <p:spPr>
          <a:xfrm>
            <a:off x="8850136" y="5661380"/>
            <a:ext cx="215660" cy="19840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tar: 5 Points 21">
            <a:extLst>
              <a:ext uri="{FF2B5EF4-FFF2-40B4-BE49-F238E27FC236}">
                <a16:creationId xmlns:a16="http://schemas.microsoft.com/office/drawing/2014/main" id="{660C3972-DFAD-CA17-B739-082D6166F9D1}"/>
              </a:ext>
            </a:extLst>
          </p:cNvPr>
          <p:cNvSpPr/>
          <p:nvPr/>
        </p:nvSpPr>
        <p:spPr>
          <a:xfrm>
            <a:off x="10366076" y="3537249"/>
            <a:ext cx="215660" cy="19840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Star: 5 Points 22">
            <a:extLst>
              <a:ext uri="{FF2B5EF4-FFF2-40B4-BE49-F238E27FC236}">
                <a16:creationId xmlns:a16="http://schemas.microsoft.com/office/drawing/2014/main" id="{9A205061-0EBB-4859-CDDA-CAD522150241}"/>
              </a:ext>
            </a:extLst>
          </p:cNvPr>
          <p:cNvSpPr/>
          <p:nvPr/>
        </p:nvSpPr>
        <p:spPr>
          <a:xfrm>
            <a:off x="6564701" y="3245433"/>
            <a:ext cx="215660" cy="19840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966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D7FCC8D-D369-EDC2-F16F-C0781A2222FC}"/>
              </a:ext>
            </a:extLst>
          </p:cNvPr>
          <p:cNvSpPr/>
          <p:nvPr/>
        </p:nvSpPr>
        <p:spPr>
          <a:xfrm>
            <a:off x="0" y="-1"/>
            <a:ext cx="12192000" cy="1183821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B573BE-EB0E-8948-B73D-936F2A2B9172}"/>
              </a:ext>
            </a:extLst>
          </p:cNvPr>
          <p:cNvSpPr/>
          <p:nvPr/>
        </p:nvSpPr>
        <p:spPr>
          <a:xfrm>
            <a:off x="0" y="6294664"/>
            <a:ext cx="12192000" cy="563336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26ABDF-EE52-F02E-999B-1F0EB304C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183820"/>
          </a:xfrm>
        </p:spPr>
        <p:txBody>
          <a:bodyPr/>
          <a:lstStyle/>
          <a:p>
            <a:pPr algn="ctr"/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 Sources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Bruksregler for NTNU-logoen - Kunnskapsbasen - NTNU">
            <a:extLst>
              <a:ext uri="{FF2B5EF4-FFF2-40B4-BE49-F238E27FC236}">
                <a16:creationId xmlns:a16="http://schemas.microsoft.com/office/drawing/2014/main" id="{8FEA32AB-107D-219E-372F-5C31CBA966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10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309" t="13616" r="1161" b="19679"/>
          <a:stretch/>
        </p:blipFill>
        <p:spPr bwMode="auto">
          <a:xfrm>
            <a:off x="1091806" y="6294664"/>
            <a:ext cx="2647438" cy="563336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Home | CLIC Detector and Physics">
            <a:extLst>
              <a:ext uri="{FF2B5EF4-FFF2-40B4-BE49-F238E27FC236}">
                <a16:creationId xmlns:a16="http://schemas.microsoft.com/office/drawing/2014/main" id="{38220015-564C-295A-F84A-D6D78BFB3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54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RN - Wikipedia">
            <a:extLst>
              <a:ext uri="{FF2B5EF4-FFF2-40B4-BE49-F238E27FC236}">
                <a16:creationId xmlns:a16="http://schemas.microsoft.com/office/drawing/2014/main" id="{9F40226A-C118-BA57-277F-BBAEFF681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1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0BD324-4C87-C7FF-49AA-813D18189B7E}"/>
              </a:ext>
            </a:extLst>
          </p:cNvPr>
          <p:cNvSpPr txBox="1"/>
          <p:nvPr/>
        </p:nvSpPr>
        <p:spPr>
          <a:xfrm>
            <a:off x="11764737" y="6391666"/>
            <a:ext cx="29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AC2B48-20BD-873D-D134-CD0E5B6BA013}"/>
              </a:ext>
            </a:extLst>
          </p:cNvPr>
          <p:cNvSpPr txBox="1">
            <a:spLocks/>
          </p:cNvSpPr>
          <p:nvPr/>
        </p:nvSpPr>
        <p:spPr>
          <a:xfrm>
            <a:off x="93315" y="1253331"/>
            <a:ext cx="44767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electron sources:</a:t>
            </a:r>
          </a:p>
          <a:p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Thermionic emitter</a:t>
            </a:r>
          </a:p>
          <a:p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Field emission gun</a:t>
            </a:r>
          </a:p>
          <a:p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Photoemission cathodes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</p:txBody>
      </p:sp>
      <p:pic>
        <p:nvPicPr>
          <p:cNvPr id="1026" name="Picture 2" descr="Transmission Electron Microscope (TEM) | Products | JEOL Ltd.">
            <a:extLst>
              <a:ext uri="{FF2B5EF4-FFF2-40B4-BE49-F238E27FC236}">
                <a16:creationId xmlns:a16="http://schemas.microsoft.com/office/drawing/2014/main" id="{0FFB24C3-EB5F-6FF5-37A0-703BF0926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7578" y="996959"/>
            <a:ext cx="2310491" cy="2310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ndefined">
            <a:extLst>
              <a:ext uri="{FF2B5EF4-FFF2-40B4-BE49-F238E27FC236}">
                <a16:creationId xmlns:a16="http://schemas.microsoft.com/office/drawing/2014/main" id="{696429CA-B251-9B79-F3FF-40E4050E02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217" y="1382488"/>
            <a:ext cx="3936440" cy="1726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DE18C09-C1D9-F655-12A9-1226808D43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05098" y="4777549"/>
            <a:ext cx="9486900" cy="15144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21F3B64-8C17-EBAB-807C-0F91E929450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76523" y="3241273"/>
            <a:ext cx="9515475" cy="1562100"/>
          </a:xfrm>
          <a:prstGeom prst="rect">
            <a:avLst/>
          </a:prstGeom>
        </p:spPr>
      </p:pic>
      <p:sp>
        <p:nvSpPr>
          <p:cNvPr id="13" name="Multiplication Sign 12">
            <a:extLst>
              <a:ext uri="{FF2B5EF4-FFF2-40B4-BE49-F238E27FC236}">
                <a16:creationId xmlns:a16="http://schemas.microsoft.com/office/drawing/2014/main" id="{477A08C1-7E43-CDC8-C386-49C1B6AF1B43}"/>
              </a:ext>
            </a:extLst>
          </p:cNvPr>
          <p:cNvSpPr/>
          <p:nvPr/>
        </p:nvSpPr>
        <p:spPr>
          <a:xfrm>
            <a:off x="283646" y="1809274"/>
            <a:ext cx="3170790" cy="403272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Multiplication Sign 13">
            <a:extLst>
              <a:ext uri="{FF2B5EF4-FFF2-40B4-BE49-F238E27FC236}">
                <a16:creationId xmlns:a16="http://schemas.microsoft.com/office/drawing/2014/main" id="{48CC2098-23C1-9D4A-4DAD-9B8BAC3F977A}"/>
              </a:ext>
            </a:extLst>
          </p:cNvPr>
          <p:cNvSpPr/>
          <p:nvPr/>
        </p:nvSpPr>
        <p:spPr>
          <a:xfrm>
            <a:off x="283646" y="2323637"/>
            <a:ext cx="3170790" cy="403272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convection microwave oven: Best Convection Microwaves in India - The  Economic Times">
            <a:extLst>
              <a:ext uri="{FF2B5EF4-FFF2-40B4-BE49-F238E27FC236}">
                <a16:creationId xmlns:a16="http://schemas.microsoft.com/office/drawing/2014/main" id="{F73508EA-BC97-3496-D60F-13BBFDD7FA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019" y="1497183"/>
            <a:ext cx="1935198" cy="144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3921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D7FCC8D-D369-EDC2-F16F-C0781A2222FC}"/>
              </a:ext>
            </a:extLst>
          </p:cNvPr>
          <p:cNvSpPr/>
          <p:nvPr/>
        </p:nvSpPr>
        <p:spPr>
          <a:xfrm>
            <a:off x="0" y="-1"/>
            <a:ext cx="12192000" cy="6301921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B573BE-EB0E-8948-B73D-936F2A2B9172}"/>
              </a:ext>
            </a:extLst>
          </p:cNvPr>
          <p:cNvSpPr/>
          <p:nvPr/>
        </p:nvSpPr>
        <p:spPr>
          <a:xfrm>
            <a:off x="0" y="6294664"/>
            <a:ext cx="12192000" cy="563336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26ABDF-EE52-F02E-999B-1F0EB304C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699" y="1866900"/>
            <a:ext cx="11912599" cy="2555420"/>
          </a:xfrm>
        </p:spPr>
        <p:txBody>
          <a:bodyPr/>
          <a:lstStyle/>
          <a:p>
            <a:pPr algn="ctr"/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THANK YOU!</a:t>
            </a:r>
            <a:endParaRPr lang="nb-NO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Bruksregler for NTNU-logoen - Kunnskapsbasen - NTNU">
            <a:extLst>
              <a:ext uri="{FF2B5EF4-FFF2-40B4-BE49-F238E27FC236}">
                <a16:creationId xmlns:a16="http://schemas.microsoft.com/office/drawing/2014/main" id="{8FEA32AB-107D-219E-372F-5C31CBA966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0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309" t="13616" r="1161" b="19679"/>
          <a:stretch/>
        </p:blipFill>
        <p:spPr bwMode="auto">
          <a:xfrm>
            <a:off x="1091806" y="6294664"/>
            <a:ext cx="2647438" cy="563336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Home | CLIC Detector and Physics">
            <a:extLst>
              <a:ext uri="{FF2B5EF4-FFF2-40B4-BE49-F238E27FC236}">
                <a16:creationId xmlns:a16="http://schemas.microsoft.com/office/drawing/2014/main" id="{38220015-564C-295A-F84A-D6D78BFB3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54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RN - Wikipedia">
            <a:extLst>
              <a:ext uri="{FF2B5EF4-FFF2-40B4-BE49-F238E27FC236}">
                <a16:creationId xmlns:a16="http://schemas.microsoft.com/office/drawing/2014/main" id="{9F40226A-C118-BA57-277F-BBAEFF681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1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0BD324-4C87-C7FF-49AA-813D18189B7E}"/>
              </a:ext>
            </a:extLst>
          </p:cNvPr>
          <p:cNvSpPr txBox="1"/>
          <p:nvPr/>
        </p:nvSpPr>
        <p:spPr>
          <a:xfrm>
            <a:off x="11764737" y="6391666"/>
            <a:ext cx="29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2257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D7FCC8D-D369-EDC2-F16F-C0781A2222FC}"/>
              </a:ext>
            </a:extLst>
          </p:cNvPr>
          <p:cNvSpPr/>
          <p:nvPr/>
        </p:nvSpPr>
        <p:spPr>
          <a:xfrm>
            <a:off x="0" y="-1"/>
            <a:ext cx="12192000" cy="1183821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B573BE-EB0E-8948-B73D-936F2A2B9172}"/>
              </a:ext>
            </a:extLst>
          </p:cNvPr>
          <p:cNvSpPr/>
          <p:nvPr/>
        </p:nvSpPr>
        <p:spPr>
          <a:xfrm>
            <a:off x="0" y="6294664"/>
            <a:ext cx="12192000" cy="563336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26ABDF-EE52-F02E-999B-1F0EB304C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183820"/>
          </a:xfrm>
        </p:spPr>
        <p:txBody>
          <a:bodyPr/>
          <a:lstStyle/>
          <a:p>
            <a:pPr algn="ctr"/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Bruksregler for NTNU-logoen - Kunnskapsbasen - NTNU">
            <a:extLst>
              <a:ext uri="{FF2B5EF4-FFF2-40B4-BE49-F238E27FC236}">
                <a16:creationId xmlns:a16="http://schemas.microsoft.com/office/drawing/2014/main" id="{8FEA32AB-107D-219E-372F-5C31CBA966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0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309" t="13616" r="1161" b="19679"/>
          <a:stretch/>
        </p:blipFill>
        <p:spPr bwMode="auto">
          <a:xfrm>
            <a:off x="1091806" y="6294664"/>
            <a:ext cx="2647438" cy="563336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Home | CLIC Detector and Physics">
            <a:extLst>
              <a:ext uri="{FF2B5EF4-FFF2-40B4-BE49-F238E27FC236}">
                <a16:creationId xmlns:a16="http://schemas.microsoft.com/office/drawing/2014/main" id="{38220015-564C-295A-F84A-D6D78BFB3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54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RN - Wikipedia">
            <a:extLst>
              <a:ext uri="{FF2B5EF4-FFF2-40B4-BE49-F238E27FC236}">
                <a16:creationId xmlns:a16="http://schemas.microsoft.com/office/drawing/2014/main" id="{9F40226A-C118-BA57-277F-BBAEFF681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1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0BD324-4C87-C7FF-49AA-813D18189B7E}"/>
              </a:ext>
            </a:extLst>
          </p:cNvPr>
          <p:cNvSpPr txBox="1"/>
          <p:nvPr/>
        </p:nvSpPr>
        <p:spPr>
          <a:xfrm>
            <a:off x="11764737" y="6391666"/>
            <a:ext cx="29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69378-7AE9-C31E-98DC-AF245CD7EDEA}"/>
              </a:ext>
            </a:extLst>
          </p:cNvPr>
          <p:cNvSpPr txBox="1">
            <a:spLocks/>
          </p:cNvSpPr>
          <p:nvPr/>
        </p:nvSpPr>
        <p:spPr>
          <a:xfrm>
            <a:off x="95249" y="1409246"/>
            <a:ext cx="1175744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dirty="0"/>
              <a:t>[1] https://journals.aps.org/prab/pdf/10.1103/PhysRevSTAB.12.074201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b-NO" dirty="0"/>
              <a:t>[2] file:///C:/Users/victormb/Documents/Papers/1-s2.0-0168900294912939-main.pdf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b-NO" dirty="0"/>
              <a:t>[3] </a:t>
            </a:r>
            <a:r>
              <a:rPr lang="nb-NO" dirty="0">
                <a:hlinkClick r:id="rId6"/>
              </a:rPr>
              <a:t>https://accelconf.web.cern.ch/ipac2016/papers/thpow015.pdf</a:t>
            </a: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nb-NO" dirty="0"/>
              <a:t>[4] </a:t>
            </a:r>
            <a:r>
              <a:rPr lang="nb-NO" dirty="0">
                <a:hlinkClick r:id="rId7"/>
              </a:rPr>
              <a:t>https://psec.uchicago.edu/library/photocathodes/loch_thesis_CsTe.pdf</a:t>
            </a: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nb-NO" dirty="0"/>
              <a:t>[5] Hot Electron </a:t>
            </a:r>
            <a:r>
              <a:rPr lang="nb-NO" dirty="0" err="1"/>
              <a:t>enhanced</a:t>
            </a:r>
            <a:r>
              <a:rPr lang="nb-NO" dirty="0"/>
              <a:t> </a:t>
            </a:r>
            <a:r>
              <a:rPr lang="nb-NO" dirty="0" err="1"/>
              <a:t>photoemission</a:t>
            </a:r>
            <a:r>
              <a:rPr lang="nb-NO" dirty="0"/>
              <a:t> from laser </a:t>
            </a:r>
            <a:r>
              <a:rPr lang="nb-NO" dirty="0" err="1"/>
              <a:t>fabricated</a:t>
            </a:r>
            <a:r>
              <a:rPr lang="nb-NO" dirty="0"/>
              <a:t> </a:t>
            </a:r>
            <a:r>
              <a:rPr lang="nb-NO" dirty="0" err="1"/>
              <a:t>plasmonic</a:t>
            </a:r>
            <a:r>
              <a:rPr lang="nb-NO" dirty="0"/>
              <a:t> </a:t>
            </a:r>
            <a:r>
              <a:rPr lang="nb-NO" dirty="0" err="1"/>
              <a:t>cathodes</a:t>
            </a:r>
            <a:endParaRPr lang="nb-NO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nb-NO" dirty="0"/>
              <a:t>[6]https://pubs.aip.org/aip/jap/article/127/16/164903/153446/A-quantum-model-for-photoemission-from-metal</a:t>
            </a:r>
          </a:p>
        </p:txBody>
      </p:sp>
    </p:spTree>
    <p:extLst>
      <p:ext uri="{BB962C8B-B14F-4D97-AF65-F5344CB8AC3E}">
        <p14:creationId xmlns:p14="http://schemas.microsoft.com/office/powerpoint/2010/main" val="3507146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D7FCC8D-D369-EDC2-F16F-C0781A2222FC}"/>
              </a:ext>
            </a:extLst>
          </p:cNvPr>
          <p:cNvSpPr/>
          <p:nvPr/>
        </p:nvSpPr>
        <p:spPr>
          <a:xfrm>
            <a:off x="0" y="-1"/>
            <a:ext cx="12192000" cy="1183821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B573BE-EB0E-8948-B73D-936F2A2B9172}"/>
              </a:ext>
            </a:extLst>
          </p:cNvPr>
          <p:cNvSpPr/>
          <p:nvPr/>
        </p:nvSpPr>
        <p:spPr>
          <a:xfrm>
            <a:off x="0" y="6294664"/>
            <a:ext cx="12192000" cy="563336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26ABDF-EE52-F02E-999B-1F0EB304C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183820"/>
          </a:xfrm>
        </p:spPr>
        <p:txBody>
          <a:bodyPr/>
          <a:lstStyle/>
          <a:p>
            <a:pPr algn="ctr"/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Basic Physics Behind Photoemission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Bruksregler for NTNU-logoen - Kunnskapsbasen - NTNU">
            <a:extLst>
              <a:ext uri="{FF2B5EF4-FFF2-40B4-BE49-F238E27FC236}">
                <a16:creationId xmlns:a16="http://schemas.microsoft.com/office/drawing/2014/main" id="{8FEA32AB-107D-219E-372F-5C31CBA966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10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309" t="13616" r="1161" b="19679"/>
          <a:stretch/>
        </p:blipFill>
        <p:spPr bwMode="auto">
          <a:xfrm>
            <a:off x="1091806" y="6294664"/>
            <a:ext cx="2647438" cy="563336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Home | CLIC Detector and Physics">
            <a:extLst>
              <a:ext uri="{FF2B5EF4-FFF2-40B4-BE49-F238E27FC236}">
                <a16:creationId xmlns:a16="http://schemas.microsoft.com/office/drawing/2014/main" id="{38220015-564C-295A-F84A-D6D78BFB3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54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RN - Wikipedia">
            <a:extLst>
              <a:ext uri="{FF2B5EF4-FFF2-40B4-BE49-F238E27FC236}">
                <a16:creationId xmlns:a16="http://schemas.microsoft.com/office/drawing/2014/main" id="{9F40226A-C118-BA57-277F-BBAEFF681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1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0BD324-4C87-C7FF-49AA-813D18189B7E}"/>
              </a:ext>
            </a:extLst>
          </p:cNvPr>
          <p:cNvSpPr txBox="1"/>
          <p:nvPr/>
        </p:nvSpPr>
        <p:spPr>
          <a:xfrm>
            <a:off x="11764737" y="6391666"/>
            <a:ext cx="29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CE548E4-C7AD-D386-82DB-3E01C342FA98}"/>
              </a:ext>
            </a:extLst>
          </p:cNvPr>
          <p:cNvGrpSpPr/>
          <p:nvPr/>
        </p:nvGrpSpPr>
        <p:grpSpPr>
          <a:xfrm>
            <a:off x="4919201" y="1178106"/>
            <a:ext cx="7590381" cy="5062052"/>
            <a:chOff x="7524748" y="2071203"/>
            <a:chExt cx="4911092" cy="3275860"/>
          </a:xfrm>
        </p:grpSpPr>
        <p:pic>
          <p:nvPicPr>
            <p:cNvPr id="1026" name="Picture 2" descr="Color) Three-step model of photoemission. | Download Scientific Diagram">
              <a:extLst>
                <a:ext uri="{FF2B5EF4-FFF2-40B4-BE49-F238E27FC236}">
                  <a16:creationId xmlns:a16="http://schemas.microsoft.com/office/drawing/2014/main" id="{C8CE9F1D-B62F-4125-0820-3C18D5192E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4748" y="2071203"/>
              <a:ext cx="4667250" cy="2847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Content Placeholder 2">
              <a:extLst>
                <a:ext uri="{FF2B5EF4-FFF2-40B4-BE49-F238E27FC236}">
                  <a16:creationId xmlns:a16="http://schemas.microsoft.com/office/drawing/2014/main" id="{9A27EC50-A791-042F-0681-32C23523341B}"/>
                </a:ext>
              </a:extLst>
            </p:cNvPr>
            <p:cNvSpPr txBox="1">
              <a:spLocks/>
            </p:cNvSpPr>
            <p:nvPr/>
          </p:nvSpPr>
          <p:spPr>
            <a:xfrm>
              <a:off x="7959090" y="5110389"/>
              <a:ext cx="4476750" cy="23667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nb-NO" sz="1400" dirty="0"/>
                <a:t>Figurex : Taken from [1]</a:t>
              </a:r>
            </a:p>
            <a:p>
              <a:pPr marL="0" indent="0">
                <a:buFont typeface="Arial" panose="020B0604020202020204" pitchFamily="34" charset="0"/>
                <a:buNone/>
              </a:pPr>
              <a:endParaRPr lang="nb-NO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E0C7BF-7A5F-8E53-5BB9-C88867AE1DA5}"/>
                </a:ext>
              </a:extLst>
            </p:cNvPr>
            <p:cNvSpPr/>
            <p:nvPr/>
          </p:nvSpPr>
          <p:spPr>
            <a:xfrm>
              <a:off x="8464731" y="3152503"/>
              <a:ext cx="1767840" cy="115824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07564E1-2423-B567-1996-4BBDC0400540}"/>
                </a:ext>
              </a:extLst>
            </p:cNvPr>
            <p:cNvSpPr/>
            <p:nvPr/>
          </p:nvSpPr>
          <p:spPr>
            <a:xfrm>
              <a:off x="9161416" y="2464526"/>
              <a:ext cx="1310639" cy="74893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6988F78-6393-DD1E-0A34-1FEFC497E5EE}"/>
                </a:ext>
              </a:extLst>
            </p:cNvPr>
            <p:cNvSpPr/>
            <p:nvPr/>
          </p:nvSpPr>
          <p:spPr>
            <a:xfrm>
              <a:off x="10273936" y="2458247"/>
              <a:ext cx="1310639" cy="74893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9ECB9B-6A4A-3A2D-0B08-D4F26EA29108}"/>
              </a:ext>
            </a:extLst>
          </p:cNvPr>
          <p:cNvGrpSpPr/>
          <p:nvPr/>
        </p:nvGrpSpPr>
        <p:grpSpPr>
          <a:xfrm>
            <a:off x="636024" y="2408859"/>
            <a:ext cx="4476750" cy="4351338"/>
            <a:chOff x="95250" y="1409246"/>
            <a:chExt cx="4476750" cy="4351338"/>
          </a:xfrm>
        </p:grpSpPr>
        <p:sp>
          <p:nvSpPr>
            <p:cNvPr id="12" name="Content Placeholder 2">
              <a:extLst>
                <a:ext uri="{FF2B5EF4-FFF2-40B4-BE49-F238E27FC236}">
                  <a16:creationId xmlns:a16="http://schemas.microsoft.com/office/drawing/2014/main" id="{0D872E5C-DD16-FA3D-9DBB-9FDA4F0773A0}"/>
                </a:ext>
              </a:extLst>
            </p:cNvPr>
            <p:cNvSpPr txBox="1">
              <a:spLocks/>
            </p:cNvSpPr>
            <p:nvPr/>
          </p:nvSpPr>
          <p:spPr>
            <a:xfrm>
              <a:off x="95250" y="1409246"/>
              <a:ext cx="4476750" cy="435133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nb-NO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Three step model:</a:t>
              </a:r>
            </a:p>
            <a:p>
              <a:pPr marL="514350" indent="-514350">
                <a:buFont typeface="Arial" panose="020B0604020202020204" pitchFamily="34" charset="0"/>
                <a:buAutoNum type="arabicPeriod"/>
              </a:pPr>
              <a:r>
                <a:rPr lang="nb-NO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Photon absorption</a:t>
              </a:r>
            </a:p>
            <a:p>
              <a:pPr marL="514350" indent="-514350">
                <a:buFont typeface="Arial" panose="020B0604020202020204" pitchFamily="34" charset="0"/>
                <a:buAutoNum type="arabicPeriod"/>
              </a:pPr>
              <a:r>
                <a:rPr lang="nb-NO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Electron migration</a:t>
              </a:r>
            </a:p>
            <a:p>
              <a:pPr marL="514350" indent="-514350">
                <a:buFont typeface="Arial" panose="020B0604020202020204" pitchFamily="34" charset="0"/>
                <a:buAutoNum type="arabicPeriod"/>
              </a:pPr>
              <a:r>
                <a:rPr lang="nb-NO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Potential barrier esape</a:t>
              </a:r>
            </a:p>
            <a:p>
              <a:pPr marL="0" indent="0">
                <a:buFont typeface="Arial" panose="020B0604020202020204" pitchFamily="34" charset="0"/>
                <a:buNone/>
              </a:pPr>
              <a:br>
                <a:rPr lang="nb-NO" dirty="0"/>
              </a:br>
              <a:br>
                <a:rPr lang="nb-NO" dirty="0"/>
              </a:br>
              <a:endParaRPr lang="nb-NO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nb-NO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F5EC956-65AC-6D87-6800-071191755F7E}"/>
                </a:ext>
              </a:extLst>
            </p:cNvPr>
            <p:cNvSpPr/>
            <p:nvPr/>
          </p:nvSpPr>
          <p:spPr>
            <a:xfrm>
              <a:off x="95250" y="1802674"/>
              <a:ext cx="3413060" cy="65557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7893F3E-1C89-3D41-0F36-8612B5AE29DB}"/>
                </a:ext>
              </a:extLst>
            </p:cNvPr>
            <p:cNvSpPr/>
            <p:nvPr/>
          </p:nvSpPr>
          <p:spPr>
            <a:xfrm>
              <a:off x="95250" y="2426582"/>
              <a:ext cx="3413060" cy="565745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6BA0EBF-A5A6-2869-7155-4FB4D741A55F}"/>
                </a:ext>
              </a:extLst>
            </p:cNvPr>
            <p:cNvSpPr/>
            <p:nvPr/>
          </p:nvSpPr>
          <p:spPr>
            <a:xfrm>
              <a:off x="95250" y="2884899"/>
              <a:ext cx="3879591" cy="74893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57480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D7FCC8D-D369-EDC2-F16F-C0781A2222FC}"/>
              </a:ext>
            </a:extLst>
          </p:cNvPr>
          <p:cNvSpPr/>
          <p:nvPr/>
        </p:nvSpPr>
        <p:spPr>
          <a:xfrm>
            <a:off x="0" y="-1"/>
            <a:ext cx="12192000" cy="1183821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B573BE-EB0E-8948-B73D-936F2A2B9172}"/>
              </a:ext>
            </a:extLst>
          </p:cNvPr>
          <p:cNvSpPr/>
          <p:nvPr/>
        </p:nvSpPr>
        <p:spPr>
          <a:xfrm>
            <a:off x="0" y="6294664"/>
            <a:ext cx="12192000" cy="563336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26ABDF-EE52-F02E-999B-1F0EB304C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183820"/>
          </a:xfrm>
        </p:spPr>
        <p:txBody>
          <a:bodyPr>
            <a:normAutofit fontScale="90000"/>
          </a:bodyPr>
          <a:lstStyle/>
          <a:p>
            <a:pPr algn="ctr"/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Basic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Physics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Behind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Photoemission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:</a:t>
            </a:r>
            <a:b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</a:b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Three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Step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 Model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Bruksregler for NTNU-logoen - Kunnskapsbasen - NTNU">
            <a:extLst>
              <a:ext uri="{FF2B5EF4-FFF2-40B4-BE49-F238E27FC236}">
                <a16:creationId xmlns:a16="http://schemas.microsoft.com/office/drawing/2014/main" id="{8FEA32AB-107D-219E-372F-5C31CBA966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10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309" t="13616" r="1161" b="19679"/>
          <a:stretch/>
        </p:blipFill>
        <p:spPr bwMode="auto">
          <a:xfrm>
            <a:off x="1091806" y="6294664"/>
            <a:ext cx="2647438" cy="563336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Home | CLIC Detector and Physics">
            <a:extLst>
              <a:ext uri="{FF2B5EF4-FFF2-40B4-BE49-F238E27FC236}">
                <a16:creationId xmlns:a16="http://schemas.microsoft.com/office/drawing/2014/main" id="{38220015-564C-295A-F84A-D6D78BFB3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54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RN - Wikipedia">
            <a:extLst>
              <a:ext uri="{FF2B5EF4-FFF2-40B4-BE49-F238E27FC236}">
                <a16:creationId xmlns:a16="http://schemas.microsoft.com/office/drawing/2014/main" id="{9F40226A-C118-BA57-277F-BBAEFF681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1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0BD324-4C87-C7FF-49AA-813D18189B7E}"/>
              </a:ext>
            </a:extLst>
          </p:cNvPr>
          <p:cNvSpPr txBox="1"/>
          <p:nvPr/>
        </p:nvSpPr>
        <p:spPr>
          <a:xfrm>
            <a:off x="11764737" y="6391666"/>
            <a:ext cx="29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0D872E5C-DD16-FA3D-9DBB-9FDA4F0773A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724" y="2940102"/>
                <a:ext cx="10801350" cy="4351338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nb-NO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nb-NO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nb-NO" i="1" dirty="0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nb-NO" i="1" dirty="0" smtClean="0">
                        <a:latin typeface="Cambria Math" panose="02040503050406030204" pitchFamily="18" charset="0"/>
                      </a:rPr>
                      <m:t>)  </m:t>
                    </m:r>
                  </m:oMath>
                </a14:m>
                <a:r>
                  <a:rPr lang="nb-N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is </a:t>
                </a:r>
                <a:r>
                  <a:rPr lang="nb-NO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reflectance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nb-NO" i="1" dirty="0" smtClean="0">
                        <a:latin typeface="Cambria Math" panose="02040503050406030204" pitchFamily="18" charset="0"/>
                      </a:rPr>
                      <m:t>(1−</m:t>
                    </m:r>
                    <m:sSub>
                      <m:sSubPr>
                        <m:ctrlPr>
                          <a:rPr lang="nb-NO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nb-NO" b="0" i="1" dirty="0" smtClean="0">
                            <a:latin typeface="Cambria Math" panose="02040503050406030204" pitchFamily="18" charset="0"/>
                          </a:rPr>
                          <m:t>𝐹𝐷</m:t>
                        </m:r>
                      </m:sub>
                    </m:sSub>
                    <m:r>
                      <a:rPr lang="nb-NO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nb-NO" i="1" dirty="0" err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nb-NO" i="1" dirty="0" err="1">
                        <a:latin typeface="Cambria Math" panose="02040503050406030204" pitchFamily="18" charset="0"/>
                      </a:rPr>
                      <m:t>+</m:t>
                    </m:r>
                    <m:r>
                      <a:rPr lang="nb-NO" i="1" dirty="0" err="1">
                        <a:latin typeface="Cambria Math" panose="02040503050406030204" pitchFamily="18" charset="0"/>
                      </a:rPr>
                      <m:t>h𝑤</m:t>
                    </m:r>
                    <m:r>
                      <a:rPr lang="nb-NO" i="1" dirty="0">
                        <a:latin typeface="Cambria Math" panose="02040503050406030204" pitchFamily="18" charset="0"/>
                      </a:rPr>
                      <m:t>)) </m:t>
                    </m:r>
                  </m:oMath>
                </a14:m>
                <a:r>
                  <a:rPr lang="nb-N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= available </a:t>
                </a:r>
                <a:r>
                  <a:rPr lang="nb-NO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states</a:t>
                </a:r>
                <a:r>
                  <a:rPr lang="nb-N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at </a:t>
                </a:r>
                <a:r>
                  <a:rPr lang="nb-NO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energy</a:t>
                </a:r>
                <a:r>
                  <a:rPr lang="nb-N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nb-NO" i="1" dirty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nb-NO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nb-NO" i="1" dirty="0">
                        <a:latin typeface="Cambria Math" panose="02040503050406030204" pitchFamily="18" charset="0"/>
                      </a:rPr>
                      <m:t>h𝑤</m:t>
                    </m:r>
                    <m:r>
                      <a:rPr lang="nb-NO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nb-NO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nb-NO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i="1" dirty="0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nb-NO" b="0" i="1" dirty="0" smtClean="0">
                            <a:latin typeface="Cambria Math" panose="02040503050406030204" pitchFamily="18" charset="0"/>
                          </a:rPr>
                          <m:t>𝐹𝐷</m:t>
                        </m:r>
                      </m:sub>
                    </m:sSub>
                    <m:d>
                      <m:dPr>
                        <m:ctrlPr>
                          <a:rPr lang="nb-NO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b-NO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nb-NO" b="0" i="0" dirty="0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nb-NO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occupied</a:t>
                </a:r>
                <a:r>
                  <a:rPr lang="nb-N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nb-NO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states</a:t>
                </a:r>
                <a:r>
                  <a:rPr lang="nb-N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at </a:t>
                </a:r>
                <a:r>
                  <a:rPr lang="nb-NO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energy</a:t>
                </a:r>
                <a:r>
                  <a:rPr lang="nb-N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nb-NO" b="0" i="1" smtClean="0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𝐸</m:t>
                    </m:r>
                  </m:oMath>
                </a14:m>
                <a:br>
                  <a:rPr lang="nb-N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nb-NO" b="0" i="1" dirty="0" smtClean="0">
                            <a:latin typeface="Cambria Math" panose="02040503050406030204" pitchFamily="18" charset="0"/>
                            <a:ea typeface="Calibri"/>
                            <a:cs typeface="Calibri"/>
                          </a:rPr>
                        </m:ctrlPr>
                      </m:sSubPr>
                      <m:e>
                        <m:r>
                          <a:rPr lang="nb-NO" i="1" dirty="0" smtClean="0">
                            <a:latin typeface="Cambria Math" panose="02040503050406030204" pitchFamily="18" charset="0"/>
                            <a:ea typeface="Calibri"/>
                            <a:cs typeface="Calibri"/>
                          </a:rPr>
                          <m:t>𝐹</m:t>
                        </m:r>
                      </m:e>
                      <m:sub>
                        <m:r>
                          <a:rPr lang="nb-NO" b="0" i="1" dirty="0" smtClean="0">
                            <a:latin typeface="Cambria Math" panose="02040503050406030204" pitchFamily="18" charset="0"/>
                            <a:ea typeface="Calibri"/>
                            <a:cs typeface="Calibri"/>
                          </a:rPr>
                          <m:t>𝑒𝑒</m:t>
                        </m:r>
                      </m:sub>
                    </m:sSub>
                  </m:oMath>
                </a14:m>
                <a:r>
                  <a:rPr lang="nb-N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= </a:t>
                </a:r>
                <a:r>
                  <a:rPr lang="nb-NO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scattering</a:t>
                </a:r>
                <a:r>
                  <a:rPr lang="nb-N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nb-NO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probability</a:t>
                </a:r>
                <a:r>
                  <a:rPr lang="nb-N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nb-NO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depending</a:t>
                </a:r>
                <a:r>
                  <a:rPr lang="nb-N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nb-NO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on</a:t>
                </a:r>
                <a:r>
                  <a:rPr lang="nb-N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nb-NO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wavelength</a:t>
                </a:r>
                <a:r>
                  <a:rPr lang="nb-N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and angle</a:t>
                </a:r>
              </a:p>
              <a:p>
                <a:pPr marL="0" indent="0">
                  <a:buNone/>
                </a:pPr>
                <a:endParaRPr lang="nb-NO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0" indent="0">
                  <a:buNone/>
                </a:pPr>
                <a:r>
                  <a:rPr lang="nb-N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Equation </a:t>
                </a:r>
                <a:r>
                  <a:rPr lang="nb-NO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can</a:t>
                </a:r>
                <a:r>
                  <a:rPr lang="nb-N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be </a:t>
                </a:r>
                <a:r>
                  <a:rPr lang="nb-NO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greatly</a:t>
                </a:r>
                <a:r>
                  <a:rPr lang="nb-N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nb-NO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simplified</a:t>
                </a:r>
                <a:r>
                  <a:rPr lang="nb-N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, </a:t>
                </a:r>
                <a:r>
                  <a:rPr lang="nb-NO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but</a:t>
                </a:r>
                <a:r>
                  <a:rPr lang="nb-N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is just </a:t>
                </a:r>
                <a:r>
                  <a:rPr lang="nb-NO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important</a:t>
                </a:r>
                <a:r>
                  <a:rPr lang="nb-N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nb-NO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you</a:t>
                </a:r>
                <a:r>
                  <a:rPr lang="nb-N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nb-NO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know</a:t>
                </a:r>
                <a:r>
                  <a:rPr lang="nb-N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it </a:t>
                </a:r>
                <a:r>
                  <a:rPr lang="nb-NO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exists</a:t>
                </a:r>
                <a:br>
                  <a:rPr lang="nb-NO" dirty="0"/>
                </a:br>
                <a:br>
                  <a:rPr lang="nb-NO" dirty="0"/>
                </a:br>
                <a:endParaRPr lang="nb-NO" dirty="0">
                  <a:ea typeface="Calibri"/>
                  <a:cs typeface="Calibri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nb-NO" dirty="0"/>
              </a:p>
            </p:txBody>
          </p:sp>
        </mc:Choice>
        <mc:Fallback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0D872E5C-DD16-FA3D-9DBB-9FDA4F0773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724" y="2940102"/>
                <a:ext cx="10801350" cy="4351338"/>
              </a:xfrm>
              <a:prstGeom prst="rect">
                <a:avLst/>
              </a:prstGeom>
              <a:blipFill>
                <a:blip r:embed="rId7"/>
                <a:stretch>
                  <a:fillRect l="-1185" t="-15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 descr="A mathematical equation with a line&#10;&#10;Description automatically generated">
            <a:extLst>
              <a:ext uri="{FF2B5EF4-FFF2-40B4-BE49-F238E27FC236}">
                <a16:creationId xmlns:a16="http://schemas.microsoft.com/office/drawing/2014/main" id="{E9A28FFB-238F-DC41-D983-46C9A90F2E5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0900" y="1566618"/>
            <a:ext cx="10020300" cy="118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451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D7FCC8D-D369-EDC2-F16F-C0781A2222FC}"/>
              </a:ext>
            </a:extLst>
          </p:cNvPr>
          <p:cNvSpPr/>
          <p:nvPr/>
        </p:nvSpPr>
        <p:spPr>
          <a:xfrm>
            <a:off x="0" y="-1"/>
            <a:ext cx="12192000" cy="1183821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B573BE-EB0E-8948-B73D-936F2A2B9172}"/>
              </a:ext>
            </a:extLst>
          </p:cNvPr>
          <p:cNvSpPr/>
          <p:nvPr/>
        </p:nvSpPr>
        <p:spPr>
          <a:xfrm>
            <a:off x="0" y="6294664"/>
            <a:ext cx="12192000" cy="563336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26ABDF-EE52-F02E-999B-1F0EB304C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183820"/>
          </a:xfrm>
        </p:spPr>
        <p:txBody>
          <a:bodyPr>
            <a:normAutofit fontScale="90000"/>
          </a:bodyPr>
          <a:lstStyle/>
          <a:p>
            <a:pPr algn="ctr"/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Basic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Physics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Behind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Photoemission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:</a:t>
            </a:r>
            <a:b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</a:b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Fowler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Dubridge</a:t>
            </a:r>
            <a:endParaRPr lang="en-US" dirty="0" err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Bruksregler for NTNU-logoen - Kunnskapsbasen - NTNU">
            <a:extLst>
              <a:ext uri="{FF2B5EF4-FFF2-40B4-BE49-F238E27FC236}">
                <a16:creationId xmlns:a16="http://schemas.microsoft.com/office/drawing/2014/main" id="{8FEA32AB-107D-219E-372F-5C31CBA966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10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309" t="13616" r="1161" b="19679"/>
          <a:stretch/>
        </p:blipFill>
        <p:spPr bwMode="auto">
          <a:xfrm>
            <a:off x="1091806" y="6294664"/>
            <a:ext cx="2647438" cy="563336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Home | CLIC Detector and Physics">
            <a:extLst>
              <a:ext uri="{FF2B5EF4-FFF2-40B4-BE49-F238E27FC236}">
                <a16:creationId xmlns:a16="http://schemas.microsoft.com/office/drawing/2014/main" id="{38220015-564C-295A-F84A-D6D78BFB3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54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RN - Wikipedia">
            <a:extLst>
              <a:ext uri="{FF2B5EF4-FFF2-40B4-BE49-F238E27FC236}">
                <a16:creationId xmlns:a16="http://schemas.microsoft.com/office/drawing/2014/main" id="{9F40226A-C118-BA57-277F-BBAEFF681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1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0BD324-4C87-C7FF-49AA-813D18189B7E}"/>
              </a:ext>
            </a:extLst>
          </p:cNvPr>
          <p:cNvSpPr txBox="1"/>
          <p:nvPr/>
        </p:nvSpPr>
        <p:spPr>
          <a:xfrm>
            <a:off x="11764737" y="6391666"/>
            <a:ext cx="29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D872E5C-DD16-FA3D-9DBB-9FDA4F0773A0}"/>
              </a:ext>
            </a:extLst>
          </p:cNvPr>
          <p:cNvSpPr txBox="1">
            <a:spLocks/>
          </p:cNvSpPr>
          <p:nvPr/>
        </p:nvSpPr>
        <p:spPr>
          <a:xfrm>
            <a:off x="394485" y="1563573"/>
            <a:ext cx="447675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Fowler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Dubridge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assumptions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Fermi-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Dirac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distribution</a:t>
            </a:r>
            <a:endParaRPr lang="nb-NO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Uniform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momentum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space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distribution</a:t>
            </a:r>
            <a:endParaRPr lang="nb-NO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Photon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absorption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independent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electron’s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initial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energy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state</a:t>
            </a:r>
            <a:endParaRPr lang="nb-NO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Only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normal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momentum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affected</a:t>
            </a:r>
            <a:endParaRPr lang="nb-NO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Escape is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possible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normal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momentum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larger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than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work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function</a:t>
            </a:r>
            <a:br>
              <a:rPr lang="nb-NO" dirty="0"/>
            </a:br>
            <a:br>
              <a:rPr lang="nb-NO" dirty="0"/>
            </a:br>
            <a:endParaRPr lang="nb-NO" dirty="0">
              <a:cs typeface="Calibri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F9AC498-8C56-4322-9F8A-E2193CE47F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29790" y="1559260"/>
            <a:ext cx="3181794" cy="6858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4923169-915B-A4D6-8973-9C8402F200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29296" y="2133419"/>
            <a:ext cx="5868219" cy="129558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A7E9E2BD-A0D7-06DC-83F0-6209B3E575A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72832" y="3739242"/>
                <a:ext cx="2037659" cy="2011176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40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nb-NO" b="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sSub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𝑎</m:t>
                        </m:r>
                      </m:e>
                      <m:sub>
                        <m:r>
                          <a:rPr lang="nb-NO" b="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1</m:t>
                        </m:r>
                      </m:sub>
                    </m:sSub>
                    <m:r>
                      <a:rPr lang="nb-NO" b="0" i="1" smtClean="0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= </m:t>
                    </m:r>
                  </m:oMath>
                </a14:m>
                <a:r>
                  <a:rPr lang="nb-NO" b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material </a:t>
                </a:r>
                <a:r>
                  <a:rPr lang="nb-NO" b="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constant</a:t>
                </a:r>
                <a:endParaRPr lang="nb-NO" b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nb-NO" b="0" i="1" smtClean="0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𝑅</m:t>
                    </m:r>
                    <m:r>
                      <a:rPr lang="nb-NO" b="0" i="1" smtClean="0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=</m:t>
                    </m:r>
                  </m:oMath>
                </a14:m>
                <a:r>
                  <a:rPr lang="nb-NO" b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refletivity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nb-NO" b="0" i="1" smtClean="0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𝐴</m:t>
                    </m:r>
                    <m:r>
                      <a:rPr lang="nb-NO" b="0" i="1" smtClean="0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= </m:t>
                    </m:r>
                  </m:oMath>
                </a14:m>
                <a:r>
                  <a:rPr lang="en-GB" dirty="0"/>
                  <a:t>120 A/cm</a:t>
                </a:r>
                <a:r>
                  <a:rPr lang="en-GB" baseline="30000" dirty="0"/>
                  <a:t>2</a:t>
                </a:r>
                <a:r>
                  <a:rPr lang="en-GB" dirty="0"/>
                  <a:t>/K</a:t>
                </a:r>
                <a:r>
                  <a:rPr lang="en-GB" baseline="30000" dirty="0"/>
                  <a:t>2</a:t>
                </a:r>
                <a:endParaRPr lang="nb-NO" b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nb-NO" b="0" i="1" smtClean="0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𝑇</m:t>
                    </m:r>
                    <m:r>
                      <a:rPr lang="nb-NO" b="0" i="1" smtClean="0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= </m:t>
                    </m:r>
                  </m:oMath>
                </a14:m>
                <a:r>
                  <a:rPr lang="nb-NO" b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temperature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nb-NO" b="0" i="1" smtClean="0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𝐹</m:t>
                    </m:r>
                    <m:r>
                      <a:rPr lang="nb-NO" b="0" i="1" smtClean="0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= </m:t>
                    </m:r>
                  </m:oMath>
                </a14:m>
                <a:r>
                  <a:rPr lang="nb-NO" b="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Fowler’s</a:t>
                </a:r>
                <a:r>
                  <a:rPr lang="nb-NO" b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nb-NO" b="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function</a:t>
                </a:r>
                <a:endParaRPr lang="nb-NO" b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nb-NO" b="0" i="1" smtClean="0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𝑊</m:t>
                    </m:r>
                    <m:r>
                      <a:rPr lang="nb-NO" b="0" i="1" smtClean="0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= </m:t>
                    </m:r>
                  </m:oMath>
                </a14:m>
                <a:r>
                  <a:rPr lang="nb-NO" b="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work</a:t>
                </a:r>
                <a:r>
                  <a:rPr lang="nb-NO" b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nb-NO" b="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function</a:t>
                </a:r>
                <a:endParaRPr lang="nb-NO" b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nb-NO" b="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sSub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𝑘</m:t>
                        </m:r>
                      </m:e>
                      <m:sub>
                        <m:r>
                          <a:rPr lang="nb-NO" b="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𝑏</m:t>
                        </m:r>
                      </m:sub>
                    </m:sSub>
                    <m:r>
                      <a:rPr lang="nb-NO" b="0" i="1" smtClean="0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= </m:t>
                    </m:r>
                  </m:oMath>
                </a14:m>
                <a:r>
                  <a:rPr lang="nb-NO" b="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boltzmann</a:t>
                </a:r>
                <a:r>
                  <a:rPr lang="nb-NO" b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nb-NO" b="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constant</a:t>
                </a:r>
                <a:endParaRPr lang="nb-NO" b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nb-NO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ahoma" panose="020B0604030504040204" pitchFamily="34" charset="0"/>
                      </a:rPr>
                      <m:t>ℏ</m:t>
                    </m:r>
                    <m:r>
                      <a:rPr lang="nb-NO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ahoma" panose="020B0604030504040204" pitchFamily="34" charset="0"/>
                      </a:rPr>
                      <m:t>𝜔</m:t>
                    </m:r>
                    <m:r>
                      <a:rPr lang="nb-NO" b="0" i="1" smtClean="0">
                        <a:latin typeface="Cambria Math" panose="02040503050406030204" pitchFamily="18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m:t>= </m:t>
                    </m:r>
                  </m:oMath>
                </a14:m>
                <a:r>
                  <a:rPr lang="nb-NO" b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laser </a:t>
                </a:r>
                <a:r>
                  <a:rPr lang="nb-NO" b="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energy</a:t>
                </a:r>
                <a:endParaRPr lang="nb-NO" b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nb-NO" dirty="0"/>
              </a:p>
            </p:txBody>
          </p:sp>
        </mc:Choice>
        <mc:Fallback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A7E9E2BD-A0D7-06DC-83F0-6209B3E575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2832" y="3739242"/>
                <a:ext cx="2037659" cy="2011176"/>
              </a:xfrm>
              <a:prstGeom prst="rect">
                <a:avLst/>
              </a:prstGeom>
              <a:blipFill>
                <a:blip r:embed="rId9"/>
                <a:stretch>
                  <a:fillRect t="-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6749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D7FCC8D-D369-EDC2-F16F-C0781A2222FC}"/>
              </a:ext>
            </a:extLst>
          </p:cNvPr>
          <p:cNvSpPr/>
          <p:nvPr/>
        </p:nvSpPr>
        <p:spPr>
          <a:xfrm>
            <a:off x="0" y="-1"/>
            <a:ext cx="12192000" cy="1183821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B573BE-EB0E-8948-B73D-936F2A2B9172}"/>
              </a:ext>
            </a:extLst>
          </p:cNvPr>
          <p:cNvSpPr/>
          <p:nvPr/>
        </p:nvSpPr>
        <p:spPr>
          <a:xfrm>
            <a:off x="0" y="6294664"/>
            <a:ext cx="12192000" cy="563336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26ABDF-EE52-F02E-999B-1F0EB304C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183820"/>
          </a:xfrm>
        </p:spPr>
        <p:txBody>
          <a:bodyPr>
            <a:normAutofit fontScale="90000"/>
          </a:bodyPr>
          <a:lstStyle/>
          <a:p>
            <a:pPr algn="ctr"/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Basic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Physics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Behind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Photoemission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:</a:t>
            </a:r>
            <a:b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</a:b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Quantum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model</a:t>
            </a:r>
            <a:endParaRPr lang="en-US" dirty="0" err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Bruksregler for NTNU-logoen - Kunnskapsbasen - NTNU">
            <a:extLst>
              <a:ext uri="{FF2B5EF4-FFF2-40B4-BE49-F238E27FC236}">
                <a16:creationId xmlns:a16="http://schemas.microsoft.com/office/drawing/2014/main" id="{8FEA32AB-107D-219E-372F-5C31CBA966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10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309" t="13616" r="1161" b="19679"/>
          <a:stretch/>
        </p:blipFill>
        <p:spPr bwMode="auto">
          <a:xfrm>
            <a:off x="1091806" y="6294664"/>
            <a:ext cx="2647438" cy="563336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Home | CLIC Detector and Physics">
            <a:extLst>
              <a:ext uri="{FF2B5EF4-FFF2-40B4-BE49-F238E27FC236}">
                <a16:creationId xmlns:a16="http://schemas.microsoft.com/office/drawing/2014/main" id="{38220015-564C-295A-F84A-D6D78BFB3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54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RN - Wikipedia">
            <a:extLst>
              <a:ext uri="{FF2B5EF4-FFF2-40B4-BE49-F238E27FC236}">
                <a16:creationId xmlns:a16="http://schemas.microsoft.com/office/drawing/2014/main" id="{9F40226A-C118-BA57-277F-BBAEFF681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1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0BD324-4C87-C7FF-49AA-813D18189B7E}"/>
              </a:ext>
            </a:extLst>
          </p:cNvPr>
          <p:cNvSpPr txBox="1"/>
          <p:nvPr/>
        </p:nvSpPr>
        <p:spPr>
          <a:xfrm>
            <a:off x="11764737" y="6391666"/>
            <a:ext cx="29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D872E5C-DD16-FA3D-9DBB-9FDA4F0773A0}"/>
              </a:ext>
            </a:extLst>
          </p:cNvPr>
          <p:cNvSpPr txBox="1">
            <a:spLocks/>
          </p:cNvSpPr>
          <p:nvPr/>
        </p:nvSpPr>
        <p:spPr>
          <a:xfrm>
            <a:off x="0" y="1419847"/>
            <a:ext cx="447675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Interesting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model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trying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explain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happens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limit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between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photoemission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field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emission</a:t>
            </a:r>
            <a:b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nb-NO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nb-NO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different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electrons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tunnel or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reflect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when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they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hig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boundary</a:t>
            </a:r>
            <a:endParaRPr lang="nb-NO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br>
              <a:rPr lang="nb-NO" dirty="0"/>
            </a:br>
            <a:endParaRPr lang="nb-NO" dirty="0">
              <a:cs typeface="Calibri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34847F3-9D5F-2D35-6F3E-BC7DF12362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05464" y="1829961"/>
            <a:ext cx="7886536" cy="3818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290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D7FCC8D-D369-EDC2-F16F-C0781A2222FC}"/>
              </a:ext>
            </a:extLst>
          </p:cNvPr>
          <p:cNvSpPr/>
          <p:nvPr/>
        </p:nvSpPr>
        <p:spPr>
          <a:xfrm>
            <a:off x="0" y="-1"/>
            <a:ext cx="12192000" cy="1183821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B573BE-EB0E-8948-B73D-936F2A2B9172}"/>
              </a:ext>
            </a:extLst>
          </p:cNvPr>
          <p:cNvSpPr/>
          <p:nvPr/>
        </p:nvSpPr>
        <p:spPr>
          <a:xfrm>
            <a:off x="0" y="6294664"/>
            <a:ext cx="12192000" cy="563336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26ABDF-EE52-F02E-999B-1F0EB304C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183820"/>
          </a:xfrm>
        </p:spPr>
        <p:txBody>
          <a:bodyPr>
            <a:normAutofit fontScale="90000"/>
          </a:bodyPr>
          <a:lstStyle/>
          <a:p>
            <a:pPr algn="ctr"/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Basic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Physics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Behind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Photoemission</a:t>
            </a: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:</a:t>
            </a:r>
            <a:b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</a:br>
            <a:r>
              <a:rPr lang="nb-NO" dirty="0">
                <a:solidFill>
                  <a:schemeClr val="bg1"/>
                </a:solidFill>
                <a:latin typeface="Times New Roman"/>
                <a:cs typeface="Times New Roman"/>
              </a:rPr>
              <a:t>Quantum </a:t>
            </a:r>
            <a:r>
              <a:rPr lang="nb-NO" dirty="0" err="1">
                <a:solidFill>
                  <a:schemeClr val="bg1"/>
                </a:solidFill>
                <a:latin typeface="Times New Roman"/>
                <a:cs typeface="Times New Roman"/>
              </a:rPr>
              <a:t>model</a:t>
            </a:r>
            <a:endParaRPr lang="en-US" dirty="0" err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Bruksregler for NTNU-logoen - Kunnskapsbasen - NTNU">
            <a:extLst>
              <a:ext uri="{FF2B5EF4-FFF2-40B4-BE49-F238E27FC236}">
                <a16:creationId xmlns:a16="http://schemas.microsoft.com/office/drawing/2014/main" id="{8FEA32AB-107D-219E-372F-5C31CBA966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10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309" t="13616" r="1161" b="19679"/>
          <a:stretch/>
        </p:blipFill>
        <p:spPr bwMode="auto">
          <a:xfrm>
            <a:off x="1091806" y="6294664"/>
            <a:ext cx="2647438" cy="563336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Home | CLIC Detector and Physics">
            <a:extLst>
              <a:ext uri="{FF2B5EF4-FFF2-40B4-BE49-F238E27FC236}">
                <a16:creationId xmlns:a16="http://schemas.microsoft.com/office/drawing/2014/main" id="{38220015-564C-295A-F84A-D6D78BFB3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54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RN - Wikipedia">
            <a:extLst>
              <a:ext uri="{FF2B5EF4-FFF2-40B4-BE49-F238E27FC236}">
                <a16:creationId xmlns:a16="http://schemas.microsoft.com/office/drawing/2014/main" id="{9F40226A-C118-BA57-277F-BBAEFF681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1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0BD324-4C87-C7FF-49AA-813D18189B7E}"/>
              </a:ext>
            </a:extLst>
          </p:cNvPr>
          <p:cNvSpPr txBox="1"/>
          <p:nvPr/>
        </p:nvSpPr>
        <p:spPr>
          <a:xfrm>
            <a:off x="11764737" y="6391666"/>
            <a:ext cx="29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D872E5C-DD16-FA3D-9DBB-9FDA4F0773A0}"/>
              </a:ext>
            </a:extLst>
          </p:cNvPr>
          <p:cNvSpPr txBox="1">
            <a:spLocks/>
          </p:cNvSpPr>
          <p:nvPr/>
        </p:nvSpPr>
        <p:spPr>
          <a:xfrm>
            <a:off x="0" y="1419847"/>
            <a:ext cx="447675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this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different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probabilities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for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processes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be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found</a:t>
            </a:r>
            <a:endParaRPr lang="nb-NO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nb-NO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0&gt;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multiphoton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absorption</a:t>
            </a:r>
            <a:endParaRPr lang="nb-NO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0= tunneling</a:t>
            </a:r>
          </a:p>
          <a:p>
            <a:pPr marL="0" indent="0">
              <a:buNone/>
            </a:pP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0&lt; n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multiphoton</a:t>
            </a:r>
            <a:r>
              <a:rPr lang="nb-N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b-NO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emission</a:t>
            </a:r>
            <a:endParaRPr lang="nb-NO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br>
              <a:rPr lang="nb-NO" dirty="0"/>
            </a:br>
            <a:endParaRPr lang="nb-NO" dirty="0">
              <a:cs typeface="Calibri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nb-NO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E47993-7A35-1B99-CFB0-8E822502A2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68886" y="1401378"/>
            <a:ext cx="6868484" cy="488700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EA062BB-56D9-DB08-2635-ED9CBC4358F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66938"/>
          <a:stretch/>
        </p:blipFill>
        <p:spPr>
          <a:xfrm>
            <a:off x="717350" y="4804608"/>
            <a:ext cx="2524477" cy="50079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C2ADAD0-FF75-D204-7B65-6D9AB58F8B9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62809"/>
          <a:stretch/>
        </p:blipFill>
        <p:spPr>
          <a:xfrm>
            <a:off x="678999" y="5423411"/>
            <a:ext cx="2524477" cy="56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462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94DF34A-4875-2A28-6EA6-733306160E72}"/>
              </a:ext>
            </a:extLst>
          </p:cNvPr>
          <p:cNvSpPr/>
          <p:nvPr/>
        </p:nvSpPr>
        <p:spPr>
          <a:xfrm>
            <a:off x="4368740" y="2014340"/>
            <a:ext cx="7837772" cy="44386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4B17177-9849-C503-33C7-365DD583BEA9}"/>
              </a:ext>
            </a:extLst>
          </p:cNvPr>
          <p:cNvSpPr/>
          <p:nvPr/>
        </p:nvSpPr>
        <p:spPr>
          <a:xfrm>
            <a:off x="4354228" y="1718907"/>
            <a:ext cx="7837772" cy="65802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D77E044-8726-18BB-AD0B-630982E3EE1D}"/>
              </a:ext>
            </a:extLst>
          </p:cNvPr>
          <p:cNvSpPr/>
          <p:nvPr/>
        </p:nvSpPr>
        <p:spPr>
          <a:xfrm>
            <a:off x="0" y="1841846"/>
            <a:ext cx="4356135" cy="44386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A0DFF13-EFDC-F9C2-699B-78C0F9139749}"/>
              </a:ext>
            </a:extLst>
          </p:cNvPr>
          <p:cNvSpPr/>
          <p:nvPr/>
        </p:nvSpPr>
        <p:spPr>
          <a:xfrm>
            <a:off x="-1161" y="1852207"/>
            <a:ext cx="4355389" cy="56333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EFDBFA2-CB67-E85F-2BB6-F721A8937FB4}"/>
              </a:ext>
            </a:extLst>
          </p:cNvPr>
          <p:cNvSpPr/>
          <p:nvPr/>
        </p:nvSpPr>
        <p:spPr>
          <a:xfrm>
            <a:off x="0" y="1183820"/>
            <a:ext cx="12192000" cy="65802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FCC8D-D369-EDC2-F16F-C0781A2222FC}"/>
              </a:ext>
            </a:extLst>
          </p:cNvPr>
          <p:cNvSpPr/>
          <p:nvPr/>
        </p:nvSpPr>
        <p:spPr>
          <a:xfrm>
            <a:off x="0" y="-1"/>
            <a:ext cx="12192000" cy="1183821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B573BE-EB0E-8948-B73D-936F2A2B9172}"/>
              </a:ext>
            </a:extLst>
          </p:cNvPr>
          <p:cNvSpPr/>
          <p:nvPr/>
        </p:nvSpPr>
        <p:spPr>
          <a:xfrm>
            <a:off x="0" y="6294664"/>
            <a:ext cx="12192000" cy="563336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26ABDF-EE52-F02E-999B-1F0EB304C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183820"/>
          </a:xfrm>
        </p:spPr>
        <p:txBody>
          <a:bodyPr/>
          <a:lstStyle/>
          <a:p>
            <a:pPr algn="ctr"/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Basic Physics Behind Photoemission: Materials 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Bruksregler for NTNU-logoen - Kunnskapsbasen - NTNU">
            <a:extLst>
              <a:ext uri="{FF2B5EF4-FFF2-40B4-BE49-F238E27FC236}">
                <a16:creationId xmlns:a16="http://schemas.microsoft.com/office/drawing/2014/main" id="{8FEA32AB-107D-219E-372F-5C31CBA966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10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309" t="13616" r="1161" b="19679"/>
          <a:stretch/>
        </p:blipFill>
        <p:spPr bwMode="auto">
          <a:xfrm>
            <a:off x="1091806" y="6294664"/>
            <a:ext cx="2647438" cy="563336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Home | CLIC Detector and Physics">
            <a:extLst>
              <a:ext uri="{FF2B5EF4-FFF2-40B4-BE49-F238E27FC236}">
                <a16:creationId xmlns:a16="http://schemas.microsoft.com/office/drawing/2014/main" id="{38220015-564C-295A-F84A-D6D78BFB3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54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RN - Wikipedia">
            <a:extLst>
              <a:ext uri="{FF2B5EF4-FFF2-40B4-BE49-F238E27FC236}">
                <a16:creationId xmlns:a16="http://schemas.microsoft.com/office/drawing/2014/main" id="{9F40226A-C118-BA57-277F-BBAEFF681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1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0BD324-4C87-C7FF-49AA-813D18189B7E}"/>
              </a:ext>
            </a:extLst>
          </p:cNvPr>
          <p:cNvSpPr txBox="1"/>
          <p:nvPr/>
        </p:nvSpPr>
        <p:spPr>
          <a:xfrm>
            <a:off x="11764737" y="6391666"/>
            <a:ext cx="29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2E028BC-93F9-3AE1-345B-A513D49BF76D}"/>
              </a:ext>
            </a:extLst>
          </p:cNvPr>
          <p:cNvSpPr txBox="1">
            <a:spLocks/>
          </p:cNvSpPr>
          <p:nvPr/>
        </p:nvSpPr>
        <p:spPr>
          <a:xfrm>
            <a:off x="7658136" y="2452330"/>
            <a:ext cx="5254764" cy="43657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b-NO" sz="2400" b="1" dirty="0">
                <a:latin typeface="Times New Roman"/>
                <a:cs typeface="Times New Roman"/>
              </a:rPr>
              <a:t>Negative Electron Affinity</a:t>
            </a:r>
            <a:endParaRPr lang="nb-NO" sz="1800" dirty="0">
              <a:solidFill>
                <a:schemeClr val="accent6">
                  <a:lumMod val="75000"/>
                </a:schemeClr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endParaRPr lang="nb-NO" sz="3600" b="1" dirty="0">
              <a:latin typeface="Times New Roman"/>
              <a:ea typeface="Calibri" panose="020F0502020204030204"/>
              <a:cs typeface="Times New Roman"/>
            </a:endParaRPr>
          </a:p>
          <a:p>
            <a:pPr marL="0" indent="0">
              <a:buNone/>
            </a:pPr>
            <a:endParaRPr lang="nb-NO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9F957D7-4E6A-25AB-646A-8222CDD19114}"/>
              </a:ext>
            </a:extLst>
          </p:cNvPr>
          <p:cNvSpPr txBox="1">
            <a:spLocks/>
          </p:cNvSpPr>
          <p:nvPr/>
        </p:nvSpPr>
        <p:spPr>
          <a:xfrm>
            <a:off x="0" y="1915520"/>
            <a:ext cx="4563506" cy="437286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b-NO" sz="3600" b="1" dirty="0">
                <a:latin typeface="Times New Roman"/>
                <a:cs typeface="Times New Roman"/>
              </a:rPr>
              <a:t>Metal</a:t>
            </a:r>
            <a:endParaRPr lang="nb-NO" sz="2400" dirty="0">
              <a:solidFill>
                <a:schemeClr val="accent6">
                  <a:lumMod val="75000"/>
                </a:schemeClr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endParaRPr lang="nb-NO" dirty="0">
              <a:solidFill>
                <a:schemeClr val="accent6">
                  <a:lumMod val="75000"/>
                </a:schemeClr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endParaRPr lang="nb-NO" sz="3600" b="1" dirty="0">
              <a:latin typeface="Times New Roman"/>
              <a:ea typeface="Calibri" panose="020F0502020204030204"/>
              <a:cs typeface="Times New Roman"/>
            </a:endParaRPr>
          </a:p>
          <a:p>
            <a:pPr marL="0" indent="0">
              <a:buNone/>
            </a:pPr>
            <a:endParaRPr lang="nb-NO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C77AFB3-7766-3BE6-68B1-38075140A915}"/>
              </a:ext>
            </a:extLst>
          </p:cNvPr>
          <p:cNvSpPr txBox="1">
            <a:spLocks/>
          </p:cNvSpPr>
          <p:nvPr/>
        </p:nvSpPr>
        <p:spPr>
          <a:xfrm>
            <a:off x="3173585" y="1206329"/>
            <a:ext cx="5805061" cy="52145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b-NO" sz="3600" b="1" dirty="0">
                <a:latin typeface="Times New Roman"/>
                <a:cs typeface="Times New Roman"/>
              </a:rPr>
              <a:t>Two main groups</a:t>
            </a:r>
            <a:endParaRPr lang="nb-NO" sz="2400" dirty="0">
              <a:solidFill>
                <a:schemeClr val="accent6">
                  <a:lumMod val="75000"/>
                </a:schemeClr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endParaRPr lang="nb-NO" dirty="0">
              <a:solidFill>
                <a:schemeClr val="accent6">
                  <a:lumMod val="75000"/>
                </a:schemeClr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endParaRPr lang="nb-NO" sz="3600" b="1" dirty="0">
              <a:latin typeface="Times New Roman"/>
              <a:ea typeface="Calibri" panose="020F0502020204030204"/>
              <a:cs typeface="Times New Roman"/>
            </a:endParaRPr>
          </a:p>
          <a:p>
            <a:pPr marL="0" indent="0">
              <a:buNone/>
            </a:pPr>
            <a:endParaRPr lang="nb-NO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A69CB0C7-3D46-0DB9-3EC6-82B1258AE8B2}"/>
              </a:ext>
            </a:extLst>
          </p:cNvPr>
          <p:cNvSpPr txBox="1">
            <a:spLocks/>
          </p:cNvSpPr>
          <p:nvPr/>
        </p:nvSpPr>
        <p:spPr>
          <a:xfrm>
            <a:off x="4859593" y="1837267"/>
            <a:ext cx="6732796" cy="52145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b-NO" sz="3600" b="1" dirty="0">
                <a:latin typeface="Times New Roman"/>
                <a:cs typeface="Times New Roman"/>
              </a:rPr>
              <a:t>Semiconductor</a:t>
            </a:r>
            <a:endParaRPr lang="nb-NO" sz="2400" dirty="0">
              <a:solidFill>
                <a:schemeClr val="accent6">
                  <a:lumMod val="75000"/>
                </a:schemeClr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endParaRPr lang="nb-NO" dirty="0">
              <a:solidFill>
                <a:schemeClr val="accent6">
                  <a:lumMod val="75000"/>
                </a:schemeClr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endParaRPr lang="nb-NO" sz="3600" b="1" dirty="0">
              <a:latin typeface="Times New Roman"/>
              <a:ea typeface="Calibri" panose="020F0502020204030204"/>
              <a:cs typeface="Times New Roman"/>
            </a:endParaRPr>
          </a:p>
          <a:p>
            <a:pPr marL="0" indent="0">
              <a:buNone/>
            </a:pPr>
            <a:endParaRPr lang="nb-NO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124C7403-144C-B89D-FBB9-E48E1DCC160C}"/>
              </a:ext>
            </a:extLst>
          </p:cNvPr>
          <p:cNvSpPr txBox="1">
            <a:spLocks/>
          </p:cNvSpPr>
          <p:nvPr/>
        </p:nvSpPr>
        <p:spPr>
          <a:xfrm>
            <a:off x="4045574" y="2441223"/>
            <a:ext cx="4370620" cy="43657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b-NO" sz="2400" b="1" dirty="0">
                <a:latin typeface="Times New Roman"/>
                <a:cs typeface="Times New Roman"/>
              </a:rPr>
              <a:t>Positive Electron Affinity</a:t>
            </a:r>
            <a:endParaRPr lang="nb-NO" sz="1800" dirty="0">
              <a:solidFill>
                <a:schemeClr val="accent6">
                  <a:lumMod val="75000"/>
                </a:schemeClr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endParaRPr lang="nb-NO" sz="3600" b="1" dirty="0">
              <a:latin typeface="Times New Roman"/>
              <a:ea typeface="Calibri" panose="020F0502020204030204"/>
              <a:cs typeface="Times New Roman"/>
            </a:endParaRPr>
          </a:p>
          <a:p>
            <a:pPr marL="0" indent="0">
              <a:buNone/>
            </a:pPr>
            <a:endParaRPr lang="nb-NO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FC111FC-12A0-BCF0-47B9-D8C6525473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8545" y="3062893"/>
            <a:ext cx="4040932" cy="299782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01E7DD5-AC32-B755-D772-9E9E6D3A17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76893" y="3060534"/>
            <a:ext cx="3654015" cy="306838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3CA7C3B-3DA5-B862-DFF1-E4BBB7E5FB1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77924" y="3057494"/>
            <a:ext cx="3617530" cy="3062639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E8236C7-7C29-11AB-882C-3DEB893E77C2}"/>
              </a:ext>
            </a:extLst>
          </p:cNvPr>
          <p:cNvCxnSpPr/>
          <p:nvPr/>
        </p:nvCxnSpPr>
        <p:spPr>
          <a:xfrm>
            <a:off x="8258629" y="2415543"/>
            <a:ext cx="0" cy="387284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7D8CEC3-3C9B-AE9A-17F5-5B7E362E07CB}"/>
              </a:ext>
            </a:extLst>
          </p:cNvPr>
          <p:cNvCxnSpPr>
            <a:cxnSpLocks/>
          </p:cNvCxnSpPr>
          <p:nvPr/>
        </p:nvCxnSpPr>
        <p:spPr>
          <a:xfrm>
            <a:off x="4354228" y="1852207"/>
            <a:ext cx="0" cy="439756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992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94DF34A-4875-2A28-6EA6-733306160E72}"/>
              </a:ext>
            </a:extLst>
          </p:cNvPr>
          <p:cNvSpPr/>
          <p:nvPr/>
        </p:nvSpPr>
        <p:spPr>
          <a:xfrm>
            <a:off x="4368740" y="2014340"/>
            <a:ext cx="7837772" cy="44386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4B17177-9849-C503-33C7-365DD583BEA9}"/>
              </a:ext>
            </a:extLst>
          </p:cNvPr>
          <p:cNvSpPr/>
          <p:nvPr/>
        </p:nvSpPr>
        <p:spPr>
          <a:xfrm>
            <a:off x="4354228" y="1718907"/>
            <a:ext cx="7837772" cy="65802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D77E044-8726-18BB-AD0B-630982E3EE1D}"/>
              </a:ext>
            </a:extLst>
          </p:cNvPr>
          <p:cNvSpPr/>
          <p:nvPr/>
        </p:nvSpPr>
        <p:spPr>
          <a:xfrm>
            <a:off x="13520" y="1965099"/>
            <a:ext cx="4356135" cy="44386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endParaRPr lang="nb-NO" dirty="0">
              <a:solidFill>
                <a:schemeClr val="accent6">
                  <a:lumMod val="75000"/>
                </a:schemeClr>
              </a:solidFill>
              <a:latin typeface="Times New Roman"/>
              <a:ea typeface="Calibri" panose="020F0502020204030204"/>
              <a:cs typeface="Times New Roman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A0DFF13-EFDC-F9C2-699B-78C0F9139749}"/>
              </a:ext>
            </a:extLst>
          </p:cNvPr>
          <p:cNvSpPr/>
          <p:nvPr/>
        </p:nvSpPr>
        <p:spPr>
          <a:xfrm>
            <a:off x="-1161" y="1852207"/>
            <a:ext cx="4355389" cy="56333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EFDBFA2-CB67-E85F-2BB6-F721A8937FB4}"/>
              </a:ext>
            </a:extLst>
          </p:cNvPr>
          <p:cNvSpPr/>
          <p:nvPr/>
        </p:nvSpPr>
        <p:spPr>
          <a:xfrm>
            <a:off x="0" y="1183820"/>
            <a:ext cx="12192000" cy="65802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FCC8D-D369-EDC2-F16F-C0781A2222FC}"/>
              </a:ext>
            </a:extLst>
          </p:cNvPr>
          <p:cNvSpPr/>
          <p:nvPr/>
        </p:nvSpPr>
        <p:spPr>
          <a:xfrm>
            <a:off x="0" y="-1"/>
            <a:ext cx="12192000" cy="1183821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B573BE-EB0E-8948-B73D-936F2A2B9172}"/>
              </a:ext>
            </a:extLst>
          </p:cNvPr>
          <p:cNvSpPr/>
          <p:nvPr/>
        </p:nvSpPr>
        <p:spPr>
          <a:xfrm>
            <a:off x="0" y="6294664"/>
            <a:ext cx="12192000" cy="563336"/>
          </a:xfrm>
          <a:prstGeom prst="rect">
            <a:avLst/>
          </a:prstGeom>
          <a:solidFill>
            <a:srgbClr val="0345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26ABDF-EE52-F02E-999B-1F0EB304C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183820"/>
          </a:xfrm>
        </p:spPr>
        <p:txBody>
          <a:bodyPr/>
          <a:lstStyle/>
          <a:p>
            <a:pPr algn="ctr"/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Basic Physics Behind Photoemission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Bruksregler for NTNU-logoen - Kunnskapsbasen - NTNU">
            <a:extLst>
              <a:ext uri="{FF2B5EF4-FFF2-40B4-BE49-F238E27FC236}">
                <a16:creationId xmlns:a16="http://schemas.microsoft.com/office/drawing/2014/main" id="{8FEA32AB-107D-219E-372F-5C31CBA966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10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309" t="13616" r="1161" b="19679"/>
          <a:stretch/>
        </p:blipFill>
        <p:spPr bwMode="auto">
          <a:xfrm>
            <a:off x="1091806" y="6294664"/>
            <a:ext cx="2647438" cy="563336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Home | CLIC Detector and Physics">
            <a:extLst>
              <a:ext uri="{FF2B5EF4-FFF2-40B4-BE49-F238E27FC236}">
                <a16:creationId xmlns:a16="http://schemas.microsoft.com/office/drawing/2014/main" id="{38220015-564C-295A-F84A-D6D78BFB3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54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RN - Wikipedia">
            <a:extLst>
              <a:ext uri="{FF2B5EF4-FFF2-40B4-BE49-F238E27FC236}">
                <a16:creationId xmlns:a16="http://schemas.microsoft.com/office/drawing/2014/main" id="{9F40226A-C118-BA57-277F-BBAEFF681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1" y="6294664"/>
            <a:ext cx="569615" cy="56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0BD324-4C87-C7FF-49AA-813D18189B7E}"/>
              </a:ext>
            </a:extLst>
          </p:cNvPr>
          <p:cNvSpPr txBox="1"/>
          <p:nvPr/>
        </p:nvSpPr>
        <p:spPr>
          <a:xfrm>
            <a:off x="11764737" y="6391666"/>
            <a:ext cx="29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2E028BC-93F9-3AE1-345B-A513D49BF76D}"/>
              </a:ext>
            </a:extLst>
          </p:cNvPr>
          <p:cNvSpPr txBox="1">
            <a:spLocks/>
          </p:cNvSpPr>
          <p:nvPr/>
        </p:nvSpPr>
        <p:spPr>
          <a:xfrm>
            <a:off x="7658136" y="2452330"/>
            <a:ext cx="5254764" cy="43657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b-NO" sz="2400" b="1" dirty="0">
                <a:latin typeface="Times New Roman"/>
                <a:cs typeface="Times New Roman"/>
              </a:rPr>
              <a:t>Negative Electron Affinity</a:t>
            </a:r>
            <a:endParaRPr lang="nb-NO" sz="1800" dirty="0">
              <a:solidFill>
                <a:schemeClr val="accent6">
                  <a:lumMod val="75000"/>
                </a:schemeClr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endParaRPr lang="nb-NO" sz="3600" b="1" dirty="0">
              <a:latin typeface="Times New Roman"/>
              <a:ea typeface="Calibri" panose="020F0502020204030204"/>
              <a:cs typeface="Times New Roman"/>
            </a:endParaRPr>
          </a:p>
          <a:p>
            <a:pPr marL="0" indent="0">
              <a:buNone/>
            </a:pPr>
            <a:endParaRPr lang="nb-NO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9F957D7-4E6A-25AB-646A-8222CDD19114}"/>
              </a:ext>
            </a:extLst>
          </p:cNvPr>
          <p:cNvSpPr txBox="1">
            <a:spLocks/>
          </p:cNvSpPr>
          <p:nvPr/>
        </p:nvSpPr>
        <p:spPr>
          <a:xfrm>
            <a:off x="-149057" y="1812159"/>
            <a:ext cx="4563506" cy="54226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b-NO" sz="3600" b="1" dirty="0">
                <a:latin typeface="Times New Roman"/>
                <a:cs typeface="Times New Roman"/>
              </a:rPr>
              <a:t>Metal</a:t>
            </a:r>
            <a:endParaRPr lang="nb-NO" sz="2400" dirty="0">
              <a:solidFill>
                <a:schemeClr val="accent6">
                  <a:lumMod val="75000"/>
                </a:schemeClr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endParaRPr lang="nb-NO" dirty="0">
              <a:solidFill>
                <a:schemeClr val="accent6">
                  <a:lumMod val="75000"/>
                </a:schemeClr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endParaRPr lang="nb-NO" sz="3600" b="1" dirty="0">
              <a:latin typeface="Times New Roman"/>
              <a:ea typeface="Calibri" panose="020F0502020204030204"/>
              <a:cs typeface="Times New Roman"/>
            </a:endParaRPr>
          </a:p>
          <a:p>
            <a:pPr marL="0" indent="0">
              <a:buNone/>
            </a:pPr>
            <a:endParaRPr lang="nb-NO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C77AFB3-7766-3BE6-68B1-38075140A915}"/>
              </a:ext>
            </a:extLst>
          </p:cNvPr>
          <p:cNvSpPr txBox="1">
            <a:spLocks/>
          </p:cNvSpPr>
          <p:nvPr/>
        </p:nvSpPr>
        <p:spPr>
          <a:xfrm>
            <a:off x="3173585" y="1206329"/>
            <a:ext cx="5805061" cy="52145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b-NO" sz="3600" b="1" dirty="0">
                <a:latin typeface="Times New Roman"/>
                <a:cs typeface="Times New Roman"/>
              </a:rPr>
              <a:t>Two main groups</a:t>
            </a:r>
            <a:endParaRPr lang="nb-NO" sz="2400" dirty="0">
              <a:solidFill>
                <a:schemeClr val="accent6">
                  <a:lumMod val="75000"/>
                </a:schemeClr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endParaRPr lang="nb-NO" dirty="0">
              <a:solidFill>
                <a:schemeClr val="accent6">
                  <a:lumMod val="75000"/>
                </a:schemeClr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endParaRPr lang="nb-NO" sz="3600" b="1" dirty="0">
              <a:latin typeface="Times New Roman"/>
              <a:ea typeface="Calibri" panose="020F0502020204030204"/>
              <a:cs typeface="Times New Roman"/>
            </a:endParaRPr>
          </a:p>
          <a:p>
            <a:pPr marL="0" indent="0">
              <a:buNone/>
            </a:pPr>
            <a:endParaRPr lang="nb-NO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A69CB0C7-3D46-0DB9-3EC6-82B1258AE8B2}"/>
              </a:ext>
            </a:extLst>
          </p:cNvPr>
          <p:cNvSpPr txBox="1">
            <a:spLocks/>
          </p:cNvSpPr>
          <p:nvPr/>
        </p:nvSpPr>
        <p:spPr>
          <a:xfrm>
            <a:off x="4859593" y="1837267"/>
            <a:ext cx="6732796" cy="52145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b-NO" sz="3600" b="1" dirty="0">
                <a:latin typeface="Times New Roman"/>
                <a:cs typeface="Times New Roman"/>
              </a:rPr>
              <a:t>Semiconductor</a:t>
            </a:r>
            <a:endParaRPr lang="nb-NO" sz="2400" dirty="0">
              <a:solidFill>
                <a:schemeClr val="accent6">
                  <a:lumMod val="75000"/>
                </a:schemeClr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endParaRPr lang="nb-NO" dirty="0">
              <a:solidFill>
                <a:schemeClr val="accent6">
                  <a:lumMod val="75000"/>
                </a:schemeClr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endParaRPr lang="nb-NO" sz="3600" b="1" dirty="0">
              <a:latin typeface="Times New Roman"/>
              <a:ea typeface="Calibri" panose="020F0502020204030204"/>
              <a:cs typeface="Times New Roman"/>
            </a:endParaRPr>
          </a:p>
          <a:p>
            <a:pPr marL="0" indent="0">
              <a:buNone/>
            </a:pPr>
            <a:endParaRPr lang="nb-NO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124C7403-144C-B89D-FBB9-E48E1DCC160C}"/>
              </a:ext>
            </a:extLst>
          </p:cNvPr>
          <p:cNvSpPr txBox="1">
            <a:spLocks/>
          </p:cNvSpPr>
          <p:nvPr/>
        </p:nvSpPr>
        <p:spPr>
          <a:xfrm>
            <a:off x="4045574" y="2441223"/>
            <a:ext cx="4370620" cy="436575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b-NO" sz="2400" b="1" dirty="0">
                <a:latin typeface="Times New Roman"/>
                <a:cs typeface="Times New Roman"/>
              </a:rPr>
              <a:t>Positive Electron Affinity</a:t>
            </a:r>
            <a:endParaRPr lang="nb-NO" sz="1800" dirty="0">
              <a:solidFill>
                <a:schemeClr val="accent6">
                  <a:lumMod val="75000"/>
                </a:schemeClr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r>
              <a:rPr lang="nb-NO" sz="2400" dirty="0">
                <a:latin typeface="Times New Roman"/>
                <a:cs typeface="Times New Roman"/>
              </a:rPr>
              <a:t>Materials:Cs2Te, K2CsSb, </a:t>
            </a:r>
            <a:br>
              <a:rPr lang="nb-NO" sz="2400" dirty="0">
                <a:latin typeface="Times New Roman"/>
                <a:cs typeface="Times New Roman"/>
              </a:rPr>
            </a:br>
            <a:r>
              <a:rPr lang="nb-NO" sz="2400" dirty="0">
                <a:latin typeface="Times New Roman"/>
                <a:cs typeface="Times New Roman"/>
              </a:rPr>
              <a:t>Cs3Sb</a:t>
            </a:r>
            <a:endParaRPr lang="nb-NO" sz="6000" b="1" dirty="0">
              <a:latin typeface="Times New Roman"/>
              <a:cs typeface="Times New Roman"/>
            </a:endParaRPr>
          </a:p>
          <a:p>
            <a:pPr marL="0" indent="0" algn="ctr">
              <a:buNone/>
            </a:pPr>
            <a:r>
              <a:rPr lang="nb-NO" sz="2400" dirty="0">
                <a:latin typeface="Times New Roman"/>
                <a:ea typeface="Calibri" panose="020F0502020204030204"/>
                <a:cs typeface="Times New Roman"/>
              </a:rPr>
              <a:t>Quantum Efficiency: </a:t>
            </a:r>
            <a:r>
              <a:rPr lang="nb-NO" sz="2400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Calibri" panose="020F0502020204030204"/>
                <a:cs typeface="Times New Roman"/>
              </a:rPr>
              <a:t>High</a:t>
            </a:r>
            <a:endParaRPr lang="nb-NO" sz="2400" dirty="0">
              <a:solidFill>
                <a:srgbClr val="FF0000"/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r>
              <a:rPr lang="nb-NO" sz="2400" dirty="0">
                <a:latin typeface="Times New Roman"/>
                <a:ea typeface="Calibri" panose="020F0502020204030204"/>
                <a:cs typeface="Times New Roman"/>
              </a:rPr>
              <a:t>Lifetime: </a:t>
            </a:r>
            <a:r>
              <a:rPr lang="nb-NO" sz="2400" dirty="0">
                <a:solidFill>
                  <a:srgbClr val="FF0000"/>
                </a:solidFill>
                <a:latin typeface="Times New Roman"/>
                <a:ea typeface="Calibri" panose="020F0502020204030204"/>
                <a:cs typeface="Times New Roman"/>
              </a:rPr>
              <a:t>Short</a:t>
            </a:r>
            <a:endParaRPr lang="nb-NO" sz="2400" dirty="0">
              <a:solidFill>
                <a:schemeClr val="accent6">
                  <a:lumMod val="75000"/>
                </a:schemeClr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r>
              <a:rPr lang="nb-NO" sz="2400" dirty="0">
                <a:latin typeface="Times New Roman"/>
                <a:ea typeface="Calibri" panose="020F0502020204030204"/>
                <a:cs typeface="Times New Roman"/>
              </a:rPr>
              <a:t>Wavelength: </a:t>
            </a:r>
            <a:r>
              <a:rPr lang="nb-NO" sz="2400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Calibri" panose="020F0502020204030204"/>
                <a:cs typeface="Times New Roman"/>
              </a:rPr>
              <a:t>Visible</a:t>
            </a:r>
            <a:endParaRPr lang="nb-NO" sz="2400" dirty="0">
              <a:solidFill>
                <a:srgbClr val="FF0000"/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r>
              <a:rPr lang="nb-NO" sz="2400" dirty="0">
                <a:latin typeface="Times New Roman"/>
                <a:ea typeface="Calibri" panose="020F0502020204030204"/>
                <a:cs typeface="Times New Roman"/>
              </a:rPr>
              <a:t>Emitance:</a:t>
            </a:r>
            <a:r>
              <a:rPr lang="nb-NO" sz="2400" dirty="0">
                <a:solidFill>
                  <a:srgbClr val="FF0000"/>
                </a:solidFill>
                <a:latin typeface="Times New Roman"/>
                <a:ea typeface="Calibri" panose="020F0502020204030204"/>
                <a:cs typeface="Times New Roman"/>
              </a:rPr>
              <a:t> High</a:t>
            </a:r>
          </a:p>
          <a:p>
            <a:pPr marL="0" indent="0" algn="ctr">
              <a:buNone/>
            </a:pPr>
            <a:r>
              <a:rPr lang="nb-NO" sz="2400" dirty="0">
                <a:latin typeface="Times New Roman"/>
                <a:ea typeface="Calibri" panose="020F0502020204030204"/>
                <a:cs typeface="Times New Roman"/>
              </a:rPr>
              <a:t>Vaccum sensitive: </a:t>
            </a:r>
            <a:r>
              <a:rPr lang="nb-NO" sz="2400" dirty="0">
                <a:solidFill>
                  <a:srgbClr val="FF0000"/>
                </a:solidFill>
                <a:latin typeface="Times New Roman"/>
                <a:ea typeface="Calibri" panose="020F0502020204030204"/>
                <a:cs typeface="Times New Roman"/>
              </a:rPr>
              <a:t>Yes</a:t>
            </a:r>
            <a:endParaRPr lang="nb-NO" sz="2400" dirty="0"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br>
              <a:rPr lang="nb-NO" sz="2400" dirty="0">
                <a:solidFill>
                  <a:srgbClr val="FF0000"/>
                </a:solidFill>
                <a:latin typeface="Times New Roman"/>
                <a:ea typeface="Calibri" panose="020F0502020204030204"/>
                <a:cs typeface="Times New Roman"/>
              </a:rPr>
            </a:br>
            <a:endParaRPr lang="nb-NO" sz="3600" b="1" dirty="0">
              <a:latin typeface="Times New Roman"/>
              <a:ea typeface="Calibri" panose="020F0502020204030204"/>
              <a:cs typeface="Times New Roman"/>
            </a:endParaRPr>
          </a:p>
          <a:p>
            <a:pPr marL="0" indent="0">
              <a:buNone/>
            </a:pPr>
            <a:endParaRPr lang="nb-NO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E8236C7-7C29-11AB-882C-3DEB893E77C2}"/>
              </a:ext>
            </a:extLst>
          </p:cNvPr>
          <p:cNvCxnSpPr/>
          <p:nvPr/>
        </p:nvCxnSpPr>
        <p:spPr>
          <a:xfrm>
            <a:off x="8258629" y="2415543"/>
            <a:ext cx="0" cy="387284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7D8CEC3-3C9B-AE9A-17F5-5B7E362E07CB}"/>
              </a:ext>
            </a:extLst>
          </p:cNvPr>
          <p:cNvCxnSpPr>
            <a:cxnSpLocks/>
          </p:cNvCxnSpPr>
          <p:nvPr/>
        </p:nvCxnSpPr>
        <p:spPr>
          <a:xfrm>
            <a:off x="4354228" y="1852207"/>
            <a:ext cx="0" cy="439756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BC3181-8048-1BBA-C9BF-BE51921504FF}"/>
              </a:ext>
            </a:extLst>
          </p:cNvPr>
          <p:cNvSpPr txBox="1">
            <a:spLocks/>
          </p:cNvSpPr>
          <p:nvPr/>
        </p:nvSpPr>
        <p:spPr>
          <a:xfrm>
            <a:off x="-247306" y="2903706"/>
            <a:ext cx="4370620" cy="43657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b-NO" sz="2400" dirty="0">
                <a:latin typeface="Times New Roman"/>
                <a:cs typeface="Times New Roman"/>
              </a:rPr>
              <a:t>Materials: </a:t>
            </a:r>
            <a:r>
              <a:rPr lang="nb-NO" sz="2400" dirty="0" err="1">
                <a:latin typeface="Times New Roman"/>
                <a:cs typeface="Times New Roman"/>
              </a:rPr>
              <a:t>Cu</a:t>
            </a:r>
            <a:r>
              <a:rPr lang="nb-NO" sz="2400" dirty="0">
                <a:latin typeface="Times New Roman"/>
                <a:cs typeface="Times New Roman"/>
              </a:rPr>
              <a:t>, Mg</a:t>
            </a:r>
            <a:br>
              <a:rPr lang="nb-NO" sz="2400" dirty="0">
                <a:latin typeface="Times New Roman"/>
                <a:ea typeface="Calibri" panose="020F0502020204030204"/>
                <a:cs typeface="Times New Roman"/>
              </a:rPr>
            </a:br>
            <a:br>
              <a:rPr lang="nb-NO" sz="2400" dirty="0">
                <a:latin typeface="Times New Roman"/>
                <a:ea typeface="Calibri" panose="020F0502020204030204"/>
                <a:cs typeface="Times New Roman"/>
              </a:rPr>
            </a:br>
            <a:r>
              <a:rPr lang="nb-NO" sz="2400" dirty="0">
                <a:latin typeface="Times New Roman"/>
                <a:ea typeface="Calibri" panose="020F0502020204030204"/>
                <a:cs typeface="Times New Roman"/>
              </a:rPr>
              <a:t>Quantum </a:t>
            </a:r>
            <a:r>
              <a:rPr lang="nb-NO" sz="2400" dirty="0" err="1">
                <a:latin typeface="Times New Roman"/>
                <a:ea typeface="Calibri" panose="020F0502020204030204"/>
                <a:cs typeface="Times New Roman"/>
              </a:rPr>
              <a:t>Efficiency</a:t>
            </a:r>
            <a:r>
              <a:rPr lang="nb-NO" sz="2400" dirty="0">
                <a:latin typeface="Times New Roman"/>
                <a:ea typeface="Calibri" panose="020F0502020204030204"/>
                <a:cs typeface="Times New Roman"/>
              </a:rPr>
              <a:t>: </a:t>
            </a:r>
            <a:r>
              <a:rPr lang="nb-NO" sz="2400" dirty="0" err="1">
                <a:solidFill>
                  <a:srgbClr val="FF0000"/>
                </a:solidFill>
                <a:latin typeface="Times New Roman"/>
                <a:ea typeface="Calibri" panose="020F0502020204030204"/>
                <a:cs typeface="Times New Roman"/>
              </a:rPr>
              <a:t>Low</a:t>
            </a:r>
            <a:endParaRPr lang="nb-NO" sz="6000" b="1" dirty="0" err="1">
              <a:solidFill>
                <a:srgbClr val="000000"/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r>
              <a:rPr lang="nb-NO" sz="2400" dirty="0">
                <a:latin typeface="Times New Roman"/>
                <a:ea typeface="Calibri" panose="020F0502020204030204"/>
                <a:cs typeface="Times New Roman"/>
              </a:rPr>
              <a:t>Lifetime: </a:t>
            </a:r>
            <a:r>
              <a:rPr lang="nb-NO" sz="2400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Calibri" panose="020F0502020204030204"/>
                <a:cs typeface="Times New Roman"/>
              </a:rPr>
              <a:t>Long</a:t>
            </a:r>
          </a:p>
          <a:p>
            <a:pPr marL="0" indent="0" algn="ctr">
              <a:buNone/>
            </a:pPr>
            <a:r>
              <a:rPr lang="nb-NO" sz="2400" dirty="0">
                <a:latin typeface="Times New Roman"/>
                <a:ea typeface="Calibri" panose="020F0502020204030204"/>
                <a:cs typeface="Times New Roman"/>
              </a:rPr>
              <a:t>Wavelength: </a:t>
            </a:r>
            <a:r>
              <a:rPr lang="nb-NO" sz="2400" dirty="0">
                <a:solidFill>
                  <a:srgbClr val="FF0000"/>
                </a:solidFill>
                <a:latin typeface="Times New Roman"/>
                <a:ea typeface="Calibri" panose="020F0502020204030204"/>
                <a:cs typeface="Times New Roman"/>
              </a:rPr>
              <a:t>UV</a:t>
            </a:r>
          </a:p>
          <a:p>
            <a:pPr marL="0" indent="0" algn="ctr">
              <a:buNone/>
            </a:pPr>
            <a:r>
              <a:rPr lang="nb-NO" sz="2400" dirty="0">
                <a:latin typeface="Times New Roman"/>
                <a:ea typeface="Calibri" panose="020F0502020204030204"/>
                <a:cs typeface="Times New Roman"/>
              </a:rPr>
              <a:t>Emitance: </a:t>
            </a:r>
            <a:r>
              <a:rPr lang="nb-NO" sz="2400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Calibri" panose="020F0502020204030204"/>
                <a:cs typeface="Times New Roman"/>
              </a:rPr>
              <a:t>Low</a:t>
            </a:r>
          </a:p>
          <a:p>
            <a:pPr marL="0" indent="0" algn="ctr">
              <a:buNone/>
            </a:pPr>
            <a:r>
              <a:rPr lang="nb-NO" sz="2400" dirty="0">
                <a:latin typeface="Times New Roman"/>
                <a:ea typeface="Calibri" panose="020F0502020204030204"/>
                <a:cs typeface="Times New Roman"/>
              </a:rPr>
              <a:t>Vaccum sensitive: </a:t>
            </a:r>
            <a:r>
              <a:rPr lang="nb-NO" sz="2400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Calibri" panose="020F0502020204030204"/>
                <a:cs typeface="Times New Roman"/>
              </a:rPr>
              <a:t>No</a:t>
            </a:r>
            <a:endParaRPr lang="nb-NO" sz="2400" dirty="0"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endParaRPr lang="nb-NO" sz="3600" b="1" dirty="0">
              <a:latin typeface="Times New Roman"/>
              <a:ea typeface="Calibri" panose="020F0502020204030204"/>
              <a:cs typeface="Times New Roman"/>
            </a:endParaRPr>
          </a:p>
          <a:p>
            <a:pPr marL="0" indent="0">
              <a:buNone/>
            </a:pPr>
            <a:endParaRPr lang="nb-NO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76EA5EE-FCC1-967B-D514-6D9073E97C5F}"/>
              </a:ext>
            </a:extLst>
          </p:cNvPr>
          <p:cNvSpPr txBox="1">
            <a:spLocks/>
          </p:cNvSpPr>
          <p:nvPr/>
        </p:nvSpPr>
        <p:spPr>
          <a:xfrm>
            <a:off x="8081318" y="2863032"/>
            <a:ext cx="4370620" cy="43657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b-NO" sz="2400" dirty="0">
                <a:latin typeface="Times New Roman"/>
                <a:cs typeface="Times New Roman"/>
              </a:rPr>
              <a:t>Materials: </a:t>
            </a:r>
            <a:r>
              <a:rPr lang="nb-NO" sz="2400" dirty="0" err="1">
                <a:latin typeface="Times New Roman"/>
                <a:cs typeface="Times New Roman"/>
              </a:rPr>
              <a:t>GaAs</a:t>
            </a:r>
            <a:r>
              <a:rPr lang="nb-NO" sz="2400" dirty="0">
                <a:latin typeface="Times New Roman"/>
                <a:cs typeface="Times New Roman"/>
              </a:rPr>
              <a:t>, </a:t>
            </a:r>
            <a:r>
              <a:rPr lang="nb-NO" sz="2400" dirty="0" err="1">
                <a:latin typeface="Times New Roman"/>
                <a:cs typeface="Times New Roman"/>
              </a:rPr>
              <a:t>GaN,AlGaN</a:t>
            </a:r>
            <a:br>
              <a:rPr lang="nb-NO" sz="2400" dirty="0">
                <a:latin typeface="Times New Roman"/>
                <a:cs typeface="Times New Roman"/>
              </a:rPr>
            </a:br>
            <a:br>
              <a:rPr lang="nb-NO" sz="2400" dirty="0">
                <a:latin typeface="Times New Roman"/>
                <a:cs typeface="Times New Roman"/>
              </a:rPr>
            </a:br>
            <a:r>
              <a:rPr lang="nb-NO" sz="2400" dirty="0">
                <a:latin typeface="Times New Roman"/>
                <a:cs typeface="Times New Roman"/>
              </a:rPr>
              <a:t>Quantum</a:t>
            </a:r>
            <a:r>
              <a:rPr lang="nb-NO" sz="2400" dirty="0">
                <a:latin typeface="Times New Roman"/>
                <a:ea typeface="Calibri" panose="020F0502020204030204"/>
                <a:cs typeface="Times New Roman"/>
              </a:rPr>
              <a:t> </a:t>
            </a:r>
            <a:r>
              <a:rPr lang="nb-NO" sz="2400" dirty="0" err="1">
                <a:latin typeface="Times New Roman"/>
                <a:ea typeface="Calibri" panose="020F0502020204030204"/>
                <a:cs typeface="Times New Roman"/>
              </a:rPr>
              <a:t>Efficiency</a:t>
            </a:r>
            <a:r>
              <a:rPr lang="nb-NO" sz="2400" dirty="0">
                <a:latin typeface="Times New Roman"/>
                <a:ea typeface="Calibri" panose="020F0502020204030204"/>
                <a:cs typeface="Times New Roman"/>
              </a:rPr>
              <a:t>: </a:t>
            </a:r>
            <a:r>
              <a:rPr lang="nb-NO" sz="2400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Calibri" panose="020F0502020204030204"/>
                <a:cs typeface="Times New Roman"/>
              </a:rPr>
              <a:t>High</a:t>
            </a:r>
            <a:endParaRPr lang="nb-NO" sz="2400">
              <a:solidFill>
                <a:schemeClr val="accent6">
                  <a:lumMod val="75000"/>
                </a:schemeClr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r>
              <a:rPr lang="nb-NO" sz="2400" dirty="0">
                <a:latin typeface="Times New Roman"/>
                <a:ea typeface="Calibri" panose="020F0502020204030204"/>
                <a:cs typeface="Times New Roman"/>
              </a:rPr>
              <a:t>Lifetime: </a:t>
            </a:r>
            <a:r>
              <a:rPr lang="nb-NO" sz="2400" dirty="0">
                <a:solidFill>
                  <a:srgbClr val="FF0000"/>
                </a:solidFill>
                <a:latin typeface="Times New Roman"/>
                <a:ea typeface="Calibri" panose="020F0502020204030204"/>
                <a:cs typeface="Times New Roman"/>
              </a:rPr>
              <a:t>Short</a:t>
            </a:r>
            <a:endParaRPr lang="nb-NO" sz="2400" dirty="0">
              <a:solidFill>
                <a:schemeClr val="accent6">
                  <a:lumMod val="75000"/>
                </a:schemeClr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r>
              <a:rPr lang="nb-NO" sz="2400" dirty="0">
                <a:latin typeface="Times New Roman"/>
                <a:ea typeface="Calibri" panose="020F0502020204030204"/>
                <a:cs typeface="Times New Roman"/>
              </a:rPr>
              <a:t>Wavelength: </a:t>
            </a:r>
            <a:r>
              <a:rPr lang="nb-NO" sz="2400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Calibri" panose="020F0502020204030204"/>
                <a:cs typeface="Times New Roman"/>
              </a:rPr>
              <a:t>Visible</a:t>
            </a:r>
            <a:endParaRPr lang="nb-NO" sz="2400" dirty="0">
              <a:solidFill>
                <a:srgbClr val="FF0000"/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r>
              <a:rPr lang="nb-NO" sz="2400" dirty="0">
                <a:latin typeface="Times New Roman"/>
                <a:ea typeface="Calibri" panose="020F0502020204030204"/>
                <a:cs typeface="Times New Roman"/>
              </a:rPr>
              <a:t>Emitance: </a:t>
            </a:r>
            <a:r>
              <a:rPr lang="nb-NO" sz="2400" dirty="0">
                <a:solidFill>
                  <a:srgbClr val="FF0000"/>
                </a:solidFill>
                <a:latin typeface="Times New Roman"/>
                <a:ea typeface="Calibri" panose="020F0502020204030204"/>
                <a:cs typeface="Times New Roman"/>
              </a:rPr>
              <a:t>High</a:t>
            </a:r>
          </a:p>
          <a:p>
            <a:pPr marL="0" indent="0" algn="ctr">
              <a:buNone/>
            </a:pPr>
            <a:r>
              <a:rPr lang="nb-NO" sz="2400" dirty="0">
                <a:latin typeface="Times New Roman"/>
                <a:ea typeface="Calibri" panose="020F0502020204030204"/>
                <a:cs typeface="Times New Roman"/>
              </a:rPr>
              <a:t>Vaccum sensitive: </a:t>
            </a:r>
            <a:r>
              <a:rPr lang="nb-NO" sz="2400" dirty="0">
                <a:solidFill>
                  <a:srgbClr val="FF0000"/>
                </a:solidFill>
                <a:latin typeface="Times New Roman"/>
                <a:ea typeface="Calibri" panose="020F0502020204030204"/>
                <a:cs typeface="Times New Roman"/>
              </a:rPr>
              <a:t>Yes</a:t>
            </a:r>
            <a:endParaRPr lang="nb-NO" sz="2400" dirty="0"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endParaRPr lang="nb-NO" sz="2400" dirty="0">
              <a:solidFill>
                <a:schemeClr val="accent6">
                  <a:lumMod val="75000"/>
                </a:schemeClr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endParaRPr lang="nb-NO" sz="3600" b="1" dirty="0">
              <a:latin typeface="Times New Roman"/>
              <a:ea typeface="Calibri" panose="020F0502020204030204"/>
              <a:cs typeface="Times New Roman"/>
            </a:endParaRPr>
          </a:p>
          <a:p>
            <a:pPr marL="0" indent="0">
              <a:buNone/>
            </a:pPr>
            <a:endParaRPr lang="nb-NO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05E1731-BF92-C131-8311-BF9E49562B57}"/>
              </a:ext>
            </a:extLst>
          </p:cNvPr>
          <p:cNvSpPr txBox="1">
            <a:spLocks/>
          </p:cNvSpPr>
          <p:nvPr/>
        </p:nvSpPr>
        <p:spPr>
          <a:xfrm>
            <a:off x="7345039" y="6947910"/>
            <a:ext cx="3438450" cy="108376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b-NO" sz="2400" dirty="0">
                <a:latin typeface="Times New Roman"/>
                <a:cs typeface="Times New Roman"/>
              </a:rPr>
              <a:t>OBS! Needs an activation layer to lower the potential barrier!</a:t>
            </a:r>
            <a:endParaRPr lang="nb-NO" sz="2400" dirty="0">
              <a:solidFill>
                <a:schemeClr val="accent6">
                  <a:lumMod val="75000"/>
                </a:schemeClr>
              </a:solidFill>
              <a:latin typeface="Times New Roman"/>
              <a:ea typeface="Calibri" panose="020F0502020204030204"/>
              <a:cs typeface="Times New Roman"/>
            </a:endParaRPr>
          </a:p>
          <a:p>
            <a:pPr marL="0" indent="0" algn="ctr">
              <a:buNone/>
            </a:pPr>
            <a:endParaRPr lang="nb-NO" sz="3600" b="1" dirty="0">
              <a:latin typeface="Times New Roman"/>
              <a:ea typeface="Calibri" panose="020F0502020204030204"/>
              <a:cs typeface="Times New Roman"/>
            </a:endParaRPr>
          </a:p>
          <a:p>
            <a:pPr marL="0" indent="0">
              <a:buNone/>
            </a:pPr>
            <a:endParaRPr lang="nb-NO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1802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5559</TotalTime>
  <Words>1501</Words>
  <Application>Microsoft Office PowerPoint</Application>
  <PresentationFormat>Widescreen</PresentationFormat>
  <Paragraphs>238</Paragraphs>
  <Slides>21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Tahoma</vt:lpstr>
      <vt:lpstr>Times New Roman</vt:lpstr>
      <vt:lpstr>Wingdings</vt:lpstr>
      <vt:lpstr>Office Theme</vt:lpstr>
      <vt:lpstr>Nanostructured photocathodes development</vt:lpstr>
      <vt:lpstr>Electron Sources</vt:lpstr>
      <vt:lpstr>Basic Physics Behind Photoemission</vt:lpstr>
      <vt:lpstr>Basic Physics Behind Photoemission: Three Step Model</vt:lpstr>
      <vt:lpstr>Basic Physics Behind Photoemission: Fowler Dubridge</vt:lpstr>
      <vt:lpstr>Basic Physics Behind Photoemission: Quantum model</vt:lpstr>
      <vt:lpstr>Basic Physics Behind Photoemission: Quantum model</vt:lpstr>
      <vt:lpstr>Basic Physics Behind Photoemission: Materials </vt:lpstr>
      <vt:lpstr>Basic Physics Behind Photoemission</vt:lpstr>
      <vt:lpstr>Photocathode used at CERN</vt:lpstr>
      <vt:lpstr>Laser Induced Periodic Surface Structure (LIPPS)</vt:lpstr>
      <vt:lpstr>Laser Induced Periodic Surface Structure (LIPPS)</vt:lpstr>
      <vt:lpstr>Laser Induced Periodic Surface Structure (LIPPS): Potential LES studies</vt:lpstr>
      <vt:lpstr>Nanopatterns into LES</vt:lpstr>
      <vt:lpstr>Semiconductor nanopillars: GaSb</vt:lpstr>
      <vt:lpstr>UV Low Reflectance Copper</vt:lpstr>
      <vt:lpstr>Looking for field emitters!</vt:lpstr>
      <vt:lpstr>Looking for field emitters!</vt:lpstr>
      <vt:lpstr>Looking for field emitters!</vt:lpstr>
      <vt:lpstr>THANK YOU!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Nanostructued photocathodes development</dc:title>
  <dc:creator>Victoria B. Bjelland</dc:creator>
  <cp:lastModifiedBy>Victoria B. Bjelland</cp:lastModifiedBy>
  <cp:revision>224</cp:revision>
  <dcterms:created xsi:type="dcterms:W3CDTF">2023-09-04T11:23:29Z</dcterms:created>
  <dcterms:modified xsi:type="dcterms:W3CDTF">2023-09-14T20:55:22Z</dcterms:modified>
</cp:coreProperties>
</file>