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charts/chart6.xml" ContentType="application/vnd.openxmlformats-officedocument.drawingml.chart+xml"/>
  <Override PartName="/ppt/notesSlides/notesSlide6.xml" ContentType="application/vnd.openxmlformats-officedocument.presentationml.notesSlid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charts/chart8.xml" ContentType="application/vnd.openxmlformats-officedocument.drawingml.chart+xml"/>
  <Override PartName="/ppt/notesSlides/notesSlide7.xml" ContentType="application/vnd.openxmlformats-officedocument.presentationml.notesSl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7" r:id="rId8"/>
    <p:sldId id="262" r:id="rId9"/>
    <p:sldId id="264" r:id="rId10"/>
    <p:sldId id="265" r:id="rId11"/>
    <p:sldId id="268"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51" autoAdjust="0"/>
  </p:normalViewPr>
  <p:slideViewPr>
    <p:cSldViewPr snapToGrid="0">
      <p:cViewPr varScale="1">
        <p:scale>
          <a:sx n="103" d="100"/>
          <a:sy n="103" d="100"/>
        </p:scale>
        <p:origin x="138" y="240"/>
      </p:cViewPr>
      <p:guideLst/>
    </p:cSldViewPr>
  </p:slideViewPr>
  <p:notesTextViewPr>
    <p:cViewPr>
      <p:scale>
        <a:sx n="1" d="1"/>
        <a:sy n="1" d="1"/>
      </p:scale>
      <p:origin x="0" y="-6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6.xml"/><Relationship Id="rId1" Type="http://schemas.microsoft.com/office/2011/relationships/chartStyle" Target="style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V3Si/Nb/Cu</a:t>
            </a:r>
          </a:p>
        </c:rich>
      </c:tx>
      <c:layout>
        <c:manualLayout>
          <c:xMode val="edge"/>
          <c:yMode val="edge"/>
          <c:x val="0.38205021815233114"/>
          <c:y val="7.2072072072072073E-3"/>
        </c:manualLayout>
      </c:layout>
      <c:overlay val="0"/>
    </c:title>
    <c:autoTitleDeleted val="0"/>
    <c:plotArea>
      <c:layout>
        <c:manualLayout>
          <c:layoutTarget val="inner"/>
          <c:xMode val="edge"/>
          <c:yMode val="edge"/>
          <c:x val="8.3867902895434207E-2"/>
          <c:y val="0.10762488472724693"/>
          <c:w val="0.84311400030239325"/>
          <c:h val="0.79050918635170608"/>
        </c:manualLayout>
      </c:layout>
      <c:scatterChart>
        <c:scatterStyle val="lineMarker"/>
        <c:varyColors val="0"/>
        <c:ser>
          <c:idx val="22"/>
          <c:order val="0"/>
          <c:tx>
            <c:v>K1</c:v>
          </c:tx>
          <c:spPr>
            <a:ln>
              <a:solidFill>
                <a:schemeClr val="tx1"/>
              </a:solidFill>
            </a:ln>
          </c:spPr>
          <c:marker>
            <c:symbol val="none"/>
          </c:marker>
          <c:xVal>
            <c:numRef>
              <c:f>Constants!$G$3:$H$3</c:f>
              <c:numCache>
                <c:formatCode>General</c:formatCode>
                <c:ptCount val="2"/>
                <c:pt idx="0">
                  <c:v>0</c:v>
                </c:pt>
                <c:pt idx="1">
                  <c:v>200</c:v>
                </c:pt>
              </c:numCache>
            </c:numRef>
          </c:xVal>
          <c:yVal>
            <c:numRef>
              <c:f>Constants!$G$4:$H$4</c:f>
              <c:numCache>
                <c:formatCode>General</c:formatCode>
                <c:ptCount val="2"/>
                <c:pt idx="0">
                  <c:v>0</c:v>
                </c:pt>
                <c:pt idx="1">
                  <c:v>12.64</c:v>
                </c:pt>
              </c:numCache>
            </c:numRef>
          </c:yVal>
          <c:smooth val="0"/>
          <c:extLst>
            <c:ext xmlns:c16="http://schemas.microsoft.com/office/drawing/2014/chart" uri="{C3380CC4-5D6E-409C-BE32-E72D297353CC}">
              <c16:uniqueId val="{00000000-8563-49A7-9657-512AC8EE7FB8}"/>
            </c:ext>
          </c:extLst>
        </c:ser>
        <c:ser>
          <c:idx val="5"/>
          <c:order val="2"/>
          <c:tx>
            <c:v>4.20 K</c:v>
          </c:tx>
          <c:xVal>
            <c:numRef>
              <c:f>'4.20 K'!$J$14:$J$400</c:f>
              <c:numCache>
                <c:formatCode>General</c:formatCode>
                <c:ptCount val="387"/>
                <c:pt idx="0">
                  <c:v>-1.3482037058554326</c:v>
                </c:pt>
                <c:pt idx="1">
                  <c:v>-1.2308631195645874</c:v>
                </c:pt>
                <c:pt idx="2">
                  <c:v>-0.99860433728601616</c:v>
                </c:pt>
                <c:pt idx="3">
                  <c:v>-0.88746507017152909</c:v>
                </c:pt>
                <c:pt idx="4">
                  <c:v>-0.75655909818229361</c:v>
                </c:pt>
                <c:pt idx="5">
                  <c:v>-0.57087480680145875</c:v>
                </c:pt>
                <c:pt idx="6">
                  <c:v>-0.33396503514064385</c:v>
                </c:pt>
                <c:pt idx="7">
                  <c:v>-6.8454485856136709E-3</c:v>
                </c:pt>
                <c:pt idx="8">
                  <c:v>0.2267052751879276</c:v>
                </c:pt>
                <c:pt idx="9">
                  <c:v>0.38487121272354125</c:v>
                </c:pt>
                <c:pt idx="10">
                  <c:v>0.55873423942454736</c:v>
                </c:pt>
                <c:pt idx="11">
                  <c:v>0.78899051238531193</c:v>
                </c:pt>
                <c:pt idx="12">
                  <c:v>1.0912725236971832</c:v>
                </c:pt>
                <c:pt idx="13">
                  <c:v>1.4769170599798791</c:v>
                </c:pt>
                <c:pt idx="14">
                  <c:v>1.6773294844044264</c:v>
                </c:pt>
                <c:pt idx="15">
                  <c:v>1.8832003616458755</c:v>
                </c:pt>
                <c:pt idx="16">
                  <c:v>2.1614199626116699</c:v>
                </c:pt>
                <c:pt idx="17">
                  <c:v>2.4348270815090545</c:v>
                </c:pt>
                <c:pt idx="18">
                  <c:v>2.8232815905432598</c:v>
                </c:pt>
                <c:pt idx="19">
                  <c:v>3.259085755372233</c:v>
                </c:pt>
                <c:pt idx="20">
                  <c:v>3.4057453389668009</c:v>
                </c:pt>
                <c:pt idx="21">
                  <c:v>3.5897178078661969</c:v>
                </c:pt>
                <c:pt idx="22">
                  <c:v>3.8892867420392352</c:v>
                </c:pt>
                <c:pt idx="23">
                  <c:v>4.1517123582273641</c:v>
                </c:pt>
                <c:pt idx="24">
                  <c:v>4.5453023347042247</c:v>
                </c:pt>
                <c:pt idx="25">
                  <c:v>4.7532403183380278</c:v>
                </c:pt>
                <c:pt idx="26">
                  <c:v>4.9873078187102617</c:v>
                </c:pt>
                <c:pt idx="27">
                  <c:v>5.226446189449697</c:v>
                </c:pt>
                <c:pt idx="28">
                  <c:v>5.5188448483239432</c:v>
                </c:pt>
                <c:pt idx="29">
                  <c:v>5.7918320862354111</c:v>
                </c:pt>
                <c:pt idx="30">
                  <c:v>6.1829673738722324</c:v>
                </c:pt>
                <c:pt idx="31">
                  <c:v>6.4063763569084502</c:v>
                </c:pt>
                <c:pt idx="32">
                  <c:v>6.6095341570110646</c:v>
                </c:pt>
                <c:pt idx="33">
                  <c:v>6.8737200434869203</c:v>
                </c:pt>
                <c:pt idx="34">
                  <c:v>7.173143634240442</c:v>
                </c:pt>
                <c:pt idx="35">
                  <c:v>7.4104006151780677</c:v>
                </c:pt>
                <c:pt idx="36">
                  <c:v>7.6746026509225347</c:v>
                </c:pt>
                <c:pt idx="37">
                  <c:v>7.9276939898098586</c:v>
                </c:pt>
                <c:pt idx="38">
                  <c:v>8.2424432365492937</c:v>
                </c:pt>
                <c:pt idx="39">
                  <c:v>8.4999917735935604</c:v>
                </c:pt>
                <c:pt idx="40">
                  <c:v>8.7842834995865182</c:v>
                </c:pt>
                <c:pt idx="41">
                  <c:v>9.0593701424275643</c:v>
                </c:pt>
                <c:pt idx="42">
                  <c:v>9.3476991855925551</c:v>
                </c:pt>
                <c:pt idx="43">
                  <c:v>9.6124825950100607</c:v>
                </c:pt>
                <c:pt idx="44">
                  <c:v>9.9009408323239434</c:v>
                </c:pt>
                <c:pt idx="45">
                  <c:v>10.152869423863176</c:v>
                </c:pt>
                <c:pt idx="46">
                  <c:v>10.44475130614688</c:v>
                </c:pt>
                <c:pt idx="47">
                  <c:v>10.680950509979878</c:v>
                </c:pt>
                <c:pt idx="48">
                  <c:v>10.969957822434607</c:v>
                </c:pt>
                <c:pt idx="49">
                  <c:v>11.237680398752513</c:v>
                </c:pt>
                <c:pt idx="50">
                  <c:v>11.526267830211268</c:v>
                </c:pt>
                <c:pt idx="51">
                  <c:v>11.777938033450702</c:v>
                </c:pt>
                <c:pt idx="52">
                  <c:v>12.088165484959758</c:v>
                </c:pt>
                <c:pt idx="53">
                  <c:v>12.343937602454728</c:v>
                </c:pt>
                <c:pt idx="54">
                  <c:v>12.647673047947686</c:v>
                </c:pt>
                <c:pt idx="55">
                  <c:v>12.913780697394364</c:v>
                </c:pt>
                <c:pt idx="56">
                  <c:v>13.215901216016094</c:v>
                </c:pt>
                <c:pt idx="57">
                  <c:v>13.479457281016096</c:v>
                </c:pt>
                <c:pt idx="58">
                  <c:v>13.773955344818912</c:v>
                </c:pt>
                <c:pt idx="59">
                  <c:v>14.030147343299799</c:v>
                </c:pt>
                <c:pt idx="60">
                  <c:v>14.32897341110664</c:v>
                </c:pt>
                <c:pt idx="61">
                  <c:v>14.597519600130783</c:v>
                </c:pt>
                <c:pt idx="62">
                  <c:v>14.935402674265593</c:v>
                </c:pt>
                <c:pt idx="63">
                  <c:v>15.162687481790744</c:v>
                </c:pt>
                <c:pt idx="64">
                  <c:v>15.45366500502012</c:v>
                </c:pt>
                <c:pt idx="65">
                  <c:v>15.699263083229372</c:v>
                </c:pt>
                <c:pt idx="66">
                  <c:v>16.0076818166499</c:v>
                </c:pt>
                <c:pt idx="67">
                  <c:v>16.279506307213278</c:v>
                </c:pt>
                <c:pt idx="68">
                  <c:v>16.565412960070422</c:v>
                </c:pt>
                <c:pt idx="69">
                  <c:v>16.821734152696177</c:v>
                </c:pt>
                <c:pt idx="70">
                  <c:v>17.14791708167002</c:v>
                </c:pt>
                <c:pt idx="71">
                  <c:v>17.396486625321931</c:v>
                </c:pt>
                <c:pt idx="72">
                  <c:v>17.686172207062373</c:v>
                </c:pt>
                <c:pt idx="73">
                  <c:v>17.959870012796781</c:v>
                </c:pt>
                <c:pt idx="74">
                  <c:v>18.257073079104625</c:v>
                </c:pt>
                <c:pt idx="75">
                  <c:v>18.509373103822934</c:v>
                </c:pt>
                <c:pt idx="76">
                  <c:v>18.797169221126758</c:v>
                </c:pt>
                <c:pt idx="77">
                  <c:v>19.065570066720319</c:v>
                </c:pt>
                <c:pt idx="78">
                  <c:v>19.379350357344059</c:v>
                </c:pt>
                <c:pt idx="79">
                  <c:v>19.621008013993961</c:v>
                </c:pt>
                <c:pt idx="80">
                  <c:v>19.931461555271628</c:v>
                </c:pt>
                <c:pt idx="81">
                  <c:v>20.179385128169013</c:v>
                </c:pt>
                <c:pt idx="82">
                  <c:v>20.479890719929578</c:v>
                </c:pt>
                <c:pt idx="83">
                  <c:v>20.73259447636821</c:v>
                </c:pt>
                <c:pt idx="84">
                  <c:v>21.027027943098592</c:v>
                </c:pt>
                <c:pt idx="85">
                  <c:v>21.28829081194165</c:v>
                </c:pt>
                <c:pt idx="86">
                  <c:v>21.593899572605636</c:v>
                </c:pt>
                <c:pt idx="87">
                  <c:v>21.85348291750503</c:v>
                </c:pt>
                <c:pt idx="88">
                  <c:v>22.148433160824951</c:v>
                </c:pt>
                <c:pt idx="89">
                  <c:v>22.386828665211269</c:v>
                </c:pt>
                <c:pt idx="90">
                  <c:v>22.69608716059356</c:v>
                </c:pt>
                <c:pt idx="91">
                  <c:v>22.941620641740446</c:v>
                </c:pt>
                <c:pt idx="92">
                  <c:v>23.25572391772636</c:v>
                </c:pt>
                <c:pt idx="93">
                  <c:v>23.500869816418511</c:v>
                </c:pt>
                <c:pt idx="94">
                  <c:v>23.77324338212274</c:v>
                </c:pt>
                <c:pt idx="95">
                  <c:v>24.075137810985918</c:v>
                </c:pt>
                <c:pt idx="96">
                  <c:v>24.353906487082497</c:v>
                </c:pt>
                <c:pt idx="97">
                  <c:v>24.647726281609657</c:v>
                </c:pt>
                <c:pt idx="98">
                  <c:v>24.930176990965794</c:v>
                </c:pt>
                <c:pt idx="99">
                  <c:v>25.185141645020117</c:v>
                </c:pt>
                <c:pt idx="100">
                  <c:v>25.479122932223344</c:v>
                </c:pt>
                <c:pt idx="101">
                  <c:v>25.730760836931587</c:v>
                </c:pt>
                <c:pt idx="102">
                  <c:v>26.027923530070428</c:v>
                </c:pt>
                <c:pt idx="103">
                  <c:v>26.289905041368208</c:v>
                </c:pt>
                <c:pt idx="104">
                  <c:v>26.587116182313881</c:v>
                </c:pt>
                <c:pt idx="105">
                  <c:v>26.85584001328974</c:v>
                </c:pt>
                <c:pt idx="106">
                  <c:v>27.160253728068408</c:v>
                </c:pt>
                <c:pt idx="107">
                  <c:v>27.413280469879275</c:v>
                </c:pt>
                <c:pt idx="108">
                  <c:v>27.709651848853117</c:v>
                </c:pt>
                <c:pt idx="109">
                  <c:v>27.97559800561368</c:v>
                </c:pt>
                <c:pt idx="110">
                  <c:v>28.295805705171027</c:v>
                </c:pt>
                <c:pt idx="111">
                  <c:v>28.561138189728371</c:v>
                </c:pt>
                <c:pt idx="112">
                  <c:v>28.828343989446683</c:v>
                </c:pt>
                <c:pt idx="113">
                  <c:v>28.972363167615697</c:v>
                </c:pt>
                <c:pt idx="114">
                  <c:v>29.284924188440641</c:v>
                </c:pt>
                <c:pt idx="115">
                  <c:v>29.683342796257545</c:v>
                </c:pt>
                <c:pt idx="116">
                  <c:v>29.986553390523138</c:v>
                </c:pt>
                <c:pt idx="117">
                  <c:v>30.225893627122741</c:v>
                </c:pt>
                <c:pt idx="118">
                  <c:v>30.322110969959759</c:v>
                </c:pt>
                <c:pt idx="119">
                  <c:v>30.604077201267604</c:v>
                </c:pt>
                <c:pt idx="120">
                  <c:v>30.984715464255533</c:v>
                </c:pt>
                <c:pt idx="121">
                  <c:v>31.339999375402417</c:v>
                </c:pt>
                <c:pt idx="122">
                  <c:v>31.637307411961768</c:v>
                </c:pt>
                <c:pt idx="123">
                  <c:v>31.741954673058348</c:v>
                </c:pt>
                <c:pt idx="124">
                  <c:v>31.901929328692152</c:v>
                </c:pt>
                <c:pt idx="125">
                  <c:v>32.222879894607651</c:v>
                </c:pt>
                <c:pt idx="126">
                  <c:v>32.647444168430589</c:v>
                </c:pt>
                <c:pt idx="127">
                  <c:v>33.011254893440643</c:v>
                </c:pt>
                <c:pt idx="128">
                  <c:v>33.114836302806843</c:v>
                </c:pt>
                <c:pt idx="129">
                  <c:v>33.317541923390344</c:v>
                </c:pt>
                <c:pt idx="130">
                  <c:v>33.560879103983908</c:v>
                </c:pt>
                <c:pt idx="131">
                  <c:v>33.884801135342059</c:v>
                </c:pt>
                <c:pt idx="132">
                  <c:v>34.305974062736425</c:v>
                </c:pt>
                <c:pt idx="133">
                  <c:v>34.510585297022132</c:v>
                </c:pt>
                <c:pt idx="134">
                  <c:v>34.68955149262576</c:v>
                </c:pt>
                <c:pt idx="135">
                  <c:v>35.011729402967802</c:v>
                </c:pt>
                <c:pt idx="136">
                  <c:v>35.244666454527163</c:v>
                </c:pt>
                <c:pt idx="137">
                  <c:v>35.591003670824954</c:v>
                </c:pt>
                <c:pt idx="138">
                  <c:v>35.84635590732394</c:v>
                </c:pt>
                <c:pt idx="139">
                  <c:v>36.124737000975855</c:v>
                </c:pt>
                <c:pt idx="140">
                  <c:v>36.39317014512072</c:v>
                </c:pt>
                <c:pt idx="141">
                  <c:v>36.683630891750504</c:v>
                </c:pt>
                <c:pt idx="142">
                  <c:v>36.94764721090543</c:v>
                </c:pt>
                <c:pt idx="143">
                  <c:v>37.245819233340043</c:v>
                </c:pt>
                <c:pt idx="144">
                  <c:v>37.500057170301808</c:v>
                </c:pt>
                <c:pt idx="145">
                  <c:v>37.785455121197188</c:v>
                </c:pt>
                <c:pt idx="146">
                  <c:v>38.065935619778678</c:v>
                </c:pt>
                <c:pt idx="147">
                  <c:v>38.357591412293765</c:v>
                </c:pt>
                <c:pt idx="148">
                  <c:v>38.630901635583498</c:v>
                </c:pt>
                <c:pt idx="149">
                  <c:v>38.918487812384306</c:v>
                </c:pt>
                <c:pt idx="150">
                  <c:v>39.179524591468812</c:v>
                </c:pt>
                <c:pt idx="151">
                  <c:v>39.474345640643861</c:v>
                </c:pt>
                <c:pt idx="152">
                  <c:v>39.765097074114685</c:v>
                </c:pt>
                <c:pt idx="153">
                  <c:v>40.062598901891349</c:v>
                </c:pt>
                <c:pt idx="154">
                  <c:v>40.3075510093662</c:v>
                </c:pt>
                <c:pt idx="155">
                  <c:v>40.629543203108646</c:v>
                </c:pt>
                <c:pt idx="156">
                  <c:v>40.85336399249497</c:v>
                </c:pt>
                <c:pt idx="157">
                  <c:v>41.187702302152914</c:v>
                </c:pt>
                <c:pt idx="158">
                  <c:v>41.443999270875238</c:v>
                </c:pt>
                <c:pt idx="159">
                  <c:v>41.724512067997985</c:v>
                </c:pt>
                <c:pt idx="160">
                  <c:v>41.995399900975855</c:v>
                </c:pt>
                <c:pt idx="161">
                  <c:v>42.295679402977861</c:v>
                </c:pt>
                <c:pt idx="162">
                  <c:v>42.530651262394365</c:v>
                </c:pt>
                <c:pt idx="163">
                  <c:v>42.841460087575442</c:v>
                </c:pt>
                <c:pt idx="164">
                  <c:v>43.064223099859156</c:v>
                </c:pt>
                <c:pt idx="165">
                  <c:v>43.345704853098589</c:v>
                </c:pt>
                <c:pt idx="166">
                  <c:v>43.611909398169011</c:v>
                </c:pt>
                <c:pt idx="167">
                  <c:v>43.947232813209254</c:v>
                </c:pt>
                <c:pt idx="168">
                  <c:v>44.195027191971832</c:v>
                </c:pt>
                <c:pt idx="169">
                  <c:v>44.483517727826957</c:v>
                </c:pt>
                <c:pt idx="170">
                  <c:v>44.762932374668004</c:v>
                </c:pt>
                <c:pt idx="171">
                  <c:v>45.058108707756531</c:v>
                </c:pt>
                <c:pt idx="172">
                  <c:v>45.333776724275644</c:v>
                </c:pt>
                <c:pt idx="173">
                  <c:v>45.62404367967806</c:v>
                </c:pt>
                <c:pt idx="174">
                  <c:v>45.894963811197172</c:v>
                </c:pt>
                <c:pt idx="175">
                  <c:v>46.214751629768607</c:v>
                </c:pt>
                <c:pt idx="176">
                  <c:v>46.444361931981881</c:v>
                </c:pt>
                <c:pt idx="177">
                  <c:v>46.743769373470819</c:v>
                </c:pt>
                <c:pt idx="178">
                  <c:v>46.996473129909447</c:v>
                </c:pt>
                <c:pt idx="179">
                  <c:v>47.097276865060358</c:v>
                </c:pt>
                <c:pt idx="180">
                  <c:v>47.411380141056334</c:v>
                </c:pt>
                <c:pt idx="181">
                  <c:v>47.878998365201198</c:v>
                </c:pt>
                <c:pt idx="182">
                  <c:v>48.159325445734403</c:v>
                </c:pt>
                <c:pt idx="183">
                  <c:v>48.425748005915487</c:v>
                </c:pt>
                <c:pt idx="184">
                  <c:v>48.530371043118706</c:v>
                </c:pt>
                <c:pt idx="185">
                  <c:v>48.697201063299801</c:v>
                </c:pt>
                <c:pt idx="186">
                  <c:v>49.123840518148889</c:v>
                </c:pt>
                <c:pt idx="187">
                  <c:v>49.548243299285708</c:v>
                </c:pt>
                <c:pt idx="188">
                  <c:v>49.792678630160964</c:v>
                </c:pt>
                <c:pt idx="189">
                  <c:v>49.897551981016086</c:v>
                </c:pt>
                <c:pt idx="190">
                  <c:v>50.144764986106637</c:v>
                </c:pt>
                <c:pt idx="191">
                  <c:v>50.374698273692147</c:v>
                </c:pt>
                <c:pt idx="192">
                  <c:v>50.835146222535201</c:v>
                </c:pt>
                <c:pt idx="193">
                  <c:v>51.241752509577459</c:v>
                </c:pt>
                <c:pt idx="194">
                  <c:v>51.334255520623735</c:v>
                </c:pt>
                <c:pt idx="195">
                  <c:v>51.49629728264587</c:v>
                </c:pt>
                <c:pt idx="196">
                  <c:v>51.816085101217304</c:v>
                </c:pt>
                <c:pt idx="197">
                  <c:v>52.094086687052304</c:v>
                </c:pt>
                <c:pt idx="198">
                  <c:v>52.473877113440636</c:v>
                </c:pt>
                <c:pt idx="199">
                  <c:v>52.702865668812876</c:v>
                </c:pt>
                <c:pt idx="200">
                  <c:v>52.92633924892354</c:v>
                </c:pt>
                <c:pt idx="201">
                  <c:v>53.166995650915489</c:v>
                </c:pt>
                <c:pt idx="202">
                  <c:v>53.475446682867194</c:v>
                </c:pt>
                <c:pt idx="203">
                  <c:v>53.731057307665992</c:v>
                </c:pt>
                <c:pt idx="204">
                  <c:v>54.019354052293757</c:v>
                </c:pt>
                <c:pt idx="205">
                  <c:v>54.274480199044262</c:v>
                </c:pt>
                <c:pt idx="206">
                  <c:v>54.603634593450707</c:v>
                </c:pt>
                <c:pt idx="207">
                  <c:v>54.866867673068398</c:v>
                </c:pt>
                <c:pt idx="208">
                  <c:v>55.170732312716289</c:v>
                </c:pt>
                <c:pt idx="209">
                  <c:v>55.427441087786718</c:v>
                </c:pt>
                <c:pt idx="210">
                  <c:v>55.7079861834507</c:v>
                </c:pt>
                <c:pt idx="211">
                  <c:v>55.97280189139839</c:v>
                </c:pt>
                <c:pt idx="212">
                  <c:v>56.277958472535204</c:v>
                </c:pt>
                <c:pt idx="213">
                  <c:v>56.509926567977864</c:v>
                </c:pt>
                <c:pt idx="214">
                  <c:v>56.820573900472837</c:v>
                </c:pt>
                <c:pt idx="215">
                  <c:v>57.056966895533193</c:v>
                </c:pt>
                <c:pt idx="216">
                  <c:v>57.393097774024135</c:v>
                </c:pt>
                <c:pt idx="217">
                  <c:v>57.638921942002007</c:v>
                </c:pt>
                <c:pt idx="218">
                  <c:v>57.959226537162969</c:v>
                </c:pt>
                <c:pt idx="219">
                  <c:v>58.228919324265583</c:v>
                </c:pt>
                <c:pt idx="220">
                  <c:v>58.530846051670011</c:v>
                </c:pt>
                <c:pt idx="221">
                  <c:v>58.806126485734403</c:v>
                </c:pt>
                <c:pt idx="222">
                  <c:v>59.254850065513082</c:v>
                </c:pt>
                <c:pt idx="223">
                  <c:v>59.804232037022125</c:v>
                </c:pt>
                <c:pt idx="224">
                  <c:v>60.35935507356136</c:v>
                </c:pt>
                <c:pt idx="225">
                  <c:v>60.946090303551301</c:v>
                </c:pt>
                <c:pt idx="226">
                  <c:v>61.458506599034195</c:v>
                </c:pt>
                <c:pt idx="227">
                  <c:v>62.02092103038229</c:v>
                </c:pt>
                <c:pt idx="228">
                  <c:v>62.587469674517102</c:v>
                </c:pt>
                <c:pt idx="229">
                  <c:v>63.17212164884306</c:v>
                </c:pt>
                <c:pt idx="230">
                  <c:v>63.611599772303826</c:v>
                </c:pt>
                <c:pt idx="231">
                  <c:v>64.036527404668007</c:v>
                </c:pt>
                <c:pt idx="232">
                  <c:v>64.872389328088531</c:v>
                </c:pt>
                <c:pt idx="233">
                  <c:v>65.29727658728369</c:v>
                </c:pt>
                <c:pt idx="234">
                  <c:v>65.768964427132786</c:v>
                </c:pt>
                <c:pt idx="235">
                  <c:v>66.422428435352103</c:v>
                </c:pt>
                <c:pt idx="236">
                  <c:v>66.872766942002002</c:v>
                </c:pt>
                <c:pt idx="237">
                  <c:v>67.374589317223325</c:v>
                </c:pt>
                <c:pt idx="238">
                  <c:v>68.097043001277655</c:v>
                </c:pt>
                <c:pt idx="239">
                  <c:v>68.599156063340033</c:v>
                </c:pt>
                <c:pt idx="240">
                  <c:v>69.139510593661967</c:v>
                </c:pt>
                <c:pt idx="241">
                  <c:v>69.632838453551315</c:v>
                </c:pt>
                <c:pt idx="242">
                  <c:v>70.239663373792752</c:v>
                </c:pt>
                <c:pt idx="243">
                  <c:v>70.761139409014078</c:v>
                </c:pt>
                <c:pt idx="244">
                  <c:v>71.340413676871222</c:v>
                </c:pt>
                <c:pt idx="245">
                  <c:v>71.891305605010047</c:v>
                </c:pt>
                <c:pt idx="246">
                  <c:v>72.483014809758544</c:v>
                </c:pt>
                <c:pt idx="247">
                  <c:v>73.016392856006036</c:v>
                </c:pt>
                <c:pt idx="248">
                  <c:v>73.560849300573437</c:v>
                </c:pt>
                <c:pt idx="249">
                  <c:v>74.088187520321924</c:v>
                </c:pt>
                <c:pt idx="250">
                  <c:v>74.666888489144867</c:v>
                </c:pt>
                <c:pt idx="251">
                  <c:v>75.241108035905413</c:v>
                </c:pt>
                <c:pt idx="252">
                  <c:v>75.771482318169006</c:v>
                </c:pt>
                <c:pt idx="253">
                  <c:v>76.300177076498983</c:v>
                </c:pt>
                <c:pt idx="254">
                  <c:v>76.880710987313876</c:v>
                </c:pt>
                <c:pt idx="255">
                  <c:v>77.481334588380278</c:v>
                </c:pt>
                <c:pt idx="256">
                  <c:v>78.008446718370209</c:v>
                </c:pt>
                <c:pt idx="257">
                  <c:v>78.552709371710264</c:v>
                </c:pt>
                <c:pt idx="258">
                  <c:v>79.107339855553306</c:v>
                </c:pt>
                <c:pt idx="259">
                  <c:v>79.620757405694164</c:v>
                </c:pt>
                <c:pt idx="260">
                  <c:v>80.196285043219305</c:v>
                </c:pt>
                <c:pt idx="261">
                  <c:v>80.76092807364185</c:v>
                </c:pt>
                <c:pt idx="262">
                  <c:v>81.315978438470822</c:v>
                </c:pt>
                <c:pt idx="263">
                  <c:v>81.678852505905425</c:v>
                </c:pt>
                <c:pt idx="264">
                  <c:v>82.179915865503006</c:v>
                </c:pt>
                <c:pt idx="265">
                  <c:v>82.997884399205219</c:v>
                </c:pt>
                <c:pt idx="266">
                  <c:v>83.359498823682088</c:v>
                </c:pt>
                <c:pt idx="267">
                  <c:v>83.87940837983902</c:v>
                </c:pt>
                <c:pt idx="268">
                  <c:v>84.477803381830981</c:v>
                </c:pt>
                <c:pt idx="269">
                  <c:v>84.89322716956741</c:v>
                </c:pt>
                <c:pt idx="270">
                  <c:v>85.467285223641838</c:v>
                </c:pt>
                <c:pt idx="271">
                  <c:v>86.138464979607647</c:v>
                </c:pt>
                <c:pt idx="272">
                  <c:v>86.572282784386317</c:v>
                </c:pt>
                <c:pt idx="273">
                  <c:v>87.134511499144864</c:v>
                </c:pt>
                <c:pt idx="274">
                  <c:v>87.660170194959747</c:v>
                </c:pt>
                <c:pt idx="275">
                  <c:v>88.233921412917496</c:v>
                </c:pt>
                <c:pt idx="276">
                  <c:v>88.761679513661974</c:v>
                </c:pt>
                <c:pt idx="277">
                  <c:v>89.300903595171022</c:v>
                </c:pt>
                <c:pt idx="278">
                  <c:v>89.863253429446672</c:v>
                </c:pt>
                <c:pt idx="279">
                  <c:v>90.398504790855142</c:v>
                </c:pt>
                <c:pt idx="280">
                  <c:v>90.937631976760557</c:v>
                </c:pt>
                <c:pt idx="281">
                  <c:v>91.487256187303828</c:v>
                </c:pt>
                <c:pt idx="282">
                  <c:v>92.076316911981891</c:v>
                </c:pt>
                <c:pt idx="283">
                  <c:v>92.630204529466795</c:v>
                </c:pt>
                <c:pt idx="284">
                  <c:v>93.188815808038228</c:v>
                </c:pt>
                <c:pt idx="285">
                  <c:v>93.77877281713279</c:v>
                </c:pt>
                <c:pt idx="286">
                  <c:v>94.277777144969818</c:v>
                </c:pt>
                <c:pt idx="287">
                  <c:v>94.869292558501002</c:v>
                </c:pt>
                <c:pt idx="288">
                  <c:v>95.435324426026142</c:v>
                </c:pt>
                <c:pt idx="289">
                  <c:v>95.991699030885314</c:v>
                </c:pt>
                <c:pt idx="290">
                  <c:v>96.570198133843064</c:v>
                </c:pt>
                <c:pt idx="291">
                  <c:v>97.072618032012059</c:v>
                </c:pt>
                <c:pt idx="292">
                  <c:v>97.641637514255535</c:v>
                </c:pt>
                <c:pt idx="293">
                  <c:v>98.068809894969817</c:v>
                </c:pt>
                <c:pt idx="294">
                  <c:v>98.569340328702211</c:v>
                </c:pt>
                <c:pt idx="295">
                  <c:v>99.300450020774633</c:v>
                </c:pt>
                <c:pt idx="296">
                  <c:v>99.702534512575454</c:v>
                </c:pt>
                <c:pt idx="297">
                  <c:v>100.19615305935612</c:v>
                </c:pt>
                <c:pt idx="298">
                  <c:v>100.82248629617706</c:v>
                </c:pt>
                <c:pt idx="299">
                  <c:v>101.24976364708247</c:v>
                </c:pt>
                <c:pt idx="300">
                  <c:v>101.88688459537222</c:v>
                </c:pt>
                <c:pt idx="301">
                  <c:v>102.47339373561368</c:v>
                </c:pt>
                <c:pt idx="302">
                  <c:v>102.93074102484907</c:v>
                </c:pt>
                <c:pt idx="303">
                  <c:v>103.43608394064385</c:v>
                </c:pt>
                <c:pt idx="304">
                  <c:v>103.99740022173039</c:v>
                </c:pt>
                <c:pt idx="305">
                  <c:v>104.56663771911469</c:v>
                </c:pt>
                <c:pt idx="306">
                  <c:v>105.10033067615694</c:v>
                </c:pt>
                <c:pt idx="307">
                  <c:v>105.68521681478873</c:v>
                </c:pt>
                <c:pt idx="308">
                  <c:v>106.20861461307845</c:v>
                </c:pt>
                <c:pt idx="309">
                  <c:v>106.78940691217304</c:v>
                </c:pt>
                <c:pt idx="310">
                  <c:v>107.32614400623741</c:v>
                </c:pt>
                <c:pt idx="311">
                  <c:v>107.87967633983904</c:v>
                </c:pt>
                <c:pt idx="312">
                  <c:v>108.44124293460763</c:v>
                </c:pt>
                <c:pt idx="313">
                  <c:v>108.98489191569416</c:v>
                </c:pt>
                <c:pt idx="314">
                  <c:v>109.5171072145875</c:v>
                </c:pt>
                <c:pt idx="315">
                  <c:v>110.08087818450704</c:v>
                </c:pt>
                <c:pt idx="316">
                  <c:v>110.65889280945673</c:v>
                </c:pt>
                <c:pt idx="317">
                  <c:v>111.20880770684104</c:v>
                </c:pt>
                <c:pt idx="318">
                  <c:v>111.7889863337022</c:v>
                </c:pt>
                <c:pt idx="319">
                  <c:v>112.34129132283702</c:v>
                </c:pt>
                <c:pt idx="320">
                  <c:v>112.89075404074445</c:v>
                </c:pt>
                <c:pt idx="321">
                  <c:v>113.4237122060362</c:v>
                </c:pt>
                <c:pt idx="322">
                  <c:v>113.97863337665994</c:v>
                </c:pt>
                <c:pt idx="323">
                  <c:v>114.51217291559355</c:v>
                </c:pt>
                <c:pt idx="324">
                  <c:v>115.02245750764587</c:v>
                </c:pt>
                <c:pt idx="325">
                  <c:v>115.6054138087525</c:v>
                </c:pt>
                <c:pt idx="326">
                  <c:v>115.9889266415493</c:v>
                </c:pt>
                <c:pt idx="327">
                  <c:v>116.51683008571428</c:v>
                </c:pt>
                <c:pt idx="328">
                  <c:v>117.28334704939637</c:v>
                </c:pt>
                <c:pt idx="329">
                  <c:v>117.64153782887324</c:v>
                </c:pt>
                <c:pt idx="330">
                  <c:v>118.07437052826961</c:v>
                </c:pt>
                <c:pt idx="331">
                  <c:v>118.74960375070421</c:v>
                </c:pt>
                <c:pt idx="332">
                  <c:v>119.19225520543259</c:v>
                </c:pt>
                <c:pt idx="333">
                  <c:v>119.76174301649898</c:v>
                </c:pt>
                <c:pt idx="334">
                  <c:v>120.44280612484907</c:v>
                </c:pt>
                <c:pt idx="335">
                  <c:v>120.88188051659958</c:v>
                </c:pt>
                <c:pt idx="336">
                  <c:v>121.39426451358149</c:v>
                </c:pt>
                <c:pt idx="337">
                  <c:v>121.94330735040241</c:v>
                </c:pt>
                <c:pt idx="338">
                  <c:v>122.50617396126761</c:v>
                </c:pt>
                <c:pt idx="339">
                  <c:v>123.08761223118711</c:v>
                </c:pt>
                <c:pt idx="340">
                  <c:v>123.60765098148892</c:v>
                </c:pt>
                <c:pt idx="341">
                  <c:v>124.14480795663984</c:v>
                </c:pt>
                <c:pt idx="342">
                  <c:v>124.69604709396378</c:v>
                </c:pt>
                <c:pt idx="343">
                  <c:v>125.26256343963782</c:v>
                </c:pt>
                <c:pt idx="344">
                  <c:v>125.84474457585512</c:v>
                </c:pt>
                <c:pt idx="345">
                  <c:v>126.37902698108653</c:v>
                </c:pt>
                <c:pt idx="346">
                  <c:v>126.94228117444666</c:v>
                </c:pt>
                <c:pt idx="347">
                  <c:v>127.51707402022133</c:v>
                </c:pt>
                <c:pt idx="348">
                  <c:v>128.05411795050301</c:v>
                </c:pt>
                <c:pt idx="349">
                  <c:v>128.56831066549293</c:v>
                </c:pt>
                <c:pt idx="350">
                  <c:v>129.11544788863176</c:v>
                </c:pt>
                <c:pt idx="351">
                  <c:v>129.69759672635814</c:v>
                </c:pt>
                <c:pt idx="352">
                  <c:v>130.23627173269617</c:v>
                </c:pt>
                <c:pt idx="353">
                  <c:v>130.79403517474847</c:v>
                </c:pt>
                <c:pt idx="354">
                  <c:v>131.30307627303822</c:v>
                </c:pt>
                <c:pt idx="355">
                  <c:v>131.89090965331991</c:v>
                </c:pt>
                <c:pt idx="356">
                  <c:v>132.29035373963782</c:v>
                </c:pt>
                <c:pt idx="357">
                  <c:v>132.69573268229377</c:v>
                </c:pt>
                <c:pt idx="358">
                  <c:v>133.5543569998994</c:v>
                </c:pt>
                <c:pt idx="359">
                  <c:v>133.94791467786717</c:v>
                </c:pt>
                <c:pt idx="360">
                  <c:v>134.33850089034206</c:v>
                </c:pt>
                <c:pt idx="361">
                  <c:v>135.19673762555331</c:v>
                </c:pt>
                <c:pt idx="362">
                  <c:v>135.5911027669014</c:v>
                </c:pt>
                <c:pt idx="363">
                  <c:v>135.99438230462775</c:v>
                </c:pt>
                <c:pt idx="364">
                  <c:v>136.70753400985913</c:v>
                </c:pt>
                <c:pt idx="365">
                  <c:v>137.15574081307847</c:v>
                </c:pt>
                <c:pt idx="366">
                  <c:v>137.71796145321932</c:v>
                </c:pt>
                <c:pt idx="367">
                  <c:v>138.36445705201206</c:v>
                </c:pt>
                <c:pt idx="368">
                  <c:v>138.82514723983903</c:v>
                </c:pt>
                <c:pt idx="369">
                  <c:v>139.36740738390341</c:v>
                </c:pt>
                <c:pt idx="370">
                  <c:v>139.9313721449698</c:v>
                </c:pt>
                <c:pt idx="371">
                  <c:v>140.44569405422536</c:v>
                </c:pt>
                <c:pt idx="372">
                  <c:v>141.01133833933602</c:v>
                </c:pt>
                <c:pt idx="373">
                  <c:v>141.56503216559355</c:v>
                </c:pt>
                <c:pt idx="374">
                  <c:v>142.07693168440642</c:v>
                </c:pt>
                <c:pt idx="375">
                  <c:v>142.65535811569416</c:v>
                </c:pt>
                <c:pt idx="376">
                  <c:v>143.19863566368207</c:v>
                </c:pt>
                <c:pt idx="377">
                  <c:v>143.75580158269617</c:v>
                </c:pt>
                <c:pt idx="378">
                  <c:v>144.29092374989938</c:v>
                </c:pt>
                <c:pt idx="379">
                  <c:v>144.86054075513078</c:v>
                </c:pt>
                <c:pt idx="380">
                  <c:v>145.39488775744465</c:v>
                </c:pt>
                <c:pt idx="381">
                  <c:v>145.91608925513077</c:v>
                </c:pt>
                <c:pt idx="382">
                  <c:v>146.49830268983902</c:v>
                </c:pt>
                <c:pt idx="383">
                  <c:v>147.00842578923539</c:v>
                </c:pt>
                <c:pt idx="384">
                  <c:v>147.57106631036214</c:v>
                </c:pt>
                <c:pt idx="385">
                  <c:v>148.13099375432594</c:v>
                </c:pt>
                <c:pt idx="386">
                  <c:v>148.6657283391348</c:v>
                </c:pt>
              </c:numCache>
            </c:numRef>
          </c:xVal>
          <c:yVal>
            <c:numRef>
              <c:f>'4.20 K'!$K$14:$K$400</c:f>
              <c:numCache>
                <c:formatCode>General</c:formatCode>
                <c:ptCount val="387"/>
                <c:pt idx="0">
                  <c:v>-9.8156488351485716E-3</c:v>
                </c:pt>
                <c:pt idx="1">
                  <c:v>-8.1309443340593646E-3</c:v>
                </c:pt>
                <c:pt idx="2">
                  <c:v>-7.4634199091088704E-3</c:v>
                </c:pt>
                <c:pt idx="3">
                  <c:v>-6.1601579365346826E-3</c:v>
                </c:pt>
                <c:pt idx="4">
                  <c:v>-6.1919448139604039E-3</c:v>
                </c:pt>
                <c:pt idx="5">
                  <c:v>-4.1575846616830892E-3</c:v>
                </c:pt>
                <c:pt idx="6">
                  <c:v>-2.5682407927722917E-3</c:v>
                </c:pt>
                <c:pt idx="7">
                  <c:v>-9.4711004643566188E-4</c:v>
                </c:pt>
                <c:pt idx="8">
                  <c:v>1.6543066188118294E-4</c:v>
                </c:pt>
                <c:pt idx="9">
                  <c:v>2.2900441663359361E-4</c:v>
                </c:pt>
                <c:pt idx="10">
                  <c:v>4.2341509663366694E-3</c:v>
                </c:pt>
                <c:pt idx="11">
                  <c:v>5.4738391841584466E-3</c:v>
                </c:pt>
                <c:pt idx="12">
                  <c:v>6.0777898543564191E-3</c:v>
                </c:pt>
                <c:pt idx="13">
                  <c:v>7.7307074780197937E-3</c:v>
                </c:pt>
                <c:pt idx="14">
                  <c:v>8.843248186336583E-3</c:v>
                </c:pt>
                <c:pt idx="15">
                  <c:v>9.5425594887129095E-3</c:v>
                </c:pt>
                <c:pt idx="16">
                  <c:v>1.2816607858712914E-2</c:v>
                </c:pt>
                <c:pt idx="17">
                  <c:v>1.3325197896732643E-2</c:v>
                </c:pt>
                <c:pt idx="18">
                  <c:v>1.56456399454456E-2</c:v>
                </c:pt>
                <c:pt idx="19">
                  <c:v>1.9269343966633656E-2</c:v>
                </c:pt>
                <c:pt idx="20">
                  <c:v>2.1303704118910971E-2</c:v>
                </c:pt>
                <c:pt idx="21">
                  <c:v>2.1176556609405983E-2</c:v>
                </c:pt>
                <c:pt idx="22">
                  <c:v>2.2098376053366398E-2</c:v>
                </c:pt>
                <c:pt idx="23">
                  <c:v>2.4895621262772283E-2</c:v>
                </c:pt>
                <c:pt idx="24">
                  <c:v>2.8328604019702996E-2</c:v>
                </c:pt>
                <c:pt idx="25">
                  <c:v>2.92822103409901E-2</c:v>
                </c:pt>
                <c:pt idx="26">
                  <c:v>3.0903341087326786E-2</c:v>
                </c:pt>
                <c:pt idx="27">
                  <c:v>3.0935127964752507E-2</c:v>
                </c:pt>
                <c:pt idx="28">
                  <c:v>3.2460898078910894E-2</c:v>
                </c:pt>
                <c:pt idx="29">
                  <c:v>3.5194569533564424E-2</c:v>
                </c:pt>
                <c:pt idx="30">
                  <c:v>3.7864667233366289E-2</c:v>
                </c:pt>
                <c:pt idx="31">
                  <c:v>3.6942847789405875E-2</c:v>
                </c:pt>
                <c:pt idx="32">
                  <c:v>3.834147039405944E-2</c:v>
                </c:pt>
                <c:pt idx="33">
                  <c:v>4.0312256791584178E-2</c:v>
                </c:pt>
                <c:pt idx="34">
                  <c:v>4.2982354491386099E-2</c:v>
                </c:pt>
                <c:pt idx="35">
                  <c:v>4.3967747690099035E-2</c:v>
                </c:pt>
                <c:pt idx="36">
                  <c:v>4.6669632267326677E-2</c:v>
                </c:pt>
                <c:pt idx="37">
                  <c:v>4.9117221825544566E-2</c:v>
                </c:pt>
                <c:pt idx="38">
                  <c:v>5.070656569445553E-2</c:v>
                </c:pt>
                <c:pt idx="39">
                  <c:v>5.0897286958811905E-2</c:v>
                </c:pt>
                <c:pt idx="40">
                  <c:v>5.1691958893267387E-2</c:v>
                </c:pt>
                <c:pt idx="41">
                  <c:v>5.3472024026435694E-2</c:v>
                </c:pt>
                <c:pt idx="42">
                  <c:v>5.5188515404950456E-2</c:v>
                </c:pt>
                <c:pt idx="43">
                  <c:v>5.6746072396534619E-2</c:v>
                </c:pt>
                <c:pt idx="44">
                  <c:v>6.1704825267623664E-2</c:v>
                </c:pt>
                <c:pt idx="45">
                  <c:v>6.0496923927227775E-2</c:v>
                </c:pt>
                <c:pt idx="46">
                  <c:v>6.2753792221188098E-2</c:v>
                </c:pt>
                <c:pt idx="47">
                  <c:v>6.3707398542475202E-2</c:v>
                </c:pt>
                <c:pt idx="48">
                  <c:v>6.5137808024554378E-2</c:v>
                </c:pt>
                <c:pt idx="49">
                  <c:v>6.7235741931584159E-2</c:v>
                </c:pt>
                <c:pt idx="50">
                  <c:v>6.8729725168415801E-2</c:v>
                </c:pt>
                <c:pt idx="51">
                  <c:v>7.054157717900994E-2</c:v>
                </c:pt>
                <c:pt idx="52">
                  <c:v>7.1781265396831606E-2</c:v>
                </c:pt>
                <c:pt idx="53">
                  <c:v>7.2798445472871232E-2</c:v>
                </c:pt>
                <c:pt idx="54">
                  <c:v>7.5786411946534682E-2</c:v>
                </c:pt>
                <c:pt idx="55">
                  <c:v>7.7725411466633698E-2</c:v>
                </c:pt>
                <c:pt idx="56">
                  <c:v>8.0840525449802081E-2</c:v>
                </c:pt>
                <c:pt idx="57">
                  <c:v>8.0268361657029663E-2</c:v>
                </c:pt>
                <c:pt idx="58">
                  <c:v>8.2016639912871336E-2</c:v>
                </c:pt>
                <c:pt idx="59">
                  <c:v>8.3129180621089094E-2</c:v>
                </c:pt>
                <c:pt idx="60">
                  <c:v>8.5989999585247556E-2</c:v>
                </c:pt>
                <c:pt idx="61">
                  <c:v>8.7102540293465341E-2</c:v>
                </c:pt>
                <c:pt idx="62">
                  <c:v>8.9136900445742573E-2</c:v>
                </c:pt>
                <c:pt idx="63">
                  <c:v>8.9836211748118816E-2</c:v>
                </c:pt>
                <c:pt idx="64">
                  <c:v>9.2156653796732685E-2</c:v>
                </c:pt>
                <c:pt idx="65">
                  <c:v>9.4381735213267343E-2</c:v>
                </c:pt>
                <c:pt idx="66">
                  <c:v>9.6066439714356411E-2</c:v>
                </c:pt>
                <c:pt idx="67">
                  <c:v>9.6193587223861343E-2</c:v>
                </c:pt>
                <c:pt idx="68">
                  <c:v>9.7941865479702961E-2</c:v>
                </c:pt>
                <c:pt idx="69">
                  <c:v>9.9912651877227698E-2</c:v>
                </c:pt>
                <c:pt idx="70">
                  <c:v>0.10156556950089105</c:v>
                </c:pt>
                <c:pt idx="71">
                  <c:v>0.10537999478643567</c:v>
                </c:pt>
                <c:pt idx="72">
                  <c:v>0.10477604411623756</c:v>
                </c:pt>
                <c:pt idx="73">
                  <c:v>0.10658789612683173</c:v>
                </c:pt>
                <c:pt idx="74">
                  <c:v>0.10766864995772268</c:v>
                </c:pt>
                <c:pt idx="75">
                  <c:v>0.11094269832772269</c:v>
                </c:pt>
                <c:pt idx="76">
                  <c:v>0.11186451777178222</c:v>
                </c:pt>
                <c:pt idx="77">
                  <c:v>0.11281812409306929</c:v>
                </c:pt>
                <c:pt idx="78">
                  <c:v>0.11567894305722776</c:v>
                </c:pt>
                <c:pt idx="79">
                  <c:v>0.11726828692613855</c:v>
                </c:pt>
                <c:pt idx="80">
                  <c:v>0.11857154889871288</c:v>
                </c:pt>
                <c:pt idx="81">
                  <c:v>0.12041518778673269</c:v>
                </c:pt>
                <c:pt idx="82">
                  <c:v>0.12267205608059412</c:v>
                </c:pt>
                <c:pt idx="83">
                  <c:v>0.12426139994950489</c:v>
                </c:pt>
                <c:pt idx="84">
                  <c:v>0.12489713749712875</c:v>
                </c:pt>
                <c:pt idx="85">
                  <c:v>0.12737651393267327</c:v>
                </c:pt>
                <c:pt idx="86">
                  <c:v>0.12883871029217819</c:v>
                </c:pt>
                <c:pt idx="87">
                  <c:v>0.13052341479326726</c:v>
                </c:pt>
                <c:pt idx="88">
                  <c:v>0.13103200483128707</c:v>
                </c:pt>
                <c:pt idx="89">
                  <c:v>0.13398818442752475</c:v>
                </c:pt>
                <c:pt idx="90">
                  <c:v>0.13278028308712869</c:v>
                </c:pt>
                <c:pt idx="91">
                  <c:v>0.13656292149524746</c:v>
                </c:pt>
                <c:pt idx="92">
                  <c:v>0.13837477350584163</c:v>
                </c:pt>
                <c:pt idx="93">
                  <c:v>0.13974160923316825</c:v>
                </c:pt>
                <c:pt idx="94">
                  <c:v>0.14285672321623755</c:v>
                </c:pt>
                <c:pt idx="95">
                  <c:v>0.14349246076386138</c:v>
                </c:pt>
                <c:pt idx="96">
                  <c:v>0.14546324716138612</c:v>
                </c:pt>
                <c:pt idx="97">
                  <c:v>0.14797441047425747</c:v>
                </c:pt>
                <c:pt idx="98">
                  <c:v>0.14921409869207927</c:v>
                </c:pt>
                <c:pt idx="99">
                  <c:v>0.14965911497534654</c:v>
                </c:pt>
                <c:pt idx="100">
                  <c:v>0.15204313077881185</c:v>
                </c:pt>
                <c:pt idx="101">
                  <c:v>0.15220206516574256</c:v>
                </c:pt>
                <c:pt idx="102">
                  <c:v>0.1545225072143564</c:v>
                </c:pt>
                <c:pt idx="103">
                  <c:v>0.1570654574046535</c:v>
                </c:pt>
                <c:pt idx="104">
                  <c:v>0.158209784990297</c:v>
                </c:pt>
                <c:pt idx="105">
                  <c:v>0.15792370309396042</c:v>
                </c:pt>
                <c:pt idx="106">
                  <c:v>0.16307317722930686</c:v>
                </c:pt>
                <c:pt idx="107">
                  <c:v>0.16485324236257423</c:v>
                </c:pt>
                <c:pt idx="108">
                  <c:v>0.16625186496722766</c:v>
                </c:pt>
                <c:pt idx="109">
                  <c:v>0.16606114370297032</c:v>
                </c:pt>
                <c:pt idx="110">
                  <c:v>0.16943055270514845</c:v>
                </c:pt>
                <c:pt idx="111">
                  <c:v>0.17000271649792081</c:v>
                </c:pt>
                <c:pt idx="112">
                  <c:v>0.1718145685086139</c:v>
                </c:pt>
                <c:pt idx="113">
                  <c:v>0.17362642051920796</c:v>
                </c:pt>
                <c:pt idx="114">
                  <c:v>0.1746436005953465</c:v>
                </c:pt>
                <c:pt idx="115">
                  <c:v>0.1774408458046535</c:v>
                </c:pt>
                <c:pt idx="116">
                  <c:v>0.17903018967356429</c:v>
                </c:pt>
                <c:pt idx="117">
                  <c:v>0.18007915662712876</c:v>
                </c:pt>
                <c:pt idx="118">
                  <c:v>0.18074668105207925</c:v>
                </c:pt>
                <c:pt idx="119">
                  <c:v>0.18227245116623764</c:v>
                </c:pt>
                <c:pt idx="120">
                  <c:v>0.18510148325297021</c:v>
                </c:pt>
                <c:pt idx="121">
                  <c:v>0.18605508957435637</c:v>
                </c:pt>
                <c:pt idx="122">
                  <c:v>0.19006023612415837</c:v>
                </c:pt>
                <c:pt idx="123">
                  <c:v>0.18971058047297032</c:v>
                </c:pt>
                <c:pt idx="124">
                  <c:v>0.19079133430386144</c:v>
                </c:pt>
                <c:pt idx="125">
                  <c:v>0.19218995690851484</c:v>
                </c:pt>
                <c:pt idx="126">
                  <c:v>0.19381108765485153</c:v>
                </c:pt>
                <c:pt idx="127">
                  <c:v>0.19698977539277232</c:v>
                </c:pt>
                <c:pt idx="128">
                  <c:v>0.19616331658089112</c:v>
                </c:pt>
                <c:pt idx="129">
                  <c:v>0.19924664368663361</c:v>
                </c:pt>
                <c:pt idx="130">
                  <c:v>0.20039097127227729</c:v>
                </c:pt>
                <c:pt idx="131">
                  <c:v>0.20280677395306929</c:v>
                </c:pt>
                <c:pt idx="132">
                  <c:v>0.20423718343514857</c:v>
                </c:pt>
                <c:pt idx="133">
                  <c:v>0.20557223228504945</c:v>
                </c:pt>
                <c:pt idx="134">
                  <c:v>0.20760659243732671</c:v>
                </c:pt>
                <c:pt idx="135">
                  <c:v>0.20935487069316835</c:v>
                </c:pt>
                <c:pt idx="136">
                  <c:v>0.21062634578831679</c:v>
                </c:pt>
                <c:pt idx="137">
                  <c:v>0.2125653453085149</c:v>
                </c:pt>
                <c:pt idx="138">
                  <c:v>0.21374145977148518</c:v>
                </c:pt>
                <c:pt idx="139">
                  <c:v>0.21580760680108912</c:v>
                </c:pt>
                <c:pt idx="140">
                  <c:v>0.21711086877366337</c:v>
                </c:pt>
                <c:pt idx="141">
                  <c:v>0.21714265565108909</c:v>
                </c:pt>
                <c:pt idx="142">
                  <c:v>0.22140209721980192</c:v>
                </c:pt>
                <c:pt idx="143">
                  <c:v>0.22308680172089113</c:v>
                </c:pt>
                <c:pt idx="144">
                  <c:v>0.22400862116495046</c:v>
                </c:pt>
                <c:pt idx="145">
                  <c:v>0.22404040804227729</c:v>
                </c:pt>
                <c:pt idx="146">
                  <c:v>0.22772768581821776</c:v>
                </c:pt>
                <c:pt idx="147">
                  <c:v>0.22874486589435644</c:v>
                </c:pt>
                <c:pt idx="148">
                  <c:v>0.23131960296207915</c:v>
                </c:pt>
                <c:pt idx="149">
                  <c:v>0.23255929117990093</c:v>
                </c:pt>
                <c:pt idx="150">
                  <c:v>0.2337036187655446</c:v>
                </c:pt>
                <c:pt idx="151">
                  <c:v>0.23631014271059408</c:v>
                </c:pt>
                <c:pt idx="152">
                  <c:v>0.23675515899386135</c:v>
                </c:pt>
                <c:pt idx="153">
                  <c:v>0.24152319060079203</c:v>
                </c:pt>
                <c:pt idx="154">
                  <c:v>0.23948883044851488</c:v>
                </c:pt>
                <c:pt idx="155">
                  <c:v>0.2421589281483168</c:v>
                </c:pt>
                <c:pt idx="156">
                  <c:v>0.24454294395178211</c:v>
                </c:pt>
                <c:pt idx="157">
                  <c:v>0.24724482852900989</c:v>
                </c:pt>
                <c:pt idx="158">
                  <c:v>0.24889774615267324</c:v>
                </c:pt>
                <c:pt idx="159">
                  <c:v>0.25109104069188121</c:v>
                </c:pt>
                <c:pt idx="160">
                  <c:v>0.25074138504069299</c:v>
                </c:pt>
                <c:pt idx="161">
                  <c:v>0.25179035199415839</c:v>
                </c:pt>
                <c:pt idx="162">
                  <c:v>0.25376113839168313</c:v>
                </c:pt>
                <c:pt idx="163">
                  <c:v>0.25535048226059404</c:v>
                </c:pt>
                <c:pt idx="164">
                  <c:v>0.25751198992237623</c:v>
                </c:pt>
                <c:pt idx="165">
                  <c:v>0.25960992382940595</c:v>
                </c:pt>
                <c:pt idx="166">
                  <c:v>0.26037280888653458</c:v>
                </c:pt>
                <c:pt idx="167">
                  <c:v>0.26453688982316836</c:v>
                </c:pt>
                <c:pt idx="168">
                  <c:v>0.26272503781257428</c:v>
                </c:pt>
                <c:pt idx="169">
                  <c:v>0.2646640373326733</c:v>
                </c:pt>
                <c:pt idx="170">
                  <c:v>0.26584015179574255</c:v>
                </c:pt>
                <c:pt idx="171">
                  <c:v>0.27076711778940588</c:v>
                </c:pt>
                <c:pt idx="172">
                  <c:v>0.27181608474297037</c:v>
                </c:pt>
                <c:pt idx="173">
                  <c:v>0.27257896980009899</c:v>
                </c:pt>
                <c:pt idx="174">
                  <c:v>0.27461332995227716</c:v>
                </c:pt>
                <c:pt idx="175">
                  <c:v>0.27550336251891094</c:v>
                </c:pt>
                <c:pt idx="176">
                  <c:v>0.2781734602188119</c:v>
                </c:pt>
                <c:pt idx="177">
                  <c:v>0.27944493531396036</c:v>
                </c:pt>
                <c:pt idx="178">
                  <c:v>0.28132036107930697</c:v>
                </c:pt>
                <c:pt idx="179">
                  <c:v>0.28132036107930697</c:v>
                </c:pt>
                <c:pt idx="180">
                  <c:v>0.28440368818504946</c:v>
                </c:pt>
                <c:pt idx="181">
                  <c:v>0.2872009333944554</c:v>
                </c:pt>
                <c:pt idx="182">
                  <c:v>0.28831347410267327</c:v>
                </c:pt>
                <c:pt idx="183">
                  <c:v>0.29006175235851478</c:v>
                </c:pt>
                <c:pt idx="184">
                  <c:v>0.29044319488702963</c:v>
                </c:pt>
                <c:pt idx="185">
                  <c:v>0.29228683377504955</c:v>
                </c:pt>
                <c:pt idx="186">
                  <c:v>0.29489335772009906</c:v>
                </c:pt>
                <c:pt idx="187">
                  <c:v>0.29772238980683163</c:v>
                </c:pt>
                <c:pt idx="188">
                  <c:v>0.29794489794851486</c:v>
                </c:pt>
                <c:pt idx="189">
                  <c:v>0.29807204545801985</c:v>
                </c:pt>
                <c:pt idx="190">
                  <c:v>0.30153681509237629</c:v>
                </c:pt>
                <c:pt idx="191">
                  <c:v>0.30264935580059404</c:v>
                </c:pt>
                <c:pt idx="192">
                  <c:v>0.30601876480277229</c:v>
                </c:pt>
                <c:pt idx="193">
                  <c:v>0.3055419616420792</c:v>
                </c:pt>
                <c:pt idx="194">
                  <c:v>0.30531945350049505</c:v>
                </c:pt>
                <c:pt idx="195">
                  <c:v>0.30900673127643563</c:v>
                </c:pt>
                <c:pt idx="196">
                  <c:v>0.31043714075851486</c:v>
                </c:pt>
                <c:pt idx="197">
                  <c:v>0.31237614027861388</c:v>
                </c:pt>
                <c:pt idx="198">
                  <c:v>0.31352046786425747</c:v>
                </c:pt>
                <c:pt idx="199">
                  <c:v>0.31663558184742574</c:v>
                </c:pt>
                <c:pt idx="200">
                  <c:v>0.31866994199960397</c:v>
                </c:pt>
                <c:pt idx="201">
                  <c:v>0.31828849947108911</c:v>
                </c:pt>
                <c:pt idx="202">
                  <c:v>0.32000499084960399</c:v>
                </c:pt>
                <c:pt idx="203">
                  <c:v>0.32038643337811878</c:v>
                </c:pt>
                <c:pt idx="204">
                  <c:v>0.3240101373993069</c:v>
                </c:pt>
                <c:pt idx="205">
                  <c:v>0.32623521881584161</c:v>
                </c:pt>
                <c:pt idx="206">
                  <c:v>0.32776098893</c:v>
                </c:pt>
                <c:pt idx="207">
                  <c:v>0.32909603778000002</c:v>
                </c:pt>
                <c:pt idx="208">
                  <c:v>0.33043108662990095</c:v>
                </c:pt>
                <c:pt idx="209">
                  <c:v>0.33189328298930693</c:v>
                </c:pt>
                <c:pt idx="210">
                  <c:v>0.33443623317960397</c:v>
                </c:pt>
                <c:pt idx="211">
                  <c:v>0.33551698701049504</c:v>
                </c:pt>
                <c:pt idx="212">
                  <c:v>0.33545341325574257</c:v>
                </c:pt>
                <c:pt idx="213">
                  <c:v>0.33802815032346534</c:v>
                </c:pt>
                <c:pt idx="214">
                  <c:v>0.33894996976742575</c:v>
                </c:pt>
                <c:pt idx="215">
                  <c:v>0.34384514888386136</c:v>
                </c:pt>
                <c:pt idx="216">
                  <c:v>0.34301869007198021</c:v>
                </c:pt>
                <c:pt idx="217">
                  <c:v>0.34441731267663367</c:v>
                </c:pt>
                <c:pt idx="218">
                  <c:v>0.34587950903603965</c:v>
                </c:pt>
                <c:pt idx="219">
                  <c:v>0.34765957416930693</c:v>
                </c:pt>
                <c:pt idx="220">
                  <c:v>0.34765957416930693</c:v>
                </c:pt>
                <c:pt idx="221">
                  <c:v>0.35137863882267328</c:v>
                </c:pt>
                <c:pt idx="222">
                  <c:v>0.35417588403198019</c:v>
                </c:pt>
                <c:pt idx="223">
                  <c:v>0.35697312924138613</c:v>
                </c:pt>
                <c:pt idx="224">
                  <c:v>0.36078755452683164</c:v>
                </c:pt>
                <c:pt idx="225">
                  <c:v>0.36307620969811877</c:v>
                </c:pt>
                <c:pt idx="226">
                  <c:v>0.36587345490752476</c:v>
                </c:pt>
                <c:pt idx="227">
                  <c:v>0.37067327339168316</c:v>
                </c:pt>
                <c:pt idx="228">
                  <c:v>0.37391553488435642</c:v>
                </c:pt>
                <c:pt idx="229">
                  <c:v>0.37842927147217825</c:v>
                </c:pt>
                <c:pt idx="230">
                  <c:v>0.38138545106841587</c:v>
                </c:pt>
                <c:pt idx="231">
                  <c:v>0.38281586055049499</c:v>
                </c:pt>
                <c:pt idx="232">
                  <c:v>0.38866464598821776</c:v>
                </c:pt>
                <c:pt idx="233">
                  <c:v>0.39006326859287127</c:v>
                </c:pt>
                <c:pt idx="234">
                  <c:v>0.39311480882128713</c:v>
                </c:pt>
                <c:pt idx="235">
                  <c:v>0.39702459473891089</c:v>
                </c:pt>
                <c:pt idx="236">
                  <c:v>0.3989635942590099</c:v>
                </c:pt>
                <c:pt idx="237">
                  <c:v>0.40439915029089113</c:v>
                </c:pt>
                <c:pt idx="238">
                  <c:v>0.40687852672643565</c:v>
                </c:pt>
                <c:pt idx="239">
                  <c:v>0.41024793572861384</c:v>
                </c:pt>
                <c:pt idx="240">
                  <c:v>0.41161477145594061</c:v>
                </c:pt>
                <c:pt idx="241">
                  <c:v>0.41511132796762373</c:v>
                </c:pt>
                <c:pt idx="242">
                  <c:v>0.4207693921410891</c:v>
                </c:pt>
                <c:pt idx="243">
                  <c:v>0.42289911292544552</c:v>
                </c:pt>
                <c:pt idx="244">
                  <c:v>0.42687247259782179</c:v>
                </c:pt>
                <c:pt idx="245">
                  <c:v>0.43221266799752472</c:v>
                </c:pt>
                <c:pt idx="246">
                  <c:v>0.43373843811168317</c:v>
                </c:pt>
                <c:pt idx="247">
                  <c:v>0.43736214213287133</c:v>
                </c:pt>
                <c:pt idx="248">
                  <c:v>0.44079512488980194</c:v>
                </c:pt>
                <c:pt idx="249">
                  <c:v>0.44308378006108912</c:v>
                </c:pt>
                <c:pt idx="250">
                  <c:v>0.44750215601683163</c:v>
                </c:pt>
                <c:pt idx="251">
                  <c:v>0.45141194193445544</c:v>
                </c:pt>
                <c:pt idx="252">
                  <c:v>0.45370059710574262</c:v>
                </c:pt>
                <c:pt idx="253">
                  <c:v>0.45716536673999997</c:v>
                </c:pt>
                <c:pt idx="254">
                  <c:v>0.46117051328980196</c:v>
                </c:pt>
                <c:pt idx="255">
                  <c:v>0.46263270964920788</c:v>
                </c:pt>
                <c:pt idx="256">
                  <c:v>0.46778218378465342</c:v>
                </c:pt>
                <c:pt idx="257">
                  <c:v>0.47077015025821778</c:v>
                </c:pt>
                <c:pt idx="258">
                  <c:v>0.47413955926039597</c:v>
                </c:pt>
                <c:pt idx="259">
                  <c:v>0.47658714881861386</c:v>
                </c:pt>
                <c:pt idx="260">
                  <c:v>0.48068765600049501</c:v>
                </c:pt>
                <c:pt idx="261">
                  <c:v>0.48361204871940588</c:v>
                </c:pt>
                <c:pt idx="262">
                  <c:v>0.48739468712752476</c:v>
                </c:pt>
                <c:pt idx="263">
                  <c:v>0.48904760475118814</c:v>
                </c:pt>
                <c:pt idx="264">
                  <c:v>0.49365670197118811</c:v>
                </c:pt>
                <c:pt idx="265">
                  <c:v>0.49712147160544551</c:v>
                </c:pt>
                <c:pt idx="266">
                  <c:v>0.5013491262968317</c:v>
                </c:pt>
                <c:pt idx="267">
                  <c:v>0.50325633893960386</c:v>
                </c:pt>
                <c:pt idx="268">
                  <c:v>0.50605358414900992</c:v>
                </c:pt>
                <c:pt idx="269">
                  <c:v>0.50853296058455444</c:v>
                </c:pt>
                <c:pt idx="270">
                  <c:v>0.51218845148306935</c:v>
                </c:pt>
                <c:pt idx="271">
                  <c:v>0.51647967992930688</c:v>
                </c:pt>
                <c:pt idx="272">
                  <c:v>0.5190544169970297</c:v>
                </c:pt>
                <c:pt idx="273">
                  <c:v>0.5224873997539603</c:v>
                </c:pt>
                <c:pt idx="274">
                  <c:v>0.52490320243475241</c:v>
                </c:pt>
                <c:pt idx="275">
                  <c:v>0.52849511957851492</c:v>
                </c:pt>
                <c:pt idx="276">
                  <c:v>0.53294528241158412</c:v>
                </c:pt>
                <c:pt idx="277">
                  <c:v>0.53730008461257428</c:v>
                </c:pt>
                <c:pt idx="278">
                  <c:v>0.53796760903752472</c:v>
                </c:pt>
                <c:pt idx="279">
                  <c:v>0.54095557551108908</c:v>
                </c:pt>
                <c:pt idx="280">
                  <c:v>0.54572360711801982</c:v>
                </c:pt>
                <c:pt idx="281">
                  <c:v>0.55049163872485152</c:v>
                </c:pt>
                <c:pt idx="282">
                  <c:v>0.55284386765089111</c:v>
                </c:pt>
                <c:pt idx="283">
                  <c:v>0.55672186669108914</c:v>
                </c:pt>
                <c:pt idx="284">
                  <c:v>0.5605998657313862</c:v>
                </c:pt>
                <c:pt idx="285">
                  <c:v>0.56371497971445539</c:v>
                </c:pt>
                <c:pt idx="286">
                  <c:v>0.56603542176316823</c:v>
                </c:pt>
                <c:pt idx="287">
                  <c:v>0.5701359289450495</c:v>
                </c:pt>
                <c:pt idx="288">
                  <c:v>0.5713120434081187</c:v>
                </c:pt>
                <c:pt idx="289">
                  <c:v>0.57703368133633659</c:v>
                </c:pt>
                <c:pt idx="290">
                  <c:v>0.5788137464695049</c:v>
                </c:pt>
                <c:pt idx="291">
                  <c:v>0.58310497491574265</c:v>
                </c:pt>
                <c:pt idx="292">
                  <c:v>0.58634723640831687</c:v>
                </c:pt>
                <c:pt idx="293">
                  <c:v>0.58990736667485155</c:v>
                </c:pt>
                <c:pt idx="294">
                  <c:v>0.59175100556277227</c:v>
                </c:pt>
                <c:pt idx="295">
                  <c:v>0.59731370910415837</c:v>
                </c:pt>
                <c:pt idx="296">
                  <c:v>0.60042882308722767</c:v>
                </c:pt>
                <c:pt idx="297">
                  <c:v>0.60475183841079216</c:v>
                </c:pt>
                <c:pt idx="298">
                  <c:v>0.60510149406198011</c:v>
                </c:pt>
                <c:pt idx="299">
                  <c:v>0.60901127997960391</c:v>
                </c:pt>
                <c:pt idx="300">
                  <c:v>0.61428790162455449</c:v>
                </c:pt>
                <c:pt idx="301">
                  <c:v>0.61749837623980186</c:v>
                </c:pt>
                <c:pt idx="302">
                  <c:v>0.61822947441950493</c:v>
                </c:pt>
                <c:pt idx="303">
                  <c:v>0.62280678476207918</c:v>
                </c:pt>
                <c:pt idx="304">
                  <c:v>0.62582653811306921</c:v>
                </c:pt>
                <c:pt idx="305">
                  <c:v>0.62903701272841583</c:v>
                </c:pt>
                <c:pt idx="306">
                  <c:v>0.63237463485316825</c:v>
                </c:pt>
                <c:pt idx="307">
                  <c:v>0.63488579816613866</c:v>
                </c:pt>
                <c:pt idx="308">
                  <c:v>0.63857307594207913</c:v>
                </c:pt>
                <c:pt idx="309">
                  <c:v>0.64311859940732674</c:v>
                </c:pt>
                <c:pt idx="310">
                  <c:v>0.64575691022980197</c:v>
                </c:pt>
                <c:pt idx="311">
                  <c:v>0.65007992555326732</c:v>
                </c:pt>
                <c:pt idx="312">
                  <c:v>0.65166926942227721</c:v>
                </c:pt>
                <c:pt idx="313">
                  <c:v>0.65522939968871285</c:v>
                </c:pt>
                <c:pt idx="314">
                  <c:v>0.65847166118138611</c:v>
                </c:pt>
                <c:pt idx="315">
                  <c:v>0.6617774964288119</c:v>
                </c:pt>
                <c:pt idx="316">
                  <c:v>0.66540120045000006</c:v>
                </c:pt>
                <c:pt idx="317">
                  <c:v>0.66813487190455445</c:v>
                </c:pt>
                <c:pt idx="318">
                  <c:v>0.67357042793643562</c:v>
                </c:pt>
                <c:pt idx="319">
                  <c:v>0.67767093511831678</c:v>
                </c:pt>
                <c:pt idx="320">
                  <c:v>0.67926027898722774</c:v>
                </c:pt>
                <c:pt idx="321">
                  <c:v>0.68355150743336635</c:v>
                </c:pt>
                <c:pt idx="322">
                  <c:v>0.68720699833198018</c:v>
                </c:pt>
                <c:pt idx="323">
                  <c:v>0.6907035548436633</c:v>
                </c:pt>
                <c:pt idx="324">
                  <c:v>0.69407296384584161</c:v>
                </c:pt>
                <c:pt idx="325">
                  <c:v>0.69858670043366333</c:v>
                </c:pt>
                <c:pt idx="326">
                  <c:v>0.69915886422653462</c:v>
                </c:pt>
                <c:pt idx="327">
                  <c:v>0.70481692839999988</c:v>
                </c:pt>
                <c:pt idx="328">
                  <c:v>0.71063392696029704</c:v>
                </c:pt>
                <c:pt idx="329">
                  <c:v>0.71225505770663367</c:v>
                </c:pt>
                <c:pt idx="330">
                  <c:v>0.71807205626702975</c:v>
                </c:pt>
                <c:pt idx="331">
                  <c:v>0.72147325214653457</c:v>
                </c:pt>
                <c:pt idx="332">
                  <c:v>0.72439764486544556</c:v>
                </c:pt>
                <c:pt idx="333">
                  <c:v>0.73151790539831685</c:v>
                </c:pt>
                <c:pt idx="334">
                  <c:v>0.73215364294594054</c:v>
                </c:pt>
                <c:pt idx="335">
                  <c:v>0.73698524830752477</c:v>
                </c:pt>
                <c:pt idx="336">
                  <c:v>0.74146719801801986</c:v>
                </c:pt>
                <c:pt idx="337">
                  <c:v>0.74607629523792074</c:v>
                </c:pt>
                <c:pt idx="338">
                  <c:v>0.75071717933524751</c:v>
                </c:pt>
                <c:pt idx="339">
                  <c:v>0.75341906391247526</c:v>
                </c:pt>
                <c:pt idx="340">
                  <c:v>0.75939499685970291</c:v>
                </c:pt>
                <c:pt idx="341">
                  <c:v>0.76231938957861389</c:v>
                </c:pt>
                <c:pt idx="342">
                  <c:v>0.7686449781770297</c:v>
                </c:pt>
                <c:pt idx="343">
                  <c:v>0.7726501247268317</c:v>
                </c:pt>
                <c:pt idx="344">
                  <c:v>0.77725922194673269</c:v>
                </c:pt>
                <c:pt idx="345">
                  <c:v>0.78228154857267329</c:v>
                </c:pt>
                <c:pt idx="346">
                  <c:v>0.78911572720910894</c:v>
                </c:pt>
                <c:pt idx="347">
                  <c:v>0.7937566113064356</c:v>
                </c:pt>
                <c:pt idx="348">
                  <c:v>0.79598169272297026</c:v>
                </c:pt>
                <c:pt idx="349">
                  <c:v>0.80348339578445538</c:v>
                </c:pt>
                <c:pt idx="350">
                  <c:v>0.80821964051396034</c:v>
                </c:pt>
                <c:pt idx="351">
                  <c:v>0.81219300018633667</c:v>
                </c:pt>
                <c:pt idx="352">
                  <c:v>0.81874109692633668</c:v>
                </c:pt>
                <c:pt idx="353">
                  <c:v>0.8234773416558514</c:v>
                </c:pt>
                <c:pt idx="354">
                  <c:v>0.82837252077222767</c:v>
                </c:pt>
                <c:pt idx="355">
                  <c:v>0.83244124107674256</c:v>
                </c:pt>
                <c:pt idx="356">
                  <c:v>0.83720927268359402</c:v>
                </c:pt>
                <c:pt idx="357">
                  <c:v>0.84076940295003966</c:v>
                </c:pt>
                <c:pt idx="358">
                  <c:v>0.84881148292693065</c:v>
                </c:pt>
                <c:pt idx="359">
                  <c:v>0.85199017066483163</c:v>
                </c:pt>
                <c:pt idx="360">
                  <c:v>0.85678998914906934</c:v>
                </c:pt>
                <c:pt idx="361">
                  <c:v>0.86464134786168301</c:v>
                </c:pt>
                <c:pt idx="362">
                  <c:v>0.86902793693999003</c:v>
                </c:pt>
                <c:pt idx="363">
                  <c:v>0.87433634546228722</c:v>
                </c:pt>
                <c:pt idx="364">
                  <c:v>0.87862757390845547</c:v>
                </c:pt>
                <c:pt idx="365">
                  <c:v>0.88314131049627731</c:v>
                </c:pt>
                <c:pt idx="366">
                  <c:v>0.88930796470780193</c:v>
                </c:pt>
                <c:pt idx="367">
                  <c:v>0.89490245512651478</c:v>
                </c:pt>
                <c:pt idx="368">
                  <c:v>0.8999247817523961</c:v>
                </c:pt>
                <c:pt idx="369">
                  <c:v>0.90628215722819805</c:v>
                </c:pt>
                <c:pt idx="370">
                  <c:v>0.91238523768497415</c:v>
                </c:pt>
                <c:pt idx="371">
                  <c:v>0.9153732041586029</c:v>
                </c:pt>
                <c:pt idx="372">
                  <c:v>0.92386030041880107</c:v>
                </c:pt>
                <c:pt idx="373">
                  <c:v>0.92802438135545251</c:v>
                </c:pt>
                <c:pt idx="374">
                  <c:v>0.93263347857540602</c:v>
                </c:pt>
                <c:pt idx="375">
                  <c:v>0.93991267349520791</c:v>
                </c:pt>
                <c:pt idx="376">
                  <c:v>0.94496678699846548</c:v>
                </c:pt>
                <c:pt idx="377">
                  <c:v>0.95062485117194062</c:v>
                </c:pt>
                <c:pt idx="378">
                  <c:v>0.95545645653354461</c:v>
                </c:pt>
                <c:pt idx="379">
                  <c:v>0.96438856907704928</c:v>
                </c:pt>
                <c:pt idx="380">
                  <c:v>0.96928374819341578</c:v>
                </c:pt>
                <c:pt idx="381">
                  <c:v>0.97322532098841585</c:v>
                </c:pt>
                <c:pt idx="382">
                  <c:v>0.98114025345579226</c:v>
                </c:pt>
                <c:pt idx="383">
                  <c:v>0.98600364569478227</c:v>
                </c:pt>
                <c:pt idx="384">
                  <c:v>0.99067631666950495</c:v>
                </c:pt>
                <c:pt idx="385">
                  <c:v>0.99808265909881189</c:v>
                </c:pt>
                <c:pt idx="386">
                  <c:v>1.0066015422363861</c:v>
                </c:pt>
              </c:numCache>
            </c:numRef>
          </c:yVal>
          <c:smooth val="0"/>
          <c:extLst>
            <c:ext xmlns:c16="http://schemas.microsoft.com/office/drawing/2014/chart" uri="{C3380CC4-5D6E-409C-BE32-E72D297353CC}">
              <c16:uniqueId val="{00000001-8563-49A7-9657-512AC8EE7FB8}"/>
            </c:ext>
          </c:extLst>
        </c:ser>
        <c:ser>
          <c:idx val="6"/>
          <c:order val="3"/>
          <c:tx>
            <c:v>5.00 K</c:v>
          </c:tx>
          <c:spPr>
            <a:ln w="19050" cap="rnd">
              <a:solidFill>
                <a:schemeClr val="accent2"/>
              </a:solidFill>
              <a:round/>
            </a:ln>
            <a:effectLst/>
          </c:spPr>
          <c:marker>
            <c:spPr>
              <a:solidFill>
                <a:schemeClr val="accent2"/>
              </a:solidFill>
              <a:ln>
                <a:solidFill>
                  <a:schemeClr val="accent2"/>
                </a:solidFill>
              </a:ln>
            </c:spPr>
          </c:marker>
          <c:xVal>
            <c:numRef>
              <c:f>'5.00 K'!$J$14:$J$400</c:f>
              <c:numCache>
                <c:formatCode>General</c:formatCode>
                <c:ptCount val="387"/>
                <c:pt idx="0">
                  <c:v>0.88502116776257556</c:v>
                </c:pt>
                <c:pt idx="1">
                  <c:v>0.99480444232997989</c:v>
                </c:pt>
                <c:pt idx="2">
                  <c:v>1.1874984747122739</c:v>
                </c:pt>
                <c:pt idx="3">
                  <c:v>1.2878505294577467</c:v>
                </c:pt>
                <c:pt idx="4">
                  <c:v>1.4096812183863181</c:v>
                </c:pt>
                <c:pt idx="5">
                  <c:v>1.5751474483380279</c:v>
                </c:pt>
                <c:pt idx="6">
                  <c:v>1.7942295170030182</c:v>
                </c:pt>
                <c:pt idx="7">
                  <c:v>2.0821724098440644</c:v>
                </c:pt>
                <c:pt idx="8">
                  <c:v>2.2995103488148891</c:v>
                </c:pt>
                <c:pt idx="9">
                  <c:v>2.4501191776780686</c:v>
                </c:pt>
                <c:pt idx="10">
                  <c:v>2.616102186798793</c:v>
                </c:pt>
                <c:pt idx="11">
                  <c:v>2.8198423739044265</c:v>
                </c:pt>
                <c:pt idx="12">
                  <c:v>3.0929601643541247</c:v>
                </c:pt>
                <c:pt idx="13">
                  <c:v>3.4384674117404428</c:v>
                </c:pt>
                <c:pt idx="14">
                  <c:v>3.6161909975905431</c:v>
                </c:pt>
                <c:pt idx="15">
                  <c:v>3.8070117054879273</c:v>
                </c:pt>
                <c:pt idx="16">
                  <c:v>4.0696001203843055</c:v>
                </c:pt>
                <c:pt idx="17">
                  <c:v>4.3332543923148892</c:v>
                </c:pt>
                <c:pt idx="18">
                  <c:v>4.6954842905995982</c:v>
                </c:pt>
                <c:pt idx="19">
                  <c:v>5.0920800035774647</c:v>
                </c:pt>
                <c:pt idx="20">
                  <c:v>5.2347756514265589</c:v>
                </c:pt>
                <c:pt idx="21">
                  <c:v>5.4108035556307836</c:v>
                </c:pt>
                <c:pt idx="22">
                  <c:v>5.6907363713631778</c:v>
                </c:pt>
                <c:pt idx="23">
                  <c:v>5.9528080070905425</c:v>
                </c:pt>
                <c:pt idx="24">
                  <c:v>6.326180956192152</c:v>
                </c:pt>
                <c:pt idx="25">
                  <c:v>6.5465549727776651</c:v>
                </c:pt>
                <c:pt idx="26">
                  <c:v>6.7676557100674035</c:v>
                </c:pt>
                <c:pt idx="27">
                  <c:v>6.9989224625593556</c:v>
                </c:pt>
                <c:pt idx="28">
                  <c:v>7.2932281989104615</c:v>
                </c:pt>
                <c:pt idx="29">
                  <c:v>7.5514885882716287</c:v>
                </c:pt>
                <c:pt idx="30">
                  <c:v>7.938330094447684</c:v>
                </c:pt>
                <c:pt idx="31">
                  <c:v>8.1193319981468797</c:v>
                </c:pt>
                <c:pt idx="32">
                  <c:v>8.3263666524507034</c:v>
                </c:pt>
                <c:pt idx="33">
                  <c:v>8.5649894334164998</c:v>
                </c:pt>
                <c:pt idx="34">
                  <c:v>8.8497347551529177</c:v>
                </c:pt>
                <c:pt idx="35">
                  <c:v>9.1067354952917494</c:v>
                </c:pt>
                <c:pt idx="36">
                  <c:v>9.3465856267826943</c:v>
                </c:pt>
                <c:pt idx="37">
                  <c:v>9.6133082750201204</c:v>
                </c:pt>
                <c:pt idx="38">
                  <c:v>9.9090351540845063</c:v>
                </c:pt>
                <c:pt idx="39">
                  <c:v>10.134415468863178</c:v>
                </c:pt>
                <c:pt idx="40">
                  <c:v>10.424037894004025</c:v>
                </c:pt>
                <c:pt idx="41">
                  <c:v>10.681587712012071</c:v>
                </c:pt>
                <c:pt idx="42">
                  <c:v>10.930739868531186</c:v>
                </c:pt>
                <c:pt idx="43">
                  <c:v>11.179536739376255</c:v>
                </c:pt>
                <c:pt idx="44">
                  <c:v>11.475069826247482</c:v>
                </c:pt>
                <c:pt idx="45">
                  <c:v>11.72205797</c:v>
                </c:pt>
                <c:pt idx="46">
                  <c:v>12.025730328772633</c:v>
                </c:pt>
                <c:pt idx="47">
                  <c:v>12.253113162826962</c:v>
                </c:pt>
                <c:pt idx="48">
                  <c:v>12.516799733460763</c:v>
                </c:pt>
                <c:pt idx="49">
                  <c:v>12.784232953058348</c:v>
                </c:pt>
                <c:pt idx="50">
                  <c:v>13.068300002132798</c:v>
                </c:pt>
                <c:pt idx="51">
                  <c:v>13.306567497424545</c:v>
                </c:pt>
                <c:pt idx="52">
                  <c:v>13.601163922062375</c:v>
                </c:pt>
                <c:pt idx="53">
                  <c:v>13.841401637927564</c:v>
                </c:pt>
                <c:pt idx="54">
                  <c:v>14.145203191488932</c:v>
                </c:pt>
                <c:pt idx="55">
                  <c:v>14.401170373299799</c:v>
                </c:pt>
                <c:pt idx="56">
                  <c:v>14.696364323843056</c:v>
                </c:pt>
                <c:pt idx="57">
                  <c:v>14.941842503460762</c:v>
                </c:pt>
                <c:pt idx="58">
                  <c:v>15.201814723822935</c:v>
                </c:pt>
                <c:pt idx="59">
                  <c:v>15.466373359295774</c:v>
                </c:pt>
                <c:pt idx="60">
                  <c:v>15.749955927897384</c:v>
                </c:pt>
                <c:pt idx="61">
                  <c:v>15.998429811760563</c:v>
                </c:pt>
                <c:pt idx="62">
                  <c:v>16.308852598430583</c:v>
                </c:pt>
                <c:pt idx="63">
                  <c:v>16.535201874144867</c:v>
                </c:pt>
                <c:pt idx="64">
                  <c:v>16.819204325824948</c:v>
                </c:pt>
                <c:pt idx="65">
                  <c:v>17.070423599024146</c:v>
                </c:pt>
                <c:pt idx="66">
                  <c:v>17.361370270774646</c:v>
                </c:pt>
                <c:pt idx="67">
                  <c:v>17.614107582776658</c:v>
                </c:pt>
                <c:pt idx="68">
                  <c:v>17.906128186247482</c:v>
                </c:pt>
                <c:pt idx="69">
                  <c:v>18.146164035251505</c:v>
                </c:pt>
                <c:pt idx="70">
                  <c:v>18.450458143963782</c:v>
                </c:pt>
                <c:pt idx="71">
                  <c:v>18.702501033953723</c:v>
                </c:pt>
                <c:pt idx="72">
                  <c:v>18.962602449104626</c:v>
                </c:pt>
                <c:pt idx="73">
                  <c:v>19.223769721287727</c:v>
                </c:pt>
                <c:pt idx="74">
                  <c:v>19.536937897283703</c:v>
                </c:pt>
                <c:pt idx="75">
                  <c:v>19.760800173249496</c:v>
                </c:pt>
                <c:pt idx="76">
                  <c:v>20.054072351267603</c:v>
                </c:pt>
                <c:pt idx="77">
                  <c:v>20.312784922394371</c:v>
                </c:pt>
                <c:pt idx="78">
                  <c:v>20.62117289108652</c:v>
                </c:pt>
                <c:pt idx="79">
                  <c:v>20.845293556639838</c:v>
                </c:pt>
                <c:pt idx="80">
                  <c:v>21.132105995050303</c:v>
                </c:pt>
                <c:pt idx="81">
                  <c:v>21.375315191136824</c:v>
                </c:pt>
                <c:pt idx="82">
                  <c:v>21.665260603249497</c:v>
                </c:pt>
                <c:pt idx="83">
                  <c:v>21.929044069979877</c:v>
                </c:pt>
                <c:pt idx="84">
                  <c:v>22.20923527529175</c:v>
                </c:pt>
                <c:pt idx="85">
                  <c:v>22.490976818118714</c:v>
                </c:pt>
                <c:pt idx="86">
                  <c:v>22.757441076770625</c:v>
                </c:pt>
                <c:pt idx="87">
                  <c:v>22.992414104859154</c:v>
                </c:pt>
                <c:pt idx="88">
                  <c:v>23.299865411307845</c:v>
                </c:pt>
                <c:pt idx="89">
                  <c:v>23.527926518018113</c:v>
                </c:pt>
                <c:pt idx="90">
                  <c:v>23.828853487464787</c:v>
                </c:pt>
                <c:pt idx="91">
                  <c:v>24.080944825503018</c:v>
                </c:pt>
                <c:pt idx="92">
                  <c:v>24.379320197806845</c:v>
                </c:pt>
                <c:pt idx="93">
                  <c:v>24.623401458732395</c:v>
                </c:pt>
                <c:pt idx="94">
                  <c:v>24.892449613239439</c:v>
                </c:pt>
                <c:pt idx="95">
                  <c:v>25.179165155553321</c:v>
                </c:pt>
                <c:pt idx="96">
                  <c:v>25.465073230422536</c:v>
                </c:pt>
                <c:pt idx="97">
                  <c:v>25.700886024657947</c:v>
                </c:pt>
                <c:pt idx="98">
                  <c:v>25.982789060965796</c:v>
                </c:pt>
                <c:pt idx="99">
                  <c:v>26.229502665784707</c:v>
                </c:pt>
                <c:pt idx="100">
                  <c:v>26.528273697142858</c:v>
                </c:pt>
                <c:pt idx="101">
                  <c:v>26.776650684909455</c:v>
                </c:pt>
                <c:pt idx="102">
                  <c:v>27.086524393702213</c:v>
                </c:pt>
                <c:pt idx="103">
                  <c:v>27.345107770050301</c:v>
                </c:pt>
                <c:pt idx="104">
                  <c:v>27.625202079265595</c:v>
                </c:pt>
                <c:pt idx="105">
                  <c:v>27.867313119617705</c:v>
                </c:pt>
                <c:pt idx="106">
                  <c:v>28.134649443128776</c:v>
                </c:pt>
                <c:pt idx="107">
                  <c:v>28.439226165442658</c:v>
                </c:pt>
                <c:pt idx="108">
                  <c:v>28.688539815452714</c:v>
                </c:pt>
                <c:pt idx="109">
                  <c:v>28.977613162726357</c:v>
                </c:pt>
                <c:pt idx="110">
                  <c:v>29.272153064637827</c:v>
                </c:pt>
                <c:pt idx="111">
                  <c:v>29.496241431498991</c:v>
                </c:pt>
                <c:pt idx="112">
                  <c:v>29.813366197997986</c:v>
                </c:pt>
                <c:pt idx="113">
                  <c:v>29.914396525402413</c:v>
                </c:pt>
                <c:pt idx="114">
                  <c:v>30.278693540362173</c:v>
                </c:pt>
                <c:pt idx="115">
                  <c:v>30.598547546841047</c:v>
                </c:pt>
                <c:pt idx="116">
                  <c:v>30.898990035814887</c:v>
                </c:pt>
                <c:pt idx="117">
                  <c:v>31.144944621237425</c:v>
                </c:pt>
                <c:pt idx="118">
                  <c:v>31.219199327977869</c:v>
                </c:pt>
                <c:pt idx="119">
                  <c:v>31.493964352032194</c:v>
                </c:pt>
                <c:pt idx="120">
                  <c:v>31.8735709498491</c:v>
                </c:pt>
                <c:pt idx="121">
                  <c:v>32.256730404446685</c:v>
                </c:pt>
                <c:pt idx="122">
                  <c:v>32.523226961810863</c:v>
                </c:pt>
                <c:pt idx="123">
                  <c:v>32.632881041579481</c:v>
                </c:pt>
                <c:pt idx="124">
                  <c:v>32.799445427263585</c:v>
                </c:pt>
                <c:pt idx="125">
                  <c:v>33.10686443501006</c:v>
                </c:pt>
                <c:pt idx="126">
                  <c:v>33.532141391830983</c:v>
                </c:pt>
                <c:pt idx="127">
                  <c:v>33.886910290875257</c:v>
                </c:pt>
                <c:pt idx="128">
                  <c:v>33.969756451297791</c:v>
                </c:pt>
                <c:pt idx="129">
                  <c:v>34.181732806398394</c:v>
                </c:pt>
                <c:pt idx="130">
                  <c:v>34.433630352243462</c:v>
                </c:pt>
                <c:pt idx="131">
                  <c:v>34.751061956378265</c:v>
                </c:pt>
                <c:pt idx="132">
                  <c:v>35.16803814780684</c:v>
                </c:pt>
                <c:pt idx="133">
                  <c:v>35.362670102072435</c:v>
                </c:pt>
                <c:pt idx="134">
                  <c:v>35.541540291700201</c:v>
                </c:pt>
                <c:pt idx="135">
                  <c:v>35.823927808480882</c:v>
                </c:pt>
                <c:pt idx="136">
                  <c:v>36.088163456981889</c:v>
                </c:pt>
                <c:pt idx="137">
                  <c:v>36.393967529818909</c:v>
                </c:pt>
                <c:pt idx="138">
                  <c:v>36.594057964054322</c:v>
                </c:pt>
                <c:pt idx="139">
                  <c:v>36.915268515855132</c:v>
                </c:pt>
                <c:pt idx="140">
                  <c:v>37.20054676610664</c:v>
                </c:pt>
                <c:pt idx="141">
                  <c:v>37.490984733370226</c:v>
                </c:pt>
                <c:pt idx="142">
                  <c:v>37.716688035130787</c:v>
                </c:pt>
                <c:pt idx="143">
                  <c:v>38.020037406921531</c:v>
                </c:pt>
                <c:pt idx="144">
                  <c:v>38.281721458279677</c:v>
                </c:pt>
                <c:pt idx="145">
                  <c:v>38.581647168078469</c:v>
                </c:pt>
                <c:pt idx="146">
                  <c:v>38.832801843883303</c:v>
                </c:pt>
                <c:pt idx="147">
                  <c:v>39.125524944024143</c:v>
                </c:pt>
                <c:pt idx="148">
                  <c:v>39.389211514657951</c:v>
                </c:pt>
                <c:pt idx="149">
                  <c:v>39.680158186408448</c:v>
                </c:pt>
                <c:pt idx="150">
                  <c:v>39.911998240794773</c:v>
                </c:pt>
                <c:pt idx="151">
                  <c:v>40.214806609396376</c:v>
                </c:pt>
                <c:pt idx="152">
                  <c:v>40.458225747022134</c:v>
                </c:pt>
                <c:pt idx="153">
                  <c:v>40.753992999456734</c:v>
                </c:pt>
                <c:pt idx="154">
                  <c:v>41.022710092303811</c:v>
                </c:pt>
                <c:pt idx="155">
                  <c:v>41.321569945070415</c:v>
                </c:pt>
                <c:pt idx="156">
                  <c:v>41.572853815663976</c:v>
                </c:pt>
                <c:pt idx="157">
                  <c:v>41.87439446037223</c:v>
                </c:pt>
                <c:pt idx="158">
                  <c:v>42.113081838732384</c:v>
                </c:pt>
                <c:pt idx="159">
                  <c:v>42.416495807927561</c:v>
                </c:pt>
                <c:pt idx="160">
                  <c:v>42.69284346817907</c:v>
                </c:pt>
                <c:pt idx="161">
                  <c:v>42.976910517253515</c:v>
                </c:pt>
                <c:pt idx="162">
                  <c:v>43.240887776167</c:v>
                </c:pt>
                <c:pt idx="163">
                  <c:v>43.517332332515089</c:v>
                </c:pt>
                <c:pt idx="164">
                  <c:v>43.794939641981884</c:v>
                </c:pt>
                <c:pt idx="165">
                  <c:v>44.063535614718305</c:v>
                </c:pt>
                <c:pt idx="166">
                  <c:v>44.300866447756533</c:v>
                </c:pt>
                <c:pt idx="167">
                  <c:v>44.616037143028166</c:v>
                </c:pt>
                <c:pt idx="168">
                  <c:v>44.869194338108649</c:v>
                </c:pt>
                <c:pt idx="169">
                  <c:v>45.165147308058344</c:v>
                </c:pt>
                <c:pt idx="170">
                  <c:v>45.422018853400402</c:v>
                </c:pt>
                <c:pt idx="171">
                  <c:v>45.711899668118697</c:v>
                </c:pt>
                <c:pt idx="172">
                  <c:v>45.953138643631782</c:v>
                </c:pt>
                <c:pt idx="173">
                  <c:v>46.281067324617702</c:v>
                </c:pt>
                <c:pt idx="174">
                  <c:v>46.531963610835007</c:v>
                </c:pt>
                <c:pt idx="175">
                  <c:v>46.825268087545268</c:v>
                </c:pt>
                <c:pt idx="176">
                  <c:v>47.080976879758538</c:v>
                </c:pt>
                <c:pt idx="177">
                  <c:v>47.360037630643859</c:v>
                </c:pt>
                <c:pt idx="178">
                  <c:v>47.613485514004026</c:v>
                </c:pt>
                <c:pt idx="179">
                  <c:v>47.70631197211268</c:v>
                </c:pt>
                <c:pt idx="180">
                  <c:v>48.050131612525142</c:v>
                </c:pt>
                <c:pt idx="181">
                  <c:v>48.465452495684097</c:v>
                </c:pt>
                <c:pt idx="182">
                  <c:v>48.730075728551306</c:v>
                </c:pt>
                <c:pt idx="183">
                  <c:v>49.040401619114682</c:v>
                </c:pt>
                <c:pt idx="184">
                  <c:v>49.145469283772634</c:v>
                </c:pt>
                <c:pt idx="185">
                  <c:v>49.294430879044263</c:v>
                </c:pt>
                <c:pt idx="186">
                  <c:v>49.705690200915484</c:v>
                </c:pt>
                <c:pt idx="187">
                  <c:v>50.141238143702218</c:v>
                </c:pt>
                <c:pt idx="188">
                  <c:v>50.397496013792754</c:v>
                </c:pt>
                <c:pt idx="189">
                  <c:v>50.463288461659957</c:v>
                </c:pt>
                <c:pt idx="190">
                  <c:v>50.701103775171021</c:v>
                </c:pt>
                <c:pt idx="191">
                  <c:v>50.960430021569408</c:v>
                </c:pt>
                <c:pt idx="192">
                  <c:v>51.365035811649896</c:v>
                </c:pt>
                <c:pt idx="193">
                  <c:v>51.79418053755532</c:v>
                </c:pt>
                <c:pt idx="194">
                  <c:v>51.871826607595573</c:v>
                </c:pt>
                <c:pt idx="195">
                  <c:v>52.069050532374241</c:v>
                </c:pt>
                <c:pt idx="196">
                  <c:v>52.376259598591545</c:v>
                </c:pt>
                <c:pt idx="197">
                  <c:v>52.616860674808848</c:v>
                </c:pt>
                <c:pt idx="198">
                  <c:v>53.035774788118708</c:v>
                </c:pt>
                <c:pt idx="199">
                  <c:v>53.22294574313883</c:v>
                </c:pt>
                <c:pt idx="200">
                  <c:v>53.471678016579467</c:v>
                </c:pt>
                <c:pt idx="201">
                  <c:v>53.685495397464784</c:v>
                </c:pt>
                <c:pt idx="202">
                  <c:v>54.026246661569409</c:v>
                </c:pt>
                <c:pt idx="203">
                  <c:v>54.271361480834997</c:v>
                </c:pt>
                <c:pt idx="204">
                  <c:v>54.531656688179069</c:v>
                </c:pt>
                <c:pt idx="205">
                  <c:v>54.796602908028163</c:v>
                </c:pt>
                <c:pt idx="206">
                  <c:v>55.10314985092554</c:v>
                </c:pt>
                <c:pt idx="207">
                  <c:v>55.343452164195163</c:v>
                </c:pt>
                <c:pt idx="208">
                  <c:v>55.651678639386319</c:v>
                </c:pt>
                <c:pt idx="209">
                  <c:v>55.911166379275642</c:v>
                </c:pt>
                <c:pt idx="210">
                  <c:v>56.217745620875249</c:v>
                </c:pt>
                <c:pt idx="211">
                  <c:v>56.435923325995972</c:v>
                </c:pt>
                <c:pt idx="212">
                  <c:v>56.731198023279674</c:v>
                </c:pt>
                <c:pt idx="213">
                  <c:v>56.981512932927558</c:v>
                </c:pt>
                <c:pt idx="214">
                  <c:v>57.321682820472837</c:v>
                </c:pt>
                <c:pt idx="215">
                  <c:v>57.580589183792753</c:v>
                </c:pt>
                <c:pt idx="216">
                  <c:v>57.885908776166993</c:v>
                </c:pt>
                <c:pt idx="217">
                  <c:v>58.153600385352114</c:v>
                </c:pt>
                <c:pt idx="218">
                  <c:v>58.437150655261568</c:v>
                </c:pt>
                <c:pt idx="219">
                  <c:v>58.687433266207236</c:v>
                </c:pt>
                <c:pt idx="220">
                  <c:v>58.987681962997982</c:v>
                </c:pt>
                <c:pt idx="221">
                  <c:v>59.251239338832995</c:v>
                </c:pt>
                <c:pt idx="222">
                  <c:v>59.714063532102607</c:v>
                </c:pt>
                <c:pt idx="223">
                  <c:v>60.230971895201201</c:v>
                </c:pt>
                <c:pt idx="224">
                  <c:v>60.799146366730376</c:v>
                </c:pt>
                <c:pt idx="225">
                  <c:v>61.307560172253517</c:v>
                </c:pt>
                <c:pt idx="226">
                  <c:v>61.893329359527165</c:v>
                </c:pt>
                <c:pt idx="227">
                  <c:v>62.43481703182092</c:v>
                </c:pt>
                <c:pt idx="228">
                  <c:v>63.002595844295769</c:v>
                </c:pt>
                <c:pt idx="229">
                  <c:v>63.545520808651901</c:v>
                </c:pt>
                <c:pt idx="230">
                  <c:v>64.004105797796768</c:v>
                </c:pt>
                <c:pt idx="231">
                  <c:v>64.458936063309849</c:v>
                </c:pt>
                <c:pt idx="232">
                  <c:v>65.243923619969806</c:v>
                </c:pt>
                <c:pt idx="233">
                  <c:v>65.642134267847069</c:v>
                </c:pt>
                <c:pt idx="234">
                  <c:v>66.120574881599595</c:v>
                </c:pt>
                <c:pt idx="235">
                  <c:v>66.769875607877253</c:v>
                </c:pt>
                <c:pt idx="236">
                  <c:v>67.207781355623737</c:v>
                </c:pt>
                <c:pt idx="237">
                  <c:v>67.76845445453722</c:v>
                </c:pt>
                <c:pt idx="238">
                  <c:v>68.419789998792751</c:v>
                </c:pt>
                <c:pt idx="239">
                  <c:v>68.899296469587526</c:v>
                </c:pt>
                <c:pt idx="240">
                  <c:v>69.461100022937629</c:v>
                </c:pt>
                <c:pt idx="241">
                  <c:v>70.053296651116696</c:v>
                </c:pt>
                <c:pt idx="242">
                  <c:v>70.525083733078461</c:v>
                </c:pt>
                <c:pt idx="243">
                  <c:v>71.089115896589533</c:v>
                </c:pt>
                <c:pt idx="244">
                  <c:v>71.653430673712265</c:v>
                </c:pt>
                <c:pt idx="245">
                  <c:v>72.197243852253507</c:v>
                </c:pt>
                <c:pt idx="246">
                  <c:v>72.767445067092538</c:v>
                </c:pt>
                <c:pt idx="247">
                  <c:v>73.287421806498998</c:v>
                </c:pt>
                <c:pt idx="248">
                  <c:v>73.842604126750487</c:v>
                </c:pt>
                <c:pt idx="249">
                  <c:v>74.313712936056334</c:v>
                </c:pt>
                <c:pt idx="250">
                  <c:v>74.899223733752521</c:v>
                </c:pt>
                <c:pt idx="251">
                  <c:v>75.446613993108642</c:v>
                </c:pt>
                <c:pt idx="252">
                  <c:v>76.002829871690125</c:v>
                </c:pt>
                <c:pt idx="253">
                  <c:v>76.548774764315894</c:v>
                </c:pt>
                <c:pt idx="254">
                  <c:v>77.134188665905427</c:v>
                </c:pt>
                <c:pt idx="255">
                  <c:v>77.705197348189117</c:v>
                </c:pt>
                <c:pt idx="256">
                  <c:v>78.208055777655929</c:v>
                </c:pt>
                <c:pt idx="257">
                  <c:v>78.773832070855121</c:v>
                </c:pt>
                <c:pt idx="258">
                  <c:v>79.32575222260563</c:v>
                </c:pt>
                <c:pt idx="259">
                  <c:v>79.842273001327953</c:v>
                </c:pt>
                <c:pt idx="260">
                  <c:v>80.412022034386297</c:v>
                </c:pt>
                <c:pt idx="261">
                  <c:v>80.966945965060361</c:v>
                </c:pt>
                <c:pt idx="262">
                  <c:v>81.533562024406436</c:v>
                </c:pt>
                <c:pt idx="263">
                  <c:v>81.906482791740444</c:v>
                </c:pt>
                <c:pt idx="264">
                  <c:v>82.366819985251496</c:v>
                </c:pt>
                <c:pt idx="265">
                  <c:v>83.157169125784691</c:v>
                </c:pt>
                <c:pt idx="266">
                  <c:v>83.557002783239426</c:v>
                </c:pt>
                <c:pt idx="267">
                  <c:v>84.041806240503021</c:v>
                </c:pt>
                <c:pt idx="268">
                  <c:v>84.829765277384297</c:v>
                </c:pt>
                <c:pt idx="269">
                  <c:v>85.158792114104628</c:v>
                </c:pt>
                <c:pt idx="270">
                  <c:v>85.63385751392353</c:v>
                </c:pt>
                <c:pt idx="271">
                  <c:v>86.287938447505027</c:v>
                </c:pt>
                <c:pt idx="272">
                  <c:v>86.725852269919514</c:v>
                </c:pt>
                <c:pt idx="273">
                  <c:v>87.371890827706224</c:v>
                </c:pt>
                <c:pt idx="274">
                  <c:v>87.936149082102602</c:v>
                </c:pt>
                <c:pt idx="275">
                  <c:v>88.360069493601586</c:v>
                </c:pt>
                <c:pt idx="276">
                  <c:v>88.874749246539224</c:v>
                </c:pt>
                <c:pt idx="277">
                  <c:v>89.465783121589524</c:v>
                </c:pt>
                <c:pt idx="278">
                  <c:v>89.995352574315888</c:v>
                </c:pt>
                <c:pt idx="279">
                  <c:v>90.529476143450694</c:v>
                </c:pt>
                <c:pt idx="280">
                  <c:v>91.07031784179074</c:v>
                </c:pt>
                <c:pt idx="281">
                  <c:v>91.623820629738418</c:v>
                </c:pt>
                <c:pt idx="282">
                  <c:v>92.182652702867202</c:v>
                </c:pt>
                <c:pt idx="283">
                  <c:v>92.727854725432593</c:v>
                </c:pt>
                <c:pt idx="284">
                  <c:v>93.273799618048287</c:v>
                </c:pt>
                <c:pt idx="285">
                  <c:v>93.850823932837017</c:v>
                </c:pt>
                <c:pt idx="286">
                  <c:v>94.393135221931573</c:v>
                </c:pt>
                <c:pt idx="287">
                  <c:v>94.957070489346066</c:v>
                </c:pt>
                <c:pt idx="288">
                  <c:v>95.503047680663983</c:v>
                </c:pt>
                <c:pt idx="289">
                  <c:v>96.040110431327975</c:v>
                </c:pt>
                <c:pt idx="290">
                  <c:v>96.631628786851095</c:v>
                </c:pt>
                <c:pt idx="291">
                  <c:v>97.185616055271609</c:v>
                </c:pt>
                <c:pt idx="292">
                  <c:v>97.769956025160965</c:v>
                </c:pt>
                <c:pt idx="293">
                  <c:v>98.323232722233399</c:v>
                </c:pt>
                <c:pt idx="294">
                  <c:v>98.8166599318712</c:v>
                </c:pt>
                <c:pt idx="295">
                  <c:v>99.365221019024133</c:v>
                </c:pt>
                <c:pt idx="296">
                  <c:v>99.785297885462768</c:v>
                </c:pt>
                <c:pt idx="297">
                  <c:v>100.1773071832998</c:v>
                </c:pt>
                <c:pt idx="298">
                  <c:v>101.01348817635815</c:v>
                </c:pt>
                <c:pt idx="299">
                  <c:v>101.43556756207242</c:v>
                </c:pt>
                <c:pt idx="300">
                  <c:v>101.91907907142857</c:v>
                </c:pt>
                <c:pt idx="301">
                  <c:v>102.69040427877263</c:v>
                </c:pt>
                <c:pt idx="302">
                  <c:v>103.03590345150904</c:v>
                </c:pt>
                <c:pt idx="303">
                  <c:v>103.56993012454728</c:v>
                </c:pt>
                <c:pt idx="304">
                  <c:v>104.167843622334</c:v>
                </c:pt>
                <c:pt idx="305">
                  <c:v>104.59851446167001</c:v>
                </c:pt>
                <c:pt idx="306">
                  <c:v>105.21919854154929</c:v>
                </c:pt>
                <c:pt idx="307">
                  <c:v>105.81374489999999</c:v>
                </c:pt>
                <c:pt idx="308">
                  <c:v>106.30077696740442</c:v>
                </c:pt>
                <c:pt idx="309">
                  <c:v>106.8187834862173</c:v>
                </c:pt>
                <c:pt idx="310">
                  <c:v>107.37060674185111</c:v>
                </c:pt>
                <c:pt idx="311">
                  <c:v>107.93570476247484</c:v>
                </c:pt>
                <c:pt idx="312">
                  <c:v>108.45930703068409</c:v>
                </c:pt>
                <c:pt idx="313">
                  <c:v>108.97303397203217</c:v>
                </c:pt>
                <c:pt idx="314">
                  <c:v>109.60327846649898</c:v>
                </c:pt>
                <c:pt idx="315">
                  <c:v>110.10852699959759</c:v>
                </c:pt>
                <c:pt idx="316">
                  <c:v>110.63667530965793</c:v>
                </c:pt>
                <c:pt idx="317">
                  <c:v>111.22302587344063</c:v>
                </c:pt>
                <c:pt idx="318">
                  <c:v>111.75653576730382</c:v>
                </c:pt>
                <c:pt idx="319">
                  <c:v>112.33997944839034</c:v>
                </c:pt>
                <c:pt idx="320">
                  <c:v>112.90885641659959</c:v>
                </c:pt>
                <c:pt idx="321">
                  <c:v>113.44178493390341</c:v>
                </c:pt>
                <c:pt idx="322">
                  <c:v>113.94580611649897</c:v>
                </c:pt>
                <c:pt idx="323">
                  <c:v>114.49313985311871</c:v>
                </c:pt>
                <c:pt idx="324">
                  <c:v>115.03130075955734</c:v>
                </c:pt>
                <c:pt idx="325">
                  <c:v>115.60550701287725</c:v>
                </c:pt>
                <c:pt idx="326">
                  <c:v>116.10671013410462</c:v>
                </c:pt>
                <c:pt idx="327">
                  <c:v>116.65966384416497</c:v>
                </c:pt>
                <c:pt idx="328">
                  <c:v>117.20793424305833</c:v>
                </c:pt>
                <c:pt idx="329">
                  <c:v>117.81046645462777</c:v>
                </c:pt>
                <c:pt idx="330">
                  <c:v>118.36551958008049</c:v>
                </c:pt>
                <c:pt idx="331">
                  <c:v>118.94324639154929</c:v>
                </c:pt>
                <c:pt idx="332">
                  <c:v>119.28186594154928</c:v>
                </c:pt>
                <c:pt idx="333">
                  <c:v>119.67592620674043</c:v>
                </c:pt>
                <c:pt idx="334">
                  <c:v>120.57700335875251</c:v>
                </c:pt>
                <c:pt idx="335">
                  <c:v>120.94401346438632</c:v>
                </c:pt>
                <c:pt idx="336">
                  <c:v>121.42578084396376</c:v>
                </c:pt>
                <c:pt idx="337">
                  <c:v>122.02640743239436</c:v>
                </c:pt>
                <c:pt idx="338">
                  <c:v>122.44138110452715</c:v>
                </c:pt>
                <c:pt idx="339">
                  <c:v>123.00647912505029</c:v>
                </c:pt>
                <c:pt idx="340">
                  <c:v>123.66582474637826</c:v>
                </c:pt>
                <c:pt idx="341">
                  <c:v>124.08709666468812</c:v>
                </c:pt>
                <c:pt idx="342">
                  <c:v>124.63216949245472</c:v>
                </c:pt>
                <c:pt idx="343">
                  <c:v>125.20899194034205</c:v>
                </c:pt>
                <c:pt idx="344">
                  <c:v>125.75693935231388</c:v>
                </c:pt>
                <c:pt idx="345">
                  <c:v>126.28402180523138</c:v>
                </c:pt>
                <c:pt idx="346">
                  <c:v>126.85115464376257</c:v>
                </c:pt>
                <c:pt idx="347">
                  <c:v>127.38532666096577</c:v>
                </c:pt>
                <c:pt idx="348">
                  <c:v>127.92357638873239</c:v>
                </c:pt>
                <c:pt idx="349">
                  <c:v>128.45206383511066</c:v>
                </c:pt>
                <c:pt idx="350">
                  <c:v>129.01651588169014</c:v>
                </c:pt>
                <c:pt idx="351">
                  <c:v>129.55977998239436</c:v>
                </c:pt>
                <c:pt idx="352">
                  <c:v>130.1524287923541</c:v>
                </c:pt>
                <c:pt idx="353">
                  <c:v>130.6904282052314</c:v>
                </c:pt>
                <c:pt idx="354">
                  <c:v>131.22715181961769</c:v>
                </c:pt>
                <c:pt idx="355">
                  <c:v>131.80401464084508</c:v>
                </c:pt>
                <c:pt idx="356">
                  <c:v>132.32986974336018</c:v>
                </c:pt>
                <c:pt idx="357">
                  <c:v>132.85201049547283</c:v>
                </c:pt>
                <c:pt idx="358">
                  <c:v>133.44026668249498</c:v>
                </c:pt>
                <c:pt idx="359">
                  <c:v>133.94273752756538</c:v>
                </c:pt>
                <c:pt idx="360">
                  <c:v>134.48280405714283</c:v>
                </c:pt>
                <c:pt idx="361">
                  <c:v>135.09441220291748</c:v>
                </c:pt>
                <c:pt idx="362">
                  <c:v>135.61296779959758</c:v>
                </c:pt>
                <c:pt idx="363">
                  <c:v>136.2132068035211</c:v>
                </c:pt>
                <c:pt idx="364">
                  <c:v>136.71758327183099</c:v>
                </c:pt>
                <c:pt idx="365">
                  <c:v>137.12919787937625</c:v>
                </c:pt>
                <c:pt idx="366">
                  <c:v>137.61064227203218</c:v>
                </c:pt>
                <c:pt idx="367">
                  <c:v>138.37234246740439</c:v>
                </c:pt>
                <c:pt idx="368">
                  <c:v>138.76701640794766</c:v>
                </c:pt>
                <c:pt idx="369">
                  <c:v>139.22613432555332</c:v>
                </c:pt>
                <c:pt idx="370">
                  <c:v>139.87008961730382</c:v>
                </c:pt>
                <c:pt idx="371">
                  <c:v>140.32230368832998</c:v>
                </c:pt>
                <c:pt idx="372">
                  <c:v>140.91110895321933</c:v>
                </c:pt>
                <c:pt idx="373">
                  <c:v>141.50275650352111</c:v>
                </c:pt>
                <c:pt idx="374">
                  <c:v>141.95138541901409</c:v>
                </c:pt>
                <c:pt idx="375">
                  <c:v>142.47819333299799</c:v>
                </c:pt>
                <c:pt idx="376">
                  <c:v>143.05586362173037</c:v>
                </c:pt>
                <c:pt idx="377">
                  <c:v>143.57545277676053</c:v>
                </c:pt>
                <c:pt idx="378">
                  <c:v>144.08441566016094</c:v>
                </c:pt>
                <c:pt idx="379">
                  <c:v>144.66227166649898</c:v>
                </c:pt>
                <c:pt idx="380">
                  <c:v>145.21638812967805</c:v>
                </c:pt>
                <c:pt idx="381">
                  <c:v>145.773217683501</c:v>
                </c:pt>
                <c:pt idx="382">
                  <c:v>146.31341340784707</c:v>
                </c:pt>
                <c:pt idx="383">
                  <c:v>146.84459779547282</c:v>
                </c:pt>
                <c:pt idx="384">
                  <c:v>147.38967062323943</c:v>
                </c:pt>
                <c:pt idx="385">
                  <c:v>147.92172707575452</c:v>
                </c:pt>
                <c:pt idx="386">
                  <c:v>148.50681799034206</c:v>
                </c:pt>
              </c:numCache>
            </c:numRef>
          </c:xVal>
          <c:yVal>
            <c:numRef>
              <c:f>'5.00 K'!$K$14:$K$400</c:f>
              <c:numCache>
                <c:formatCode>General</c:formatCode>
                <c:ptCount val="387"/>
                <c:pt idx="0">
                  <c:v>1.0255071804356447E-2</c:v>
                </c:pt>
                <c:pt idx="1">
                  <c:v>1.0731877336435547E-2</c:v>
                </c:pt>
                <c:pt idx="2">
                  <c:v>1.0350432910792046E-2</c:v>
                </c:pt>
                <c:pt idx="3">
                  <c:v>1.1621914329801919E-2</c:v>
                </c:pt>
                <c:pt idx="4">
                  <c:v>1.1113321762178247E-2</c:v>
                </c:pt>
                <c:pt idx="5">
                  <c:v>1.4514534558118741E-2</c:v>
                </c:pt>
                <c:pt idx="6">
                  <c:v>1.3020543890791991E-2</c:v>
                </c:pt>
                <c:pt idx="7">
                  <c:v>1.5468145622475199E-2</c:v>
                </c:pt>
                <c:pt idx="8">
                  <c:v>1.6803201112475186E-2</c:v>
                </c:pt>
                <c:pt idx="9">
                  <c:v>1.7693238105742498E-2</c:v>
                </c:pt>
                <c:pt idx="10">
                  <c:v>1.7184645538118798E-2</c:v>
                </c:pt>
                <c:pt idx="11">
                  <c:v>1.8487913992673244E-2</c:v>
                </c:pt>
                <c:pt idx="12">
                  <c:v>2.0363349085841476E-2</c:v>
                </c:pt>
                <c:pt idx="13">
                  <c:v>2.3383117456039576E-2</c:v>
                </c:pt>
                <c:pt idx="14">
                  <c:v>2.2874524888415876E-2</c:v>
                </c:pt>
                <c:pt idx="15">
                  <c:v>2.4336728520296974E-2</c:v>
                </c:pt>
                <c:pt idx="16">
                  <c:v>2.5671784010296933E-2</c:v>
                </c:pt>
                <c:pt idx="17">
                  <c:v>2.818295981297024E-2</c:v>
                </c:pt>
                <c:pt idx="18">
                  <c:v>2.9009422735346527E-2</c:v>
                </c:pt>
                <c:pt idx="19">
                  <c:v>3.1425237431584097E-2</c:v>
                </c:pt>
                <c:pt idx="20">
                  <c:v>3.1488811502475247E-2</c:v>
                </c:pt>
                <c:pt idx="21">
                  <c:v>3.2060978141089019E-2</c:v>
                </c:pt>
                <c:pt idx="22">
                  <c:v>3.2537783673267331E-2</c:v>
                </c:pt>
                <c:pt idx="23">
                  <c:v>3.399998730514843E-2</c:v>
                </c:pt>
                <c:pt idx="24">
                  <c:v>3.6701885320594013E-2</c:v>
                </c:pt>
                <c:pt idx="25">
                  <c:v>3.7846218597722775E-2</c:v>
                </c:pt>
                <c:pt idx="26">
                  <c:v>4.1374579535643566E-2</c:v>
                </c:pt>
                <c:pt idx="27">
                  <c:v>4.178781099683164E-2</c:v>
                </c:pt>
                <c:pt idx="28">
                  <c:v>4.290035723851475E-2</c:v>
                </c:pt>
                <c:pt idx="29">
                  <c:v>4.3599672019009925E-2</c:v>
                </c:pt>
                <c:pt idx="30">
                  <c:v>4.7509477382574217E-2</c:v>
                </c:pt>
                <c:pt idx="31">
                  <c:v>4.7890921808316791E-2</c:v>
                </c:pt>
                <c:pt idx="32">
                  <c:v>4.8939893979009802E-2</c:v>
                </c:pt>
                <c:pt idx="33">
                  <c:v>5.1800727171881097E-2</c:v>
                </c:pt>
                <c:pt idx="34">
                  <c:v>5.2118597526633698E-2</c:v>
                </c:pt>
                <c:pt idx="35">
                  <c:v>5.2945060449009845E-2</c:v>
                </c:pt>
                <c:pt idx="36">
                  <c:v>5.5138365896831618E-2</c:v>
                </c:pt>
                <c:pt idx="37">
                  <c:v>5.4947643684059341E-2</c:v>
                </c:pt>
                <c:pt idx="38">
                  <c:v>5.7681328734950438E-2</c:v>
                </c:pt>
                <c:pt idx="39">
                  <c:v>5.79674120542574E-2</c:v>
                </c:pt>
                <c:pt idx="40">
                  <c:v>6.0669310069801918E-2</c:v>
                </c:pt>
                <c:pt idx="41">
                  <c:v>6.2226874808118754E-2</c:v>
                </c:pt>
                <c:pt idx="42">
                  <c:v>6.3848013617425675E-2</c:v>
                </c:pt>
                <c:pt idx="43">
                  <c:v>6.5787022781485072E-2</c:v>
                </c:pt>
                <c:pt idx="44">
                  <c:v>6.581880981693071E-2</c:v>
                </c:pt>
                <c:pt idx="45">
                  <c:v>6.6804207916732708E-2</c:v>
                </c:pt>
                <c:pt idx="46">
                  <c:v>6.8520707832376168E-2</c:v>
                </c:pt>
                <c:pt idx="47">
                  <c:v>7.2780170586237661E-2</c:v>
                </c:pt>
                <c:pt idx="48">
                  <c:v>7.3733781650495073E-2</c:v>
                </c:pt>
                <c:pt idx="49">
                  <c:v>7.4846327892178169E-2</c:v>
                </c:pt>
                <c:pt idx="50">
                  <c:v>7.5895300062871318E-2</c:v>
                </c:pt>
                <c:pt idx="51">
                  <c:v>7.8406475865544487E-2</c:v>
                </c:pt>
                <c:pt idx="52">
                  <c:v>7.9296512858910873E-2</c:v>
                </c:pt>
                <c:pt idx="53">
                  <c:v>8.1458031271287132E-2</c:v>
                </c:pt>
                <c:pt idx="54">
                  <c:v>8.0822290561782181E-2</c:v>
                </c:pt>
                <c:pt idx="55">
                  <c:v>8.3428827470792041E-2</c:v>
                </c:pt>
                <c:pt idx="56">
                  <c:v>8.6702892124851411E-2</c:v>
                </c:pt>
                <c:pt idx="57">
                  <c:v>8.5876429202475249E-2</c:v>
                </c:pt>
                <c:pt idx="58">
                  <c:v>8.8482966111485095E-2</c:v>
                </c:pt>
                <c:pt idx="59">
                  <c:v>8.8927984608217742E-2</c:v>
                </c:pt>
                <c:pt idx="60">
                  <c:v>9.2869577007227699E-2</c:v>
                </c:pt>
                <c:pt idx="61">
                  <c:v>9.4776799135841583E-2</c:v>
                </c:pt>
                <c:pt idx="62">
                  <c:v>9.6111854625841542E-2</c:v>
                </c:pt>
                <c:pt idx="63">
                  <c:v>9.6620447193465381E-2</c:v>
                </c:pt>
                <c:pt idx="64">
                  <c:v>9.5984706483960291E-2</c:v>
                </c:pt>
                <c:pt idx="65">
                  <c:v>9.9830937776534651E-2</c:v>
                </c:pt>
                <c:pt idx="66">
                  <c:v>0.10183352101158413</c:v>
                </c:pt>
                <c:pt idx="67">
                  <c:v>0.10469435420445541</c:v>
                </c:pt>
                <c:pt idx="68">
                  <c:v>0.10510758566564349</c:v>
                </c:pt>
                <c:pt idx="69">
                  <c:v>0.1068876596522772</c:v>
                </c:pt>
                <c:pt idx="70">
                  <c:v>0.10777769664564357</c:v>
                </c:pt>
                <c:pt idx="71">
                  <c:v>0.10863594660346537</c:v>
                </c:pt>
                <c:pt idx="72">
                  <c:v>0.11114712240613854</c:v>
                </c:pt>
                <c:pt idx="73">
                  <c:v>0.11318149267663369</c:v>
                </c:pt>
                <c:pt idx="74">
                  <c:v>0.11334042785396031</c:v>
                </c:pt>
                <c:pt idx="75">
                  <c:v>0.11458012223762375</c:v>
                </c:pt>
                <c:pt idx="76">
                  <c:v>0.11728202025306926</c:v>
                </c:pt>
                <c:pt idx="77">
                  <c:v>0.11887137202693068</c:v>
                </c:pt>
                <c:pt idx="78">
                  <c:v>0.12100110340376236</c:v>
                </c:pt>
                <c:pt idx="79">
                  <c:v>0.12166863114881186</c:v>
                </c:pt>
                <c:pt idx="80">
                  <c:v>0.12294011256782175</c:v>
                </c:pt>
                <c:pt idx="81">
                  <c:v>0.12545128837049499</c:v>
                </c:pt>
                <c:pt idx="82">
                  <c:v>0.12586451983168312</c:v>
                </c:pt>
                <c:pt idx="83">
                  <c:v>0.12875714006</c:v>
                </c:pt>
                <c:pt idx="84">
                  <c:v>0.13072793625950491</c:v>
                </c:pt>
                <c:pt idx="85">
                  <c:v>0.13133188993356432</c:v>
                </c:pt>
                <c:pt idx="86">
                  <c:v>0.13495561197792075</c:v>
                </c:pt>
                <c:pt idx="87">
                  <c:v>0.1353370564035643</c:v>
                </c:pt>
                <c:pt idx="88">
                  <c:v>0.13679926003554455</c:v>
                </c:pt>
                <c:pt idx="89">
                  <c:v>0.13797538034811879</c:v>
                </c:pt>
                <c:pt idx="90">
                  <c:v>0.1388336303060396</c:v>
                </c:pt>
                <c:pt idx="91">
                  <c:v>0.14051834318623763</c:v>
                </c:pt>
                <c:pt idx="92">
                  <c:v>0.14239377827930694</c:v>
                </c:pt>
                <c:pt idx="93">
                  <c:v>0.14484138001099006</c:v>
                </c:pt>
                <c:pt idx="94">
                  <c:v>0.1462717966074257</c:v>
                </c:pt>
                <c:pt idx="95">
                  <c:v>0.1472571947072277</c:v>
                </c:pt>
                <c:pt idx="96">
                  <c:v>0.14849688909079206</c:v>
                </c:pt>
                <c:pt idx="97">
                  <c:v>0.15069019453871282</c:v>
                </c:pt>
                <c:pt idx="98">
                  <c:v>0.15256562963178213</c:v>
                </c:pt>
                <c:pt idx="99">
                  <c:v>0.15266099073821782</c:v>
                </c:pt>
                <c:pt idx="100">
                  <c:v>0.15644364795990093</c:v>
                </c:pt>
                <c:pt idx="101">
                  <c:v>0.15653900906633661</c:v>
                </c:pt>
                <c:pt idx="102">
                  <c:v>0.15822372194653461</c:v>
                </c:pt>
                <c:pt idx="103">
                  <c:v>0.16089383292653461</c:v>
                </c:pt>
                <c:pt idx="104">
                  <c:v>0.16254675877128708</c:v>
                </c:pt>
                <c:pt idx="105">
                  <c:v>0.16191101806178212</c:v>
                </c:pt>
                <c:pt idx="106">
                  <c:v>0.16556652714158412</c:v>
                </c:pt>
                <c:pt idx="107">
                  <c:v>0.16496257346752469</c:v>
                </c:pt>
                <c:pt idx="108">
                  <c:v>0.16871344365376237</c:v>
                </c:pt>
                <c:pt idx="109">
                  <c:v>0.169508119540693</c:v>
                </c:pt>
                <c:pt idx="110">
                  <c:v>0.17020743432108909</c:v>
                </c:pt>
                <c:pt idx="111">
                  <c:v>0.17319541565594057</c:v>
                </c:pt>
                <c:pt idx="112">
                  <c:v>0.17561123035207915</c:v>
                </c:pt>
                <c:pt idx="113">
                  <c:v>0.17462583225237621</c:v>
                </c:pt>
                <c:pt idx="114">
                  <c:v>0.17847206354495043</c:v>
                </c:pt>
                <c:pt idx="115">
                  <c:v>0.18028392456712872</c:v>
                </c:pt>
                <c:pt idx="116">
                  <c:v>0.18025213753168312</c:v>
                </c:pt>
                <c:pt idx="117">
                  <c:v>0.18451160028544547</c:v>
                </c:pt>
                <c:pt idx="118">
                  <c:v>0.18358977625663364</c:v>
                </c:pt>
                <c:pt idx="119">
                  <c:v>0.1840983688242574</c:v>
                </c:pt>
                <c:pt idx="120">
                  <c:v>0.18638703537861384</c:v>
                </c:pt>
                <c:pt idx="121">
                  <c:v>0.19090079441623758</c:v>
                </c:pt>
                <c:pt idx="122">
                  <c:v>0.19083722034524747</c:v>
                </c:pt>
                <c:pt idx="123">
                  <c:v>0.19115509069999995</c:v>
                </c:pt>
                <c:pt idx="124">
                  <c:v>0.19191797955148515</c:v>
                </c:pt>
                <c:pt idx="125">
                  <c:v>0.19398413685742572</c:v>
                </c:pt>
                <c:pt idx="126">
                  <c:v>0.19706747929861382</c:v>
                </c:pt>
                <c:pt idx="127">
                  <c:v>0.19938793288841583</c:v>
                </c:pt>
                <c:pt idx="128">
                  <c:v>0.19970580324316831</c:v>
                </c:pt>
                <c:pt idx="129">
                  <c:v>0.20139051612336634</c:v>
                </c:pt>
                <c:pt idx="130">
                  <c:v>0.20142230315881182</c:v>
                </c:pt>
                <c:pt idx="131">
                  <c:v>0.20498245113217817</c:v>
                </c:pt>
                <c:pt idx="132">
                  <c:v>0.20695324733178214</c:v>
                </c:pt>
                <c:pt idx="133">
                  <c:v>0.20765256211217817</c:v>
                </c:pt>
                <c:pt idx="134">
                  <c:v>0.21044982123415834</c:v>
                </c:pt>
                <c:pt idx="135">
                  <c:v>0.21044982123415834</c:v>
                </c:pt>
                <c:pt idx="136">
                  <c:v>0.21251597854009896</c:v>
                </c:pt>
                <c:pt idx="137">
                  <c:v>0.21512251544910885</c:v>
                </c:pt>
                <c:pt idx="138">
                  <c:v>0.21572646912316829</c:v>
                </c:pt>
                <c:pt idx="139">
                  <c:v>0.21699795054227722</c:v>
                </c:pt>
                <c:pt idx="140">
                  <c:v>0.2183012189967326</c:v>
                </c:pt>
                <c:pt idx="141">
                  <c:v>0.21960448745128708</c:v>
                </c:pt>
                <c:pt idx="142">
                  <c:v>0.2198587837351485</c:v>
                </c:pt>
                <c:pt idx="143">
                  <c:v>0.22538972790801975</c:v>
                </c:pt>
                <c:pt idx="144">
                  <c:v>0.22345071874396033</c:v>
                </c:pt>
                <c:pt idx="145">
                  <c:v>0.22666120932702968</c:v>
                </c:pt>
                <c:pt idx="146">
                  <c:v>0.22964919066178216</c:v>
                </c:pt>
                <c:pt idx="147">
                  <c:v>0.23088888504544552</c:v>
                </c:pt>
                <c:pt idx="148">
                  <c:v>0.23251002385465344</c:v>
                </c:pt>
                <c:pt idx="149">
                  <c:v>0.23476690337346531</c:v>
                </c:pt>
                <c:pt idx="150">
                  <c:v>0.23425831080584156</c:v>
                </c:pt>
                <c:pt idx="151">
                  <c:v>0.23753237545990091</c:v>
                </c:pt>
                <c:pt idx="152">
                  <c:v>0.23978925497881187</c:v>
                </c:pt>
                <c:pt idx="153">
                  <c:v>0.24007533829801975</c:v>
                </c:pt>
                <c:pt idx="154">
                  <c:v>0.24207792153306928</c:v>
                </c:pt>
                <c:pt idx="155">
                  <c:v>0.24465267140663363</c:v>
                </c:pt>
                <c:pt idx="156">
                  <c:v>0.24490696769049503</c:v>
                </c:pt>
                <c:pt idx="157">
                  <c:v>0.24814924530900986</c:v>
                </c:pt>
                <c:pt idx="158">
                  <c:v>0.24767243977693063</c:v>
                </c:pt>
                <c:pt idx="159">
                  <c:v>0.25062863407623759</c:v>
                </c:pt>
                <c:pt idx="160">
                  <c:v>0.25170939328237618</c:v>
                </c:pt>
                <c:pt idx="161">
                  <c:v>0.25313980987881179</c:v>
                </c:pt>
                <c:pt idx="162">
                  <c:v>0.25536490236217818</c:v>
                </c:pt>
                <c:pt idx="163">
                  <c:v>0.25695425413594059</c:v>
                </c:pt>
                <c:pt idx="164">
                  <c:v>0.2579714392711881</c:v>
                </c:pt>
                <c:pt idx="165">
                  <c:v>0.26143622613811879</c:v>
                </c:pt>
                <c:pt idx="166">
                  <c:v>0.26258055941524749</c:v>
                </c:pt>
                <c:pt idx="167">
                  <c:v>0.26308915198287125</c:v>
                </c:pt>
                <c:pt idx="168">
                  <c:v>0.26560032778554454</c:v>
                </c:pt>
                <c:pt idx="169">
                  <c:v>0.26534603150168312</c:v>
                </c:pt>
                <c:pt idx="170">
                  <c:v>0.26922404982980197</c:v>
                </c:pt>
                <c:pt idx="171">
                  <c:v>0.2705908923553465</c:v>
                </c:pt>
                <c:pt idx="172">
                  <c:v>0.27109948492297026</c:v>
                </c:pt>
                <c:pt idx="173">
                  <c:v>0.27341993851267321</c:v>
                </c:pt>
                <c:pt idx="174">
                  <c:v>0.27580396617346531</c:v>
                </c:pt>
                <c:pt idx="175">
                  <c:v>0.27643970688297026</c:v>
                </c:pt>
                <c:pt idx="176">
                  <c:v>0.27821978086960386</c:v>
                </c:pt>
                <c:pt idx="177">
                  <c:v>0.2814938455236633</c:v>
                </c:pt>
                <c:pt idx="178">
                  <c:v>0.28193886402039603</c:v>
                </c:pt>
                <c:pt idx="179">
                  <c:v>0.28050844742396031</c:v>
                </c:pt>
                <c:pt idx="180">
                  <c:v>0.28435467871653464</c:v>
                </c:pt>
                <c:pt idx="181">
                  <c:v>0.28657977119990097</c:v>
                </c:pt>
                <c:pt idx="182">
                  <c:v>0.28804197483178212</c:v>
                </c:pt>
                <c:pt idx="183">
                  <c:v>0.28947239142821779</c:v>
                </c:pt>
                <c:pt idx="184">
                  <c:v>0.28982204881851481</c:v>
                </c:pt>
                <c:pt idx="185">
                  <c:v>0.29195178019534651</c:v>
                </c:pt>
                <c:pt idx="186">
                  <c:v>0.29459010413990094</c:v>
                </c:pt>
                <c:pt idx="187">
                  <c:v>0.29659268737495048</c:v>
                </c:pt>
                <c:pt idx="188">
                  <c:v>0.29837276136158408</c:v>
                </c:pt>
                <c:pt idx="189">
                  <c:v>0.29754629843920788</c:v>
                </c:pt>
                <c:pt idx="190">
                  <c:v>0.30117002048356434</c:v>
                </c:pt>
                <c:pt idx="191">
                  <c:v>0.29827740025514848</c:v>
                </c:pt>
                <c:pt idx="192">
                  <c:v>0.30384013146356431</c:v>
                </c:pt>
                <c:pt idx="193">
                  <c:v>0.30657381651445542</c:v>
                </c:pt>
                <c:pt idx="194">
                  <c:v>0.30568377952118808</c:v>
                </c:pt>
                <c:pt idx="195">
                  <c:v>0.3095300108137623</c:v>
                </c:pt>
                <c:pt idx="196">
                  <c:v>0.31000681634594052</c:v>
                </c:pt>
                <c:pt idx="197">
                  <c:v>0.31181867736811875</c:v>
                </c:pt>
                <c:pt idx="198">
                  <c:v>0.31525167719950487</c:v>
                </c:pt>
                <c:pt idx="199">
                  <c:v>0.31372589949663365</c:v>
                </c:pt>
                <c:pt idx="200">
                  <c:v>0.31521989016405938</c:v>
                </c:pt>
                <c:pt idx="201">
                  <c:v>0.31623707529930689</c:v>
                </c:pt>
                <c:pt idx="202">
                  <c:v>0.31957471402425741</c:v>
                </c:pt>
                <c:pt idx="203">
                  <c:v>0.32071904730148509</c:v>
                </c:pt>
                <c:pt idx="204">
                  <c:v>0.3213230009755445</c:v>
                </c:pt>
                <c:pt idx="205">
                  <c:v>0.32354809345881186</c:v>
                </c:pt>
                <c:pt idx="206">
                  <c:v>0.32621820443881189</c:v>
                </c:pt>
                <c:pt idx="207">
                  <c:v>0.32898367652524751</c:v>
                </c:pt>
                <c:pt idx="208">
                  <c:v>0.32955584316386133</c:v>
                </c:pt>
                <c:pt idx="209">
                  <c:v>0.33149485232792075</c:v>
                </c:pt>
                <c:pt idx="210">
                  <c:v>0.33060481533455444</c:v>
                </c:pt>
                <c:pt idx="211">
                  <c:v>0.33324313927910887</c:v>
                </c:pt>
                <c:pt idx="212">
                  <c:v>0.33708937057178212</c:v>
                </c:pt>
                <c:pt idx="213">
                  <c:v>0.33667613911059402</c:v>
                </c:pt>
                <c:pt idx="214">
                  <c:v>0.33896480566485143</c:v>
                </c:pt>
                <c:pt idx="215">
                  <c:v>0.34042700929673264</c:v>
                </c:pt>
                <c:pt idx="216">
                  <c:v>0.34217529624792076</c:v>
                </c:pt>
                <c:pt idx="217">
                  <c:v>0.34284282399297028</c:v>
                </c:pt>
                <c:pt idx="218">
                  <c:v>0.34592616643415836</c:v>
                </c:pt>
                <c:pt idx="219">
                  <c:v>0.34592616643415836</c:v>
                </c:pt>
                <c:pt idx="220">
                  <c:v>0.34891414776891083</c:v>
                </c:pt>
                <c:pt idx="221">
                  <c:v>0.34932737923009899</c:v>
                </c:pt>
                <c:pt idx="222">
                  <c:v>0.35237893463584158</c:v>
                </c:pt>
                <c:pt idx="223">
                  <c:v>0.35616159185752472</c:v>
                </c:pt>
                <c:pt idx="224">
                  <c:v>0.35968995279544552</c:v>
                </c:pt>
                <c:pt idx="225">
                  <c:v>0.36417192479752469</c:v>
                </c:pt>
                <c:pt idx="226">
                  <c:v>0.36620629506801972</c:v>
                </c:pt>
                <c:pt idx="227">
                  <c:v>0.36893998011900986</c:v>
                </c:pt>
                <c:pt idx="228">
                  <c:v>0.3732630169437624</c:v>
                </c:pt>
                <c:pt idx="229">
                  <c:v>0.37488415575306933</c:v>
                </c:pt>
                <c:pt idx="230">
                  <c:v>0.37873038704574247</c:v>
                </c:pt>
                <c:pt idx="231">
                  <c:v>0.38124156284831678</c:v>
                </c:pt>
                <c:pt idx="232">
                  <c:v>0.38731288662435637</c:v>
                </c:pt>
                <c:pt idx="233">
                  <c:v>0.39001478463980199</c:v>
                </c:pt>
                <c:pt idx="234">
                  <c:v>0.39411531221623763</c:v>
                </c:pt>
                <c:pt idx="235">
                  <c:v>0.39732580279940588</c:v>
                </c:pt>
                <c:pt idx="236">
                  <c:v>0.39675363616079207</c:v>
                </c:pt>
                <c:pt idx="237">
                  <c:v>0.40218921922722761</c:v>
                </c:pt>
                <c:pt idx="238">
                  <c:v>0.40530434870396037</c:v>
                </c:pt>
                <c:pt idx="239">
                  <c:v>0.40835590410960387</c:v>
                </c:pt>
                <c:pt idx="240">
                  <c:v>0.41366433903415845</c:v>
                </c:pt>
                <c:pt idx="241">
                  <c:v>0.41550798709178205</c:v>
                </c:pt>
                <c:pt idx="242">
                  <c:v>0.42033961648425733</c:v>
                </c:pt>
                <c:pt idx="243">
                  <c:v>0.41995817205851482</c:v>
                </c:pt>
                <c:pt idx="244">
                  <c:v>0.42698310689871288</c:v>
                </c:pt>
                <c:pt idx="245">
                  <c:v>0.4283817364597029</c:v>
                </c:pt>
                <c:pt idx="246">
                  <c:v>0.43273656031999996</c:v>
                </c:pt>
                <c:pt idx="247">
                  <c:v>0.4362013471869306</c:v>
                </c:pt>
                <c:pt idx="248">
                  <c:v>0.43836286559930693</c:v>
                </c:pt>
                <c:pt idx="249">
                  <c:v>0.44348057831099008</c:v>
                </c:pt>
                <c:pt idx="250">
                  <c:v>0.44427525419782177</c:v>
                </c:pt>
                <c:pt idx="251">
                  <c:v>0.44704072628435643</c:v>
                </c:pt>
                <c:pt idx="252">
                  <c:v>0.45231737417336637</c:v>
                </c:pt>
                <c:pt idx="253">
                  <c:v>0.45466961479861379</c:v>
                </c:pt>
                <c:pt idx="254">
                  <c:v>0.45810261463009905</c:v>
                </c:pt>
                <c:pt idx="255">
                  <c:v>0.46293424402247518</c:v>
                </c:pt>
                <c:pt idx="256">
                  <c:v>0.46687583642148511</c:v>
                </c:pt>
                <c:pt idx="257">
                  <c:v>0.47040419735940597</c:v>
                </c:pt>
                <c:pt idx="258">
                  <c:v>0.4738054101553465</c:v>
                </c:pt>
                <c:pt idx="259">
                  <c:v>0.47603050263871283</c:v>
                </c:pt>
                <c:pt idx="260">
                  <c:v>0.48003566910871276</c:v>
                </c:pt>
                <c:pt idx="261">
                  <c:v>0.4818475301308911</c:v>
                </c:pt>
                <c:pt idx="262">
                  <c:v>0.48642486323950496</c:v>
                </c:pt>
                <c:pt idx="263">
                  <c:v>0.48969892789356428</c:v>
                </c:pt>
                <c:pt idx="264">
                  <c:v>0.49201938148326729</c:v>
                </c:pt>
                <c:pt idx="265">
                  <c:v>0.49758211269168307</c:v>
                </c:pt>
                <c:pt idx="266">
                  <c:v>0.49875823300425737</c:v>
                </c:pt>
                <c:pt idx="267">
                  <c:v>0.50260446429693062</c:v>
                </c:pt>
                <c:pt idx="268">
                  <c:v>0.50683214001524746</c:v>
                </c:pt>
                <c:pt idx="269">
                  <c:v>0.50657784373148507</c:v>
                </c:pt>
                <c:pt idx="270">
                  <c:v>0.51090088055623761</c:v>
                </c:pt>
                <c:pt idx="271">
                  <c:v>0.51446102852960385</c:v>
                </c:pt>
                <c:pt idx="272">
                  <c:v>0.51729007468693067</c:v>
                </c:pt>
                <c:pt idx="273">
                  <c:v>0.52310710217910894</c:v>
                </c:pt>
                <c:pt idx="274">
                  <c:v>0.52383820399504943</c:v>
                </c:pt>
                <c:pt idx="275">
                  <c:v>0.52809766674891079</c:v>
                </c:pt>
                <c:pt idx="276">
                  <c:v>0.53070420365792081</c:v>
                </c:pt>
                <c:pt idx="277">
                  <c:v>0.53566298119227718</c:v>
                </c:pt>
                <c:pt idx="278">
                  <c:v>0.53782449960465351</c:v>
                </c:pt>
                <c:pt idx="279">
                  <c:v>0.53957278655584151</c:v>
                </c:pt>
                <c:pt idx="280">
                  <c:v>0.54459513816108907</c:v>
                </c:pt>
                <c:pt idx="281">
                  <c:v>0.5467248695380198</c:v>
                </c:pt>
                <c:pt idx="282">
                  <c:v>0.55009429529851483</c:v>
                </c:pt>
                <c:pt idx="283">
                  <c:v>0.55292334145594046</c:v>
                </c:pt>
                <c:pt idx="284">
                  <c:v>0.55670599867762371</c:v>
                </c:pt>
                <c:pt idx="285">
                  <c:v>0.56045686886376234</c:v>
                </c:pt>
                <c:pt idx="286">
                  <c:v>0.56350842426950498</c:v>
                </c:pt>
                <c:pt idx="287">
                  <c:v>0.56795860923623764</c:v>
                </c:pt>
                <c:pt idx="288">
                  <c:v>0.56999297950663363</c:v>
                </c:pt>
                <c:pt idx="289">
                  <c:v>0.57288559973504938</c:v>
                </c:pt>
                <c:pt idx="290">
                  <c:v>0.57759008098554454</c:v>
                </c:pt>
                <c:pt idx="291">
                  <c:v>0.58099129378148517</c:v>
                </c:pt>
                <c:pt idx="292">
                  <c:v>0.5834071084777227</c:v>
                </c:pt>
                <c:pt idx="293">
                  <c:v>0.58664938609623762</c:v>
                </c:pt>
                <c:pt idx="294">
                  <c:v>0.59116314513386137</c:v>
                </c:pt>
                <c:pt idx="295">
                  <c:v>0.5928478580141584</c:v>
                </c:pt>
                <c:pt idx="296">
                  <c:v>0.59583583934891082</c:v>
                </c:pt>
                <c:pt idx="297">
                  <c:v>0.59720268187435643</c:v>
                </c:pt>
                <c:pt idx="298">
                  <c:v>0.60241575569247519</c:v>
                </c:pt>
                <c:pt idx="299">
                  <c:v>0.60540373702732664</c:v>
                </c:pt>
                <c:pt idx="300">
                  <c:v>0.60985392199396038</c:v>
                </c:pt>
                <c:pt idx="301">
                  <c:v>0.61300083850613851</c:v>
                </c:pt>
                <c:pt idx="302">
                  <c:v>0.61684706979871284</c:v>
                </c:pt>
                <c:pt idx="303">
                  <c:v>0.61986683816900989</c:v>
                </c:pt>
                <c:pt idx="304">
                  <c:v>0.62345877317782172</c:v>
                </c:pt>
                <c:pt idx="305">
                  <c:v>0.62698713411574258</c:v>
                </c:pt>
                <c:pt idx="306">
                  <c:v>0.62864005996049499</c:v>
                </c:pt>
                <c:pt idx="307">
                  <c:v>0.63172340240168312</c:v>
                </c:pt>
                <c:pt idx="308">
                  <c:v>0.63496568002029696</c:v>
                </c:pt>
                <c:pt idx="309">
                  <c:v>0.63986088348360393</c:v>
                </c:pt>
                <c:pt idx="310">
                  <c:v>0.64313494813766336</c:v>
                </c:pt>
                <c:pt idx="311">
                  <c:v>0.64523289247909899</c:v>
                </c:pt>
                <c:pt idx="312">
                  <c:v>0.64892018859435641</c:v>
                </c:pt>
                <c:pt idx="313">
                  <c:v>0.65260748470960395</c:v>
                </c:pt>
                <c:pt idx="314">
                  <c:v>0.655563679008901</c:v>
                </c:pt>
                <c:pt idx="315">
                  <c:v>0.6588059566274852</c:v>
                </c:pt>
                <c:pt idx="316">
                  <c:v>0.66090390096892082</c:v>
                </c:pt>
                <c:pt idx="317">
                  <c:v>0.66503621558084158</c:v>
                </c:pt>
                <c:pt idx="318">
                  <c:v>0.66770632656085149</c:v>
                </c:pt>
                <c:pt idx="319">
                  <c:v>0.67330084480468311</c:v>
                </c:pt>
                <c:pt idx="320">
                  <c:v>0.67790996494875244</c:v>
                </c:pt>
                <c:pt idx="321">
                  <c:v>0.68115224256733653</c:v>
                </c:pt>
                <c:pt idx="322">
                  <c:v>0.68305946469591083</c:v>
                </c:pt>
                <c:pt idx="323">
                  <c:v>0.68798645519474255</c:v>
                </c:pt>
                <c:pt idx="324">
                  <c:v>0.68855862183331684</c:v>
                </c:pt>
                <c:pt idx="325">
                  <c:v>0.69536104742524762</c:v>
                </c:pt>
                <c:pt idx="326">
                  <c:v>0.6990801305759704</c:v>
                </c:pt>
                <c:pt idx="327">
                  <c:v>0.70181381562693068</c:v>
                </c:pt>
                <c:pt idx="328">
                  <c:v>0.70670901909028716</c:v>
                </c:pt>
                <c:pt idx="329">
                  <c:v>0.71058703741839602</c:v>
                </c:pt>
                <c:pt idx="330">
                  <c:v>0.71284391693721783</c:v>
                </c:pt>
                <c:pt idx="331">
                  <c:v>0.71993242584843575</c:v>
                </c:pt>
                <c:pt idx="332">
                  <c:v>0.71996421288391088</c:v>
                </c:pt>
                <c:pt idx="333">
                  <c:v>0.7261308977663119</c:v>
                </c:pt>
                <c:pt idx="334">
                  <c:v>0.73156648083276132</c:v>
                </c:pt>
                <c:pt idx="335">
                  <c:v>0.73563522137372872</c:v>
                </c:pt>
                <c:pt idx="336">
                  <c:v>0.74107080444017814</c:v>
                </c:pt>
                <c:pt idx="337">
                  <c:v>0.74237407289470692</c:v>
                </c:pt>
                <c:pt idx="338">
                  <c:v>0.74548920237138605</c:v>
                </c:pt>
                <c:pt idx="339">
                  <c:v>0.75445314637570304</c:v>
                </c:pt>
                <c:pt idx="340">
                  <c:v>0.75674181292999998</c:v>
                </c:pt>
                <c:pt idx="341">
                  <c:v>0.76116021086120789</c:v>
                </c:pt>
                <c:pt idx="342">
                  <c:v>0.7644978495862178</c:v>
                </c:pt>
                <c:pt idx="343">
                  <c:v>0.77015594190100001</c:v>
                </c:pt>
                <c:pt idx="344">
                  <c:v>0.77444719169030696</c:v>
                </c:pt>
                <c:pt idx="345">
                  <c:v>0.77956490440199011</c:v>
                </c:pt>
                <c:pt idx="346">
                  <c:v>0.78404687640414861</c:v>
                </c:pt>
                <c:pt idx="347">
                  <c:v>0.78859242247725736</c:v>
                </c:pt>
                <c:pt idx="348">
                  <c:v>0.7922161445215643</c:v>
                </c:pt>
                <c:pt idx="349">
                  <c:v>0.7984464034749208</c:v>
                </c:pt>
                <c:pt idx="350">
                  <c:v>0.80222906069659405</c:v>
                </c:pt>
                <c:pt idx="351">
                  <c:v>0.80737856044376233</c:v>
                </c:pt>
                <c:pt idx="352">
                  <c:v>0.81427634714211872</c:v>
                </c:pt>
                <c:pt idx="353">
                  <c:v>0.81656501369641576</c:v>
                </c:pt>
                <c:pt idx="354">
                  <c:v>0.8210787727340495</c:v>
                </c:pt>
                <c:pt idx="355">
                  <c:v>0.82845336496455457</c:v>
                </c:pt>
                <c:pt idx="356">
                  <c:v>0.83296712400218809</c:v>
                </c:pt>
                <c:pt idx="357">
                  <c:v>0.83808483671386136</c:v>
                </c:pt>
                <c:pt idx="358">
                  <c:v>0.84183570690009901</c:v>
                </c:pt>
                <c:pt idx="359">
                  <c:v>0.84809775288891076</c:v>
                </c:pt>
                <c:pt idx="360">
                  <c:v>0.85372405816821784</c:v>
                </c:pt>
                <c:pt idx="361">
                  <c:v>0.8598907430505941</c:v>
                </c:pt>
                <c:pt idx="362">
                  <c:v>0.86399127062702974</c:v>
                </c:pt>
                <c:pt idx="363">
                  <c:v>0.87069833511257433</c:v>
                </c:pt>
                <c:pt idx="364">
                  <c:v>0.87489422379544557</c:v>
                </c:pt>
                <c:pt idx="365">
                  <c:v>0.87835901066237632</c:v>
                </c:pt>
                <c:pt idx="366">
                  <c:v>0.88576538992831688</c:v>
                </c:pt>
                <c:pt idx="367">
                  <c:v>0.89294925994594065</c:v>
                </c:pt>
                <c:pt idx="368">
                  <c:v>0.89606438942267319</c:v>
                </c:pt>
                <c:pt idx="369">
                  <c:v>0.90175426877297027</c:v>
                </c:pt>
                <c:pt idx="370">
                  <c:v>0.90833418511653463</c:v>
                </c:pt>
                <c:pt idx="371">
                  <c:v>0.91183075901891086</c:v>
                </c:pt>
                <c:pt idx="372">
                  <c:v>0.91930071235584165</c:v>
                </c:pt>
                <c:pt idx="373">
                  <c:v>0.92406876767732671</c:v>
                </c:pt>
                <c:pt idx="374">
                  <c:v>0.92890039706970295</c:v>
                </c:pt>
                <c:pt idx="375">
                  <c:v>0.93271484132683169</c:v>
                </c:pt>
                <c:pt idx="376">
                  <c:v>0.9409476835152476</c:v>
                </c:pt>
                <c:pt idx="377">
                  <c:v>0.94384030374356431</c:v>
                </c:pt>
                <c:pt idx="378">
                  <c:v>0.95073809044188129</c:v>
                </c:pt>
                <c:pt idx="379">
                  <c:v>0.95722264567910897</c:v>
                </c:pt>
                <c:pt idx="380">
                  <c:v>0.96214963617792071</c:v>
                </c:pt>
                <c:pt idx="381">
                  <c:v>0.96939708026653471</c:v>
                </c:pt>
                <c:pt idx="382">
                  <c:v>0.97556376514891074</c:v>
                </c:pt>
                <c:pt idx="383">
                  <c:v>0.97979144086722769</c:v>
                </c:pt>
                <c:pt idx="384">
                  <c:v>0.98611706092702978</c:v>
                </c:pt>
                <c:pt idx="385">
                  <c:v>0.99276055134158414</c:v>
                </c:pt>
                <c:pt idx="386">
                  <c:v>0.99924510657881183</c:v>
                </c:pt>
              </c:numCache>
            </c:numRef>
          </c:yVal>
          <c:smooth val="0"/>
          <c:extLst>
            <c:ext xmlns:c16="http://schemas.microsoft.com/office/drawing/2014/chart" uri="{C3380CC4-5D6E-409C-BE32-E72D297353CC}">
              <c16:uniqueId val="{00000002-8563-49A7-9657-512AC8EE7FB8}"/>
            </c:ext>
          </c:extLst>
        </c:ser>
        <c:ser>
          <c:idx val="7"/>
          <c:order val="4"/>
          <c:tx>
            <c:v>6 K</c:v>
          </c:tx>
          <c:spPr>
            <a:ln w="19050" cap="rnd">
              <a:solidFill>
                <a:schemeClr val="accent1"/>
              </a:solidFill>
              <a:round/>
            </a:ln>
            <a:effectLst/>
          </c:spPr>
          <c:marker>
            <c:symbol val="plus"/>
            <c:size val="5"/>
            <c:spPr>
              <a:noFill/>
              <a:ln>
                <a:solidFill>
                  <a:schemeClr val="accent1"/>
                </a:solidFill>
              </a:ln>
            </c:spPr>
          </c:marker>
          <c:xVal>
            <c:numRef>
              <c:f>'6.00 K'!$J$14:$J$400</c:f>
              <c:numCache>
                <c:formatCode>General</c:formatCode>
                <c:ptCount val="387"/>
                <c:pt idx="0">
                  <c:v>0.76012333371227359</c:v>
                </c:pt>
                <c:pt idx="1">
                  <c:v>0.88528090676156934</c:v>
                </c:pt>
                <c:pt idx="2">
                  <c:v>1.0760694961820927</c:v>
                </c:pt>
                <c:pt idx="3">
                  <c:v>1.1856913808088532</c:v>
                </c:pt>
                <c:pt idx="4">
                  <c:v>1.311591824614688</c:v>
                </c:pt>
                <c:pt idx="5">
                  <c:v>1.4872000116267605</c:v>
                </c:pt>
                <c:pt idx="6">
                  <c:v>1.6971740457927567</c:v>
                </c:pt>
                <c:pt idx="7">
                  <c:v>1.9960987783279676</c:v>
                </c:pt>
                <c:pt idx="8">
                  <c:v>2.2239986068279678</c:v>
                </c:pt>
                <c:pt idx="9">
                  <c:v>2.3712485101911471</c:v>
                </c:pt>
                <c:pt idx="10">
                  <c:v>2.5337757121488935</c:v>
                </c:pt>
                <c:pt idx="11">
                  <c:v>2.7418764200603616</c:v>
                </c:pt>
                <c:pt idx="12">
                  <c:v>2.997230167809859</c:v>
                </c:pt>
                <c:pt idx="13">
                  <c:v>3.3531621561991947</c:v>
                </c:pt>
                <c:pt idx="14">
                  <c:v>3.5426184230674043</c:v>
                </c:pt>
                <c:pt idx="15">
                  <c:v>3.7274640464386315</c:v>
                </c:pt>
                <c:pt idx="16">
                  <c:v>3.9966739487273641</c:v>
                </c:pt>
                <c:pt idx="17">
                  <c:v>4.2604576646227361</c:v>
                </c:pt>
                <c:pt idx="18">
                  <c:v>4.6225264114315898</c:v>
                </c:pt>
                <c:pt idx="19">
                  <c:v>5.0323326790070411</c:v>
                </c:pt>
                <c:pt idx="20">
                  <c:v>5.1790012052565384</c:v>
                </c:pt>
                <c:pt idx="21">
                  <c:v>5.3563535236086519</c:v>
                </c:pt>
                <c:pt idx="22">
                  <c:v>5.6568608938420519</c:v>
                </c:pt>
                <c:pt idx="23">
                  <c:v>5.9234868978480879</c:v>
                </c:pt>
                <c:pt idx="24">
                  <c:v>6.2853941510150895</c:v>
                </c:pt>
                <c:pt idx="25">
                  <c:v>6.4996316173470818</c:v>
                </c:pt>
                <c:pt idx="26">
                  <c:v>6.7268854712766597</c:v>
                </c:pt>
                <c:pt idx="27">
                  <c:v>6.9641438563682092</c:v>
                </c:pt>
                <c:pt idx="28">
                  <c:v>7.2341289281408443</c:v>
                </c:pt>
                <c:pt idx="29">
                  <c:v>7.4881584280211255</c:v>
                </c:pt>
                <c:pt idx="30">
                  <c:v>7.8728039860714274</c:v>
                </c:pt>
                <c:pt idx="31">
                  <c:v>8.0997671514446665</c:v>
                </c:pt>
                <c:pt idx="32">
                  <c:v>8.2929458467756518</c:v>
                </c:pt>
                <c:pt idx="33">
                  <c:v>8.5420336411911464</c:v>
                </c:pt>
                <c:pt idx="34">
                  <c:v>8.8229679819356122</c:v>
                </c:pt>
                <c:pt idx="35">
                  <c:v>9.0729278420211266</c:v>
                </c:pt>
                <c:pt idx="36">
                  <c:v>9.3452384222484906</c:v>
                </c:pt>
                <c:pt idx="37">
                  <c:v>9.566613907585511</c:v>
                </c:pt>
                <c:pt idx="38">
                  <c:v>9.8288149857847085</c:v>
                </c:pt>
                <c:pt idx="39">
                  <c:v>10.084362525905432</c:v>
                </c:pt>
                <c:pt idx="40">
                  <c:v>10.371562819979879</c:v>
                </c:pt>
                <c:pt idx="41">
                  <c:v>10.63634779645875</c:v>
                </c:pt>
                <c:pt idx="42">
                  <c:v>10.902909203008049</c:v>
                </c:pt>
                <c:pt idx="43">
                  <c:v>11.153579635120721</c:v>
                </c:pt>
                <c:pt idx="44">
                  <c:v>11.42970146532193</c:v>
                </c:pt>
                <c:pt idx="45">
                  <c:v>11.688737268118711</c:v>
                </c:pt>
                <c:pt idx="46">
                  <c:v>11.976583536770624</c:v>
                </c:pt>
                <c:pt idx="47">
                  <c:v>12.224702369325954</c:v>
                </c:pt>
                <c:pt idx="48">
                  <c:v>12.49316940086519</c:v>
                </c:pt>
                <c:pt idx="49">
                  <c:v>12.756274843460764</c:v>
                </c:pt>
                <c:pt idx="50">
                  <c:v>13.045154671418508</c:v>
                </c:pt>
                <c:pt idx="51">
                  <c:v>13.268371184285712</c:v>
                </c:pt>
                <c:pt idx="52">
                  <c:v>13.56603626640845</c:v>
                </c:pt>
                <c:pt idx="53">
                  <c:v>13.819839675191146</c:v>
                </c:pt>
                <c:pt idx="54">
                  <c:v>14.116987977655935</c:v>
                </c:pt>
                <c:pt idx="55">
                  <c:v>14.383161799456738</c:v>
                </c:pt>
                <c:pt idx="56">
                  <c:v>14.654834479798792</c:v>
                </c:pt>
                <c:pt idx="57">
                  <c:v>14.899037091519112</c:v>
                </c:pt>
                <c:pt idx="58">
                  <c:v>15.188393325734406</c:v>
                </c:pt>
                <c:pt idx="59">
                  <c:v>15.458120007676055</c:v>
                </c:pt>
                <c:pt idx="60">
                  <c:v>15.742607208561369</c:v>
                </c:pt>
                <c:pt idx="61">
                  <c:v>15.982780553903417</c:v>
                </c:pt>
                <c:pt idx="62">
                  <c:v>16.292460763038228</c:v>
                </c:pt>
                <c:pt idx="63">
                  <c:v>16.526465051227362</c:v>
                </c:pt>
                <c:pt idx="64">
                  <c:v>16.809983290251509</c:v>
                </c:pt>
                <c:pt idx="65">
                  <c:v>17.076480099346075</c:v>
                </c:pt>
                <c:pt idx="66">
                  <c:v>17.357349842635813</c:v>
                </c:pt>
                <c:pt idx="67">
                  <c:v>17.595714459175046</c:v>
                </c:pt>
                <c:pt idx="68">
                  <c:v>17.856058360482894</c:v>
                </c:pt>
                <c:pt idx="69">
                  <c:v>18.130484507434605</c:v>
                </c:pt>
                <c:pt idx="70">
                  <c:v>18.430563919507041</c:v>
                </c:pt>
                <c:pt idx="71">
                  <c:v>18.682784690593561</c:v>
                </c:pt>
                <c:pt idx="72">
                  <c:v>18.948538628933601</c:v>
                </c:pt>
                <c:pt idx="73">
                  <c:v>19.198110904275651</c:v>
                </c:pt>
                <c:pt idx="74">
                  <c:v>19.522648528531185</c:v>
                </c:pt>
                <c:pt idx="75">
                  <c:v>19.76340325098591</c:v>
                </c:pt>
                <c:pt idx="76">
                  <c:v>20.056869498400403</c:v>
                </c:pt>
                <c:pt idx="77">
                  <c:v>20.30188765301811</c:v>
                </c:pt>
                <c:pt idx="78">
                  <c:v>20.596516654657943</c:v>
                </c:pt>
                <c:pt idx="79">
                  <c:v>20.846508813470827</c:v>
                </c:pt>
                <c:pt idx="80">
                  <c:v>21.127475452947685</c:v>
                </c:pt>
                <c:pt idx="81">
                  <c:v>21.391356065030184</c:v>
                </c:pt>
                <c:pt idx="82">
                  <c:v>21.660436772404427</c:v>
                </c:pt>
                <c:pt idx="83">
                  <c:v>21.937559863179072</c:v>
                </c:pt>
                <c:pt idx="84">
                  <c:v>22.221110400935615</c:v>
                </c:pt>
                <c:pt idx="85">
                  <c:v>22.48660594944668</c:v>
                </c:pt>
                <c:pt idx="86">
                  <c:v>22.780653573973847</c:v>
                </c:pt>
                <c:pt idx="87">
                  <c:v>22.998540796629776</c:v>
                </c:pt>
                <c:pt idx="88">
                  <c:v>23.300630804557347</c:v>
                </c:pt>
                <c:pt idx="89">
                  <c:v>23.547070103239438</c:v>
                </c:pt>
                <c:pt idx="90">
                  <c:v>23.830749835905433</c:v>
                </c:pt>
                <c:pt idx="91">
                  <c:v>24.075832587977867</c:v>
                </c:pt>
                <c:pt idx="92">
                  <c:v>24.365196896871225</c:v>
                </c:pt>
                <c:pt idx="93">
                  <c:v>24.610925623521126</c:v>
                </c:pt>
                <c:pt idx="94">
                  <c:v>24.889954339285715</c:v>
                </c:pt>
                <c:pt idx="95">
                  <c:v>25.165204103802818</c:v>
                </c:pt>
                <c:pt idx="96">
                  <c:v>25.45618334912475</c:v>
                </c:pt>
                <c:pt idx="97">
                  <c:v>25.717512361649899</c:v>
                </c:pt>
                <c:pt idx="98">
                  <c:v>25.999706352806843</c:v>
                </c:pt>
                <c:pt idx="99">
                  <c:v>26.250328336830986</c:v>
                </c:pt>
                <c:pt idx="100">
                  <c:v>26.562019141810865</c:v>
                </c:pt>
                <c:pt idx="101">
                  <c:v>26.781198313611672</c:v>
                </c:pt>
                <c:pt idx="102">
                  <c:v>27.083708205010062</c:v>
                </c:pt>
                <c:pt idx="103">
                  <c:v>27.32850026853119</c:v>
                </c:pt>
                <c:pt idx="104">
                  <c:v>27.642831494577464</c:v>
                </c:pt>
                <c:pt idx="105">
                  <c:v>27.887785051740444</c:v>
                </c:pt>
                <c:pt idx="106">
                  <c:v>28.18276933939638</c:v>
                </c:pt>
                <c:pt idx="107">
                  <c:v>28.430694379577467</c:v>
                </c:pt>
                <c:pt idx="108">
                  <c:v>28.718023868571429</c:v>
                </c:pt>
                <c:pt idx="109">
                  <c:v>28.981629941468814</c:v>
                </c:pt>
                <c:pt idx="110">
                  <c:v>29.302081776559358</c:v>
                </c:pt>
                <c:pt idx="111">
                  <c:v>29.543038366076459</c:v>
                </c:pt>
                <c:pt idx="112">
                  <c:v>29.846371875050302</c:v>
                </c:pt>
                <c:pt idx="113">
                  <c:v>29.955057096549297</c:v>
                </c:pt>
                <c:pt idx="114">
                  <c:v>30.294613629577466</c:v>
                </c:pt>
                <c:pt idx="115">
                  <c:v>30.642503234557346</c:v>
                </c:pt>
                <c:pt idx="116">
                  <c:v>30.945691399265591</c:v>
                </c:pt>
                <c:pt idx="117">
                  <c:v>31.1994302105835</c:v>
                </c:pt>
                <c:pt idx="118">
                  <c:v>31.281888864517104</c:v>
                </c:pt>
                <c:pt idx="119">
                  <c:v>31.527262305150906</c:v>
                </c:pt>
                <c:pt idx="120">
                  <c:v>31.932159165995976</c:v>
                </c:pt>
                <c:pt idx="121">
                  <c:v>32.285022775171022</c:v>
                </c:pt>
                <c:pt idx="122">
                  <c:v>32.575937423028165</c:v>
                </c:pt>
                <c:pt idx="123">
                  <c:v>32.677032443329978</c:v>
                </c:pt>
                <c:pt idx="124">
                  <c:v>32.830580598752519</c:v>
                </c:pt>
                <c:pt idx="125">
                  <c:v>33.154633742082495</c:v>
                </c:pt>
                <c:pt idx="126">
                  <c:v>33.547289384808849</c:v>
                </c:pt>
                <c:pt idx="127">
                  <c:v>33.935875387736417</c:v>
                </c:pt>
                <c:pt idx="128">
                  <c:v>34.017397378551308</c:v>
                </c:pt>
                <c:pt idx="129">
                  <c:v>34.221493044124749</c:v>
                </c:pt>
                <c:pt idx="130">
                  <c:v>34.481562406237423</c:v>
                </c:pt>
                <c:pt idx="131">
                  <c:v>34.781875984094569</c:v>
                </c:pt>
                <c:pt idx="132">
                  <c:v>35.2233350056338</c:v>
                </c:pt>
                <c:pt idx="133">
                  <c:v>35.402237662957745</c:v>
                </c:pt>
                <c:pt idx="134">
                  <c:v>35.568931400895373</c:v>
                </c:pt>
                <c:pt idx="135">
                  <c:v>35.85648698098592</c:v>
                </c:pt>
                <c:pt idx="136">
                  <c:v>36.138939361971829</c:v>
                </c:pt>
                <c:pt idx="137">
                  <c:v>36.441481552102609</c:v>
                </c:pt>
                <c:pt idx="138">
                  <c:v>36.682494664386319</c:v>
                </c:pt>
                <c:pt idx="139">
                  <c:v>36.988977299396375</c:v>
                </c:pt>
                <c:pt idx="140">
                  <c:v>37.249733009486917</c:v>
                </c:pt>
                <c:pt idx="141">
                  <c:v>37.548044066187124</c:v>
                </c:pt>
                <c:pt idx="142">
                  <c:v>37.754311821247484</c:v>
                </c:pt>
                <c:pt idx="143">
                  <c:v>38.070782838058349</c:v>
                </c:pt>
                <c:pt idx="144">
                  <c:v>38.315574901579474</c:v>
                </c:pt>
                <c:pt idx="145">
                  <c:v>38.623930862847082</c:v>
                </c:pt>
                <c:pt idx="146">
                  <c:v>38.871177629738426</c:v>
                </c:pt>
                <c:pt idx="147">
                  <c:v>39.191322626911465</c:v>
                </c:pt>
                <c:pt idx="148">
                  <c:v>39.413021099537225</c:v>
                </c:pt>
                <c:pt idx="149">
                  <c:v>39.718308681589534</c:v>
                </c:pt>
                <c:pt idx="150">
                  <c:v>39.948792408370224</c:v>
                </c:pt>
                <c:pt idx="151">
                  <c:v>40.267911920915488</c:v>
                </c:pt>
                <c:pt idx="152">
                  <c:v>40.534223012323942</c:v>
                </c:pt>
                <c:pt idx="153">
                  <c:v>40.823409678209252</c:v>
                </c:pt>
                <c:pt idx="154">
                  <c:v>41.071326643712275</c:v>
                </c:pt>
                <c:pt idx="155">
                  <c:v>41.341989988782693</c:v>
                </c:pt>
                <c:pt idx="156">
                  <c:v>41.610392422857132</c:v>
                </c:pt>
                <c:pt idx="157">
                  <c:v>41.919426657424538</c:v>
                </c:pt>
                <c:pt idx="158">
                  <c:v>42.162054706136814</c:v>
                </c:pt>
                <c:pt idx="159">
                  <c:v>42.455908538289734</c:v>
                </c:pt>
                <c:pt idx="160">
                  <c:v>42.718368006317895</c:v>
                </c:pt>
                <c:pt idx="161">
                  <c:v>43.005988183863174</c:v>
                </c:pt>
                <c:pt idx="162">
                  <c:v>43.232466868309849</c:v>
                </c:pt>
                <c:pt idx="163">
                  <c:v>43.534815266066396</c:v>
                </c:pt>
                <c:pt idx="164">
                  <c:v>43.793366587947681</c:v>
                </c:pt>
                <c:pt idx="165">
                  <c:v>44.089642824738426</c:v>
                </c:pt>
                <c:pt idx="166">
                  <c:v>44.354201710120712</c:v>
                </c:pt>
                <c:pt idx="167">
                  <c:v>44.656905393893361</c:v>
                </c:pt>
                <c:pt idx="168">
                  <c:v>44.937193760070421</c:v>
                </c:pt>
                <c:pt idx="169">
                  <c:v>45.205499297957743</c:v>
                </c:pt>
                <c:pt idx="170">
                  <c:v>45.479231022243461</c:v>
                </c:pt>
                <c:pt idx="171">
                  <c:v>45.76103742865191</c:v>
                </c:pt>
                <c:pt idx="172">
                  <c:v>45.983317278390338</c:v>
                </c:pt>
                <c:pt idx="173">
                  <c:v>46.306401459869207</c:v>
                </c:pt>
                <c:pt idx="174">
                  <c:v>46.542246775583493</c:v>
                </c:pt>
                <c:pt idx="175">
                  <c:v>46.872210586237415</c:v>
                </c:pt>
                <c:pt idx="176">
                  <c:v>47.107022342635815</c:v>
                </c:pt>
                <c:pt idx="177">
                  <c:v>47.407109829406437</c:v>
                </c:pt>
                <c:pt idx="178">
                  <c:v>47.661397719114682</c:v>
                </c:pt>
                <c:pt idx="179">
                  <c:v>47.745568205653917</c:v>
                </c:pt>
                <c:pt idx="180">
                  <c:v>48.10159709023138</c:v>
                </c:pt>
                <c:pt idx="181">
                  <c:v>48.446281046408444</c:v>
                </c:pt>
                <c:pt idx="182">
                  <c:v>48.774516875080479</c:v>
                </c:pt>
                <c:pt idx="183">
                  <c:v>49.069638432334003</c:v>
                </c:pt>
                <c:pt idx="184">
                  <c:v>49.157240658792752</c:v>
                </c:pt>
                <c:pt idx="185">
                  <c:v>49.348610625321925</c:v>
                </c:pt>
                <c:pt idx="186">
                  <c:v>49.751601861177058</c:v>
                </c:pt>
                <c:pt idx="187">
                  <c:v>50.18111035315895</c:v>
                </c:pt>
                <c:pt idx="188">
                  <c:v>50.42360920695171</c:v>
                </c:pt>
                <c:pt idx="189">
                  <c:v>50.51562828452716</c:v>
                </c:pt>
                <c:pt idx="190">
                  <c:v>50.780122572454722</c:v>
                </c:pt>
                <c:pt idx="191">
                  <c:v>51.022395335150897</c:v>
                </c:pt>
                <c:pt idx="192">
                  <c:v>51.421995204507041</c:v>
                </c:pt>
                <c:pt idx="193">
                  <c:v>51.839488569476856</c:v>
                </c:pt>
                <c:pt idx="194">
                  <c:v>51.943151338682092</c:v>
                </c:pt>
                <c:pt idx="195">
                  <c:v>52.107204655563372</c:v>
                </c:pt>
                <c:pt idx="196">
                  <c:v>52.414979239718299</c:v>
                </c:pt>
                <c:pt idx="197">
                  <c:v>52.684835116579471</c:v>
                </c:pt>
                <c:pt idx="198">
                  <c:v>53.11208269755533</c:v>
                </c:pt>
                <c:pt idx="199">
                  <c:v>53.286818818903413</c:v>
                </c:pt>
                <c:pt idx="200">
                  <c:v>53.538006030663979</c:v>
                </c:pt>
                <c:pt idx="201">
                  <c:v>53.778308570925546</c:v>
                </c:pt>
                <c:pt idx="202">
                  <c:v>54.052976958329971</c:v>
                </c:pt>
                <c:pt idx="203">
                  <c:v>54.338303926156932</c:v>
                </c:pt>
                <c:pt idx="204">
                  <c:v>54.601958447142849</c:v>
                </c:pt>
                <c:pt idx="205">
                  <c:v>54.853920828390336</c:v>
                </c:pt>
                <c:pt idx="206">
                  <c:v>55.170286874336007</c:v>
                </c:pt>
                <c:pt idx="207">
                  <c:v>55.397605325724342</c:v>
                </c:pt>
                <c:pt idx="208">
                  <c:v>55.700954984064374</c:v>
                </c:pt>
                <c:pt idx="209">
                  <c:v>55.958957227555331</c:v>
                </c:pt>
                <c:pt idx="210">
                  <c:v>56.240537542867195</c:v>
                </c:pt>
                <c:pt idx="211">
                  <c:v>56.491498663541243</c:v>
                </c:pt>
                <c:pt idx="212">
                  <c:v>56.812967908591538</c:v>
                </c:pt>
                <c:pt idx="213">
                  <c:v>57.057307789909451</c:v>
                </c:pt>
                <c:pt idx="214">
                  <c:v>57.37515957736418</c:v>
                </c:pt>
                <c:pt idx="215">
                  <c:v>57.600604702494962</c:v>
                </c:pt>
                <c:pt idx="216">
                  <c:v>57.916712358601607</c:v>
                </c:pt>
                <c:pt idx="217">
                  <c:v>58.183855142263575</c:v>
                </c:pt>
                <c:pt idx="218">
                  <c:v>58.483361251921522</c:v>
                </c:pt>
                <c:pt idx="219">
                  <c:v>58.754605974104628</c:v>
                </c:pt>
                <c:pt idx="220">
                  <c:v>59.046812571106635</c:v>
                </c:pt>
                <c:pt idx="221">
                  <c:v>59.310144104798788</c:v>
                </c:pt>
                <c:pt idx="222">
                  <c:v>59.781689391961763</c:v>
                </c:pt>
                <c:pt idx="223">
                  <c:v>60.31316496989939</c:v>
                </c:pt>
                <c:pt idx="224">
                  <c:v>60.875397012082487</c:v>
                </c:pt>
                <c:pt idx="225">
                  <c:v>61.406937187484907</c:v>
                </c:pt>
                <c:pt idx="226">
                  <c:v>61.928916939245468</c:v>
                </c:pt>
                <c:pt idx="227">
                  <c:v>62.510713936237416</c:v>
                </c:pt>
                <c:pt idx="228">
                  <c:v>63.097606057655938</c:v>
                </c:pt>
                <c:pt idx="229">
                  <c:v>63.627353653621725</c:v>
                </c:pt>
                <c:pt idx="230">
                  <c:v>64.03462447100604</c:v>
                </c:pt>
                <c:pt idx="231">
                  <c:v>64.484125875935604</c:v>
                </c:pt>
                <c:pt idx="232">
                  <c:v>65.27134278637827</c:v>
                </c:pt>
                <c:pt idx="233">
                  <c:v>65.732665525955724</c:v>
                </c:pt>
                <c:pt idx="234">
                  <c:v>66.189757132092552</c:v>
                </c:pt>
                <c:pt idx="235">
                  <c:v>66.851364287283687</c:v>
                </c:pt>
                <c:pt idx="236">
                  <c:v>67.310910596790748</c:v>
                </c:pt>
                <c:pt idx="237">
                  <c:v>67.852818664054325</c:v>
                </c:pt>
                <c:pt idx="238">
                  <c:v>68.521822228068402</c:v>
                </c:pt>
                <c:pt idx="239">
                  <c:v>68.99415883407444</c:v>
                </c:pt>
                <c:pt idx="240">
                  <c:v>69.524826943802807</c:v>
                </c:pt>
                <c:pt idx="241">
                  <c:v>70.11689493646881</c:v>
                </c:pt>
                <c:pt idx="242">
                  <c:v>70.60696354443661</c:v>
                </c:pt>
                <c:pt idx="243">
                  <c:v>71.115046768249499</c:v>
                </c:pt>
                <c:pt idx="244">
                  <c:v>71.690900799185101</c:v>
                </c:pt>
                <c:pt idx="245">
                  <c:v>72.215270656851104</c:v>
                </c:pt>
                <c:pt idx="246">
                  <c:v>72.799457759758539</c:v>
                </c:pt>
                <c:pt idx="247">
                  <c:v>73.358031970935613</c:v>
                </c:pt>
                <c:pt idx="248">
                  <c:v>73.880431606166994</c:v>
                </c:pt>
                <c:pt idx="249">
                  <c:v>74.401878428893355</c:v>
                </c:pt>
                <c:pt idx="250">
                  <c:v>74.968632293078457</c:v>
                </c:pt>
                <c:pt idx="251">
                  <c:v>75.584698241036207</c:v>
                </c:pt>
                <c:pt idx="252">
                  <c:v>76.052900609788722</c:v>
                </c:pt>
                <c:pt idx="253">
                  <c:v>76.63427772330985</c:v>
                </c:pt>
                <c:pt idx="254">
                  <c:v>77.217560461820923</c:v>
                </c:pt>
                <c:pt idx="255">
                  <c:v>77.748357766458753</c:v>
                </c:pt>
                <c:pt idx="256">
                  <c:v>78.319560780492949</c:v>
                </c:pt>
                <c:pt idx="257">
                  <c:v>78.855235193148886</c:v>
                </c:pt>
                <c:pt idx="258">
                  <c:v>79.40973976452716</c:v>
                </c:pt>
                <c:pt idx="259">
                  <c:v>79.962177217293743</c:v>
                </c:pt>
                <c:pt idx="260">
                  <c:v>80.490422922384298</c:v>
                </c:pt>
                <c:pt idx="261">
                  <c:v>81.06023709108652</c:v>
                </c:pt>
                <c:pt idx="262">
                  <c:v>81.649204405814885</c:v>
                </c:pt>
                <c:pt idx="263">
                  <c:v>81.97396812116699</c:v>
                </c:pt>
                <c:pt idx="264">
                  <c:v>82.411930805342053</c:v>
                </c:pt>
                <c:pt idx="265">
                  <c:v>83.287904621770622</c:v>
                </c:pt>
                <c:pt idx="266">
                  <c:v>83.619838654869199</c:v>
                </c:pt>
                <c:pt idx="267">
                  <c:v>84.119306192837016</c:v>
                </c:pt>
                <c:pt idx="268">
                  <c:v>84.929552096710253</c:v>
                </c:pt>
                <c:pt idx="269">
                  <c:v>85.275374583068398</c:v>
                </c:pt>
                <c:pt idx="270">
                  <c:v>85.763917076116684</c:v>
                </c:pt>
                <c:pt idx="271">
                  <c:v>86.378497282565391</c:v>
                </c:pt>
                <c:pt idx="272">
                  <c:v>86.838818761559338</c:v>
                </c:pt>
                <c:pt idx="273">
                  <c:v>87.42817366102615</c:v>
                </c:pt>
                <c:pt idx="274">
                  <c:v>88.058774036830968</c:v>
                </c:pt>
                <c:pt idx="275">
                  <c:v>88.47985256065391</c:v>
                </c:pt>
                <c:pt idx="276">
                  <c:v>88.972246677082481</c:v>
                </c:pt>
                <c:pt idx="277">
                  <c:v>89.502398007152919</c:v>
                </c:pt>
                <c:pt idx="278">
                  <c:v>90.085357758370208</c:v>
                </c:pt>
                <c:pt idx="279">
                  <c:v>90.63886106917505</c:v>
                </c:pt>
                <c:pt idx="280">
                  <c:v>91.184741880040235</c:v>
                </c:pt>
                <c:pt idx="281">
                  <c:v>91.732948199366191</c:v>
                </c:pt>
                <c:pt idx="282">
                  <c:v>92.294364698651904</c:v>
                </c:pt>
                <c:pt idx="283">
                  <c:v>92.818573062676052</c:v>
                </c:pt>
                <c:pt idx="284">
                  <c:v>93.370881320523139</c:v>
                </c:pt>
                <c:pt idx="285">
                  <c:v>93.945976331338017</c:v>
                </c:pt>
                <c:pt idx="286">
                  <c:v>94.493568974818899</c:v>
                </c:pt>
                <c:pt idx="287">
                  <c:v>95.083836313370213</c:v>
                </c:pt>
                <c:pt idx="288">
                  <c:v>95.58785797206238</c:v>
                </c:pt>
                <c:pt idx="289">
                  <c:v>96.154797553933591</c:v>
                </c:pt>
                <c:pt idx="290">
                  <c:v>96.697133579346058</c:v>
                </c:pt>
                <c:pt idx="291">
                  <c:v>97.264299252313876</c:v>
                </c:pt>
                <c:pt idx="292">
                  <c:v>97.819821233641846</c:v>
                </c:pt>
                <c:pt idx="293">
                  <c:v>98.358047245845071</c:v>
                </c:pt>
                <c:pt idx="294">
                  <c:v>98.894755217816893</c:v>
                </c:pt>
                <c:pt idx="295">
                  <c:v>99.489277913843054</c:v>
                </c:pt>
                <c:pt idx="296">
                  <c:v>99.854221247494962</c:v>
                </c:pt>
                <c:pt idx="297">
                  <c:v>100.30407793843058</c:v>
                </c:pt>
                <c:pt idx="298">
                  <c:v>101.11561579144869</c:v>
                </c:pt>
                <c:pt idx="299">
                  <c:v>101.5008750253521</c:v>
                </c:pt>
                <c:pt idx="300">
                  <c:v>102.04682043370221</c:v>
                </c:pt>
                <c:pt idx="301">
                  <c:v>102.77683629587524</c:v>
                </c:pt>
                <c:pt idx="302">
                  <c:v>103.15534509547282</c:v>
                </c:pt>
                <c:pt idx="303">
                  <c:v>103.59389723148891</c:v>
                </c:pt>
                <c:pt idx="304">
                  <c:v>104.27372086951709</c:v>
                </c:pt>
                <c:pt idx="305">
                  <c:v>104.67755187233399</c:v>
                </c:pt>
                <c:pt idx="306">
                  <c:v>105.24002615503017</c:v>
                </c:pt>
                <c:pt idx="307">
                  <c:v>105.91894542867202</c:v>
                </c:pt>
                <c:pt idx="308">
                  <c:v>106.40329716167003</c:v>
                </c:pt>
                <c:pt idx="309">
                  <c:v>106.92915276086519</c:v>
                </c:pt>
                <c:pt idx="310">
                  <c:v>107.46227557394366</c:v>
                </c:pt>
                <c:pt idx="311">
                  <c:v>108.03283261348088</c:v>
                </c:pt>
                <c:pt idx="312">
                  <c:v>108.51958252706237</c:v>
                </c:pt>
                <c:pt idx="313">
                  <c:v>109.10175095945672</c:v>
                </c:pt>
                <c:pt idx="314">
                  <c:v>109.6566754142857</c:v>
                </c:pt>
                <c:pt idx="315">
                  <c:v>110.23543633078471</c:v>
                </c:pt>
                <c:pt idx="316">
                  <c:v>110.76032296810864</c:v>
                </c:pt>
                <c:pt idx="317">
                  <c:v>111.33016943551307</c:v>
                </c:pt>
                <c:pt idx="318">
                  <c:v>111.88609515100603</c:v>
                </c:pt>
                <c:pt idx="319">
                  <c:v>112.44470166086519</c:v>
                </c:pt>
                <c:pt idx="320">
                  <c:v>113.02401165583501</c:v>
                </c:pt>
                <c:pt idx="321">
                  <c:v>113.50280800754526</c:v>
                </c:pt>
                <c:pt idx="322">
                  <c:v>114.03512335241447</c:v>
                </c:pt>
                <c:pt idx="323">
                  <c:v>114.58694712927564</c:v>
                </c:pt>
                <c:pt idx="324">
                  <c:v>115.11390088521127</c:v>
                </c:pt>
                <c:pt idx="325">
                  <c:v>115.72622018068409</c:v>
                </c:pt>
                <c:pt idx="326">
                  <c:v>116.27366747987928</c:v>
                </c:pt>
                <c:pt idx="327">
                  <c:v>116.7577688977867</c:v>
                </c:pt>
                <c:pt idx="328">
                  <c:v>117.35768548148891</c:v>
                </c:pt>
                <c:pt idx="329">
                  <c:v>117.86774700241448</c:v>
                </c:pt>
                <c:pt idx="330">
                  <c:v>118.40936438108652</c:v>
                </c:pt>
                <c:pt idx="331">
                  <c:v>118.99371297766598</c:v>
                </c:pt>
                <c:pt idx="332">
                  <c:v>119.37341683028168</c:v>
                </c:pt>
                <c:pt idx="333">
                  <c:v>119.8980370030181</c:v>
                </c:pt>
                <c:pt idx="334">
                  <c:v>120.67149465513077</c:v>
                </c:pt>
                <c:pt idx="335">
                  <c:v>121.03246524517101</c:v>
                </c:pt>
                <c:pt idx="336">
                  <c:v>121.4911394890342</c:v>
                </c:pt>
                <c:pt idx="337">
                  <c:v>122.11615218480884</c:v>
                </c:pt>
                <c:pt idx="338">
                  <c:v>122.54388424668007</c:v>
                </c:pt>
                <c:pt idx="339">
                  <c:v>123.09964846851106</c:v>
                </c:pt>
                <c:pt idx="340">
                  <c:v>123.75050014708249</c:v>
                </c:pt>
                <c:pt idx="341">
                  <c:v>124.18427207122735</c:v>
                </c:pt>
                <c:pt idx="342">
                  <c:v>124.72989449225351</c:v>
                </c:pt>
                <c:pt idx="343">
                  <c:v>125.28394688148892</c:v>
                </c:pt>
                <c:pt idx="344">
                  <c:v>125.84494349728371</c:v>
                </c:pt>
                <c:pt idx="345">
                  <c:v>126.40338851348088</c:v>
                </c:pt>
                <c:pt idx="346">
                  <c:v>126.9558905637827</c:v>
                </c:pt>
                <c:pt idx="347">
                  <c:v>127.50150491006035</c:v>
                </c:pt>
                <c:pt idx="348">
                  <c:v>128.06768547183097</c:v>
                </c:pt>
                <c:pt idx="349">
                  <c:v>128.57424258068409</c:v>
                </c:pt>
                <c:pt idx="350">
                  <c:v>129.13814608209256</c:v>
                </c:pt>
                <c:pt idx="351">
                  <c:v>129.66522903299798</c:v>
                </c:pt>
                <c:pt idx="352">
                  <c:v>130.21740809587527</c:v>
                </c:pt>
                <c:pt idx="353">
                  <c:v>130.77306734688128</c:v>
                </c:pt>
                <c:pt idx="354">
                  <c:v>131.30015837233401</c:v>
                </c:pt>
                <c:pt idx="355">
                  <c:v>131.83918377806842</c:v>
                </c:pt>
                <c:pt idx="356">
                  <c:v>132.4065109447686</c:v>
                </c:pt>
                <c:pt idx="357">
                  <c:v>132.92761863078471</c:v>
                </c:pt>
                <c:pt idx="358">
                  <c:v>133.49052087162977</c:v>
                </c:pt>
                <c:pt idx="359">
                  <c:v>134.03682156599598</c:v>
                </c:pt>
                <c:pt idx="360">
                  <c:v>134.57824515231385</c:v>
                </c:pt>
                <c:pt idx="361">
                  <c:v>135.16488695855131</c:v>
                </c:pt>
                <c:pt idx="362">
                  <c:v>135.70178872293761</c:v>
                </c:pt>
                <c:pt idx="363">
                  <c:v>136.2608797136821</c:v>
                </c:pt>
                <c:pt idx="364">
                  <c:v>136.80388593772636</c:v>
                </c:pt>
                <c:pt idx="365">
                  <c:v>137.21879540442654</c:v>
                </c:pt>
                <c:pt idx="366">
                  <c:v>137.62168974406438</c:v>
                </c:pt>
                <c:pt idx="367">
                  <c:v>138.45502923883299</c:v>
                </c:pt>
                <c:pt idx="368">
                  <c:v>138.86859830835007</c:v>
                </c:pt>
                <c:pt idx="369">
                  <c:v>139.30614110905432</c:v>
                </c:pt>
                <c:pt idx="370">
                  <c:v>139.9671830364185</c:v>
                </c:pt>
                <c:pt idx="371">
                  <c:v>140.40870665543258</c:v>
                </c:pt>
                <c:pt idx="372">
                  <c:v>140.97952208470824</c:v>
                </c:pt>
                <c:pt idx="373">
                  <c:v>141.62265436720321</c:v>
                </c:pt>
                <c:pt idx="374">
                  <c:v>142.04605839949696</c:v>
                </c:pt>
                <c:pt idx="375">
                  <c:v>142.5736985034205</c:v>
                </c:pt>
                <c:pt idx="376">
                  <c:v>143.16176952847081</c:v>
                </c:pt>
                <c:pt idx="377">
                  <c:v>143.67720071297785</c:v>
                </c:pt>
                <c:pt idx="378">
                  <c:v>144.21368259386315</c:v>
                </c:pt>
                <c:pt idx="379">
                  <c:v>144.76114604245473</c:v>
                </c:pt>
                <c:pt idx="380">
                  <c:v>145.28687244668006</c:v>
                </c:pt>
                <c:pt idx="381">
                  <c:v>145.84499447565392</c:v>
                </c:pt>
                <c:pt idx="382">
                  <c:v>146.42133298752512</c:v>
                </c:pt>
                <c:pt idx="383">
                  <c:v>146.98097305674042</c:v>
                </c:pt>
                <c:pt idx="384">
                  <c:v>147.50424475764586</c:v>
                </c:pt>
                <c:pt idx="385">
                  <c:v>148.07063526116698</c:v>
                </c:pt>
                <c:pt idx="386">
                  <c:v>148.5894174387324</c:v>
                </c:pt>
              </c:numCache>
            </c:numRef>
          </c:xVal>
          <c:yVal>
            <c:numRef>
              <c:f>'6.00 K'!$K$14:$K$400</c:f>
              <c:numCache>
                <c:formatCode>General</c:formatCode>
                <c:ptCount val="387"/>
                <c:pt idx="0">
                  <c:v>1.1227337504455426E-2</c:v>
                </c:pt>
                <c:pt idx="1">
                  <c:v>1.017836434287131E-2</c:v>
                </c:pt>
                <c:pt idx="2">
                  <c:v>1.0877679783960315E-2</c:v>
                </c:pt>
                <c:pt idx="3">
                  <c:v>1.1831291749009959E-2</c:v>
                </c:pt>
                <c:pt idx="4">
                  <c:v>1.189486588000005E-2</c:v>
                </c:pt>
                <c:pt idx="5">
                  <c:v>1.208558827306927E-2</c:v>
                </c:pt>
                <c:pt idx="6">
                  <c:v>1.3452432089703009E-2</c:v>
                </c:pt>
                <c:pt idx="7">
                  <c:v>1.666292570544553E-2</c:v>
                </c:pt>
                <c:pt idx="8">
                  <c:v>1.6408629181386081E-2</c:v>
                </c:pt>
                <c:pt idx="9">
                  <c:v>1.9046955618118727E-2</c:v>
                </c:pt>
                <c:pt idx="10">
                  <c:v>1.9142316814653504E-2</c:v>
                </c:pt>
                <c:pt idx="11">
                  <c:v>2.0286651172772313E-2</c:v>
                </c:pt>
                <c:pt idx="12">
                  <c:v>2.2034939775346485E-2</c:v>
                </c:pt>
                <c:pt idx="13">
                  <c:v>2.2861403478415809E-2</c:v>
                </c:pt>
                <c:pt idx="14">
                  <c:v>2.5467942849702996E-2</c:v>
                </c:pt>
                <c:pt idx="15">
                  <c:v>2.5181859260198003E-2</c:v>
                </c:pt>
                <c:pt idx="16">
                  <c:v>2.6675851338811785E-2</c:v>
                </c:pt>
                <c:pt idx="17">
                  <c:v>2.7597676238316771E-2</c:v>
                </c:pt>
                <c:pt idx="18">
                  <c:v>3.0935318116138588E-2</c:v>
                </c:pt>
                <c:pt idx="19">
                  <c:v>3.3891515207920747E-2</c:v>
                </c:pt>
                <c:pt idx="20">
                  <c:v>3.268360671881182E-2</c:v>
                </c:pt>
                <c:pt idx="21">
                  <c:v>3.4114024666435649E-2</c:v>
                </c:pt>
                <c:pt idx="22">
                  <c:v>3.6466267513663303E-2</c:v>
                </c:pt>
                <c:pt idx="23">
                  <c:v>3.7610601871683191E-2</c:v>
                </c:pt>
                <c:pt idx="24">
                  <c:v>3.8246343181782105E-2</c:v>
                </c:pt>
                <c:pt idx="25">
                  <c:v>4.0852882552970232E-2</c:v>
                </c:pt>
                <c:pt idx="26">
                  <c:v>4.2537597024653401E-2</c:v>
                </c:pt>
                <c:pt idx="27">
                  <c:v>4.2632958221188122E-2</c:v>
                </c:pt>
                <c:pt idx="28">
                  <c:v>4.3459421924257446E-2</c:v>
                </c:pt>
                <c:pt idx="29">
                  <c:v>4.5112349330396095E-2</c:v>
                </c:pt>
                <c:pt idx="30">
                  <c:v>4.8736074797623818E-2</c:v>
                </c:pt>
                <c:pt idx="31">
                  <c:v>4.7877824029108895E-2</c:v>
                </c:pt>
                <c:pt idx="32">
                  <c:v>5.026185394178212E-2</c:v>
                </c:pt>
                <c:pt idx="33">
                  <c:v>5.0611511662376152E-2</c:v>
                </c:pt>
                <c:pt idx="34">
                  <c:v>5.1628697758415859E-2</c:v>
                </c:pt>
                <c:pt idx="35">
                  <c:v>5.3853792343564411E-2</c:v>
                </c:pt>
                <c:pt idx="36">
                  <c:v>5.6492118780297029E-2</c:v>
                </c:pt>
                <c:pt idx="37">
                  <c:v>5.6619267042376159E-2</c:v>
                </c:pt>
                <c:pt idx="38">
                  <c:v>5.8240407382970288E-2</c:v>
                </c:pt>
                <c:pt idx="39">
                  <c:v>6.005227011663361E-2</c:v>
                </c:pt>
                <c:pt idx="40">
                  <c:v>5.9702612396138638E-2</c:v>
                </c:pt>
                <c:pt idx="41">
                  <c:v>6.3612421452970302E-2</c:v>
                </c:pt>
                <c:pt idx="42">
                  <c:v>6.482032994207923E-2</c:v>
                </c:pt>
                <c:pt idx="43">
                  <c:v>6.4788542876534572E-2</c:v>
                </c:pt>
                <c:pt idx="44">
                  <c:v>6.6505044413663311E-2</c:v>
                </c:pt>
                <c:pt idx="45">
                  <c:v>6.9079796719405867E-2</c:v>
                </c:pt>
                <c:pt idx="46">
                  <c:v>7.1209530108118868E-2</c:v>
                </c:pt>
                <c:pt idx="47">
                  <c:v>7.0160556946534613E-2</c:v>
                </c:pt>
                <c:pt idx="48">
                  <c:v>7.3657134151782155E-2</c:v>
                </c:pt>
                <c:pt idx="49">
                  <c:v>7.6359034719504892E-2</c:v>
                </c:pt>
                <c:pt idx="50">
                  <c:v>7.766230440514843E-2</c:v>
                </c:pt>
                <c:pt idx="51">
                  <c:v>7.6645118309009913E-2</c:v>
                </c:pt>
                <c:pt idx="52">
                  <c:v>7.7312646684653458E-2</c:v>
                </c:pt>
                <c:pt idx="53">
                  <c:v>8.1158881610395972E-2</c:v>
                </c:pt>
                <c:pt idx="54">
                  <c:v>8.2621086623564349E-2</c:v>
                </c:pt>
                <c:pt idx="55">
                  <c:v>8.2462151296039621E-2</c:v>
                </c:pt>
                <c:pt idx="56">
                  <c:v>8.9487092772178173E-2</c:v>
                </c:pt>
                <c:pt idx="57">
                  <c:v>8.7961313628019844E-2</c:v>
                </c:pt>
                <c:pt idx="58">
                  <c:v>9.0790362457722762E-2</c:v>
                </c:pt>
                <c:pt idx="59">
                  <c:v>9.1839335619405937E-2</c:v>
                </c:pt>
                <c:pt idx="60">
                  <c:v>9.3301540632475227E-2</c:v>
                </c:pt>
                <c:pt idx="61">
                  <c:v>9.4382300859603974E-2</c:v>
                </c:pt>
                <c:pt idx="62">
                  <c:v>9.5621996414158361E-2</c:v>
                </c:pt>
                <c:pt idx="63">
                  <c:v>9.7402072082376251E-2</c:v>
                </c:pt>
                <c:pt idx="64">
                  <c:v>9.9531805470990026E-2</c:v>
                </c:pt>
                <c:pt idx="65">
                  <c:v>0.10185226125267327</c:v>
                </c:pt>
                <c:pt idx="66">
                  <c:v>0.102360854300792</c:v>
                </c:pt>
                <c:pt idx="67">
                  <c:v>0.10395020757594053</c:v>
                </c:pt>
                <c:pt idx="68">
                  <c:v>0.10786001663277223</c:v>
                </c:pt>
                <c:pt idx="69">
                  <c:v>0.10757393304316828</c:v>
                </c:pt>
                <c:pt idx="70">
                  <c:v>0.10964009230089103</c:v>
                </c:pt>
                <c:pt idx="71">
                  <c:v>0.11103872318297023</c:v>
                </c:pt>
                <c:pt idx="72">
                  <c:v>0.11243735406514849</c:v>
                </c:pt>
                <c:pt idx="73">
                  <c:v>0.11491674517435646</c:v>
                </c:pt>
                <c:pt idx="74">
                  <c:v>0.11707826562851487</c:v>
                </c:pt>
                <c:pt idx="75">
                  <c:v>0.11730077508702966</c:v>
                </c:pt>
                <c:pt idx="76">
                  <c:v>0.11987552739277221</c:v>
                </c:pt>
                <c:pt idx="77">
                  <c:v>0.12111522294732674</c:v>
                </c:pt>
                <c:pt idx="78">
                  <c:v>0.12140130653693068</c:v>
                </c:pt>
                <c:pt idx="79">
                  <c:v>0.12413499417009899</c:v>
                </c:pt>
                <c:pt idx="80">
                  <c:v>0.12477073548019801</c:v>
                </c:pt>
                <c:pt idx="81">
                  <c:v>0.12705940419633666</c:v>
                </c:pt>
                <c:pt idx="82">
                  <c:v>0.13007917541910891</c:v>
                </c:pt>
                <c:pt idx="83">
                  <c:v>0.1292844987815841</c:v>
                </c:pt>
                <c:pt idx="84">
                  <c:v>0.13090563912217823</c:v>
                </c:pt>
                <c:pt idx="85">
                  <c:v>0.13294001131435648</c:v>
                </c:pt>
                <c:pt idx="86">
                  <c:v>0.13700875569871282</c:v>
                </c:pt>
                <c:pt idx="87">
                  <c:v>0.13503795763752466</c:v>
                </c:pt>
                <c:pt idx="88">
                  <c:v>0.13821666418782175</c:v>
                </c:pt>
                <c:pt idx="89">
                  <c:v>0.14091856475554448</c:v>
                </c:pt>
                <c:pt idx="90">
                  <c:v>0.14145894486910893</c:v>
                </c:pt>
                <c:pt idx="91">
                  <c:v>0.14253970509623753</c:v>
                </c:pt>
                <c:pt idx="92">
                  <c:v>0.14390654891277224</c:v>
                </c:pt>
                <c:pt idx="93">
                  <c:v>0.14368403945425745</c:v>
                </c:pt>
                <c:pt idx="94">
                  <c:v>0.14679917187356434</c:v>
                </c:pt>
                <c:pt idx="95">
                  <c:v>0.14864282167267323</c:v>
                </c:pt>
                <c:pt idx="96">
                  <c:v>0.15102685158544549</c:v>
                </c:pt>
                <c:pt idx="97">
                  <c:v>0.15287050138455441</c:v>
                </c:pt>
                <c:pt idx="98">
                  <c:v>0.15439628052871285</c:v>
                </c:pt>
                <c:pt idx="99">
                  <c:v>0.15430091933217827</c:v>
                </c:pt>
                <c:pt idx="100">
                  <c:v>0.15598563380386141</c:v>
                </c:pt>
                <c:pt idx="101">
                  <c:v>0.15668494924485149</c:v>
                </c:pt>
                <c:pt idx="102">
                  <c:v>0.15973650753316826</c:v>
                </c:pt>
                <c:pt idx="103">
                  <c:v>0.15964114633663365</c:v>
                </c:pt>
                <c:pt idx="104">
                  <c:v>0.1616755185288119</c:v>
                </c:pt>
                <c:pt idx="105">
                  <c:v>0.16275627875594062</c:v>
                </c:pt>
                <c:pt idx="106">
                  <c:v>0.16628464302673268</c:v>
                </c:pt>
                <c:pt idx="107">
                  <c:v>0.16714289379524744</c:v>
                </c:pt>
                <c:pt idx="108">
                  <c:v>0.16955871077346532</c:v>
                </c:pt>
                <c:pt idx="109">
                  <c:v>0.16997194262504944</c:v>
                </c:pt>
                <c:pt idx="110">
                  <c:v>0.17175201829316827</c:v>
                </c:pt>
                <c:pt idx="111">
                  <c:v>0.17276920438930693</c:v>
                </c:pt>
                <c:pt idx="112">
                  <c:v>0.1770604582321782</c:v>
                </c:pt>
                <c:pt idx="113">
                  <c:v>0.17464464125396034</c:v>
                </c:pt>
                <c:pt idx="114">
                  <c:v>0.17880874683475251</c:v>
                </c:pt>
                <c:pt idx="115">
                  <c:v>0.18014380358594054</c:v>
                </c:pt>
                <c:pt idx="116">
                  <c:v>0.18100205435445543</c:v>
                </c:pt>
                <c:pt idx="117">
                  <c:v>0.1835132325292079</c:v>
                </c:pt>
                <c:pt idx="118">
                  <c:v>0.18316357480871279</c:v>
                </c:pt>
                <c:pt idx="119">
                  <c:v>0.18577011417990091</c:v>
                </c:pt>
                <c:pt idx="120">
                  <c:v>0.18904418192663369</c:v>
                </c:pt>
                <c:pt idx="121">
                  <c:v>0.19028387748128711</c:v>
                </c:pt>
                <c:pt idx="122">
                  <c:v>0.19139642477386132</c:v>
                </c:pt>
                <c:pt idx="123">
                  <c:v>0.19235003673891082</c:v>
                </c:pt>
                <c:pt idx="124">
                  <c:v>0.19397117707960387</c:v>
                </c:pt>
                <c:pt idx="125">
                  <c:v>0.19492478904465352</c:v>
                </c:pt>
                <c:pt idx="126">
                  <c:v>0.19645056818881185</c:v>
                </c:pt>
                <c:pt idx="127">
                  <c:v>0.19880281103603958</c:v>
                </c:pt>
                <c:pt idx="128">
                  <c:v>0.19880281103603958</c:v>
                </c:pt>
                <c:pt idx="129">
                  <c:v>0.20210866584831688</c:v>
                </c:pt>
                <c:pt idx="130">
                  <c:v>0.20369801912346527</c:v>
                </c:pt>
                <c:pt idx="131">
                  <c:v>0.20519201120207922</c:v>
                </c:pt>
                <c:pt idx="132">
                  <c:v>0.20808463416277223</c:v>
                </c:pt>
                <c:pt idx="133">
                  <c:v>0.20783033763881187</c:v>
                </c:pt>
                <c:pt idx="134">
                  <c:v>0.20887931080039596</c:v>
                </c:pt>
                <c:pt idx="135">
                  <c:v>0.21132691484405941</c:v>
                </c:pt>
                <c:pt idx="136">
                  <c:v>0.21371094475673261</c:v>
                </c:pt>
                <c:pt idx="137">
                  <c:v>0.2156499557524752</c:v>
                </c:pt>
                <c:pt idx="138">
                  <c:v>0.21653999358653458</c:v>
                </c:pt>
                <c:pt idx="139">
                  <c:v>0.2182247080581188</c:v>
                </c:pt>
                <c:pt idx="140">
                  <c:v>0.22051337677435637</c:v>
                </c:pt>
                <c:pt idx="141">
                  <c:v>0.22388280571762373</c:v>
                </c:pt>
                <c:pt idx="142">
                  <c:v>0.22321527734207924</c:v>
                </c:pt>
                <c:pt idx="143">
                  <c:v>0.22579002964782177</c:v>
                </c:pt>
                <c:pt idx="144">
                  <c:v>0.2285555043465346</c:v>
                </c:pt>
                <c:pt idx="145">
                  <c:v>0.2290323103291089</c:v>
                </c:pt>
                <c:pt idx="146">
                  <c:v>0.22935018098415841</c:v>
                </c:pt>
                <c:pt idx="147">
                  <c:v>0.23195672035534648</c:v>
                </c:pt>
                <c:pt idx="148">
                  <c:v>0.23256067459990093</c:v>
                </c:pt>
                <c:pt idx="149">
                  <c:v>0.23573938115019796</c:v>
                </c:pt>
                <c:pt idx="150">
                  <c:v>0.23669299311524752</c:v>
                </c:pt>
                <c:pt idx="151">
                  <c:v>0.23818698519386133</c:v>
                </c:pt>
                <c:pt idx="152">
                  <c:v>0.23894987476594057</c:v>
                </c:pt>
                <c:pt idx="153">
                  <c:v>0.24409937937732673</c:v>
                </c:pt>
                <c:pt idx="154">
                  <c:v>0.24381329578782174</c:v>
                </c:pt>
                <c:pt idx="155">
                  <c:v>0.24581588091455447</c:v>
                </c:pt>
                <c:pt idx="156">
                  <c:v>0.24734166005861385</c:v>
                </c:pt>
                <c:pt idx="157">
                  <c:v>0.24845420735128712</c:v>
                </c:pt>
                <c:pt idx="158">
                  <c:v>0.24886743920277224</c:v>
                </c:pt>
                <c:pt idx="159">
                  <c:v>0.25131504324653459</c:v>
                </c:pt>
                <c:pt idx="160">
                  <c:v>0.25160112683603952</c:v>
                </c:pt>
                <c:pt idx="161">
                  <c:v>0.25570165828584157</c:v>
                </c:pt>
                <c:pt idx="162">
                  <c:v>0.25640097372693071</c:v>
                </c:pt>
                <c:pt idx="163">
                  <c:v>0.25586059361336633</c:v>
                </c:pt>
                <c:pt idx="164">
                  <c:v>0.26040614398029704</c:v>
                </c:pt>
                <c:pt idx="165">
                  <c:v>0.26180477486237624</c:v>
                </c:pt>
                <c:pt idx="166">
                  <c:v>0.26275838682742575</c:v>
                </c:pt>
                <c:pt idx="167">
                  <c:v>0.26501526847811874</c:v>
                </c:pt>
                <c:pt idx="168">
                  <c:v>0.26641389936029702</c:v>
                </c:pt>
                <c:pt idx="169">
                  <c:v>0.26778074317693068</c:v>
                </c:pt>
                <c:pt idx="170">
                  <c:v>0.26924294818999994</c:v>
                </c:pt>
                <c:pt idx="171">
                  <c:v>0.26937009645207921</c:v>
                </c:pt>
                <c:pt idx="172">
                  <c:v>0.27254880300227724</c:v>
                </c:pt>
                <c:pt idx="173">
                  <c:v>0.2736613502948515</c:v>
                </c:pt>
                <c:pt idx="174">
                  <c:v>0.27658576032118809</c:v>
                </c:pt>
                <c:pt idx="175">
                  <c:v>0.27734864989316832</c:v>
                </c:pt>
                <c:pt idx="176">
                  <c:v>0.2772850757621782</c:v>
                </c:pt>
                <c:pt idx="177">
                  <c:v>0.27957374447841582</c:v>
                </c:pt>
                <c:pt idx="178">
                  <c:v>0.28214849678415838</c:v>
                </c:pt>
                <c:pt idx="179">
                  <c:v>0.28249815450465349</c:v>
                </c:pt>
                <c:pt idx="180">
                  <c:v>0.28421465604178214</c:v>
                </c:pt>
                <c:pt idx="181">
                  <c:v>0.28685298247851482</c:v>
                </c:pt>
                <c:pt idx="182">
                  <c:v>0.28694834367504951</c:v>
                </c:pt>
                <c:pt idx="183">
                  <c:v>0.28888735467069304</c:v>
                </c:pt>
                <c:pt idx="184">
                  <c:v>0.28984096663574249</c:v>
                </c:pt>
                <c:pt idx="185">
                  <c:v>0.29095351392841584</c:v>
                </c:pt>
                <c:pt idx="186">
                  <c:v>0.2934646921030693</c:v>
                </c:pt>
                <c:pt idx="187">
                  <c:v>0.29572157375376235</c:v>
                </c:pt>
                <c:pt idx="188">
                  <c:v>0.29823275192851478</c:v>
                </c:pt>
                <c:pt idx="189">
                  <c:v>0.29785130714247526</c:v>
                </c:pt>
                <c:pt idx="190">
                  <c:v>0.29870955791108911</c:v>
                </c:pt>
                <c:pt idx="191">
                  <c:v>0.30153860674079208</c:v>
                </c:pt>
                <c:pt idx="192">
                  <c:v>0.30322332121247519</c:v>
                </c:pt>
                <c:pt idx="193">
                  <c:v>0.30579807351811877</c:v>
                </c:pt>
                <c:pt idx="194">
                  <c:v>0.30589343471465347</c:v>
                </c:pt>
                <c:pt idx="195">
                  <c:v>0.30697419494178213</c:v>
                </c:pt>
                <c:pt idx="196">
                  <c:v>0.30948537311643559</c:v>
                </c:pt>
                <c:pt idx="197">
                  <c:v>0.31043898508158418</c:v>
                </c:pt>
                <c:pt idx="198">
                  <c:v>0.3120601254221782</c:v>
                </c:pt>
                <c:pt idx="199">
                  <c:v>0.31266407966673265</c:v>
                </c:pt>
                <c:pt idx="200">
                  <c:v>0.31396734935237619</c:v>
                </c:pt>
                <c:pt idx="201">
                  <c:v>0.31682818524762379</c:v>
                </c:pt>
                <c:pt idx="202">
                  <c:v>0.31844932558821781</c:v>
                </c:pt>
                <c:pt idx="203">
                  <c:v>0.31946651168435641</c:v>
                </c:pt>
                <c:pt idx="204">
                  <c:v>0.32121480028693067</c:v>
                </c:pt>
                <c:pt idx="205">
                  <c:v>0.32229556051405939</c:v>
                </c:pt>
                <c:pt idx="206">
                  <c:v>0.32544247999881182</c:v>
                </c:pt>
                <c:pt idx="207">
                  <c:v>0.32674574968445547</c:v>
                </c:pt>
                <c:pt idx="208">
                  <c:v>0.3288436960076237</c:v>
                </c:pt>
                <c:pt idx="209">
                  <c:v>0.33179989309940594</c:v>
                </c:pt>
                <c:pt idx="210">
                  <c:v>0.33386605235702971</c:v>
                </c:pt>
                <c:pt idx="211">
                  <c:v>0.33348460757099008</c:v>
                </c:pt>
                <c:pt idx="212">
                  <c:v>0.33450179366712868</c:v>
                </c:pt>
                <c:pt idx="213">
                  <c:v>0.33625008226970293</c:v>
                </c:pt>
                <c:pt idx="214">
                  <c:v>0.33860232511693067</c:v>
                </c:pt>
                <c:pt idx="215">
                  <c:v>0.33987380773702969</c:v>
                </c:pt>
                <c:pt idx="216">
                  <c:v>0.34089099383316829</c:v>
                </c:pt>
                <c:pt idx="217">
                  <c:v>0.34406970038346529</c:v>
                </c:pt>
                <c:pt idx="218">
                  <c:v>0.346072285510099</c:v>
                </c:pt>
                <c:pt idx="219">
                  <c:v>0.34724840693366332</c:v>
                </c:pt>
                <c:pt idx="220">
                  <c:v>0.34600871137910888</c:v>
                </c:pt>
                <c:pt idx="221">
                  <c:v>0.3492827791258416</c:v>
                </c:pt>
                <c:pt idx="222">
                  <c:v>0.35344688470673263</c:v>
                </c:pt>
                <c:pt idx="223">
                  <c:v>0.35529053450584158</c:v>
                </c:pt>
                <c:pt idx="224">
                  <c:v>0.35831030572861389</c:v>
                </c:pt>
                <c:pt idx="225">
                  <c:v>0.36164794760643559</c:v>
                </c:pt>
                <c:pt idx="226">
                  <c:v>0.36708353580742575</c:v>
                </c:pt>
                <c:pt idx="227">
                  <c:v>0.36965828811306933</c:v>
                </c:pt>
                <c:pt idx="228">
                  <c:v>0.37445813500405939</c:v>
                </c:pt>
                <c:pt idx="229">
                  <c:v>0.37623821067217822</c:v>
                </c:pt>
                <c:pt idx="230">
                  <c:v>0.37903547243643559</c:v>
                </c:pt>
                <c:pt idx="231">
                  <c:v>0.38367638399980197</c:v>
                </c:pt>
                <c:pt idx="232">
                  <c:v>0.38799942490821782</c:v>
                </c:pt>
                <c:pt idx="233">
                  <c:v>0.38911197220079202</c:v>
                </c:pt>
                <c:pt idx="234">
                  <c:v>0.39238603994752475</c:v>
                </c:pt>
                <c:pt idx="235">
                  <c:v>0.3970269515109901</c:v>
                </c:pt>
                <c:pt idx="236">
                  <c:v>0.39896596250663363</c:v>
                </c:pt>
                <c:pt idx="237">
                  <c:v>0.40328900341495044</c:v>
                </c:pt>
                <c:pt idx="238">
                  <c:v>0.4077709796508911</c:v>
                </c:pt>
                <c:pt idx="239">
                  <c:v>0.40990071303950493</c:v>
                </c:pt>
                <c:pt idx="240">
                  <c:v>0.41234831708326736</c:v>
                </c:pt>
                <c:pt idx="241">
                  <c:v>0.41711637690861381</c:v>
                </c:pt>
                <c:pt idx="242">
                  <c:v>0.41851500779079209</c:v>
                </c:pt>
                <c:pt idx="243">
                  <c:v>0.42118512129297031</c:v>
                </c:pt>
                <c:pt idx="244">
                  <c:v>0.42700215427999999</c:v>
                </c:pt>
                <c:pt idx="245">
                  <c:v>0.42884580407920792</c:v>
                </c:pt>
                <c:pt idx="246">
                  <c:v>0.43345492857702966</c:v>
                </c:pt>
                <c:pt idx="247">
                  <c:v>0.43634755153782179</c:v>
                </c:pt>
                <c:pt idx="248">
                  <c:v>0.4382229884024752</c:v>
                </c:pt>
                <c:pt idx="249">
                  <c:v>0.44152884321475244</c:v>
                </c:pt>
                <c:pt idx="250">
                  <c:v>0.44769553392227723</c:v>
                </c:pt>
                <c:pt idx="251">
                  <c:v>0.44928488719742576</c:v>
                </c:pt>
                <c:pt idx="252">
                  <c:v>0.45379865049881185</c:v>
                </c:pt>
                <c:pt idx="253">
                  <c:v>0.45726344063861379</c:v>
                </c:pt>
                <c:pt idx="254">
                  <c:v>0.46018785066485141</c:v>
                </c:pt>
                <c:pt idx="255">
                  <c:v>0.46470161396623766</c:v>
                </c:pt>
                <c:pt idx="256">
                  <c:v>0.46813461704049503</c:v>
                </c:pt>
                <c:pt idx="257">
                  <c:v>0.47194906490089106</c:v>
                </c:pt>
                <c:pt idx="258">
                  <c:v>0.4754456421061386</c:v>
                </c:pt>
                <c:pt idx="259">
                  <c:v>0.47674891179178214</c:v>
                </c:pt>
                <c:pt idx="260">
                  <c:v>0.48123088802762376</c:v>
                </c:pt>
                <c:pt idx="261">
                  <c:v>0.48282024130277224</c:v>
                </c:pt>
                <c:pt idx="262">
                  <c:v>0.48593537372207918</c:v>
                </c:pt>
                <c:pt idx="263">
                  <c:v>0.48917765440336625</c:v>
                </c:pt>
                <c:pt idx="264">
                  <c:v>0.49388214009772274</c:v>
                </c:pt>
                <c:pt idx="265">
                  <c:v>0.49744229143405938</c:v>
                </c:pt>
                <c:pt idx="266">
                  <c:v>0.49884092231613864</c:v>
                </c:pt>
                <c:pt idx="267">
                  <c:v>0.50402221399306923</c:v>
                </c:pt>
                <c:pt idx="268">
                  <c:v>0.50716913347782178</c:v>
                </c:pt>
                <c:pt idx="269">
                  <c:v>0.50834525490148508</c:v>
                </c:pt>
                <c:pt idx="270">
                  <c:v>0.51238221222029701</c:v>
                </c:pt>
                <c:pt idx="271">
                  <c:v>0.51425764908495042</c:v>
                </c:pt>
                <c:pt idx="272">
                  <c:v>0.51730920737326724</c:v>
                </c:pt>
                <c:pt idx="273">
                  <c:v>0.52258586024663367</c:v>
                </c:pt>
                <c:pt idx="274">
                  <c:v>0.52582814092792074</c:v>
                </c:pt>
                <c:pt idx="275">
                  <c:v>0.52767179072712866</c:v>
                </c:pt>
                <c:pt idx="276">
                  <c:v>0.53174053511148511</c:v>
                </c:pt>
                <c:pt idx="277">
                  <c:v>0.53313916599356426</c:v>
                </c:pt>
                <c:pt idx="278">
                  <c:v>0.53600000188881181</c:v>
                </c:pt>
                <c:pt idx="279">
                  <c:v>0.53975087561811885</c:v>
                </c:pt>
                <c:pt idx="280">
                  <c:v>0.54283422097188117</c:v>
                </c:pt>
                <c:pt idx="281">
                  <c:v>0.54661688176673262</c:v>
                </c:pt>
                <c:pt idx="282">
                  <c:v>0.54973201418603956</c:v>
                </c:pt>
                <c:pt idx="283">
                  <c:v>0.55300608193277223</c:v>
                </c:pt>
                <c:pt idx="284">
                  <c:v>0.55618478848306929</c:v>
                </c:pt>
                <c:pt idx="285">
                  <c:v>0.55780592882366342</c:v>
                </c:pt>
                <c:pt idx="286">
                  <c:v>0.56168395081504952</c:v>
                </c:pt>
                <c:pt idx="287">
                  <c:v>0.5656255469373267</c:v>
                </c:pt>
                <c:pt idx="288">
                  <c:v>0.56858174402910888</c:v>
                </c:pt>
                <c:pt idx="289">
                  <c:v>0.57325444265801972</c:v>
                </c:pt>
                <c:pt idx="290">
                  <c:v>0.57586098202920788</c:v>
                </c:pt>
                <c:pt idx="291">
                  <c:v>0.57948470749653458</c:v>
                </c:pt>
                <c:pt idx="292">
                  <c:v>0.58123299609920798</c:v>
                </c:pt>
                <c:pt idx="293">
                  <c:v>0.58507923102504955</c:v>
                </c:pt>
                <c:pt idx="294">
                  <c:v>0.59000622617792076</c:v>
                </c:pt>
                <c:pt idx="295">
                  <c:v>0.5910551993395049</c:v>
                </c:pt>
                <c:pt idx="296">
                  <c:v>0.59506036959287123</c:v>
                </c:pt>
                <c:pt idx="297">
                  <c:v>0.60068668018683169</c:v>
                </c:pt>
                <c:pt idx="298">
                  <c:v>0.60284820064108913</c:v>
                </c:pt>
                <c:pt idx="299">
                  <c:v>0.60666264850138607</c:v>
                </c:pt>
                <c:pt idx="300">
                  <c:v>0.61000029037910886</c:v>
                </c:pt>
                <c:pt idx="301">
                  <c:v>0.61219359789881189</c:v>
                </c:pt>
                <c:pt idx="302">
                  <c:v>0.61559481390762372</c:v>
                </c:pt>
                <c:pt idx="303">
                  <c:v>0.62026751253653467</c:v>
                </c:pt>
                <c:pt idx="304">
                  <c:v>0.62436804398633661</c:v>
                </c:pt>
                <c:pt idx="305">
                  <c:v>0.62637062911306929</c:v>
                </c:pt>
                <c:pt idx="306">
                  <c:v>0.62932682620485147</c:v>
                </c:pt>
                <c:pt idx="307">
                  <c:v>0.63488956266782171</c:v>
                </c:pt>
                <c:pt idx="308">
                  <c:v>0.63628819354990096</c:v>
                </c:pt>
                <c:pt idx="309">
                  <c:v>0.64115161457178216</c:v>
                </c:pt>
                <c:pt idx="310">
                  <c:v>0.64426674699108899</c:v>
                </c:pt>
                <c:pt idx="311">
                  <c:v>0.64884408442346531</c:v>
                </c:pt>
                <c:pt idx="312">
                  <c:v>0.65091024368118811</c:v>
                </c:pt>
                <c:pt idx="313">
                  <c:v>0.65332606065930698</c:v>
                </c:pt>
                <c:pt idx="314">
                  <c:v>0.65996955734940599</c:v>
                </c:pt>
                <c:pt idx="315">
                  <c:v>0.66197214247613867</c:v>
                </c:pt>
                <c:pt idx="316">
                  <c:v>0.66743951774257426</c:v>
                </c:pt>
                <c:pt idx="317">
                  <c:v>0.67131753973386132</c:v>
                </c:pt>
                <c:pt idx="318">
                  <c:v>0.67786567522742569</c:v>
                </c:pt>
                <c:pt idx="319">
                  <c:v>0.68021791807465348</c:v>
                </c:pt>
                <c:pt idx="320">
                  <c:v>0.68393700473851482</c:v>
                </c:pt>
                <c:pt idx="321">
                  <c:v>0.69127981686960394</c:v>
                </c:pt>
                <c:pt idx="322">
                  <c:v>0.69547570951594051</c:v>
                </c:pt>
                <c:pt idx="323">
                  <c:v>0.69855905486970293</c:v>
                </c:pt>
                <c:pt idx="324">
                  <c:v>0.70498004210128706</c:v>
                </c:pt>
                <c:pt idx="325">
                  <c:v>0.70736407201396045</c:v>
                </c:pt>
                <c:pt idx="326">
                  <c:v>0.7144525876210891</c:v>
                </c:pt>
                <c:pt idx="327">
                  <c:v>0.71934779570851481</c:v>
                </c:pt>
                <c:pt idx="328">
                  <c:v>0.7263091630535643</c:v>
                </c:pt>
                <c:pt idx="329">
                  <c:v>0.72901106362128709</c:v>
                </c:pt>
                <c:pt idx="330">
                  <c:v>0.73406520703623768</c:v>
                </c:pt>
                <c:pt idx="331">
                  <c:v>0.73934185990970291</c:v>
                </c:pt>
                <c:pt idx="332">
                  <c:v>0.74525425409321777</c:v>
                </c:pt>
                <c:pt idx="333">
                  <c:v>0.74871904423300983</c:v>
                </c:pt>
                <c:pt idx="334">
                  <c:v>0.75558505038159396</c:v>
                </c:pt>
                <c:pt idx="335">
                  <c:v>0.75997166542097028</c:v>
                </c:pt>
                <c:pt idx="336">
                  <c:v>0.76451721578786136</c:v>
                </c:pt>
                <c:pt idx="337">
                  <c:v>0.76906276615475255</c:v>
                </c:pt>
                <c:pt idx="338">
                  <c:v>0.77526124392778228</c:v>
                </c:pt>
                <c:pt idx="339">
                  <c:v>0.78311264910695044</c:v>
                </c:pt>
                <c:pt idx="340">
                  <c:v>0.78679994870526726</c:v>
                </c:pt>
                <c:pt idx="341">
                  <c:v>0.79201302744771285</c:v>
                </c:pt>
                <c:pt idx="342">
                  <c:v>0.79884724653079209</c:v>
                </c:pt>
                <c:pt idx="343">
                  <c:v>0.80704830943049499</c:v>
                </c:pt>
                <c:pt idx="344">
                  <c:v>0.81194351751791083</c:v>
                </c:pt>
                <c:pt idx="345">
                  <c:v>0.82125712771020787</c:v>
                </c:pt>
                <c:pt idx="346">
                  <c:v>0.82659735471467333</c:v>
                </c:pt>
                <c:pt idx="347">
                  <c:v>0.83133362747457418</c:v>
                </c:pt>
                <c:pt idx="348">
                  <c:v>0.83819963362316041</c:v>
                </c:pt>
                <c:pt idx="349">
                  <c:v>0.84582852934381292</c:v>
                </c:pt>
                <c:pt idx="350">
                  <c:v>0.85323491560595044</c:v>
                </c:pt>
                <c:pt idx="351">
                  <c:v>0.85574609378066335</c:v>
                </c:pt>
                <c:pt idx="352">
                  <c:v>0.86432860146639601</c:v>
                </c:pt>
                <c:pt idx="353">
                  <c:v>0.87249787730059403</c:v>
                </c:pt>
                <c:pt idx="354">
                  <c:v>0.87650304755393071</c:v>
                </c:pt>
                <c:pt idx="355">
                  <c:v>0.88088966259330692</c:v>
                </c:pt>
                <c:pt idx="356">
                  <c:v>0.88832783592094056</c:v>
                </c:pt>
                <c:pt idx="357">
                  <c:v>0.89312768281185151</c:v>
                </c:pt>
                <c:pt idx="358">
                  <c:v>0.89837254861980198</c:v>
                </c:pt>
                <c:pt idx="359">
                  <c:v>0.90488889704786135</c:v>
                </c:pt>
                <c:pt idx="360">
                  <c:v>0.90997482752829695</c:v>
                </c:pt>
                <c:pt idx="361">
                  <c:v>0.91439322963317826</c:v>
                </c:pt>
                <c:pt idx="362">
                  <c:v>0.92348433036695055</c:v>
                </c:pt>
                <c:pt idx="363">
                  <c:v>0.92564585082113859</c:v>
                </c:pt>
                <c:pt idx="364">
                  <c:v>0.93174896739765345</c:v>
                </c:pt>
                <c:pt idx="365">
                  <c:v>0.93756600038465354</c:v>
                </c:pt>
                <c:pt idx="366">
                  <c:v>0.94249299553762378</c:v>
                </c:pt>
                <c:pt idx="367">
                  <c:v>0.9501536783237623</c:v>
                </c:pt>
                <c:pt idx="368">
                  <c:v>0.95498531228009897</c:v>
                </c:pt>
                <c:pt idx="369">
                  <c:v>0.95927656612297019</c:v>
                </c:pt>
                <c:pt idx="370">
                  <c:v>0.96553861802702967</c:v>
                </c:pt>
                <c:pt idx="371">
                  <c:v>0.97113314155554453</c:v>
                </c:pt>
                <c:pt idx="372">
                  <c:v>0.97723625813207926</c:v>
                </c:pt>
                <c:pt idx="373">
                  <c:v>0.98426119960811886</c:v>
                </c:pt>
                <c:pt idx="374">
                  <c:v>0.98788492507544545</c:v>
                </c:pt>
                <c:pt idx="375">
                  <c:v>0.99370195806247519</c:v>
                </c:pt>
                <c:pt idx="376">
                  <c:v>0.99996400996653467</c:v>
                </c:pt>
                <c:pt idx="377">
                  <c:v>1.004255263809307</c:v>
                </c:pt>
                <c:pt idx="378">
                  <c:v>1.0113755664819801</c:v>
                </c:pt>
                <c:pt idx="379">
                  <c:v>1.0152535884732674</c:v>
                </c:pt>
                <c:pt idx="380">
                  <c:v>1.0202759448227723</c:v>
                </c:pt>
                <c:pt idx="381">
                  <c:v>1.0245671986655445</c:v>
                </c:pt>
                <c:pt idx="382">
                  <c:v>1.0306385281766337</c:v>
                </c:pt>
                <c:pt idx="383">
                  <c:v>1.0367734318186139</c:v>
                </c:pt>
                <c:pt idx="384">
                  <c:v>1.0432579931811881</c:v>
                </c:pt>
                <c:pt idx="385">
                  <c:v>1.0484710719236634</c:v>
                </c:pt>
                <c:pt idx="386">
                  <c:v>1.0538430859935644</c:v>
                </c:pt>
              </c:numCache>
            </c:numRef>
          </c:yVal>
          <c:smooth val="0"/>
          <c:extLst>
            <c:ext xmlns:c16="http://schemas.microsoft.com/office/drawing/2014/chart" uri="{C3380CC4-5D6E-409C-BE32-E72D297353CC}">
              <c16:uniqueId val="{00000003-8563-49A7-9657-512AC8EE7FB8}"/>
            </c:ext>
          </c:extLst>
        </c:ser>
        <c:ser>
          <c:idx val="9"/>
          <c:order val="5"/>
          <c:tx>
            <c:v>7.00. K</c:v>
          </c:tx>
          <c:xVal>
            <c:numRef>
              <c:f>'7.00 K'!$J$14:$J$400</c:f>
              <c:numCache>
                <c:formatCode>General</c:formatCode>
                <c:ptCount val="387"/>
                <c:pt idx="0">
                  <c:v>0.71416192789134814</c:v>
                </c:pt>
                <c:pt idx="1">
                  <c:v>0.84678047399497003</c:v>
                </c:pt>
                <c:pt idx="2">
                  <c:v>1.0543320515070422</c:v>
                </c:pt>
                <c:pt idx="3">
                  <c:v>1.1597227762847084</c:v>
                </c:pt>
                <c:pt idx="4">
                  <c:v>1.2790988470110662</c:v>
                </c:pt>
                <c:pt idx="5">
                  <c:v>1.4597455904014083</c:v>
                </c:pt>
                <c:pt idx="6">
                  <c:v>1.680281253528169</c:v>
                </c:pt>
                <c:pt idx="7">
                  <c:v>1.9817252113430581</c:v>
                </c:pt>
                <c:pt idx="8">
                  <c:v>2.2157617396116698</c:v>
                </c:pt>
                <c:pt idx="9">
                  <c:v>2.3613320726096583</c:v>
                </c:pt>
                <c:pt idx="10">
                  <c:v>2.5278642751700198</c:v>
                </c:pt>
                <c:pt idx="11">
                  <c:v>2.7396146863380282</c:v>
                </c:pt>
                <c:pt idx="12">
                  <c:v>2.9996193858360161</c:v>
                </c:pt>
                <c:pt idx="13">
                  <c:v>3.3584904685835011</c:v>
                </c:pt>
                <c:pt idx="14">
                  <c:v>3.5463317519507038</c:v>
                </c:pt>
                <c:pt idx="15">
                  <c:v>3.7272691838249496</c:v>
                </c:pt>
                <c:pt idx="16">
                  <c:v>4.0005809561418504</c:v>
                </c:pt>
                <c:pt idx="17">
                  <c:v>4.2604564607575455</c:v>
                </c:pt>
                <c:pt idx="18">
                  <c:v>4.6070217310191142</c:v>
                </c:pt>
                <c:pt idx="19">
                  <c:v>5.0343015036468799</c:v>
                </c:pt>
                <c:pt idx="20">
                  <c:v>5.190530414389336</c:v>
                </c:pt>
                <c:pt idx="21">
                  <c:v>5.3581930721639841</c:v>
                </c:pt>
                <c:pt idx="22">
                  <c:v>5.6474604123762564</c:v>
                </c:pt>
                <c:pt idx="23">
                  <c:v>5.9098552171861156</c:v>
                </c:pt>
                <c:pt idx="24">
                  <c:v>6.2692430794597573</c:v>
                </c:pt>
                <c:pt idx="25">
                  <c:v>6.4886805860925536</c:v>
                </c:pt>
                <c:pt idx="26">
                  <c:v>6.7131970665120715</c:v>
                </c:pt>
                <c:pt idx="27">
                  <c:v>6.9543877613571414</c:v>
                </c:pt>
                <c:pt idx="28">
                  <c:v>7.2485322083541233</c:v>
                </c:pt>
                <c:pt idx="29">
                  <c:v>7.5049517498832987</c:v>
                </c:pt>
                <c:pt idx="30">
                  <c:v>7.8939252400764568</c:v>
                </c:pt>
                <c:pt idx="31">
                  <c:v>8.0902691615975844</c:v>
                </c:pt>
                <c:pt idx="32">
                  <c:v>8.3017934817233403</c:v>
                </c:pt>
                <c:pt idx="33">
                  <c:v>8.5385754012283694</c:v>
                </c:pt>
                <c:pt idx="34">
                  <c:v>8.8109182119315896</c:v>
                </c:pt>
                <c:pt idx="35">
                  <c:v>9.0639140890955723</c:v>
                </c:pt>
                <c:pt idx="36">
                  <c:v>9.3501776483058343</c:v>
                </c:pt>
                <c:pt idx="37">
                  <c:v>9.5809843045271617</c:v>
                </c:pt>
                <c:pt idx="38">
                  <c:v>9.8577520399295757</c:v>
                </c:pt>
                <c:pt idx="39">
                  <c:v>10.104158978128771</c:v>
                </c:pt>
                <c:pt idx="40">
                  <c:v>10.370042044748489</c:v>
                </c:pt>
                <c:pt idx="41">
                  <c:v>10.653915498641849</c:v>
                </c:pt>
                <c:pt idx="42">
                  <c:v>10.921187410241448</c:v>
                </c:pt>
                <c:pt idx="43">
                  <c:v>11.157937031026155</c:v>
                </c:pt>
                <c:pt idx="44">
                  <c:v>11.449917463752515</c:v>
                </c:pt>
                <c:pt idx="45">
                  <c:v>11.697196467394367</c:v>
                </c:pt>
                <c:pt idx="46">
                  <c:v>11.996153423742454</c:v>
                </c:pt>
                <c:pt idx="47">
                  <c:v>12.223794805362173</c:v>
                </c:pt>
                <c:pt idx="48">
                  <c:v>12.50821733750503</c:v>
                </c:pt>
                <c:pt idx="49">
                  <c:v>12.768189738289738</c:v>
                </c:pt>
                <c:pt idx="50">
                  <c:v>13.044505291599597</c:v>
                </c:pt>
                <c:pt idx="51">
                  <c:v>13.283935706187121</c:v>
                </c:pt>
                <c:pt idx="52">
                  <c:v>13.580631752092554</c:v>
                </c:pt>
                <c:pt idx="53">
                  <c:v>13.806141418169013</c:v>
                </c:pt>
                <c:pt idx="54">
                  <c:v>14.099962877957745</c:v>
                </c:pt>
                <c:pt idx="55">
                  <c:v>14.355251964275654</c:v>
                </c:pt>
                <c:pt idx="56">
                  <c:v>14.656897789094568</c:v>
                </c:pt>
                <c:pt idx="57">
                  <c:v>14.896150560714283</c:v>
                </c:pt>
                <c:pt idx="58">
                  <c:v>15.183286185372232</c:v>
                </c:pt>
                <c:pt idx="59">
                  <c:v>15.459730933571427</c:v>
                </c:pt>
                <c:pt idx="60">
                  <c:v>15.747351039044265</c:v>
                </c:pt>
                <c:pt idx="61">
                  <c:v>15.987944207555332</c:v>
                </c:pt>
                <c:pt idx="62">
                  <c:v>16.303857992132794</c:v>
                </c:pt>
                <c:pt idx="63">
                  <c:v>16.541188989879274</c:v>
                </c:pt>
                <c:pt idx="64">
                  <c:v>16.818861089456739</c:v>
                </c:pt>
                <c:pt idx="65">
                  <c:v>17.074893046338026</c:v>
                </c:pt>
                <c:pt idx="66">
                  <c:v>17.362448554366196</c:v>
                </c:pt>
                <c:pt idx="67">
                  <c:v>17.602234254879274</c:v>
                </c:pt>
                <c:pt idx="68">
                  <c:v>17.908288855030179</c:v>
                </c:pt>
                <c:pt idx="69">
                  <c:v>18.139563842706234</c:v>
                </c:pt>
                <c:pt idx="70">
                  <c:v>18.468284069929577</c:v>
                </c:pt>
                <c:pt idx="71">
                  <c:v>18.710395278299799</c:v>
                </c:pt>
                <c:pt idx="72">
                  <c:v>18.980800165784707</c:v>
                </c:pt>
                <c:pt idx="73">
                  <c:v>19.247426102967808</c:v>
                </c:pt>
                <c:pt idx="74">
                  <c:v>19.53750091118712</c:v>
                </c:pt>
                <c:pt idx="75">
                  <c:v>19.785458187967805</c:v>
                </c:pt>
                <c:pt idx="76">
                  <c:v>20.084253650704223</c:v>
                </c:pt>
                <c:pt idx="77">
                  <c:v>20.335731488008051</c:v>
                </c:pt>
                <c:pt idx="78">
                  <c:v>20.632879716006034</c:v>
                </c:pt>
                <c:pt idx="79">
                  <c:v>20.871954844657946</c:v>
                </c:pt>
                <c:pt idx="80">
                  <c:v>21.157830819225353</c:v>
                </c:pt>
                <c:pt idx="81">
                  <c:v>21.41831999952716</c:v>
                </c:pt>
                <c:pt idx="82">
                  <c:v>21.714660759517106</c:v>
                </c:pt>
                <c:pt idx="83">
                  <c:v>21.951410380301812</c:v>
                </c:pt>
                <c:pt idx="84">
                  <c:v>22.238319913923544</c:v>
                </c:pt>
                <c:pt idx="85">
                  <c:v>22.503621603571432</c:v>
                </c:pt>
                <c:pt idx="86">
                  <c:v>22.798282830090546</c:v>
                </c:pt>
                <c:pt idx="87">
                  <c:v>23.027474550301811</c:v>
                </c:pt>
                <c:pt idx="88">
                  <c:v>23.291193602645876</c:v>
                </c:pt>
                <c:pt idx="89">
                  <c:v>23.573775107726362</c:v>
                </c:pt>
                <c:pt idx="90">
                  <c:v>23.87489607834004</c:v>
                </c:pt>
                <c:pt idx="91">
                  <c:v>24.118363832977867</c:v>
                </c:pt>
                <c:pt idx="92">
                  <c:v>24.414123215995978</c:v>
                </c:pt>
                <c:pt idx="93">
                  <c:v>24.65403811137827</c:v>
                </c:pt>
                <c:pt idx="94">
                  <c:v>24.95490069222334</c:v>
                </c:pt>
                <c:pt idx="95">
                  <c:v>25.211643220955736</c:v>
                </c:pt>
                <c:pt idx="96">
                  <c:v>25.492157607937624</c:v>
                </c:pt>
                <c:pt idx="97">
                  <c:v>25.747511291690142</c:v>
                </c:pt>
                <c:pt idx="98">
                  <c:v>26.040137698822939</c:v>
                </c:pt>
                <c:pt idx="99">
                  <c:v>26.291276399567401</c:v>
                </c:pt>
                <c:pt idx="100">
                  <c:v>26.59695956443662</c:v>
                </c:pt>
                <c:pt idx="101">
                  <c:v>26.811164678360161</c:v>
                </c:pt>
                <c:pt idx="102">
                  <c:v>27.125754215392352</c:v>
                </c:pt>
                <c:pt idx="103">
                  <c:v>27.380526522173035</c:v>
                </c:pt>
                <c:pt idx="104">
                  <c:v>27.664593768400405</c:v>
                </c:pt>
                <c:pt idx="105">
                  <c:v>27.90189246743461</c:v>
                </c:pt>
                <c:pt idx="106">
                  <c:v>28.205015958712274</c:v>
                </c:pt>
                <c:pt idx="107">
                  <c:v>28.473353728078472</c:v>
                </c:pt>
                <c:pt idx="108">
                  <c:v>28.73865541772636</c:v>
                </c:pt>
                <c:pt idx="109">
                  <c:v>29.01702193978873</c:v>
                </c:pt>
                <c:pt idx="110">
                  <c:v>29.318587017806841</c:v>
                </c:pt>
                <c:pt idx="111">
                  <c:v>29.548343965623744</c:v>
                </c:pt>
                <c:pt idx="112">
                  <c:v>29.848883559265595</c:v>
                </c:pt>
                <c:pt idx="113">
                  <c:v>29.97827223331992</c:v>
                </c:pt>
                <c:pt idx="114">
                  <c:v>30.29350774475855</c:v>
                </c:pt>
                <c:pt idx="115">
                  <c:v>30.671467371287726</c:v>
                </c:pt>
                <c:pt idx="116">
                  <c:v>30.966290091418511</c:v>
                </c:pt>
                <c:pt idx="117">
                  <c:v>31.211146691026155</c:v>
                </c:pt>
                <c:pt idx="118">
                  <c:v>31.314211907937629</c:v>
                </c:pt>
                <c:pt idx="119">
                  <c:v>31.542596160130781</c:v>
                </c:pt>
                <c:pt idx="120">
                  <c:v>31.911867430855125</c:v>
                </c:pt>
                <c:pt idx="121">
                  <c:v>32.292152565251513</c:v>
                </c:pt>
                <c:pt idx="122">
                  <c:v>32.5830025427666</c:v>
                </c:pt>
                <c:pt idx="123">
                  <c:v>32.66891713911469</c:v>
                </c:pt>
                <c:pt idx="124">
                  <c:v>32.866359217132796</c:v>
                </c:pt>
                <c:pt idx="125">
                  <c:v>33.181691624738427</c:v>
                </c:pt>
                <c:pt idx="126">
                  <c:v>33.607227266458757</c:v>
                </c:pt>
                <c:pt idx="127">
                  <c:v>33.964515711911467</c:v>
                </c:pt>
                <c:pt idx="128">
                  <c:v>34.038124495774646</c:v>
                </c:pt>
                <c:pt idx="129">
                  <c:v>34.246838827223343</c:v>
                </c:pt>
                <c:pt idx="130">
                  <c:v>34.492470596126765</c:v>
                </c:pt>
                <c:pt idx="131">
                  <c:v>34.812906201559358</c:v>
                </c:pt>
                <c:pt idx="132">
                  <c:v>35.250295473682094</c:v>
                </c:pt>
                <c:pt idx="133">
                  <c:v>35.427647747585517</c:v>
                </c:pt>
                <c:pt idx="134">
                  <c:v>35.601027278883301</c:v>
                </c:pt>
                <c:pt idx="135">
                  <c:v>35.883996368611669</c:v>
                </c:pt>
                <c:pt idx="136">
                  <c:v>36.171874863843058</c:v>
                </c:pt>
                <c:pt idx="137">
                  <c:v>36.459785657796786</c:v>
                </c:pt>
                <c:pt idx="138">
                  <c:v>36.697245850432594</c:v>
                </c:pt>
                <c:pt idx="139">
                  <c:v>36.959576057796781</c:v>
                </c:pt>
                <c:pt idx="140">
                  <c:v>37.293157242444671</c:v>
                </c:pt>
                <c:pt idx="141">
                  <c:v>37.574810159315895</c:v>
                </c:pt>
                <c:pt idx="142">
                  <c:v>37.821322068350099</c:v>
                </c:pt>
                <c:pt idx="143">
                  <c:v>38.105171298209257</c:v>
                </c:pt>
                <c:pt idx="144">
                  <c:v>38.376771238340041</c:v>
                </c:pt>
                <c:pt idx="145">
                  <c:v>38.664165252766601</c:v>
                </c:pt>
                <c:pt idx="146">
                  <c:v>38.889868711167004</c:v>
                </c:pt>
                <c:pt idx="147">
                  <c:v>39.203909169949696</c:v>
                </c:pt>
                <c:pt idx="148">
                  <c:v>39.444179351257546</c:v>
                </c:pt>
                <c:pt idx="149">
                  <c:v>39.744880438511061</c:v>
                </c:pt>
                <c:pt idx="150">
                  <c:v>39.99664896429578</c:v>
                </c:pt>
                <c:pt idx="151">
                  <c:v>40.290058615402408</c:v>
                </c:pt>
                <c:pt idx="152">
                  <c:v>40.555400678450702</c:v>
                </c:pt>
                <c:pt idx="153">
                  <c:v>40.826831050301806</c:v>
                </c:pt>
                <c:pt idx="154">
                  <c:v>41.095184969034193</c:v>
                </c:pt>
                <c:pt idx="155">
                  <c:v>41.404154528712276</c:v>
                </c:pt>
                <c:pt idx="156">
                  <c:v>41.650109284818903</c:v>
                </c:pt>
                <c:pt idx="157">
                  <c:v>41.97141695569416</c:v>
                </c:pt>
                <c:pt idx="158">
                  <c:v>42.193406061247479</c:v>
                </c:pt>
                <c:pt idx="159">
                  <c:v>42.523854270010055</c:v>
                </c:pt>
                <c:pt idx="160">
                  <c:v>42.757083330271634</c:v>
                </c:pt>
                <c:pt idx="161">
                  <c:v>43.062112446056339</c:v>
                </c:pt>
                <c:pt idx="162">
                  <c:v>43.291885543219315</c:v>
                </c:pt>
                <c:pt idx="163">
                  <c:v>43.606862664899388</c:v>
                </c:pt>
                <c:pt idx="164">
                  <c:v>43.867642533692148</c:v>
                </c:pt>
                <c:pt idx="165">
                  <c:v>44.146025205110661</c:v>
                </c:pt>
                <c:pt idx="166">
                  <c:v>44.405933008450702</c:v>
                </c:pt>
                <c:pt idx="167">
                  <c:v>44.723429430321936</c:v>
                </c:pt>
                <c:pt idx="168">
                  <c:v>44.968705913299793</c:v>
                </c:pt>
                <c:pt idx="169">
                  <c:v>45.256229122605632</c:v>
                </c:pt>
                <c:pt idx="170">
                  <c:v>45.531188129667996</c:v>
                </c:pt>
                <c:pt idx="171">
                  <c:v>45.805371967434596</c:v>
                </c:pt>
                <c:pt idx="172">
                  <c:v>46.071384228933596</c:v>
                </c:pt>
                <c:pt idx="173">
                  <c:v>46.372117614899395</c:v>
                </c:pt>
                <c:pt idx="174">
                  <c:v>46.589035821338022</c:v>
                </c:pt>
                <c:pt idx="175">
                  <c:v>46.907113620171017</c:v>
                </c:pt>
                <c:pt idx="176">
                  <c:v>47.184495031267609</c:v>
                </c:pt>
                <c:pt idx="177">
                  <c:v>47.450378097887317</c:v>
                </c:pt>
                <c:pt idx="178">
                  <c:v>47.726725949919512</c:v>
                </c:pt>
                <c:pt idx="179">
                  <c:v>47.803952190482889</c:v>
                </c:pt>
                <c:pt idx="180">
                  <c:v>48.139374402193155</c:v>
                </c:pt>
                <c:pt idx="181">
                  <c:v>48.579589812354122</c:v>
                </c:pt>
                <c:pt idx="182">
                  <c:v>48.80997658521126</c:v>
                </c:pt>
                <c:pt idx="183">
                  <c:v>49.114981476961773</c:v>
                </c:pt>
                <c:pt idx="184">
                  <c:v>49.225184711076452</c:v>
                </c:pt>
                <c:pt idx="185">
                  <c:v>49.375858241901405</c:v>
                </c:pt>
                <c:pt idx="186">
                  <c:v>49.784210964356134</c:v>
                </c:pt>
                <c:pt idx="187">
                  <c:v>50.247245420513075</c:v>
                </c:pt>
                <c:pt idx="188">
                  <c:v>50.525466598329977</c:v>
                </c:pt>
                <c:pt idx="189">
                  <c:v>50.576401680452705</c:v>
                </c:pt>
                <c:pt idx="190">
                  <c:v>50.800974683641847</c:v>
                </c:pt>
                <c:pt idx="191">
                  <c:v>51.063595579486922</c:v>
                </c:pt>
                <c:pt idx="192">
                  <c:v>51.471568791981888</c:v>
                </c:pt>
                <c:pt idx="193">
                  <c:v>51.893729217414482</c:v>
                </c:pt>
                <c:pt idx="194">
                  <c:v>51.982986731338016</c:v>
                </c:pt>
                <c:pt idx="195">
                  <c:v>52.15579296034204</c:v>
                </c:pt>
                <c:pt idx="196">
                  <c:v>52.453272250221318</c:v>
                </c:pt>
                <c:pt idx="197">
                  <c:v>52.74457440981891</c:v>
                </c:pt>
                <c:pt idx="198">
                  <c:v>53.109000872484906</c:v>
                </c:pt>
                <c:pt idx="199">
                  <c:v>53.312741200985904</c:v>
                </c:pt>
                <c:pt idx="200">
                  <c:v>53.571518549104624</c:v>
                </c:pt>
                <c:pt idx="201">
                  <c:v>53.796382240774641</c:v>
                </c:pt>
                <c:pt idx="202">
                  <c:v>54.095888275362171</c:v>
                </c:pt>
                <c:pt idx="203">
                  <c:v>54.362320420221323</c:v>
                </c:pt>
                <c:pt idx="204">
                  <c:v>54.632240826901402</c:v>
                </c:pt>
                <c:pt idx="205">
                  <c:v>54.917309333450696</c:v>
                </c:pt>
                <c:pt idx="206">
                  <c:v>55.217816628370215</c:v>
                </c:pt>
                <c:pt idx="207">
                  <c:v>55.465386320503015</c:v>
                </c:pt>
                <c:pt idx="208">
                  <c:v>55.769801760603613</c:v>
                </c:pt>
                <c:pt idx="209">
                  <c:v>56.026867276539221</c:v>
                </c:pt>
                <c:pt idx="210">
                  <c:v>56.309997859869206</c:v>
                </c:pt>
                <c:pt idx="211">
                  <c:v>56.575945523923536</c:v>
                </c:pt>
                <c:pt idx="212">
                  <c:v>56.873352141690141</c:v>
                </c:pt>
                <c:pt idx="213">
                  <c:v>57.114720479496981</c:v>
                </c:pt>
                <c:pt idx="214">
                  <c:v>57.434510110513074</c:v>
                </c:pt>
                <c:pt idx="215">
                  <c:v>57.662894362706233</c:v>
                </c:pt>
                <c:pt idx="216">
                  <c:v>57.96569486678068</c:v>
                </c:pt>
                <c:pt idx="217">
                  <c:v>58.229995296096568</c:v>
                </c:pt>
                <c:pt idx="218">
                  <c:v>58.511091060040236</c:v>
                </c:pt>
                <c:pt idx="219">
                  <c:v>58.773776553329974</c:v>
                </c:pt>
                <c:pt idx="220">
                  <c:v>59.098863174507038</c:v>
                </c:pt>
                <c:pt idx="221">
                  <c:v>59.361710161398385</c:v>
                </c:pt>
                <c:pt idx="222">
                  <c:v>59.791121649577455</c:v>
                </c:pt>
                <c:pt idx="223">
                  <c:v>60.333078029104627</c:v>
                </c:pt>
                <c:pt idx="224">
                  <c:v>60.925186246790737</c:v>
                </c:pt>
                <c:pt idx="225">
                  <c:v>61.450234246177054</c:v>
                </c:pt>
                <c:pt idx="226">
                  <c:v>62.014622087052302</c:v>
                </c:pt>
                <c:pt idx="227">
                  <c:v>62.559533799496982</c:v>
                </c:pt>
                <c:pt idx="228">
                  <c:v>63.108272910321922</c:v>
                </c:pt>
                <c:pt idx="229">
                  <c:v>63.665950692022136</c:v>
                </c:pt>
                <c:pt idx="230">
                  <c:v>64.237379653953724</c:v>
                </c:pt>
                <c:pt idx="231">
                  <c:v>64.792400865895374</c:v>
                </c:pt>
                <c:pt idx="232">
                  <c:v>65.348197247132802</c:v>
                </c:pt>
                <c:pt idx="233">
                  <c:v>65.740239115764581</c:v>
                </c:pt>
                <c:pt idx="234">
                  <c:v>66.188448459235417</c:v>
                </c:pt>
                <c:pt idx="235">
                  <c:v>66.990974765875251</c:v>
                </c:pt>
                <c:pt idx="236">
                  <c:v>67.432595170372224</c:v>
                </c:pt>
                <c:pt idx="237">
                  <c:v>67.858582994185113</c:v>
                </c:pt>
                <c:pt idx="238">
                  <c:v>68.528232364949687</c:v>
                </c:pt>
                <c:pt idx="239">
                  <c:v>69.014909484456737</c:v>
                </c:pt>
                <c:pt idx="240">
                  <c:v>69.586047757897376</c:v>
                </c:pt>
                <c:pt idx="241">
                  <c:v>70.170977584969805</c:v>
                </c:pt>
                <c:pt idx="242">
                  <c:v>70.635853068179074</c:v>
                </c:pt>
                <c:pt idx="243">
                  <c:v>71.257498465704217</c:v>
                </c:pt>
                <c:pt idx="244">
                  <c:v>71.842428292776646</c:v>
                </c:pt>
                <c:pt idx="245">
                  <c:v>72.311922493008041</c:v>
                </c:pt>
                <c:pt idx="246">
                  <c:v>72.84762907014084</c:v>
                </c:pt>
                <c:pt idx="247">
                  <c:v>73.382302088209258</c:v>
                </c:pt>
                <c:pt idx="248">
                  <c:v>73.935805260291744</c:v>
                </c:pt>
                <c:pt idx="249">
                  <c:v>74.461999864255532</c:v>
                </c:pt>
                <c:pt idx="250">
                  <c:v>75.022842920563363</c:v>
                </c:pt>
                <c:pt idx="251">
                  <c:v>75.547438737857135</c:v>
                </c:pt>
                <c:pt idx="252">
                  <c:v>76.141024622002007</c:v>
                </c:pt>
                <c:pt idx="253">
                  <c:v>76.662325969818909</c:v>
                </c:pt>
                <c:pt idx="254">
                  <c:v>77.232107697002007</c:v>
                </c:pt>
                <c:pt idx="255">
                  <c:v>77.827857595412468</c:v>
                </c:pt>
                <c:pt idx="256">
                  <c:v>78.368215188279677</c:v>
                </c:pt>
                <c:pt idx="257">
                  <c:v>78.888902860402411</c:v>
                </c:pt>
                <c:pt idx="258">
                  <c:v>79.491209399064374</c:v>
                </c:pt>
                <c:pt idx="259">
                  <c:v>79.999171375342044</c:v>
                </c:pt>
                <c:pt idx="260">
                  <c:v>80.564980359909441</c:v>
                </c:pt>
                <c:pt idx="261">
                  <c:v>81.106533005442657</c:v>
                </c:pt>
                <c:pt idx="262">
                  <c:v>81.666334428008042</c:v>
                </c:pt>
                <c:pt idx="263">
                  <c:v>82.233104299517095</c:v>
                </c:pt>
                <c:pt idx="264">
                  <c:v>82.756270898430586</c:v>
                </c:pt>
                <c:pt idx="265">
                  <c:v>83.312785926197193</c:v>
                </c:pt>
                <c:pt idx="266">
                  <c:v>83.864609564818892</c:v>
                </c:pt>
                <c:pt idx="267">
                  <c:v>84.414592176378264</c:v>
                </c:pt>
                <c:pt idx="268">
                  <c:v>84.995581559557337</c:v>
                </c:pt>
                <c:pt idx="269">
                  <c:v>85.325383793913488</c:v>
                </c:pt>
                <c:pt idx="270">
                  <c:v>85.756474815553318</c:v>
                </c:pt>
                <c:pt idx="271">
                  <c:v>86.604146658672022</c:v>
                </c:pt>
                <c:pt idx="272">
                  <c:v>86.989018211368204</c:v>
                </c:pt>
                <c:pt idx="273">
                  <c:v>87.490326651237424</c:v>
                </c:pt>
                <c:pt idx="274">
                  <c:v>88.22822321827968</c:v>
                </c:pt>
                <c:pt idx="275">
                  <c:v>88.66099377338027</c:v>
                </c:pt>
                <c:pt idx="276">
                  <c:v>89.05833263217302</c:v>
                </c:pt>
                <c:pt idx="277">
                  <c:v>89.707666107786707</c:v>
                </c:pt>
                <c:pt idx="278">
                  <c:v>90.153000865130764</c:v>
                </c:pt>
                <c:pt idx="279">
                  <c:v>90.658572736096559</c:v>
                </c:pt>
                <c:pt idx="280">
                  <c:v>91.345372727414485</c:v>
                </c:pt>
                <c:pt idx="281">
                  <c:v>91.796262864678056</c:v>
                </c:pt>
                <c:pt idx="282">
                  <c:v>92.327835205593558</c:v>
                </c:pt>
                <c:pt idx="283">
                  <c:v>92.905950002645852</c:v>
                </c:pt>
                <c:pt idx="284">
                  <c:v>93.470127901841053</c:v>
                </c:pt>
                <c:pt idx="285">
                  <c:v>93.980488058108662</c:v>
                </c:pt>
                <c:pt idx="286">
                  <c:v>94.537447193279675</c:v>
                </c:pt>
                <c:pt idx="287">
                  <c:v>95.101221358460762</c:v>
                </c:pt>
                <c:pt idx="288">
                  <c:v>95.665932186539223</c:v>
                </c:pt>
                <c:pt idx="289">
                  <c:v>96.19462994132796</c:v>
                </c:pt>
                <c:pt idx="290">
                  <c:v>96.778025579175051</c:v>
                </c:pt>
                <c:pt idx="291">
                  <c:v>97.351553957937625</c:v>
                </c:pt>
                <c:pt idx="292">
                  <c:v>97.865499272162964</c:v>
                </c:pt>
                <c:pt idx="293">
                  <c:v>98.444324641076449</c:v>
                </c:pt>
                <c:pt idx="294">
                  <c:v>98.946343652786709</c:v>
                </c:pt>
                <c:pt idx="295">
                  <c:v>99.50869667427564</c:v>
                </c:pt>
                <c:pt idx="296">
                  <c:v>100.08170827354125</c:v>
                </c:pt>
                <c:pt idx="297">
                  <c:v>100.58249993380281</c:v>
                </c:pt>
                <c:pt idx="298">
                  <c:v>101.17250066006036</c:v>
                </c:pt>
                <c:pt idx="299">
                  <c:v>101.67774954376257</c:v>
                </c:pt>
                <c:pt idx="300">
                  <c:v>102.25360343038228</c:v>
                </c:pt>
                <c:pt idx="301">
                  <c:v>102.7847235892354</c:v>
                </c:pt>
                <c:pt idx="302">
                  <c:v>103.33076575684103</c:v>
                </c:pt>
                <c:pt idx="303">
                  <c:v>103.88762799587523</c:v>
                </c:pt>
                <c:pt idx="304">
                  <c:v>104.44471632595572</c:v>
                </c:pt>
                <c:pt idx="305">
                  <c:v>104.99996362897384</c:v>
                </c:pt>
                <c:pt idx="306">
                  <c:v>105.55386246036217</c:v>
                </c:pt>
                <c:pt idx="307">
                  <c:v>106.09972698501005</c:v>
                </c:pt>
                <c:pt idx="308">
                  <c:v>106.51734944024143</c:v>
                </c:pt>
                <c:pt idx="309">
                  <c:v>106.96258730150903</c:v>
                </c:pt>
                <c:pt idx="310">
                  <c:v>107.77037829949697</c:v>
                </c:pt>
                <c:pt idx="311">
                  <c:v>108.1971655167002</c:v>
                </c:pt>
                <c:pt idx="312">
                  <c:v>108.61045186871226</c:v>
                </c:pt>
                <c:pt idx="313">
                  <c:v>109.36379529879274</c:v>
                </c:pt>
                <c:pt idx="314">
                  <c:v>109.83797281348087</c:v>
                </c:pt>
                <c:pt idx="315">
                  <c:v>110.25414182625754</c:v>
                </c:pt>
                <c:pt idx="316">
                  <c:v>110.88128608098589</c:v>
                </c:pt>
                <c:pt idx="317">
                  <c:v>111.3925102279678</c:v>
                </c:pt>
                <c:pt idx="318">
                  <c:v>111.97214306488932</c:v>
                </c:pt>
                <c:pt idx="319">
                  <c:v>112.60154822997987</c:v>
                </c:pt>
                <c:pt idx="320">
                  <c:v>113.06041615120724</c:v>
                </c:pt>
                <c:pt idx="321">
                  <c:v>113.57968267967806</c:v>
                </c:pt>
                <c:pt idx="322">
                  <c:v>114.11984648018108</c:v>
                </c:pt>
                <c:pt idx="323">
                  <c:v>114.67260678169012</c:v>
                </c:pt>
                <c:pt idx="324">
                  <c:v>115.19054906257544</c:v>
                </c:pt>
                <c:pt idx="325">
                  <c:v>115.75484000734406</c:v>
                </c:pt>
                <c:pt idx="326">
                  <c:v>116.30400707615694</c:v>
                </c:pt>
                <c:pt idx="327">
                  <c:v>116.82187668490944</c:v>
                </c:pt>
                <c:pt idx="328">
                  <c:v>117.40558723531187</c:v>
                </c:pt>
                <c:pt idx="329">
                  <c:v>117.9413907085513</c:v>
                </c:pt>
                <c:pt idx="330">
                  <c:v>118.47709728571429</c:v>
                </c:pt>
                <c:pt idx="331">
                  <c:v>119.07297637897383</c:v>
                </c:pt>
                <c:pt idx="332">
                  <c:v>119.57669107354124</c:v>
                </c:pt>
                <c:pt idx="333">
                  <c:v>120.14430071177061</c:v>
                </c:pt>
                <c:pt idx="334">
                  <c:v>120.73586792595573</c:v>
                </c:pt>
                <c:pt idx="335">
                  <c:v>121.27092852867202</c:v>
                </c:pt>
                <c:pt idx="336">
                  <c:v>121.78283094879274</c:v>
                </c:pt>
                <c:pt idx="337">
                  <c:v>122.37124903762573</c:v>
                </c:pt>
                <c:pt idx="338">
                  <c:v>122.84865642444667</c:v>
                </c:pt>
                <c:pt idx="339">
                  <c:v>123.43455521307845</c:v>
                </c:pt>
                <c:pt idx="340">
                  <c:v>123.97478361106639</c:v>
                </c:pt>
                <c:pt idx="341">
                  <c:v>124.5550624224346</c:v>
                </c:pt>
                <c:pt idx="342">
                  <c:v>125.11631728742454</c:v>
                </c:pt>
                <c:pt idx="343">
                  <c:v>125.65173317605633</c:v>
                </c:pt>
                <c:pt idx="344">
                  <c:v>126.20365371086517</c:v>
                </c:pt>
                <c:pt idx="345">
                  <c:v>126.72960607434605</c:v>
                </c:pt>
                <c:pt idx="346">
                  <c:v>127.29933935352111</c:v>
                </c:pt>
                <c:pt idx="347">
                  <c:v>127.69016194537222</c:v>
                </c:pt>
                <c:pt idx="348">
                  <c:v>128.12791457816903</c:v>
                </c:pt>
                <c:pt idx="349">
                  <c:v>128.93175705764588</c:v>
                </c:pt>
                <c:pt idx="350">
                  <c:v>129.31698389627766</c:v>
                </c:pt>
                <c:pt idx="351">
                  <c:v>129.77782203943661</c:v>
                </c:pt>
                <c:pt idx="352">
                  <c:v>130.41291177937626</c:v>
                </c:pt>
                <c:pt idx="353">
                  <c:v>130.83806791106639</c:v>
                </c:pt>
                <c:pt idx="354">
                  <c:v>131.38513556307845</c:v>
                </c:pt>
                <c:pt idx="355">
                  <c:v>132.00636107726356</c:v>
                </c:pt>
                <c:pt idx="356">
                  <c:v>132.48974372726357</c:v>
                </c:pt>
                <c:pt idx="357">
                  <c:v>133.00164614748488</c:v>
                </c:pt>
                <c:pt idx="358">
                  <c:v>133.6801453676056</c:v>
                </c:pt>
                <c:pt idx="359">
                  <c:v>134.08513902313882</c:v>
                </c:pt>
                <c:pt idx="360">
                  <c:v>134.67785284185109</c:v>
                </c:pt>
                <c:pt idx="361">
                  <c:v>135.20235176297788</c:v>
                </c:pt>
                <c:pt idx="362">
                  <c:v>135.76900051428569</c:v>
                </c:pt>
                <c:pt idx="363">
                  <c:v>136.29353173420523</c:v>
                </c:pt>
                <c:pt idx="364">
                  <c:v>136.87381054547285</c:v>
                </c:pt>
                <c:pt idx="365">
                  <c:v>137.41930363490945</c:v>
                </c:pt>
                <c:pt idx="366">
                  <c:v>137.97206393641849</c:v>
                </c:pt>
                <c:pt idx="367">
                  <c:v>138.49310689446679</c:v>
                </c:pt>
                <c:pt idx="368">
                  <c:v>139.01347965402414</c:v>
                </c:pt>
                <c:pt idx="369">
                  <c:v>139.59547837223337</c:v>
                </c:pt>
                <c:pt idx="370">
                  <c:v>140.13765276810867</c:v>
                </c:pt>
                <c:pt idx="371">
                  <c:v>140.66922510905434</c:v>
                </c:pt>
                <c:pt idx="372">
                  <c:v>141.26445822796779</c:v>
                </c:pt>
                <c:pt idx="373">
                  <c:v>141.78672853732394</c:v>
                </c:pt>
                <c:pt idx="374">
                  <c:v>142.35265056750501</c:v>
                </c:pt>
                <c:pt idx="375">
                  <c:v>142.89464732042254</c:v>
                </c:pt>
                <c:pt idx="376">
                  <c:v>143.44412930181085</c:v>
                </c:pt>
                <c:pt idx="377">
                  <c:v>143.96959718450702</c:v>
                </c:pt>
                <c:pt idx="378">
                  <c:v>144.55475310261568</c:v>
                </c:pt>
                <c:pt idx="379">
                  <c:v>145.07560226841045</c:v>
                </c:pt>
                <c:pt idx="380">
                  <c:v>145.63401484597586</c:v>
                </c:pt>
                <c:pt idx="381">
                  <c:v>146.19827349195168</c:v>
                </c:pt>
                <c:pt idx="382">
                  <c:v>146.74040751448692</c:v>
                </c:pt>
                <c:pt idx="383">
                  <c:v>147.25747772987927</c:v>
                </c:pt>
                <c:pt idx="384">
                  <c:v>147.78000642907443</c:v>
                </c:pt>
                <c:pt idx="385">
                  <c:v>148.31545461639837</c:v>
                </c:pt>
                <c:pt idx="386">
                  <c:v>148.76786279356136</c:v>
                </c:pt>
              </c:numCache>
            </c:numRef>
          </c:xVal>
          <c:yVal>
            <c:numRef>
              <c:f>'7.00 K'!$K$14:$K$400</c:f>
              <c:numCache>
                <c:formatCode>General</c:formatCode>
                <c:ptCount val="387"/>
                <c:pt idx="0">
                  <c:v>6.2842727688117994E-3</c:v>
                </c:pt>
                <c:pt idx="1">
                  <c:v>7.841838588118849E-3</c:v>
                </c:pt>
                <c:pt idx="2">
                  <c:v>7.7146903580197768E-3</c:v>
                </c:pt>
                <c:pt idx="3">
                  <c:v>7.7464774155446003E-3</c:v>
                </c:pt>
                <c:pt idx="4">
                  <c:v>9.7172749827722504E-3</c:v>
                </c:pt>
                <c:pt idx="5">
                  <c:v>1.0670886708910837E-2</c:v>
                </c:pt>
                <c:pt idx="6">
                  <c:v>1.1465563147326774E-2</c:v>
                </c:pt>
                <c:pt idx="7">
                  <c:v>1.3849592462574251E-2</c:v>
                </c:pt>
                <c:pt idx="8">
                  <c:v>1.4676055958514844E-2</c:v>
                </c:pt>
                <c:pt idx="9">
                  <c:v>1.4548907728316851E-2</c:v>
                </c:pt>
                <c:pt idx="10">
                  <c:v>1.5883964144851409E-2</c:v>
                </c:pt>
                <c:pt idx="11">
                  <c:v>1.7918335827227738E-2</c:v>
                </c:pt>
                <c:pt idx="12">
                  <c:v>1.7314381733960327E-2</c:v>
                </c:pt>
                <c:pt idx="13">
                  <c:v>2.0620235717821733E-2</c:v>
                </c:pt>
                <c:pt idx="14">
                  <c:v>2.0715596890395982E-2</c:v>
                </c:pt>
                <c:pt idx="15">
                  <c:v>2.2432097997425682E-2</c:v>
                </c:pt>
                <c:pt idx="16">
                  <c:v>2.3735367356336634E-2</c:v>
                </c:pt>
                <c:pt idx="17">
                  <c:v>2.4275747334554454E-2</c:v>
                </c:pt>
                <c:pt idx="18">
                  <c:v>2.5960461383960437E-2</c:v>
                </c:pt>
                <c:pt idx="19">
                  <c:v>2.8757722447128681E-2</c:v>
                </c:pt>
                <c:pt idx="20">
                  <c:v>2.9425250655445545E-2</c:v>
                </c:pt>
                <c:pt idx="21">
                  <c:v>2.8884870677326674E-2</c:v>
                </c:pt>
                <c:pt idx="22">
                  <c:v>3.2254298776138612E-2</c:v>
                </c:pt>
                <c:pt idx="23">
                  <c:v>3.3907225768118721E-2</c:v>
                </c:pt>
                <c:pt idx="24">
                  <c:v>3.711771857930693E-2</c:v>
                </c:pt>
                <c:pt idx="25">
                  <c:v>3.7594524442277177E-2</c:v>
                </c:pt>
                <c:pt idx="26">
                  <c:v>3.9978553757524654E-2</c:v>
                </c:pt>
                <c:pt idx="27">
                  <c:v>4.1091100771287081E-2</c:v>
                </c:pt>
                <c:pt idx="28">
                  <c:v>4.322083362623752E-2</c:v>
                </c:pt>
                <c:pt idx="29">
                  <c:v>4.4460528870197968E-2</c:v>
                </c:pt>
                <c:pt idx="30">
                  <c:v>4.6113455862079128E-2</c:v>
                </c:pt>
                <c:pt idx="31">
                  <c:v>4.617702997712872E-2</c:v>
                </c:pt>
                <c:pt idx="32">
                  <c:v>4.9006078097920708E-2</c:v>
                </c:pt>
                <c:pt idx="33">
                  <c:v>5.0055050996633682E-2</c:v>
                </c:pt>
                <c:pt idx="34">
                  <c:v>5.1898700333762315E-2</c:v>
                </c:pt>
                <c:pt idx="35">
                  <c:v>5.2725163829702881E-2</c:v>
                </c:pt>
                <c:pt idx="36">
                  <c:v>5.593565664089109E-2</c:v>
                </c:pt>
                <c:pt idx="37">
                  <c:v>5.5013831972277216E-2</c:v>
                </c:pt>
                <c:pt idx="38">
                  <c:v>5.7302500114950444E-2</c:v>
                </c:pt>
                <c:pt idx="39">
                  <c:v>6.0290483523366273E-2</c:v>
                </c:pt>
                <c:pt idx="40">
                  <c:v>6.0576567041188106E-2</c:v>
                </c:pt>
                <c:pt idx="41">
                  <c:v>6.4263865715445512E-2</c:v>
                </c:pt>
                <c:pt idx="42">
                  <c:v>6.3882421025049541E-2</c:v>
                </c:pt>
                <c:pt idx="43">
                  <c:v>6.655253385811874E-2</c:v>
                </c:pt>
                <c:pt idx="44">
                  <c:v>6.6775043260792061E-2</c:v>
                </c:pt>
                <c:pt idx="45">
                  <c:v>6.9159072576039565E-2</c:v>
                </c:pt>
                <c:pt idx="46">
                  <c:v>7.2751010077722666E-2</c:v>
                </c:pt>
                <c:pt idx="47">
                  <c:v>7.4499298242178241E-2</c:v>
                </c:pt>
                <c:pt idx="48">
                  <c:v>7.6787966384851469E-2</c:v>
                </c:pt>
                <c:pt idx="49">
                  <c:v>7.7805152226039537E-2</c:v>
                </c:pt>
                <c:pt idx="50">
                  <c:v>7.8536254549306905E-2</c:v>
                </c:pt>
                <c:pt idx="51">
                  <c:v>8.1333515612574236E-2</c:v>
                </c:pt>
                <c:pt idx="52">
                  <c:v>8.1428876785148485E-2</c:v>
                </c:pt>
                <c:pt idx="53">
                  <c:v>8.4385073136039546E-2</c:v>
                </c:pt>
                <c:pt idx="54">
                  <c:v>8.4957240171683102E-2</c:v>
                </c:pt>
                <c:pt idx="55">
                  <c:v>8.6800889508811846E-2</c:v>
                </c:pt>
                <c:pt idx="56">
                  <c:v>8.8676325903465275E-2</c:v>
                </c:pt>
                <c:pt idx="57">
                  <c:v>9.0265678780296982E-2</c:v>
                </c:pt>
                <c:pt idx="58">
                  <c:v>9.3698680994257433E-2</c:v>
                </c:pt>
                <c:pt idx="59">
                  <c:v>9.255434692297021E-2</c:v>
                </c:pt>
                <c:pt idx="60">
                  <c:v>9.6813812632871282E-2</c:v>
                </c:pt>
                <c:pt idx="61">
                  <c:v>9.7576702013762395E-2</c:v>
                </c:pt>
                <c:pt idx="62">
                  <c:v>9.8117081991881155E-2</c:v>
                </c:pt>
                <c:pt idx="63">
                  <c:v>9.9865370156336591E-2</c:v>
                </c:pt>
                <c:pt idx="64">
                  <c:v>0.10069183365227716</c:v>
                </c:pt>
                <c:pt idx="65">
                  <c:v>0.10250369593188111</c:v>
                </c:pt>
                <c:pt idx="66">
                  <c:v>0.10425198409643563</c:v>
                </c:pt>
                <c:pt idx="67">
                  <c:v>0.10418840998128709</c:v>
                </c:pt>
                <c:pt idx="68">
                  <c:v>0.10663601341168311</c:v>
                </c:pt>
                <c:pt idx="69">
                  <c:v>0.10727175456237625</c:v>
                </c:pt>
                <c:pt idx="70">
                  <c:v>0.11045046031603956</c:v>
                </c:pt>
                <c:pt idx="71">
                  <c:v>0.11229410965316833</c:v>
                </c:pt>
                <c:pt idx="72">
                  <c:v>0.11356559195455443</c:v>
                </c:pt>
                <c:pt idx="73">
                  <c:v>0.11604498244247527</c:v>
                </c:pt>
                <c:pt idx="74">
                  <c:v>0.11588604715475248</c:v>
                </c:pt>
                <c:pt idx="75">
                  <c:v>0.11763433531930684</c:v>
                </c:pt>
                <c:pt idx="76">
                  <c:v>0.11925547525366337</c:v>
                </c:pt>
                <c:pt idx="77">
                  <c:v>0.12281562569772275</c:v>
                </c:pt>
                <c:pt idx="78">
                  <c:v>0.12383281153891092</c:v>
                </c:pt>
                <c:pt idx="79">
                  <c:v>0.12491357149514853</c:v>
                </c:pt>
                <c:pt idx="80">
                  <c:v>0.1266300726020792</c:v>
                </c:pt>
                <c:pt idx="81">
                  <c:v>0.12694794317742569</c:v>
                </c:pt>
                <c:pt idx="82">
                  <c:v>0.12745653609801977</c:v>
                </c:pt>
                <c:pt idx="83">
                  <c:v>0.12980877835574262</c:v>
                </c:pt>
                <c:pt idx="84">
                  <c:v>0.13276497470663365</c:v>
                </c:pt>
                <c:pt idx="85">
                  <c:v>0.1326378264765346</c:v>
                </c:pt>
                <c:pt idx="86">
                  <c:v>0.13664299572613861</c:v>
                </c:pt>
                <c:pt idx="87">
                  <c:v>0.13594368046029692</c:v>
                </c:pt>
                <c:pt idx="88">
                  <c:v>0.13835949683306925</c:v>
                </c:pt>
                <c:pt idx="89">
                  <c:v>0.14109318378118804</c:v>
                </c:pt>
                <c:pt idx="90">
                  <c:v>0.1425871754854455</c:v>
                </c:pt>
                <c:pt idx="91">
                  <c:v>0.14338185192386127</c:v>
                </c:pt>
                <c:pt idx="92">
                  <c:v>0.14541622360623763</c:v>
                </c:pt>
                <c:pt idx="93">
                  <c:v>0.14621090004465342</c:v>
                </c:pt>
                <c:pt idx="94">
                  <c:v>0.14846778112970294</c:v>
                </c:pt>
                <c:pt idx="95">
                  <c:v>0.14881743876257422</c:v>
                </c:pt>
                <c:pt idx="96">
                  <c:v>0.15161469982584155</c:v>
                </c:pt>
                <c:pt idx="97">
                  <c:v>0.15275903389712864</c:v>
                </c:pt>
                <c:pt idx="98">
                  <c:v>0.15523842438495039</c:v>
                </c:pt>
                <c:pt idx="99">
                  <c:v>0.15705028666455437</c:v>
                </c:pt>
                <c:pt idx="100">
                  <c:v>0.1578449631029703</c:v>
                </c:pt>
                <c:pt idx="101">
                  <c:v>0.15883036188663363</c:v>
                </c:pt>
                <c:pt idx="102">
                  <c:v>0.16105545591415837</c:v>
                </c:pt>
                <c:pt idx="103">
                  <c:v>0.16185013235257417</c:v>
                </c:pt>
                <c:pt idx="104">
                  <c:v>0.16359842051712864</c:v>
                </c:pt>
                <c:pt idx="105">
                  <c:v>0.16397986520752478</c:v>
                </c:pt>
                <c:pt idx="106">
                  <c:v>0.1663003204077228</c:v>
                </c:pt>
                <c:pt idx="107">
                  <c:v>0.16766716388178213</c:v>
                </c:pt>
                <c:pt idx="108">
                  <c:v>0.16976510967920794</c:v>
                </c:pt>
                <c:pt idx="109">
                  <c:v>0.1702101284846535</c:v>
                </c:pt>
                <c:pt idx="110">
                  <c:v>0.1738338530438614</c:v>
                </c:pt>
                <c:pt idx="111">
                  <c:v>0.17513712240287127</c:v>
                </c:pt>
                <c:pt idx="112">
                  <c:v>0.17710791997009895</c:v>
                </c:pt>
                <c:pt idx="113">
                  <c:v>0.1764086047042574</c:v>
                </c:pt>
                <c:pt idx="114">
                  <c:v>0.17942837517029697</c:v>
                </c:pt>
                <c:pt idx="115">
                  <c:v>0.18054092218405943</c:v>
                </c:pt>
                <c:pt idx="116">
                  <c:v>0.18308388678693063</c:v>
                </c:pt>
                <c:pt idx="117">
                  <c:v>0.1845460914336633</c:v>
                </c:pt>
                <c:pt idx="118">
                  <c:v>0.18324282207465342</c:v>
                </c:pt>
                <c:pt idx="119">
                  <c:v>0.18483217495148513</c:v>
                </c:pt>
                <c:pt idx="120">
                  <c:v>0.18759764895712872</c:v>
                </c:pt>
                <c:pt idx="121">
                  <c:v>0.19001346532990088</c:v>
                </c:pt>
                <c:pt idx="122">
                  <c:v>0.19300144873831673</c:v>
                </c:pt>
                <c:pt idx="123">
                  <c:v>0.19141209586158409</c:v>
                </c:pt>
                <c:pt idx="124">
                  <c:v>0.19455901455762378</c:v>
                </c:pt>
                <c:pt idx="125">
                  <c:v>0.19640266389475242</c:v>
                </c:pt>
                <c:pt idx="126">
                  <c:v>0.19811916500178212</c:v>
                </c:pt>
                <c:pt idx="127">
                  <c:v>0.19986745316623752</c:v>
                </c:pt>
                <c:pt idx="128">
                  <c:v>0.19942243436079199</c:v>
                </c:pt>
                <c:pt idx="129">
                  <c:v>0.20161574133079202</c:v>
                </c:pt>
                <c:pt idx="130">
                  <c:v>0.20298258480485151</c:v>
                </c:pt>
                <c:pt idx="131">
                  <c:v>0.20536661412009899</c:v>
                </c:pt>
                <c:pt idx="132">
                  <c:v>0.20632022584613866</c:v>
                </c:pt>
                <c:pt idx="133">
                  <c:v>0.20889497750663361</c:v>
                </c:pt>
                <c:pt idx="134">
                  <c:v>0.20933999631217823</c:v>
                </c:pt>
                <c:pt idx="135">
                  <c:v>0.21121543270683163</c:v>
                </c:pt>
                <c:pt idx="136">
                  <c:v>0.21356767496445542</c:v>
                </c:pt>
                <c:pt idx="137">
                  <c:v>0.21391733259742571</c:v>
                </c:pt>
                <c:pt idx="138">
                  <c:v>0.21588813016465344</c:v>
                </c:pt>
                <c:pt idx="139">
                  <c:v>0.21769999244425742</c:v>
                </c:pt>
                <c:pt idx="140">
                  <c:v>0.21849466888267327</c:v>
                </c:pt>
                <c:pt idx="141">
                  <c:v>0.22087869819792078</c:v>
                </c:pt>
                <c:pt idx="142">
                  <c:v>0.22373953337613856</c:v>
                </c:pt>
                <c:pt idx="143">
                  <c:v>0.2236759592610891</c:v>
                </c:pt>
                <c:pt idx="144">
                  <c:v>0.22574211800099009</c:v>
                </c:pt>
                <c:pt idx="145">
                  <c:v>0.22946120373277226</c:v>
                </c:pt>
                <c:pt idx="146">
                  <c:v>0.23063732486158414</c:v>
                </c:pt>
                <c:pt idx="147">
                  <c:v>0.23085983426435641</c:v>
                </c:pt>
                <c:pt idx="148">
                  <c:v>0.23200416833564355</c:v>
                </c:pt>
                <c:pt idx="149">
                  <c:v>0.2344199847084158</c:v>
                </c:pt>
                <c:pt idx="150">
                  <c:v>0.23654971756336632</c:v>
                </c:pt>
                <c:pt idx="151">
                  <c:v>0.23610469875792076</c:v>
                </c:pt>
                <c:pt idx="152">
                  <c:v>0.23982378448970293</c:v>
                </c:pt>
                <c:pt idx="153">
                  <c:v>0.24160385971168316</c:v>
                </c:pt>
                <c:pt idx="154">
                  <c:v>0.24099990561851481</c:v>
                </c:pt>
                <c:pt idx="155">
                  <c:v>0.2461494089394059</c:v>
                </c:pt>
                <c:pt idx="156">
                  <c:v>0.2459268995366336</c:v>
                </c:pt>
                <c:pt idx="157">
                  <c:v>0.24821556767930691</c:v>
                </c:pt>
                <c:pt idx="158">
                  <c:v>0.24926454057801975</c:v>
                </c:pt>
                <c:pt idx="159">
                  <c:v>0.24986849467118807</c:v>
                </c:pt>
                <c:pt idx="160">
                  <c:v>0.25129891226039602</c:v>
                </c:pt>
                <c:pt idx="161">
                  <c:v>0.25479548858940593</c:v>
                </c:pt>
                <c:pt idx="162">
                  <c:v>0.25552659091267321</c:v>
                </c:pt>
                <c:pt idx="163">
                  <c:v>0.25940461193217818</c:v>
                </c:pt>
                <c:pt idx="164">
                  <c:v>0.25921388958693065</c:v>
                </c:pt>
                <c:pt idx="165">
                  <c:v>0.26118468715415838</c:v>
                </c:pt>
                <c:pt idx="166">
                  <c:v>0.26455411525306927</c:v>
                </c:pt>
                <c:pt idx="167">
                  <c:v>0.26445875408049502</c:v>
                </c:pt>
                <c:pt idx="168">
                  <c:v>0.26760567277653463</c:v>
                </c:pt>
                <c:pt idx="169">
                  <c:v>0.26960825740138611</c:v>
                </c:pt>
                <c:pt idx="170">
                  <c:v>0.27307304667287124</c:v>
                </c:pt>
                <c:pt idx="171">
                  <c:v>0.27100688793297023</c:v>
                </c:pt>
                <c:pt idx="172">
                  <c:v>0.27415380662910888</c:v>
                </c:pt>
                <c:pt idx="173">
                  <c:v>0.2766649841744554</c:v>
                </c:pt>
                <c:pt idx="174">
                  <c:v>0.27723715121019799</c:v>
                </c:pt>
                <c:pt idx="175">
                  <c:v>0.27869935585683159</c:v>
                </c:pt>
                <c:pt idx="176">
                  <c:v>0.28073372753920789</c:v>
                </c:pt>
                <c:pt idx="177">
                  <c:v>0.28181448749544552</c:v>
                </c:pt>
                <c:pt idx="178">
                  <c:v>0.2838806462352475</c:v>
                </c:pt>
                <c:pt idx="179">
                  <c:v>0.28486604501891089</c:v>
                </c:pt>
                <c:pt idx="180">
                  <c:v>0.28512034147920784</c:v>
                </c:pt>
                <c:pt idx="181">
                  <c:v>0.28823547311782177</c:v>
                </c:pt>
                <c:pt idx="182">
                  <c:v>0.29065128949059404</c:v>
                </c:pt>
                <c:pt idx="183">
                  <c:v>0.2921134941372277</c:v>
                </c:pt>
                <c:pt idx="184">
                  <c:v>0.29170026238930691</c:v>
                </c:pt>
                <c:pt idx="185">
                  <c:v>0.29357569878396039</c:v>
                </c:pt>
                <c:pt idx="186">
                  <c:v>0.2955147092936633</c:v>
                </c:pt>
                <c:pt idx="187">
                  <c:v>0.29748550686089104</c:v>
                </c:pt>
                <c:pt idx="188">
                  <c:v>0.29913843385277222</c:v>
                </c:pt>
                <c:pt idx="189">
                  <c:v>0.3003463420392079</c:v>
                </c:pt>
                <c:pt idx="190">
                  <c:v>0.30212641726128708</c:v>
                </c:pt>
                <c:pt idx="191">
                  <c:v>0.30288930664207919</c:v>
                </c:pt>
                <c:pt idx="192">
                  <c:v>0.30629052179851479</c:v>
                </c:pt>
                <c:pt idx="193">
                  <c:v>0.30915135697683166</c:v>
                </c:pt>
                <c:pt idx="194">
                  <c:v>0.30934207932207919</c:v>
                </c:pt>
                <c:pt idx="195">
                  <c:v>0.310263903990594</c:v>
                </c:pt>
                <c:pt idx="196">
                  <c:v>0.31318831328396035</c:v>
                </c:pt>
                <c:pt idx="197">
                  <c:v>0.31480945321831677</c:v>
                </c:pt>
                <c:pt idx="198">
                  <c:v>0.31894177069801977</c:v>
                </c:pt>
                <c:pt idx="199">
                  <c:v>0.31598557434712865</c:v>
                </c:pt>
                <c:pt idx="200">
                  <c:v>0.31856032600762374</c:v>
                </c:pt>
                <c:pt idx="201">
                  <c:v>0.3215165223585148</c:v>
                </c:pt>
                <c:pt idx="202">
                  <c:v>0.32504488574504942</c:v>
                </c:pt>
                <c:pt idx="203">
                  <c:v>0.32596671041366337</c:v>
                </c:pt>
                <c:pt idx="204">
                  <c:v>0.32711104448495043</c:v>
                </c:pt>
                <c:pt idx="205">
                  <c:v>0.32781035975079204</c:v>
                </c:pt>
                <c:pt idx="206">
                  <c:v>0.33083013021673263</c:v>
                </c:pt>
                <c:pt idx="207">
                  <c:v>0.33098906550445539</c:v>
                </c:pt>
                <c:pt idx="208">
                  <c:v>0.33350024304980197</c:v>
                </c:pt>
                <c:pt idx="209">
                  <c:v>0.33486708652386138</c:v>
                </c:pt>
                <c:pt idx="210">
                  <c:v>0.33915833929128708</c:v>
                </c:pt>
                <c:pt idx="211">
                  <c:v>0.34046160865029701</c:v>
                </c:pt>
                <c:pt idx="212">
                  <c:v>0.34128807214623758</c:v>
                </c:pt>
                <c:pt idx="213">
                  <c:v>0.34252776739019797</c:v>
                </c:pt>
                <c:pt idx="214">
                  <c:v>0.34503894493554449</c:v>
                </c:pt>
                <c:pt idx="215">
                  <c:v>0.34577004725891086</c:v>
                </c:pt>
                <c:pt idx="216">
                  <c:v>0.34789978011386136</c:v>
                </c:pt>
                <c:pt idx="217">
                  <c:v>0.35009308708386133</c:v>
                </c:pt>
                <c:pt idx="218">
                  <c:v>0.35260426462920791</c:v>
                </c:pt>
                <c:pt idx="219">
                  <c:v>0.35346251518277222</c:v>
                </c:pt>
                <c:pt idx="220">
                  <c:v>0.3553379515774257</c:v>
                </c:pt>
                <c:pt idx="221">
                  <c:v>0.35600547978564351</c:v>
                </c:pt>
                <c:pt idx="222">
                  <c:v>0.35749947148990097</c:v>
                </c:pt>
                <c:pt idx="223">
                  <c:v>0.36223574306277223</c:v>
                </c:pt>
                <c:pt idx="224">
                  <c:v>0.36630448642752472</c:v>
                </c:pt>
                <c:pt idx="225">
                  <c:v>0.36903817337564349</c:v>
                </c:pt>
                <c:pt idx="226">
                  <c:v>0.37186722149633655</c:v>
                </c:pt>
                <c:pt idx="227">
                  <c:v>0.3736790837759405</c:v>
                </c:pt>
                <c:pt idx="228">
                  <c:v>0.37733459539267322</c:v>
                </c:pt>
                <c:pt idx="229">
                  <c:v>0.38213444108069305</c:v>
                </c:pt>
                <c:pt idx="230">
                  <c:v>0.383946303360297</c:v>
                </c:pt>
                <c:pt idx="231">
                  <c:v>0.38722037028653461</c:v>
                </c:pt>
                <c:pt idx="232">
                  <c:v>0.39074873367306928</c:v>
                </c:pt>
                <c:pt idx="233">
                  <c:v>0.39414994882950494</c:v>
                </c:pt>
                <c:pt idx="234">
                  <c:v>0.39631146874198014</c:v>
                </c:pt>
                <c:pt idx="235">
                  <c:v>0.40139739794782175</c:v>
                </c:pt>
                <c:pt idx="236">
                  <c:v>0.40279602847940588</c:v>
                </c:pt>
                <c:pt idx="237">
                  <c:v>0.40715085536188111</c:v>
                </c:pt>
                <c:pt idx="238">
                  <c:v>0.40988454231009896</c:v>
                </c:pt>
                <c:pt idx="239">
                  <c:v>0.41239571985544549</c:v>
                </c:pt>
                <c:pt idx="240">
                  <c:v>0.41611480558722769</c:v>
                </c:pt>
                <c:pt idx="241">
                  <c:v>0.42024712306693068</c:v>
                </c:pt>
                <c:pt idx="242">
                  <c:v>0.42139145713831677</c:v>
                </c:pt>
                <c:pt idx="243">
                  <c:v>0.42514232992762374</c:v>
                </c:pt>
                <c:pt idx="244">
                  <c:v>0.42914749917722766</c:v>
                </c:pt>
                <c:pt idx="245">
                  <c:v>0.43350232605970296</c:v>
                </c:pt>
                <c:pt idx="246">
                  <c:v>0.4347102342460395</c:v>
                </c:pt>
                <c:pt idx="247">
                  <c:v>0.43776179176960395</c:v>
                </c:pt>
                <c:pt idx="248">
                  <c:v>0.44033654343</c:v>
                </c:pt>
                <c:pt idx="249">
                  <c:v>0.44424635150702968</c:v>
                </c:pt>
                <c:pt idx="250">
                  <c:v>0.44663038082227718</c:v>
                </c:pt>
                <c:pt idx="251">
                  <c:v>0.45143022651029696</c:v>
                </c:pt>
                <c:pt idx="252">
                  <c:v>0.45473608049405939</c:v>
                </c:pt>
                <c:pt idx="253">
                  <c:v>0.45807372153544557</c:v>
                </c:pt>
                <c:pt idx="254">
                  <c:v>0.45956771323960388</c:v>
                </c:pt>
                <c:pt idx="255">
                  <c:v>0.46436755892762371</c:v>
                </c:pt>
                <c:pt idx="256">
                  <c:v>0.46751447762376236</c:v>
                </c:pt>
                <c:pt idx="257">
                  <c:v>0.47043888691712865</c:v>
                </c:pt>
                <c:pt idx="258">
                  <c:v>0.47329972209544557</c:v>
                </c:pt>
                <c:pt idx="259">
                  <c:v>0.47654200196415841</c:v>
                </c:pt>
                <c:pt idx="260">
                  <c:v>0.48070610650138607</c:v>
                </c:pt>
                <c:pt idx="261">
                  <c:v>0.48515629455653464</c:v>
                </c:pt>
                <c:pt idx="262">
                  <c:v>0.48912967674861385</c:v>
                </c:pt>
                <c:pt idx="263">
                  <c:v>0.49119583548851481</c:v>
                </c:pt>
                <c:pt idx="264">
                  <c:v>0.49402488360920793</c:v>
                </c:pt>
                <c:pt idx="265">
                  <c:v>0.49822077520405939</c:v>
                </c:pt>
                <c:pt idx="266">
                  <c:v>0.50044586923158407</c:v>
                </c:pt>
                <c:pt idx="267">
                  <c:v>0.50693042896900986</c:v>
                </c:pt>
                <c:pt idx="268">
                  <c:v>0.50772510540742566</c:v>
                </c:pt>
                <c:pt idx="269">
                  <c:v>0.51341498870653468</c:v>
                </c:pt>
                <c:pt idx="270">
                  <c:v>0.51643475917247517</c:v>
                </c:pt>
                <c:pt idx="271">
                  <c:v>0.51974061315623765</c:v>
                </c:pt>
                <c:pt idx="272">
                  <c:v>0.52002669667405943</c:v>
                </c:pt>
                <c:pt idx="273">
                  <c:v>0.52498547764980197</c:v>
                </c:pt>
                <c:pt idx="274">
                  <c:v>0.5293403045322771</c:v>
                </c:pt>
                <c:pt idx="275">
                  <c:v>0.53166075973247517</c:v>
                </c:pt>
                <c:pt idx="276">
                  <c:v>0.53506197488891083</c:v>
                </c:pt>
                <c:pt idx="277">
                  <c:v>0.53684205011089103</c:v>
                </c:pt>
                <c:pt idx="278">
                  <c:v>0.54017969115227715</c:v>
                </c:pt>
                <c:pt idx="279">
                  <c:v>0.54685497323495047</c:v>
                </c:pt>
                <c:pt idx="280">
                  <c:v>0.54695033440752472</c:v>
                </c:pt>
                <c:pt idx="281">
                  <c:v>0.55267200476415845</c:v>
                </c:pt>
                <c:pt idx="282">
                  <c:v>0.55416599646831677</c:v>
                </c:pt>
                <c:pt idx="283">
                  <c:v>0.55963337036465344</c:v>
                </c:pt>
                <c:pt idx="284">
                  <c:v>0.56239884437029697</c:v>
                </c:pt>
                <c:pt idx="285">
                  <c:v>0.5651643183759405</c:v>
                </c:pt>
                <c:pt idx="286">
                  <c:v>0.56856553353237627</c:v>
                </c:pt>
                <c:pt idx="287">
                  <c:v>0.57174423928603957</c:v>
                </c:pt>
                <c:pt idx="288">
                  <c:v>0.57505009326980194</c:v>
                </c:pt>
                <c:pt idx="289">
                  <c:v>0.58096248597158406</c:v>
                </c:pt>
                <c:pt idx="290">
                  <c:v>0.58493586816366339</c:v>
                </c:pt>
                <c:pt idx="291">
                  <c:v>0.59068932557782172</c:v>
                </c:pt>
                <c:pt idx="292">
                  <c:v>0.59259654902999992</c:v>
                </c:pt>
                <c:pt idx="293">
                  <c:v>0.59679244062485148</c:v>
                </c:pt>
                <c:pt idx="294">
                  <c:v>0.5995261275729703</c:v>
                </c:pt>
                <c:pt idx="295">
                  <c:v>0.60299091684445538</c:v>
                </c:pt>
                <c:pt idx="296">
                  <c:v>0.6092211801215841</c:v>
                </c:pt>
                <c:pt idx="297">
                  <c:v>0.61363958111920791</c:v>
                </c:pt>
                <c:pt idx="298">
                  <c:v>0.61637326806732673</c:v>
                </c:pt>
                <c:pt idx="299">
                  <c:v>0.62257174428693063</c:v>
                </c:pt>
                <c:pt idx="300">
                  <c:v>0.6263226170762376</c:v>
                </c:pt>
                <c:pt idx="301">
                  <c:v>0.62896094285178217</c:v>
                </c:pt>
                <c:pt idx="302">
                  <c:v>0.63550907670425738</c:v>
                </c:pt>
                <c:pt idx="303">
                  <c:v>0.63833812482504948</c:v>
                </c:pt>
                <c:pt idx="304">
                  <c:v>0.64355120226099005</c:v>
                </c:pt>
                <c:pt idx="305">
                  <c:v>0.64825568677643564</c:v>
                </c:pt>
                <c:pt idx="306">
                  <c:v>0.65264230071643559</c:v>
                </c:pt>
                <c:pt idx="307">
                  <c:v>0.65696534054148503</c:v>
                </c:pt>
                <c:pt idx="308">
                  <c:v>0.66004868512247516</c:v>
                </c:pt>
                <c:pt idx="309">
                  <c:v>0.66481674375297029</c:v>
                </c:pt>
                <c:pt idx="310">
                  <c:v>0.67041126587940592</c:v>
                </c:pt>
                <c:pt idx="311">
                  <c:v>0.67581506566059402</c:v>
                </c:pt>
                <c:pt idx="312">
                  <c:v>0.67893019729920789</c:v>
                </c:pt>
                <c:pt idx="313">
                  <c:v>0.68509688646128708</c:v>
                </c:pt>
                <c:pt idx="314">
                  <c:v>0.6884981016176237</c:v>
                </c:pt>
                <c:pt idx="315">
                  <c:v>0.69336152142079199</c:v>
                </c:pt>
                <c:pt idx="316">
                  <c:v>0.70083147994188111</c:v>
                </c:pt>
                <c:pt idx="317">
                  <c:v>0.70356516689000004</c:v>
                </c:pt>
                <c:pt idx="318">
                  <c:v>0.71211588536732662</c:v>
                </c:pt>
                <c:pt idx="319">
                  <c:v>0.71774219455128718</c:v>
                </c:pt>
                <c:pt idx="320">
                  <c:v>0.72015801092405929</c:v>
                </c:pt>
                <c:pt idx="321">
                  <c:v>0.72266918846940587</c:v>
                </c:pt>
                <c:pt idx="322">
                  <c:v>0.73090203637138607</c:v>
                </c:pt>
                <c:pt idx="323">
                  <c:v>0.73773625374174256</c:v>
                </c:pt>
                <c:pt idx="324">
                  <c:v>0.74310826646541583</c:v>
                </c:pt>
                <c:pt idx="325">
                  <c:v>0.74921138151242572</c:v>
                </c:pt>
                <c:pt idx="326">
                  <c:v>0.75540985773204949</c:v>
                </c:pt>
                <c:pt idx="327">
                  <c:v>0.75769852587468323</c:v>
                </c:pt>
                <c:pt idx="328">
                  <c:v>0.76529563262591083</c:v>
                </c:pt>
                <c:pt idx="329">
                  <c:v>0.77085836769480198</c:v>
                </c:pt>
                <c:pt idx="330">
                  <c:v>0.77435494402382177</c:v>
                </c:pt>
                <c:pt idx="331">
                  <c:v>0.78293744955868316</c:v>
                </c:pt>
                <c:pt idx="332">
                  <c:v>0.7868472576356732</c:v>
                </c:pt>
                <c:pt idx="333">
                  <c:v>0.79517546671023753</c:v>
                </c:pt>
                <c:pt idx="334">
                  <c:v>0.79841774657897036</c:v>
                </c:pt>
                <c:pt idx="335">
                  <c:v>0.80569698275483159</c:v>
                </c:pt>
                <c:pt idx="336">
                  <c:v>0.80938428142906926</c:v>
                </c:pt>
                <c:pt idx="337">
                  <c:v>0.81710853641044556</c:v>
                </c:pt>
                <c:pt idx="338">
                  <c:v>0.82445134670137821</c:v>
                </c:pt>
                <c:pt idx="339">
                  <c:v>0.83052267469085361</c:v>
                </c:pt>
                <c:pt idx="340">
                  <c:v>0.83548145566655141</c:v>
                </c:pt>
                <c:pt idx="341">
                  <c:v>0.84396860002880192</c:v>
                </c:pt>
                <c:pt idx="342">
                  <c:v>0.84816449162362373</c:v>
                </c:pt>
                <c:pt idx="343">
                  <c:v>0.85385437492266336</c:v>
                </c:pt>
                <c:pt idx="344">
                  <c:v>0.86043429583272268</c:v>
                </c:pt>
                <c:pt idx="345">
                  <c:v>0.86564737326871288</c:v>
                </c:pt>
                <c:pt idx="346">
                  <c:v>0.87178227537325736</c:v>
                </c:pt>
                <c:pt idx="347">
                  <c:v>0.87527885170227715</c:v>
                </c:pt>
                <c:pt idx="348">
                  <c:v>0.88138196674928704</c:v>
                </c:pt>
                <c:pt idx="349">
                  <c:v>0.889392305248495</c:v>
                </c:pt>
                <c:pt idx="350">
                  <c:v>0.89330211332548515</c:v>
                </c:pt>
                <c:pt idx="351">
                  <c:v>0.89822910724364358</c:v>
                </c:pt>
                <c:pt idx="352">
                  <c:v>0.90490438932631678</c:v>
                </c:pt>
                <c:pt idx="353">
                  <c:v>0.90855990094301975</c:v>
                </c:pt>
                <c:pt idx="354">
                  <c:v>0.91628415592438606</c:v>
                </c:pt>
                <c:pt idx="355">
                  <c:v>0.92264156743169301</c:v>
                </c:pt>
                <c:pt idx="356">
                  <c:v>0.92740962606217825</c:v>
                </c:pt>
                <c:pt idx="357">
                  <c:v>0.93564247396415834</c:v>
                </c:pt>
                <c:pt idx="358">
                  <c:v>0.94088733845762373</c:v>
                </c:pt>
                <c:pt idx="359">
                  <c:v>0.94479714653465352</c:v>
                </c:pt>
                <c:pt idx="360">
                  <c:v>0.95283927209138608</c:v>
                </c:pt>
                <c:pt idx="361">
                  <c:v>0.95824307187257418</c:v>
                </c:pt>
                <c:pt idx="362">
                  <c:v>0.96418725163188124</c:v>
                </c:pt>
                <c:pt idx="363">
                  <c:v>0.96854207851445551</c:v>
                </c:pt>
                <c:pt idx="364">
                  <c:v>0.97865036281108908</c:v>
                </c:pt>
                <c:pt idx="365">
                  <c:v>0.9871375071732672</c:v>
                </c:pt>
                <c:pt idx="366">
                  <c:v>0.99435316923405936</c:v>
                </c:pt>
                <c:pt idx="367">
                  <c:v>0.99985233018792063</c:v>
                </c:pt>
                <c:pt idx="368">
                  <c:v>1.0058600840622773</c:v>
                </c:pt>
                <c:pt idx="369">
                  <c:v>1.0122810696846534</c:v>
                </c:pt>
                <c:pt idx="370">
                  <c:v>1.0172080636028711</c:v>
                </c:pt>
                <c:pt idx="371">
                  <c:v>1.0251866150445546</c:v>
                </c:pt>
                <c:pt idx="372">
                  <c:v>1.0321161935875249</c:v>
                </c:pt>
                <c:pt idx="373">
                  <c:v>1.0386961144975246</c:v>
                </c:pt>
                <c:pt idx="374">
                  <c:v>1.0447674424870297</c:v>
                </c:pt>
                <c:pt idx="375">
                  <c:v>1.0531910127341584</c:v>
                </c:pt>
                <c:pt idx="376">
                  <c:v>1.0572279690412871</c:v>
                </c:pt>
                <c:pt idx="377">
                  <c:v>1.0655879651734652</c:v>
                </c:pt>
                <c:pt idx="378">
                  <c:v>1.0745837024562377</c:v>
                </c:pt>
                <c:pt idx="379">
                  <c:v>1.0807821786759406</c:v>
                </c:pt>
                <c:pt idx="380">
                  <c:v>1.0872667384133665</c:v>
                </c:pt>
                <c:pt idx="381">
                  <c:v>1.0937512981507922</c:v>
                </c:pt>
                <c:pt idx="382">
                  <c:v>1.1006808766937624</c:v>
                </c:pt>
                <c:pt idx="383">
                  <c:v>1.1073561587764358</c:v>
                </c:pt>
                <c:pt idx="384">
                  <c:v>1.1151122008153465</c:v>
                </c:pt>
                <c:pt idx="385">
                  <c:v>1.1201663429636635</c:v>
                </c:pt>
                <c:pt idx="386">
                  <c:v>1.1263648191832674</c:v>
                </c:pt>
              </c:numCache>
            </c:numRef>
          </c:yVal>
          <c:smooth val="0"/>
          <c:extLst>
            <c:ext xmlns:c16="http://schemas.microsoft.com/office/drawing/2014/chart" uri="{C3380CC4-5D6E-409C-BE32-E72D297353CC}">
              <c16:uniqueId val="{00000004-8563-49A7-9657-512AC8EE7FB8}"/>
            </c:ext>
          </c:extLst>
        </c:ser>
        <c:ser>
          <c:idx val="10"/>
          <c:order val="6"/>
          <c:tx>
            <c:v>8 K</c:v>
          </c:tx>
          <c:spPr>
            <a:ln w="19050" cap="rnd">
              <a:solidFill>
                <a:schemeClr val="accent2">
                  <a:lumMod val="50000"/>
                </a:schemeClr>
              </a:solidFill>
              <a:round/>
            </a:ln>
            <a:effectLst/>
          </c:spPr>
          <c:marker>
            <c:symbol val="square"/>
            <c:size val="5"/>
            <c:spPr>
              <a:solidFill>
                <a:schemeClr val="accent2">
                  <a:lumMod val="50000"/>
                </a:schemeClr>
              </a:solidFill>
              <a:ln>
                <a:solidFill>
                  <a:schemeClr val="accent2">
                    <a:lumMod val="50000"/>
                  </a:schemeClr>
                </a:solidFill>
              </a:ln>
            </c:spPr>
          </c:marker>
          <c:xVal>
            <c:numRef>
              <c:f>'8.00 K'!$J$14:$J$400</c:f>
              <c:numCache>
                <c:formatCode>General</c:formatCode>
                <c:ptCount val="387"/>
                <c:pt idx="0">
                  <c:v>0.80094641297987923</c:v>
                </c:pt>
                <c:pt idx="1">
                  <c:v>0.93524427507344055</c:v>
                </c:pt>
                <c:pt idx="2">
                  <c:v>1.1471558366891348</c:v>
                </c:pt>
                <c:pt idx="3">
                  <c:v>1.24712021455835</c:v>
                </c:pt>
                <c:pt idx="4">
                  <c:v>1.3736340976317905</c:v>
                </c:pt>
                <c:pt idx="5">
                  <c:v>1.5487897749124748</c:v>
                </c:pt>
                <c:pt idx="6">
                  <c:v>1.7686145102203219</c:v>
                </c:pt>
                <c:pt idx="7">
                  <c:v>2.0702840705744463</c:v>
                </c:pt>
                <c:pt idx="8">
                  <c:v>2.2989263422816903</c:v>
                </c:pt>
                <c:pt idx="9">
                  <c:v>2.4470803330040241</c:v>
                </c:pt>
                <c:pt idx="10">
                  <c:v>2.6105761910895371</c:v>
                </c:pt>
                <c:pt idx="11">
                  <c:v>2.8269449689064388</c:v>
                </c:pt>
                <c:pt idx="12">
                  <c:v>3.0893716474798798</c:v>
                </c:pt>
                <c:pt idx="13">
                  <c:v>3.4635678671257542</c:v>
                </c:pt>
                <c:pt idx="14">
                  <c:v>3.6430596406026159</c:v>
                </c:pt>
                <c:pt idx="15">
                  <c:v>3.8287446836941643</c:v>
                </c:pt>
                <c:pt idx="16">
                  <c:v>4.0936906583822941</c:v>
                </c:pt>
                <c:pt idx="17">
                  <c:v>4.3591211130925549</c:v>
                </c:pt>
                <c:pt idx="18">
                  <c:v>4.7049752514517102</c:v>
                </c:pt>
                <c:pt idx="19">
                  <c:v>5.1417824392716289</c:v>
                </c:pt>
                <c:pt idx="20">
                  <c:v>5.2840580723933588</c:v>
                </c:pt>
                <c:pt idx="21">
                  <c:v>5.4623790191509043</c:v>
                </c:pt>
                <c:pt idx="22">
                  <c:v>5.7507092295674038</c:v>
                </c:pt>
                <c:pt idx="23">
                  <c:v>6.0132328041448684</c:v>
                </c:pt>
                <c:pt idx="24">
                  <c:v>6.4079871260563372</c:v>
                </c:pt>
                <c:pt idx="25">
                  <c:v>6.5991710173973841</c:v>
                </c:pt>
                <c:pt idx="26">
                  <c:v>6.8137068457987917</c:v>
                </c:pt>
                <c:pt idx="27">
                  <c:v>7.0644817798440638</c:v>
                </c:pt>
                <c:pt idx="28">
                  <c:v>7.3446727258903408</c:v>
                </c:pt>
                <c:pt idx="29">
                  <c:v>7.5993800227806831</c:v>
                </c:pt>
                <c:pt idx="30">
                  <c:v>8.0108327561166988</c:v>
                </c:pt>
                <c:pt idx="31">
                  <c:v>8.1978743432696159</c:v>
                </c:pt>
                <c:pt idx="32">
                  <c:v>8.4002254991177043</c:v>
                </c:pt>
                <c:pt idx="33">
                  <c:v>8.6478916863551305</c:v>
                </c:pt>
                <c:pt idx="34">
                  <c:v>8.928470216419516</c:v>
                </c:pt>
                <c:pt idx="35">
                  <c:v>9.1700319553792742</c:v>
                </c:pt>
                <c:pt idx="36">
                  <c:v>9.441146975681086</c:v>
                </c:pt>
                <c:pt idx="37">
                  <c:v>9.6845820373943639</c:v>
                </c:pt>
                <c:pt idx="38">
                  <c:v>9.9514013348289723</c:v>
                </c:pt>
                <c:pt idx="39">
                  <c:v>10.193576748490944</c:v>
                </c:pt>
                <c:pt idx="40">
                  <c:v>10.484103268340039</c:v>
                </c:pt>
                <c:pt idx="41">
                  <c:v>10.739198149245473</c:v>
                </c:pt>
                <c:pt idx="42">
                  <c:v>11.011734310945672</c:v>
                </c:pt>
                <c:pt idx="43">
                  <c:v>11.27099572004024</c:v>
                </c:pt>
                <c:pt idx="44">
                  <c:v>11.551025172746478</c:v>
                </c:pt>
                <c:pt idx="45">
                  <c:v>11.789421642233398</c:v>
                </c:pt>
                <c:pt idx="46">
                  <c:v>12.082273666187122</c:v>
                </c:pt>
                <c:pt idx="47">
                  <c:v>12.338757389818912</c:v>
                </c:pt>
                <c:pt idx="48">
                  <c:v>12.594627438762574</c:v>
                </c:pt>
                <c:pt idx="49">
                  <c:v>12.85653733865191</c:v>
                </c:pt>
                <c:pt idx="50">
                  <c:v>13.15045521865191</c:v>
                </c:pt>
                <c:pt idx="51">
                  <c:v>13.385460327977867</c:v>
                </c:pt>
                <c:pt idx="52">
                  <c:v>13.684578293551308</c:v>
                </c:pt>
                <c:pt idx="53">
                  <c:v>13.938768811750503</c:v>
                </c:pt>
                <c:pt idx="54">
                  <c:v>14.219444237816901</c:v>
                </c:pt>
                <c:pt idx="55">
                  <c:v>14.503470650704225</c:v>
                </c:pt>
                <c:pt idx="56">
                  <c:v>14.775869543068408</c:v>
                </c:pt>
                <c:pt idx="57">
                  <c:v>15.025150663712273</c:v>
                </c:pt>
                <c:pt idx="58">
                  <c:v>15.324890378641852</c:v>
                </c:pt>
                <c:pt idx="59">
                  <c:v>15.556956309175048</c:v>
                </c:pt>
                <c:pt idx="60">
                  <c:v>15.848290295724345</c:v>
                </c:pt>
                <c:pt idx="61">
                  <c:v>16.097636013712272</c:v>
                </c:pt>
                <c:pt idx="62">
                  <c:v>16.409059771841047</c:v>
                </c:pt>
                <c:pt idx="63">
                  <c:v>16.634892059416497</c:v>
                </c:pt>
                <c:pt idx="64">
                  <c:v>16.923319165835007</c:v>
                </c:pt>
                <c:pt idx="65">
                  <c:v>17.173763038531188</c:v>
                </c:pt>
                <c:pt idx="66">
                  <c:v>17.466615062484909</c:v>
                </c:pt>
                <c:pt idx="67">
                  <c:v>17.715508599114685</c:v>
                </c:pt>
                <c:pt idx="68">
                  <c:v>18.013811023319917</c:v>
                </c:pt>
                <c:pt idx="69">
                  <c:v>18.224236846197179</c:v>
                </c:pt>
                <c:pt idx="70">
                  <c:v>18.535725201659957</c:v>
                </c:pt>
                <c:pt idx="71">
                  <c:v>18.786815047726357</c:v>
                </c:pt>
                <c:pt idx="72">
                  <c:v>19.068265641830987</c:v>
                </c:pt>
                <c:pt idx="73">
                  <c:v>19.343805579668008</c:v>
                </c:pt>
                <c:pt idx="74">
                  <c:v>19.621509528259551</c:v>
                </c:pt>
                <c:pt idx="75">
                  <c:v>19.886746190965791</c:v>
                </c:pt>
                <c:pt idx="76">
                  <c:v>20.157893509929579</c:v>
                </c:pt>
                <c:pt idx="77">
                  <c:v>20.415281596277669</c:v>
                </c:pt>
                <c:pt idx="78">
                  <c:v>20.707326153531188</c:v>
                </c:pt>
                <c:pt idx="79">
                  <c:v>20.968848469396377</c:v>
                </c:pt>
                <c:pt idx="80">
                  <c:v>21.256500407786717</c:v>
                </c:pt>
                <c:pt idx="81">
                  <c:v>21.493669527877262</c:v>
                </c:pt>
                <c:pt idx="82">
                  <c:v>21.799118032404429</c:v>
                </c:pt>
                <c:pt idx="83">
                  <c:v>22.062933553702212</c:v>
                </c:pt>
                <c:pt idx="84">
                  <c:v>22.331077096539239</c:v>
                </c:pt>
                <c:pt idx="85">
                  <c:v>22.594214345814891</c:v>
                </c:pt>
                <c:pt idx="86">
                  <c:v>22.879411585422535</c:v>
                </c:pt>
                <c:pt idx="87">
                  <c:v>23.115837836146881</c:v>
                </c:pt>
                <c:pt idx="88">
                  <c:v>23.417701188511067</c:v>
                </c:pt>
                <c:pt idx="89">
                  <c:v>23.667951269195171</c:v>
                </c:pt>
                <c:pt idx="90">
                  <c:v>23.948917383279674</c:v>
                </c:pt>
                <c:pt idx="91">
                  <c:v>24.191738770291753</c:v>
                </c:pt>
                <c:pt idx="92">
                  <c:v>24.500546336307849</c:v>
                </c:pt>
                <c:pt idx="93">
                  <c:v>24.770950785915492</c:v>
                </c:pt>
                <c:pt idx="94">
                  <c:v>25.048041059818914</c:v>
                </c:pt>
                <c:pt idx="95">
                  <c:v>25.309143492997986</c:v>
                </c:pt>
                <c:pt idx="96">
                  <c:v>25.609682599969823</c:v>
                </c:pt>
                <c:pt idx="97">
                  <c:v>25.850049288209256</c:v>
                </c:pt>
                <c:pt idx="98">
                  <c:v>26.143959093541245</c:v>
                </c:pt>
                <c:pt idx="99">
                  <c:v>26.394564459577467</c:v>
                </c:pt>
                <c:pt idx="100">
                  <c:v>26.713029327364186</c:v>
                </c:pt>
                <c:pt idx="101">
                  <c:v>26.946031919265593</c:v>
                </c:pt>
                <c:pt idx="102">
                  <c:v>27.2384640605332</c:v>
                </c:pt>
                <c:pt idx="103">
                  <c:v>27.481123954215288</c:v>
                </c:pt>
                <c:pt idx="104">
                  <c:v>27.792030933651915</c:v>
                </c:pt>
                <c:pt idx="105">
                  <c:v>28.028812469728372</c:v>
                </c:pt>
                <c:pt idx="106">
                  <c:v>28.321955181700201</c:v>
                </c:pt>
                <c:pt idx="107">
                  <c:v>28.585383118983902</c:v>
                </c:pt>
                <c:pt idx="108">
                  <c:v>28.871872305311868</c:v>
                </c:pt>
                <c:pt idx="109">
                  <c:v>29.111916006871226</c:v>
                </c:pt>
                <c:pt idx="110">
                  <c:v>29.432302645412474</c:v>
                </c:pt>
                <c:pt idx="111">
                  <c:v>29.654711274164988</c:v>
                </c:pt>
                <c:pt idx="112">
                  <c:v>29.953901911740445</c:v>
                </c:pt>
                <c:pt idx="113">
                  <c:v>30.036618800835011</c:v>
                </c:pt>
                <c:pt idx="114">
                  <c:v>30.40666464161972</c:v>
                </c:pt>
                <c:pt idx="115">
                  <c:v>30.77987575189135</c:v>
                </c:pt>
                <c:pt idx="116">
                  <c:v>31.075505461297787</c:v>
                </c:pt>
                <c:pt idx="117">
                  <c:v>31.334637675724345</c:v>
                </c:pt>
                <c:pt idx="118">
                  <c:v>31.416094916760564</c:v>
                </c:pt>
                <c:pt idx="119">
                  <c:v>31.681008592776664</c:v>
                </c:pt>
                <c:pt idx="120">
                  <c:v>32.063004940774654</c:v>
                </c:pt>
                <c:pt idx="121">
                  <c:v>32.415932487454725</c:v>
                </c:pt>
                <c:pt idx="122">
                  <c:v>32.714662869014084</c:v>
                </c:pt>
                <c:pt idx="123">
                  <c:v>32.813303001488933</c:v>
                </c:pt>
                <c:pt idx="124">
                  <c:v>32.965881909738435</c:v>
                </c:pt>
                <c:pt idx="125">
                  <c:v>33.271621102283703</c:v>
                </c:pt>
                <c:pt idx="126">
                  <c:v>33.698641793651909</c:v>
                </c:pt>
                <c:pt idx="127">
                  <c:v>34.048565564195172</c:v>
                </c:pt>
                <c:pt idx="128">
                  <c:v>34.141424235080486</c:v>
                </c:pt>
                <c:pt idx="129">
                  <c:v>34.358503583591549</c:v>
                </c:pt>
                <c:pt idx="130">
                  <c:v>34.600614399909453</c:v>
                </c:pt>
                <c:pt idx="131">
                  <c:v>34.934744121740444</c:v>
                </c:pt>
                <c:pt idx="132">
                  <c:v>35.334989217233392</c:v>
                </c:pt>
                <c:pt idx="133">
                  <c:v>35.55197166974849</c:v>
                </c:pt>
                <c:pt idx="134">
                  <c:v>35.696346716297782</c:v>
                </c:pt>
                <c:pt idx="135">
                  <c:v>35.978475582434605</c:v>
                </c:pt>
                <c:pt idx="136">
                  <c:v>36.26409270472837</c:v>
                </c:pt>
                <c:pt idx="137">
                  <c:v>36.563759747655936</c:v>
                </c:pt>
                <c:pt idx="138">
                  <c:v>36.819403705925545</c:v>
                </c:pt>
                <c:pt idx="139">
                  <c:v>37.107273660311868</c:v>
                </c:pt>
                <c:pt idx="140">
                  <c:v>37.352824284788731</c:v>
                </c:pt>
                <c:pt idx="141">
                  <c:v>37.653831722444664</c:v>
                </c:pt>
                <c:pt idx="142">
                  <c:v>37.902692960402412</c:v>
                </c:pt>
                <c:pt idx="143">
                  <c:v>38.198839448511066</c:v>
                </c:pt>
                <c:pt idx="144">
                  <c:v>38.451834915985913</c:v>
                </c:pt>
                <c:pt idx="145">
                  <c:v>38.738905478350098</c:v>
                </c:pt>
                <c:pt idx="146">
                  <c:v>39.024845587323945</c:v>
                </c:pt>
                <c:pt idx="147">
                  <c:v>39.316728651237426</c:v>
                </c:pt>
                <c:pt idx="148">
                  <c:v>39.569207340020121</c:v>
                </c:pt>
                <c:pt idx="149">
                  <c:v>39.857666745110663</c:v>
                </c:pt>
                <c:pt idx="150">
                  <c:v>40.092348867756542</c:v>
                </c:pt>
                <c:pt idx="151">
                  <c:v>40.410159687515083</c:v>
                </c:pt>
                <c:pt idx="152">
                  <c:v>40.662678749637827</c:v>
                </c:pt>
                <c:pt idx="153">
                  <c:v>40.946737461187119</c:v>
                </c:pt>
                <c:pt idx="154">
                  <c:v>41.208615062404419</c:v>
                </c:pt>
                <c:pt idx="155">
                  <c:v>41.479471693360161</c:v>
                </c:pt>
                <c:pt idx="156">
                  <c:v>41.739734361177057</c:v>
                </c:pt>
                <c:pt idx="157">
                  <c:v>42.057585554265593</c:v>
                </c:pt>
                <c:pt idx="158">
                  <c:v>42.290362055492956</c:v>
                </c:pt>
                <c:pt idx="159">
                  <c:v>42.61347793148893</c:v>
                </c:pt>
                <c:pt idx="160">
                  <c:v>42.85281106234406</c:v>
                </c:pt>
                <c:pt idx="161">
                  <c:v>43.153705454657938</c:v>
                </c:pt>
                <c:pt idx="162">
                  <c:v>43.411028943672036</c:v>
                </c:pt>
                <c:pt idx="163">
                  <c:v>43.691801265744459</c:v>
                </c:pt>
                <c:pt idx="164">
                  <c:v>43.961107560633799</c:v>
                </c:pt>
                <c:pt idx="165">
                  <c:v>44.25150488580482</c:v>
                </c:pt>
                <c:pt idx="166">
                  <c:v>44.504177366599599</c:v>
                </c:pt>
                <c:pt idx="167">
                  <c:v>44.81986454892354</c:v>
                </c:pt>
                <c:pt idx="168">
                  <c:v>45.061393989225344</c:v>
                </c:pt>
                <c:pt idx="169">
                  <c:v>45.353890727826958</c:v>
                </c:pt>
                <c:pt idx="170">
                  <c:v>45.605658845915492</c:v>
                </c:pt>
                <c:pt idx="171">
                  <c:v>45.902806592736418</c:v>
                </c:pt>
                <c:pt idx="172">
                  <c:v>46.161228236458747</c:v>
                </c:pt>
                <c:pt idx="173">
                  <c:v>46.462897796810857</c:v>
                </c:pt>
                <c:pt idx="174">
                  <c:v>46.718024976388328</c:v>
                </c:pt>
                <c:pt idx="175">
                  <c:v>47.002414749295767</c:v>
                </c:pt>
                <c:pt idx="176">
                  <c:v>47.300531456146878</c:v>
                </c:pt>
                <c:pt idx="177">
                  <c:v>47.583952269014084</c:v>
                </c:pt>
                <c:pt idx="178">
                  <c:v>47.815339927505022</c:v>
                </c:pt>
                <c:pt idx="179">
                  <c:v>47.893470405724344</c:v>
                </c:pt>
                <c:pt idx="180">
                  <c:v>48.245865024376251</c:v>
                </c:pt>
                <c:pt idx="181">
                  <c:v>48.700040820985912</c:v>
                </c:pt>
                <c:pt idx="182">
                  <c:v>48.9197202122837</c:v>
                </c:pt>
                <c:pt idx="183">
                  <c:v>49.217094049778666</c:v>
                </c:pt>
                <c:pt idx="184">
                  <c:v>49.33895692463782</c:v>
                </c:pt>
                <c:pt idx="185">
                  <c:v>49.49531477707243</c:v>
                </c:pt>
                <c:pt idx="186">
                  <c:v>49.906024641036211</c:v>
                </c:pt>
                <c:pt idx="187">
                  <c:v>50.318995411770615</c:v>
                </c:pt>
                <c:pt idx="188">
                  <c:v>50.574090292686115</c:v>
                </c:pt>
                <c:pt idx="189">
                  <c:v>50.63268007667002</c:v>
                </c:pt>
                <c:pt idx="190">
                  <c:v>50.912548036036213</c:v>
                </c:pt>
                <c:pt idx="191">
                  <c:v>51.150427726830983</c:v>
                </c:pt>
                <c:pt idx="192">
                  <c:v>51.561500950814882</c:v>
                </c:pt>
                <c:pt idx="193">
                  <c:v>51.991969525020117</c:v>
                </c:pt>
                <c:pt idx="194">
                  <c:v>52.070414915241443</c:v>
                </c:pt>
                <c:pt idx="195">
                  <c:v>52.277118316619706</c:v>
                </c:pt>
                <c:pt idx="196">
                  <c:v>52.58167053310865</c:v>
                </c:pt>
                <c:pt idx="197">
                  <c:v>52.831694523118706</c:v>
                </c:pt>
                <c:pt idx="198">
                  <c:v>53.250769742132789</c:v>
                </c:pt>
                <c:pt idx="199">
                  <c:v>53.455349506086513</c:v>
                </c:pt>
                <c:pt idx="200">
                  <c:v>53.651370122977859</c:v>
                </c:pt>
                <c:pt idx="201">
                  <c:v>53.9256181140845</c:v>
                </c:pt>
                <c:pt idx="202">
                  <c:v>54.224671482323934</c:v>
                </c:pt>
                <c:pt idx="203">
                  <c:v>54.484546566116698</c:v>
                </c:pt>
                <c:pt idx="204">
                  <c:v>54.775040787293754</c:v>
                </c:pt>
                <c:pt idx="205">
                  <c:v>55.025129374637821</c:v>
                </c:pt>
                <c:pt idx="206">
                  <c:v>55.325119404255524</c:v>
                </c:pt>
                <c:pt idx="207">
                  <c:v>55.566907233893353</c:v>
                </c:pt>
                <c:pt idx="208">
                  <c:v>55.895610779466793</c:v>
                </c:pt>
                <c:pt idx="209">
                  <c:v>56.149995089678065</c:v>
                </c:pt>
                <c:pt idx="210">
                  <c:v>56.406963293340034</c:v>
                </c:pt>
                <c:pt idx="211">
                  <c:v>56.650721341730382</c:v>
                </c:pt>
                <c:pt idx="212">
                  <c:v>56.972254582987922</c:v>
                </c:pt>
                <c:pt idx="213">
                  <c:v>57.218564226166997</c:v>
                </c:pt>
                <c:pt idx="214">
                  <c:v>57.531053840342047</c:v>
                </c:pt>
                <c:pt idx="215">
                  <c:v>57.779495195613677</c:v>
                </c:pt>
                <c:pt idx="216">
                  <c:v>58.073413075613672</c:v>
                </c:pt>
                <c:pt idx="217">
                  <c:v>58.340167775724346</c:v>
                </c:pt>
                <c:pt idx="218">
                  <c:v>58.649750509768609</c:v>
                </c:pt>
                <c:pt idx="219">
                  <c:v>58.901454030523134</c:v>
                </c:pt>
                <c:pt idx="220">
                  <c:v>59.195598001197176</c:v>
                </c:pt>
                <c:pt idx="221">
                  <c:v>59.494812862776655</c:v>
                </c:pt>
                <c:pt idx="222">
                  <c:v>59.911183068340037</c:v>
                </c:pt>
                <c:pt idx="223">
                  <c:v>60.474778677907437</c:v>
                </c:pt>
                <c:pt idx="224">
                  <c:v>61.020787662686111</c:v>
                </c:pt>
                <c:pt idx="225">
                  <c:v>61.58733860039235</c:v>
                </c:pt>
                <c:pt idx="226">
                  <c:v>62.125079126126757</c:v>
                </c:pt>
                <c:pt idx="227">
                  <c:v>62.687334340965783</c:v>
                </c:pt>
                <c:pt idx="228">
                  <c:v>63.260700297645869</c:v>
                </c:pt>
                <c:pt idx="229">
                  <c:v>63.811860919989932</c:v>
                </c:pt>
                <c:pt idx="230">
                  <c:v>64.356618331378257</c:v>
                </c:pt>
                <c:pt idx="231">
                  <c:v>64.89926825465794</c:v>
                </c:pt>
                <c:pt idx="232">
                  <c:v>65.463655181599592</c:v>
                </c:pt>
                <c:pt idx="233">
                  <c:v>65.870586101398388</c:v>
                </c:pt>
                <c:pt idx="234">
                  <c:v>66.39472888784708</c:v>
                </c:pt>
                <c:pt idx="235">
                  <c:v>67.129523587857136</c:v>
                </c:pt>
                <c:pt idx="236">
                  <c:v>67.566686061026147</c:v>
                </c:pt>
                <c:pt idx="237">
                  <c:v>68.012924459939626</c:v>
                </c:pt>
                <c:pt idx="238">
                  <c:v>68.651275336901406</c:v>
                </c:pt>
                <c:pt idx="239">
                  <c:v>69.148254943450695</c:v>
                </c:pt>
                <c:pt idx="240">
                  <c:v>69.688353271961773</c:v>
                </c:pt>
                <c:pt idx="241">
                  <c:v>70.287978045835004</c:v>
                </c:pt>
                <c:pt idx="242">
                  <c:v>70.773112115845066</c:v>
                </c:pt>
                <c:pt idx="243">
                  <c:v>71.348803576629777</c:v>
                </c:pt>
                <c:pt idx="244">
                  <c:v>71.955227220150888</c:v>
                </c:pt>
                <c:pt idx="245">
                  <c:v>72.445940885080475</c:v>
                </c:pt>
                <c:pt idx="246">
                  <c:v>72.941563947565385</c:v>
                </c:pt>
                <c:pt idx="247">
                  <c:v>73.521066651197174</c:v>
                </c:pt>
                <c:pt idx="248">
                  <c:v>74.055900296790739</c:v>
                </c:pt>
                <c:pt idx="249">
                  <c:v>74.578815733853105</c:v>
                </c:pt>
                <c:pt idx="250">
                  <c:v>75.150397189124732</c:v>
                </c:pt>
                <c:pt idx="251">
                  <c:v>75.687233352142854</c:v>
                </c:pt>
                <c:pt idx="252">
                  <c:v>76.25798311671025</c:v>
                </c:pt>
                <c:pt idx="253">
                  <c:v>76.796628005150893</c:v>
                </c:pt>
                <c:pt idx="254">
                  <c:v>77.381653781026159</c:v>
                </c:pt>
                <c:pt idx="255">
                  <c:v>77.906862423521133</c:v>
                </c:pt>
                <c:pt idx="256">
                  <c:v>78.485234673772638</c:v>
                </c:pt>
                <c:pt idx="257">
                  <c:v>79.043226464416492</c:v>
                </c:pt>
                <c:pt idx="258">
                  <c:v>79.546988791277656</c:v>
                </c:pt>
                <c:pt idx="259">
                  <c:v>80.099328315010055</c:v>
                </c:pt>
                <c:pt idx="260">
                  <c:v>80.687745451036207</c:v>
                </c:pt>
                <c:pt idx="261">
                  <c:v>81.226228846136806</c:v>
                </c:pt>
                <c:pt idx="262">
                  <c:v>81.810091869959763</c:v>
                </c:pt>
                <c:pt idx="263">
                  <c:v>82.350464737142858</c:v>
                </c:pt>
                <c:pt idx="264">
                  <c:v>82.887131332162966</c:v>
                </c:pt>
                <c:pt idx="265">
                  <c:v>83.441780210663964</c:v>
                </c:pt>
                <c:pt idx="266">
                  <c:v>84.004100022847069</c:v>
                </c:pt>
                <c:pt idx="267">
                  <c:v>84.558797349346051</c:v>
                </c:pt>
                <c:pt idx="268">
                  <c:v>85.132034111358138</c:v>
                </c:pt>
                <c:pt idx="269">
                  <c:v>85.457766179466773</c:v>
                </c:pt>
                <c:pt idx="270">
                  <c:v>85.988005339527149</c:v>
                </c:pt>
                <c:pt idx="271">
                  <c:v>86.74276061643863</c:v>
                </c:pt>
                <c:pt idx="272">
                  <c:v>87.127114767213271</c:v>
                </c:pt>
                <c:pt idx="273">
                  <c:v>87.588921124164983</c:v>
                </c:pt>
                <c:pt idx="274">
                  <c:v>88.390897053883293</c:v>
                </c:pt>
                <c:pt idx="275">
                  <c:v>88.747571246066386</c:v>
                </c:pt>
                <c:pt idx="276">
                  <c:v>89.230404035975852</c:v>
                </c:pt>
                <c:pt idx="277">
                  <c:v>89.837037620834991</c:v>
                </c:pt>
                <c:pt idx="278">
                  <c:v>90.277106974134796</c:v>
                </c:pt>
                <c:pt idx="279">
                  <c:v>90.840589538370224</c:v>
                </c:pt>
                <c:pt idx="280">
                  <c:v>91.461079251861165</c:v>
                </c:pt>
                <c:pt idx="281">
                  <c:v>91.942361705694154</c:v>
                </c:pt>
                <c:pt idx="282">
                  <c:v>92.431137450543247</c:v>
                </c:pt>
                <c:pt idx="283">
                  <c:v>93.010510959496983</c:v>
                </c:pt>
                <c:pt idx="284">
                  <c:v>93.585572596257549</c:v>
                </c:pt>
                <c:pt idx="285">
                  <c:v>94.069511615543249</c:v>
                </c:pt>
                <c:pt idx="286">
                  <c:v>94.639292420060343</c:v>
                </c:pt>
                <c:pt idx="287">
                  <c:v>95.203970035020106</c:v>
                </c:pt>
                <c:pt idx="288">
                  <c:v>95.741161483390329</c:v>
                </c:pt>
                <c:pt idx="289">
                  <c:v>96.334455718309854</c:v>
                </c:pt>
                <c:pt idx="290">
                  <c:v>96.910615509788713</c:v>
                </c:pt>
                <c:pt idx="291">
                  <c:v>97.441048461851096</c:v>
                </c:pt>
                <c:pt idx="292">
                  <c:v>98.008519911599592</c:v>
                </c:pt>
                <c:pt idx="293">
                  <c:v>98.538864042333998</c:v>
                </c:pt>
                <c:pt idx="294">
                  <c:v>99.093109187484899</c:v>
                </c:pt>
                <c:pt idx="295">
                  <c:v>99.598034266388311</c:v>
                </c:pt>
                <c:pt idx="296">
                  <c:v>100.19591491217302</c:v>
                </c:pt>
                <c:pt idx="297">
                  <c:v>100.68792052384305</c:v>
                </c:pt>
                <c:pt idx="298">
                  <c:v>101.28124705744465</c:v>
                </c:pt>
                <c:pt idx="299">
                  <c:v>101.8389804587525</c:v>
                </c:pt>
                <c:pt idx="300">
                  <c:v>102.40100958289737</c:v>
                </c:pt>
                <c:pt idx="301">
                  <c:v>102.95409197595572</c:v>
                </c:pt>
                <c:pt idx="302">
                  <c:v>103.47791177575452</c:v>
                </c:pt>
                <c:pt idx="303">
                  <c:v>103.9991799807847</c:v>
                </c:pt>
                <c:pt idx="304">
                  <c:v>104.55129341378269</c:v>
                </c:pt>
                <c:pt idx="305">
                  <c:v>105.10703237233399</c:v>
                </c:pt>
                <c:pt idx="306">
                  <c:v>105.6243762891348</c:v>
                </c:pt>
                <c:pt idx="307">
                  <c:v>106.20284543541246</c:v>
                </c:pt>
                <c:pt idx="308">
                  <c:v>106.63684263913481</c:v>
                </c:pt>
                <c:pt idx="309">
                  <c:v>107.01541532826961</c:v>
                </c:pt>
                <c:pt idx="310">
                  <c:v>107.84503891790743</c:v>
                </c:pt>
                <c:pt idx="311">
                  <c:v>108.27210805734406</c:v>
                </c:pt>
                <c:pt idx="312">
                  <c:v>108.73000627545272</c:v>
                </c:pt>
                <c:pt idx="313">
                  <c:v>109.46881408490944</c:v>
                </c:pt>
                <c:pt idx="314">
                  <c:v>109.85865900925552</c:v>
                </c:pt>
                <c:pt idx="315">
                  <c:v>110.36810590171024</c:v>
                </c:pt>
                <c:pt idx="316">
                  <c:v>110.98148990824949</c:v>
                </c:pt>
                <c:pt idx="317">
                  <c:v>111.45030507615692</c:v>
                </c:pt>
                <c:pt idx="318">
                  <c:v>111.96999064637828</c:v>
                </c:pt>
                <c:pt idx="319">
                  <c:v>112.69735665271628</c:v>
                </c:pt>
                <c:pt idx="320">
                  <c:v>113.1292221443662</c:v>
                </c:pt>
                <c:pt idx="321">
                  <c:v>113.66470176327967</c:v>
                </c:pt>
                <c:pt idx="322">
                  <c:v>114.20208700372233</c:v>
                </c:pt>
                <c:pt idx="323">
                  <c:v>114.77551755774647</c:v>
                </c:pt>
                <c:pt idx="324">
                  <c:v>115.29613978933601</c:v>
                </c:pt>
                <c:pt idx="325">
                  <c:v>115.83843442726358</c:v>
                </c:pt>
                <c:pt idx="326">
                  <c:v>116.41549050674044</c:v>
                </c:pt>
                <c:pt idx="327">
                  <c:v>116.96548837706236</c:v>
                </c:pt>
                <c:pt idx="328">
                  <c:v>117.49008334486921</c:v>
                </c:pt>
                <c:pt idx="329">
                  <c:v>118.04161540191147</c:v>
                </c:pt>
                <c:pt idx="330">
                  <c:v>118.58129384768613</c:v>
                </c:pt>
                <c:pt idx="331">
                  <c:v>119.15126844426558</c:v>
                </c:pt>
                <c:pt idx="332">
                  <c:v>119.67531433470823</c:v>
                </c:pt>
                <c:pt idx="333">
                  <c:v>120.23408936800804</c:v>
                </c:pt>
                <c:pt idx="334">
                  <c:v>120.76532171217302</c:v>
                </c:pt>
                <c:pt idx="335">
                  <c:v>121.37502367052312</c:v>
                </c:pt>
                <c:pt idx="336">
                  <c:v>121.88188666951709</c:v>
                </c:pt>
                <c:pt idx="337">
                  <c:v>122.45079540995975</c:v>
                </c:pt>
                <c:pt idx="338">
                  <c:v>122.98033207394366</c:v>
                </c:pt>
                <c:pt idx="339">
                  <c:v>123.50176177233399</c:v>
                </c:pt>
                <c:pt idx="340">
                  <c:v>124.05629760543259</c:v>
                </c:pt>
                <c:pt idx="341">
                  <c:v>124.5951362859155</c:v>
                </c:pt>
                <c:pt idx="342">
                  <c:v>125.14150055603621</c:v>
                </c:pt>
                <c:pt idx="343">
                  <c:v>125.70889125915494</c:v>
                </c:pt>
                <c:pt idx="344">
                  <c:v>126.27941493299799</c:v>
                </c:pt>
                <c:pt idx="345">
                  <c:v>126.84322048390339</c:v>
                </c:pt>
                <c:pt idx="346">
                  <c:v>127.38282625774647</c:v>
                </c:pt>
                <c:pt idx="347">
                  <c:v>127.75574667997988</c:v>
                </c:pt>
                <c:pt idx="348">
                  <c:v>128.20594166579477</c:v>
                </c:pt>
                <c:pt idx="349">
                  <c:v>128.99940689637825</c:v>
                </c:pt>
                <c:pt idx="350">
                  <c:v>129.37164904668006</c:v>
                </c:pt>
                <c:pt idx="351">
                  <c:v>129.78998139627765</c:v>
                </c:pt>
                <c:pt idx="352">
                  <c:v>130.4663478056338</c:v>
                </c:pt>
                <c:pt idx="353">
                  <c:v>130.94804206750501</c:v>
                </c:pt>
                <c:pt idx="354">
                  <c:v>131.51372901579475</c:v>
                </c:pt>
                <c:pt idx="355">
                  <c:v>132.09406341016097</c:v>
                </c:pt>
                <c:pt idx="356">
                  <c:v>132.56830475432596</c:v>
                </c:pt>
                <c:pt idx="357">
                  <c:v>133.18601678239438</c:v>
                </c:pt>
                <c:pt idx="358">
                  <c:v>133.74937015191145</c:v>
                </c:pt>
                <c:pt idx="359">
                  <c:v>134.1942843054326</c:v>
                </c:pt>
                <c:pt idx="360">
                  <c:v>134.72223833470827</c:v>
                </c:pt>
                <c:pt idx="361">
                  <c:v>135.2809729947686</c:v>
                </c:pt>
                <c:pt idx="362">
                  <c:v>135.87058518148893</c:v>
                </c:pt>
                <c:pt idx="363">
                  <c:v>136.39275774919514</c:v>
                </c:pt>
                <c:pt idx="364">
                  <c:v>136.94248108078469</c:v>
                </c:pt>
                <c:pt idx="365">
                  <c:v>137.48186883863178</c:v>
                </c:pt>
                <c:pt idx="366">
                  <c:v>138.01450617484909</c:v>
                </c:pt>
                <c:pt idx="367">
                  <c:v>138.56192822635813</c:v>
                </c:pt>
                <c:pt idx="368">
                  <c:v>139.10057311478872</c:v>
                </c:pt>
                <c:pt idx="369">
                  <c:v>139.66166557756537</c:v>
                </c:pt>
                <c:pt idx="370">
                  <c:v>140.20034276468812</c:v>
                </c:pt>
                <c:pt idx="371">
                  <c:v>140.76514957424547</c:v>
                </c:pt>
                <c:pt idx="372">
                  <c:v>141.30301929466799</c:v>
                </c:pt>
                <c:pt idx="373">
                  <c:v>141.86634036559354</c:v>
                </c:pt>
                <c:pt idx="374">
                  <c:v>142.41474752645874</c:v>
                </c:pt>
                <c:pt idx="375">
                  <c:v>142.92722241901407</c:v>
                </c:pt>
                <c:pt idx="376">
                  <c:v>143.46757106227361</c:v>
                </c:pt>
                <c:pt idx="377">
                  <c:v>144.04251965362172</c:v>
                </c:pt>
                <c:pt idx="378">
                  <c:v>144.56530589607644</c:v>
                </c:pt>
                <c:pt idx="379">
                  <c:v>145.14907202384302</c:v>
                </c:pt>
                <c:pt idx="380">
                  <c:v>145.66355750855129</c:v>
                </c:pt>
                <c:pt idx="381">
                  <c:v>146.23130349698187</c:v>
                </c:pt>
                <c:pt idx="382">
                  <c:v>146.77075585211267</c:v>
                </c:pt>
                <c:pt idx="383">
                  <c:v>147.31712012223338</c:v>
                </c:pt>
                <c:pt idx="384">
                  <c:v>147.84177968732394</c:v>
                </c:pt>
                <c:pt idx="385">
                  <c:v>148.39092164295772</c:v>
                </c:pt>
                <c:pt idx="386">
                  <c:v>148.77989450321931</c:v>
                </c:pt>
              </c:numCache>
            </c:numRef>
          </c:xVal>
          <c:yVal>
            <c:numRef>
              <c:f>'8.00 K'!$K$14:$K$400</c:f>
              <c:numCache>
                <c:formatCode>General</c:formatCode>
                <c:ptCount val="387"/>
                <c:pt idx="0">
                  <c:v>1.6919809260396157E-3</c:v>
                </c:pt>
                <c:pt idx="1">
                  <c:v>2.9316741624752229E-3</c:v>
                </c:pt>
                <c:pt idx="2">
                  <c:v>4.8706815323761865E-3</c:v>
                </c:pt>
                <c:pt idx="3">
                  <c:v>7.3500680052474288E-3</c:v>
                </c:pt>
                <c:pt idx="4">
                  <c:v>5.5382086596038882E-3</c:v>
                </c:pt>
                <c:pt idx="5">
                  <c:v>8.5897612416832025E-3</c:v>
                </c:pt>
                <c:pt idx="6">
                  <c:v>8.2083171689109058E-3</c:v>
                </c:pt>
                <c:pt idx="7">
                  <c:v>1.4438570357227704E-2</c:v>
                </c:pt>
                <c:pt idx="8">
                  <c:v>1.6949743836138537E-2</c:v>
                </c:pt>
                <c:pt idx="9">
                  <c:v>1.6472938745247467E-2</c:v>
                </c:pt>
                <c:pt idx="10">
                  <c:v>1.7172252878613847E-2</c:v>
                </c:pt>
                <c:pt idx="11">
                  <c:v>2.0223805460593963E-2</c:v>
                </c:pt>
                <c:pt idx="12">
                  <c:v>1.8952325218118737E-2</c:v>
                </c:pt>
                <c:pt idx="13">
                  <c:v>2.2003877800098992E-2</c:v>
                </c:pt>
                <c:pt idx="14">
                  <c:v>2.4610412297326689E-2</c:v>
                </c:pt>
                <c:pt idx="15">
                  <c:v>2.575474451554452E-2</c:v>
                </c:pt>
                <c:pt idx="16">
                  <c:v>2.7503029849009819E-2</c:v>
                </c:pt>
                <c:pt idx="17">
                  <c:v>2.7693751885346507E-2</c:v>
                </c:pt>
                <c:pt idx="18">
                  <c:v>3.1031387521980175E-2</c:v>
                </c:pt>
                <c:pt idx="19">
                  <c:v>3.2080358722079122E-2</c:v>
                </c:pt>
                <c:pt idx="20">
                  <c:v>3.338362597059405E-2</c:v>
                </c:pt>
                <c:pt idx="21">
                  <c:v>3.4686893219207898E-2</c:v>
                </c:pt>
                <c:pt idx="22">
                  <c:v>3.6911983643564267E-2</c:v>
                </c:pt>
                <c:pt idx="23">
                  <c:v>3.6721261607227718E-2</c:v>
                </c:pt>
                <c:pt idx="24">
                  <c:v>3.9518518140693015E-2</c:v>
                </c:pt>
                <c:pt idx="25">
                  <c:v>4.075821137712865E-2</c:v>
                </c:pt>
                <c:pt idx="26">
                  <c:v>4.1584673534752398E-2</c:v>
                </c:pt>
                <c:pt idx="27">
                  <c:v>4.3682615934950431E-2</c:v>
                </c:pt>
                <c:pt idx="28">
                  <c:v>4.4699800128910894E-2</c:v>
                </c:pt>
                <c:pt idx="29">
                  <c:v>4.5113031207722754E-2</c:v>
                </c:pt>
                <c:pt idx="30">
                  <c:v>5.172472846881182E-2</c:v>
                </c:pt>
                <c:pt idx="31">
                  <c:v>5.1661154456732694E-2</c:v>
                </c:pt>
                <c:pt idx="32">
                  <c:v>4.9912869123267228E-2</c:v>
                </c:pt>
                <c:pt idx="33">
                  <c:v>5.1279710383960397E-2</c:v>
                </c:pt>
                <c:pt idx="34">
                  <c:v>5.5062364105445516E-2</c:v>
                </c:pt>
                <c:pt idx="35">
                  <c:v>5.5221299135742474E-2</c:v>
                </c:pt>
                <c:pt idx="36">
                  <c:v>5.6302057341881123E-2</c:v>
                </c:pt>
                <c:pt idx="37">
                  <c:v>5.7573537584356349E-2</c:v>
                </c:pt>
                <c:pt idx="38">
                  <c:v>6.0084711063267293E-2</c:v>
                </c:pt>
                <c:pt idx="39">
                  <c:v>5.9417183936039591E-2</c:v>
                </c:pt>
                <c:pt idx="40">
                  <c:v>6.1229043281584072E-2</c:v>
                </c:pt>
                <c:pt idx="41">
                  <c:v>6.297732861504951E-2</c:v>
                </c:pt>
                <c:pt idx="42">
                  <c:v>6.5742798142475273E-2</c:v>
                </c:pt>
                <c:pt idx="43">
                  <c:v>6.6473899281881216E-2</c:v>
                </c:pt>
                <c:pt idx="44">
                  <c:v>6.8317545633564347E-2</c:v>
                </c:pt>
                <c:pt idx="45">
                  <c:v>7.0383701027623702E-2</c:v>
                </c:pt>
                <c:pt idx="46">
                  <c:v>7.2131986361089029E-2</c:v>
                </c:pt>
                <c:pt idx="47">
                  <c:v>7.260879145207913E-2</c:v>
                </c:pt>
                <c:pt idx="48">
                  <c:v>7.4102780737029667E-2</c:v>
                </c:pt>
                <c:pt idx="49">
                  <c:v>7.597821409465344E-2</c:v>
                </c:pt>
                <c:pt idx="50">
                  <c:v>7.7885434458415864E-2</c:v>
                </c:pt>
                <c:pt idx="51">
                  <c:v>7.7949008470594078E-2</c:v>
                </c:pt>
                <c:pt idx="52">
                  <c:v>8.1858810216336592E-2</c:v>
                </c:pt>
                <c:pt idx="53">
                  <c:v>8.2780633392079195E-2</c:v>
                </c:pt>
                <c:pt idx="54">
                  <c:v>8.2748846386039632E-2</c:v>
                </c:pt>
                <c:pt idx="55">
                  <c:v>8.6118269028712863E-2</c:v>
                </c:pt>
                <c:pt idx="56">
                  <c:v>8.6022908010495058E-2</c:v>
                </c:pt>
                <c:pt idx="57">
                  <c:v>8.8216211428811836E-2</c:v>
                </c:pt>
                <c:pt idx="58">
                  <c:v>8.8597655501584133E-2</c:v>
                </c:pt>
                <c:pt idx="59">
                  <c:v>9.2666392277623716E-2</c:v>
                </c:pt>
                <c:pt idx="60">
                  <c:v>9.4160381562574252E-2</c:v>
                </c:pt>
                <c:pt idx="61">
                  <c:v>9.5431861805049478E-2</c:v>
                </c:pt>
                <c:pt idx="62">
                  <c:v>9.8483414387128654E-2</c:v>
                </c:pt>
                <c:pt idx="63">
                  <c:v>9.8038396302178116E-2</c:v>
                </c:pt>
                <c:pt idx="64">
                  <c:v>0.10172568900554449</c:v>
                </c:pt>
                <c:pt idx="65">
                  <c:v>0.10194819804792077</c:v>
                </c:pt>
                <c:pt idx="66">
                  <c:v>0.10458651955118806</c:v>
                </c:pt>
                <c:pt idx="67">
                  <c:v>0.105317620690594</c:v>
                </c:pt>
                <c:pt idx="68">
                  <c:v>0.1073202020725742</c:v>
                </c:pt>
                <c:pt idx="69">
                  <c:v>0.11040354166059402</c:v>
                </c:pt>
                <c:pt idx="70">
                  <c:v>0.11288292813356435</c:v>
                </c:pt>
                <c:pt idx="71">
                  <c:v>0.11329615921237624</c:v>
                </c:pt>
                <c:pt idx="72">
                  <c:v>0.11418619538207914</c:v>
                </c:pt>
                <c:pt idx="73">
                  <c:v>0.11625235077613853</c:v>
                </c:pt>
                <c:pt idx="74">
                  <c:v>0.11952641240059396</c:v>
                </c:pt>
                <c:pt idx="75">
                  <c:v>0.11854101521267324</c:v>
                </c:pt>
                <c:pt idx="76">
                  <c:v>0.12210115989168317</c:v>
                </c:pt>
                <c:pt idx="77">
                  <c:v>0.12413552827970296</c:v>
                </c:pt>
                <c:pt idx="78">
                  <c:v>0.12429446330999994</c:v>
                </c:pt>
                <c:pt idx="79">
                  <c:v>0.12534343451009902</c:v>
                </c:pt>
                <c:pt idx="80">
                  <c:v>0.12696457181930693</c:v>
                </c:pt>
                <c:pt idx="81">
                  <c:v>0.12836320008603952</c:v>
                </c:pt>
                <c:pt idx="82">
                  <c:v>0.13173262272871278</c:v>
                </c:pt>
                <c:pt idx="83">
                  <c:v>0.13224121482574258</c:v>
                </c:pt>
                <c:pt idx="84">
                  <c:v>0.13472060129861385</c:v>
                </c:pt>
                <c:pt idx="85">
                  <c:v>0.13430737021980199</c:v>
                </c:pt>
                <c:pt idx="86">
                  <c:v>0.13665960866841584</c:v>
                </c:pt>
                <c:pt idx="87">
                  <c:v>0.13824895897158407</c:v>
                </c:pt>
                <c:pt idx="88">
                  <c:v>0.13910720813524752</c:v>
                </c:pt>
                <c:pt idx="89">
                  <c:v>0.14047404939594055</c:v>
                </c:pt>
                <c:pt idx="90">
                  <c:v>0.14180910365059396</c:v>
                </c:pt>
                <c:pt idx="91">
                  <c:v>0.14492423024475243</c:v>
                </c:pt>
                <c:pt idx="92">
                  <c:v>0.1466089415661386</c:v>
                </c:pt>
                <c:pt idx="93">
                  <c:v>0.1478804218086138</c:v>
                </c:pt>
                <c:pt idx="94">
                  <c:v>0.15029623426940592</c:v>
                </c:pt>
                <c:pt idx="95">
                  <c:v>0.15242596367554445</c:v>
                </c:pt>
                <c:pt idx="96">
                  <c:v>0.15430139703326728</c:v>
                </c:pt>
                <c:pt idx="97">
                  <c:v>0.15465105409999999</c:v>
                </c:pt>
                <c:pt idx="98">
                  <c:v>0.15570002529999999</c:v>
                </c:pt>
                <c:pt idx="99">
                  <c:v>0.15811583776079197</c:v>
                </c:pt>
                <c:pt idx="100">
                  <c:v>0.16138989938524756</c:v>
                </c:pt>
                <c:pt idx="101">
                  <c:v>0.16072237225792074</c:v>
                </c:pt>
                <c:pt idx="102">
                  <c:v>0.16138989938524756</c:v>
                </c:pt>
                <c:pt idx="103">
                  <c:v>0.16247065759138607</c:v>
                </c:pt>
                <c:pt idx="104">
                  <c:v>0.16526791412495045</c:v>
                </c:pt>
                <c:pt idx="105">
                  <c:v>0.16755657856148504</c:v>
                </c:pt>
                <c:pt idx="106">
                  <c:v>0.16800159664633663</c:v>
                </c:pt>
                <c:pt idx="107">
                  <c:v>0.17098957521623759</c:v>
                </c:pt>
                <c:pt idx="108">
                  <c:v>0.1702584740767327</c:v>
                </c:pt>
                <c:pt idx="109">
                  <c:v>0.17216569444049495</c:v>
                </c:pt>
                <c:pt idx="110">
                  <c:v>0.17375504474366332</c:v>
                </c:pt>
                <c:pt idx="111">
                  <c:v>0.17566226510742572</c:v>
                </c:pt>
                <c:pt idx="112">
                  <c:v>0.17601192217415831</c:v>
                </c:pt>
                <c:pt idx="113">
                  <c:v>0.17706089337415834</c:v>
                </c:pt>
                <c:pt idx="114">
                  <c:v>0.18046210302287127</c:v>
                </c:pt>
                <c:pt idx="115">
                  <c:v>0.18071639907138606</c:v>
                </c:pt>
                <c:pt idx="116">
                  <c:v>0.18195609230782167</c:v>
                </c:pt>
                <c:pt idx="117">
                  <c:v>0.18545266297475244</c:v>
                </c:pt>
                <c:pt idx="118">
                  <c:v>0.18548444998079203</c:v>
                </c:pt>
                <c:pt idx="119">
                  <c:v>0.18770954040524745</c:v>
                </c:pt>
                <c:pt idx="120">
                  <c:v>0.18837706753257422</c:v>
                </c:pt>
                <c:pt idx="121">
                  <c:v>0.19238223029643561</c:v>
                </c:pt>
                <c:pt idx="122">
                  <c:v>0.19231865628435646</c:v>
                </c:pt>
                <c:pt idx="123">
                  <c:v>0.19276367436920791</c:v>
                </c:pt>
                <c:pt idx="124">
                  <c:v>0.19359013652683166</c:v>
                </c:pt>
                <c:pt idx="125">
                  <c:v>0.19648275407851479</c:v>
                </c:pt>
                <c:pt idx="126">
                  <c:v>0.19845354845445543</c:v>
                </c:pt>
                <c:pt idx="127">
                  <c:v>0.20204548013950493</c:v>
                </c:pt>
                <c:pt idx="128">
                  <c:v>0.2005514908545544</c:v>
                </c:pt>
                <c:pt idx="129">
                  <c:v>0.20401627451544552</c:v>
                </c:pt>
                <c:pt idx="130">
                  <c:v>0.20506524571544552</c:v>
                </c:pt>
                <c:pt idx="131">
                  <c:v>0.20579634685495046</c:v>
                </c:pt>
                <c:pt idx="132">
                  <c:v>0.20754463218841579</c:v>
                </c:pt>
                <c:pt idx="133">
                  <c:v>0.20767178021257424</c:v>
                </c:pt>
                <c:pt idx="134">
                  <c:v>0.21011937967940592</c:v>
                </c:pt>
                <c:pt idx="135">
                  <c:v>0.21177230399475241</c:v>
                </c:pt>
                <c:pt idx="136">
                  <c:v>0.21317093226148509</c:v>
                </c:pt>
                <c:pt idx="137">
                  <c:v>0.2148874305889108</c:v>
                </c:pt>
                <c:pt idx="138">
                  <c:v>0.2182886402376237</c:v>
                </c:pt>
                <c:pt idx="139">
                  <c:v>0.2180979182011881</c:v>
                </c:pt>
                <c:pt idx="140">
                  <c:v>0.21822506622544546</c:v>
                </c:pt>
                <c:pt idx="141">
                  <c:v>0.21994156455287128</c:v>
                </c:pt>
                <c:pt idx="142">
                  <c:v>0.22267524707425737</c:v>
                </c:pt>
                <c:pt idx="143">
                  <c:v>0.2242963843834653</c:v>
                </c:pt>
                <c:pt idx="144">
                  <c:v>0.2253453555834653</c:v>
                </c:pt>
                <c:pt idx="145">
                  <c:v>0.22871477822613856</c:v>
                </c:pt>
                <c:pt idx="146">
                  <c:v>0.22966838840801976</c:v>
                </c:pt>
                <c:pt idx="147">
                  <c:v>0.2299226844565346</c:v>
                </c:pt>
                <c:pt idx="148">
                  <c:v>0.23383248620227717</c:v>
                </c:pt>
                <c:pt idx="149">
                  <c:v>0.2352629014750495</c:v>
                </c:pt>
                <c:pt idx="150">
                  <c:v>0.23523111446900982</c:v>
                </c:pt>
                <c:pt idx="151">
                  <c:v>0.23879125914801977</c:v>
                </c:pt>
                <c:pt idx="152">
                  <c:v>0.23818730603287128</c:v>
                </c:pt>
                <c:pt idx="153">
                  <c:v>0.24467185526960389</c:v>
                </c:pt>
                <c:pt idx="154">
                  <c:v>0.24362288406960389</c:v>
                </c:pt>
                <c:pt idx="155">
                  <c:v>0.24549831742732672</c:v>
                </c:pt>
                <c:pt idx="156">
                  <c:v>0.2487405920456435</c:v>
                </c:pt>
                <c:pt idx="157">
                  <c:v>0.24886774006990095</c:v>
                </c:pt>
                <c:pt idx="158">
                  <c:v>0.25325434690663362</c:v>
                </c:pt>
                <c:pt idx="159">
                  <c:v>0.25373115199752472</c:v>
                </c:pt>
                <c:pt idx="160">
                  <c:v>0.25551122433702961</c:v>
                </c:pt>
                <c:pt idx="161">
                  <c:v>0.2564012605068316</c:v>
                </c:pt>
                <c:pt idx="162">
                  <c:v>0.25824490685841578</c:v>
                </c:pt>
                <c:pt idx="163">
                  <c:v>0.26012034021613856</c:v>
                </c:pt>
                <c:pt idx="164">
                  <c:v>0.26053357129495042</c:v>
                </c:pt>
                <c:pt idx="165">
                  <c:v>0.26342618884663366</c:v>
                </c:pt>
                <c:pt idx="166">
                  <c:v>0.26606451034990092</c:v>
                </c:pt>
                <c:pt idx="167">
                  <c:v>0.26546055723465345</c:v>
                </c:pt>
                <c:pt idx="168">
                  <c:v>0.26838496179247523</c:v>
                </c:pt>
                <c:pt idx="169">
                  <c:v>0.26984716407138609</c:v>
                </c:pt>
                <c:pt idx="170">
                  <c:v>0.27035575616831681</c:v>
                </c:pt>
                <c:pt idx="171">
                  <c:v>0.27417019689584154</c:v>
                </c:pt>
                <c:pt idx="172">
                  <c:v>0.27464700198683167</c:v>
                </c:pt>
                <c:pt idx="173">
                  <c:v>0.27579133420504948</c:v>
                </c:pt>
                <c:pt idx="174">
                  <c:v>0.27699924043544544</c:v>
                </c:pt>
                <c:pt idx="175">
                  <c:v>0.27947862690831682</c:v>
                </c:pt>
                <c:pt idx="176">
                  <c:v>0.28125869924782176</c:v>
                </c:pt>
                <c:pt idx="177">
                  <c:v>0.28421489081168311</c:v>
                </c:pt>
                <c:pt idx="178">
                  <c:v>0.28370629871465342</c:v>
                </c:pt>
                <c:pt idx="179">
                  <c:v>0.28437382584198012</c:v>
                </c:pt>
                <c:pt idx="180">
                  <c:v>0.28729823039980196</c:v>
                </c:pt>
                <c:pt idx="181">
                  <c:v>0.28885579369683162</c:v>
                </c:pt>
                <c:pt idx="182">
                  <c:v>0.29076301406059396</c:v>
                </c:pt>
                <c:pt idx="183">
                  <c:v>0.29301989149108904</c:v>
                </c:pt>
                <c:pt idx="184">
                  <c:v>0.29009548693326725</c:v>
                </c:pt>
                <c:pt idx="185">
                  <c:v>0.2947046028123762</c:v>
                </c:pt>
                <c:pt idx="186">
                  <c:v>0.29756543335801977</c:v>
                </c:pt>
                <c:pt idx="187">
                  <c:v>0.29899584863089107</c:v>
                </c:pt>
                <c:pt idx="188">
                  <c:v>0.30058519893405933</c:v>
                </c:pt>
                <c:pt idx="189">
                  <c:v>0.29985409779455441</c:v>
                </c:pt>
                <c:pt idx="190">
                  <c:v>0.30125272606128706</c:v>
                </c:pt>
                <c:pt idx="191">
                  <c:v>0.30366853852207915</c:v>
                </c:pt>
                <c:pt idx="192">
                  <c:v>0.30430427864336629</c:v>
                </c:pt>
                <c:pt idx="193">
                  <c:v>0.31053453183168311</c:v>
                </c:pt>
                <c:pt idx="194">
                  <c:v>0.30827765440118809</c:v>
                </c:pt>
                <c:pt idx="195">
                  <c:v>0.31062989284980197</c:v>
                </c:pt>
                <c:pt idx="196">
                  <c:v>0.31253711321356431</c:v>
                </c:pt>
                <c:pt idx="197">
                  <c:v>0.31240996518930686</c:v>
                </c:pt>
                <c:pt idx="198">
                  <c:v>0.3157476008259405</c:v>
                </c:pt>
                <c:pt idx="199">
                  <c:v>0.31864021837762369</c:v>
                </c:pt>
                <c:pt idx="200">
                  <c:v>0.31886272742009897</c:v>
                </c:pt>
                <c:pt idx="201">
                  <c:v>0.31987991161405938</c:v>
                </c:pt>
                <c:pt idx="202">
                  <c:v>0.32229572407485146</c:v>
                </c:pt>
                <c:pt idx="203">
                  <c:v>0.32398043539623761</c:v>
                </c:pt>
                <c:pt idx="204">
                  <c:v>0.32547442468118809</c:v>
                </c:pt>
                <c:pt idx="205">
                  <c:v>0.32957494846326724</c:v>
                </c:pt>
                <c:pt idx="206">
                  <c:v>0.33110072475425739</c:v>
                </c:pt>
                <c:pt idx="207">
                  <c:v>0.33183182589366333</c:v>
                </c:pt>
                <c:pt idx="208">
                  <c:v>0.33364368523930688</c:v>
                </c:pt>
                <c:pt idx="209">
                  <c:v>0.33488337847574257</c:v>
                </c:pt>
                <c:pt idx="210">
                  <c:v>0.33621843273039598</c:v>
                </c:pt>
                <c:pt idx="211">
                  <c:v>0.33974679040326727</c:v>
                </c:pt>
                <c:pt idx="212">
                  <c:v>0.34228975088831681</c:v>
                </c:pt>
                <c:pt idx="213">
                  <c:v>0.3427983429853465</c:v>
                </c:pt>
                <c:pt idx="214">
                  <c:v>0.3432751480762376</c:v>
                </c:pt>
                <c:pt idx="215">
                  <c:v>0.34581810856128709</c:v>
                </c:pt>
                <c:pt idx="216">
                  <c:v>0.34928289222217823</c:v>
                </c:pt>
                <c:pt idx="217">
                  <c:v>0.34810677299782172</c:v>
                </c:pt>
                <c:pt idx="218">
                  <c:v>0.35208014875564353</c:v>
                </c:pt>
                <c:pt idx="219">
                  <c:v>0.35201657474356429</c:v>
                </c:pt>
                <c:pt idx="220">
                  <c:v>0.3551317013377227</c:v>
                </c:pt>
                <c:pt idx="221">
                  <c:v>0.35738857876811875</c:v>
                </c:pt>
                <c:pt idx="222">
                  <c:v>0.3593593731440593</c:v>
                </c:pt>
                <c:pt idx="223">
                  <c:v>0.36237913871999994</c:v>
                </c:pt>
                <c:pt idx="224">
                  <c:v>0.3657167743565346</c:v>
                </c:pt>
                <c:pt idx="225">
                  <c:v>0.36778292975069304</c:v>
                </c:pt>
                <c:pt idx="226">
                  <c:v>0.37261455467217819</c:v>
                </c:pt>
                <c:pt idx="227">
                  <c:v>0.37369531287831675</c:v>
                </c:pt>
                <c:pt idx="228">
                  <c:v>0.37900374289079208</c:v>
                </c:pt>
                <c:pt idx="229">
                  <c:v>0.38126062032128705</c:v>
                </c:pt>
                <c:pt idx="230">
                  <c:v>0.38424859889118806</c:v>
                </c:pt>
                <c:pt idx="231">
                  <c:v>0.3891755848308911</c:v>
                </c:pt>
                <c:pt idx="232">
                  <c:v>0.39159139729168313</c:v>
                </c:pt>
                <c:pt idx="233">
                  <c:v>0.39276751651594055</c:v>
                </c:pt>
                <c:pt idx="234">
                  <c:v>0.3967408922737623</c:v>
                </c:pt>
                <c:pt idx="235">
                  <c:v>0.40017388892861383</c:v>
                </c:pt>
                <c:pt idx="236">
                  <c:v>0.40468764378950489</c:v>
                </c:pt>
                <c:pt idx="237">
                  <c:v>0.40408369067425742</c:v>
                </c:pt>
                <c:pt idx="238">
                  <c:v>0.40831136248069305</c:v>
                </c:pt>
                <c:pt idx="239">
                  <c:v>0.41101325799594057</c:v>
                </c:pt>
                <c:pt idx="240">
                  <c:v>0.41619453998415834</c:v>
                </c:pt>
                <c:pt idx="241">
                  <c:v>0.41848320442069309</c:v>
                </c:pt>
                <c:pt idx="242">
                  <c:v>0.42112152592396035</c:v>
                </c:pt>
                <c:pt idx="243">
                  <c:v>0.42557170677267325</c:v>
                </c:pt>
                <c:pt idx="244">
                  <c:v>0.42827360228801975</c:v>
                </c:pt>
                <c:pt idx="245">
                  <c:v>0.4306258407367326</c:v>
                </c:pt>
                <c:pt idx="246">
                  <c:v>0.43348667128237617</c:v>
                </c:pt>
                <c:pt idx="247">
                  <c:v>0.43752362105227716</c:v>
                </c:pt>
                <c:pt idx="248">
                  <c:v>0.44000300752524746</c:v>
                </c:pt>
                <c:pt idx="249">
                  <c:v>0.44391280927089105</c:v>
                </c:pt>
                <c:pt idx="250">
                  <c:v>0.44769546299237617</c:v>
                </c:pt>
                <c:pt idx="251">
                  <c:v>0.44883979521059397</c:v>
                </c:pt>
                <c:pt idx="252">
                  <c:v>0.45081058958653464</c:v>
                </c:pt>
                <c:pt idx="253">
                  <c:v>0.45621438061722769</c:v>
                </c:pt>
                <c:pt idx="254">
                  <c:v>0.45891627613257419</c:v>
                </c:pt>
                <c:pt idx="255">
                  <c:v>0.46349360500554454</c:v>
                </c:pt>
                <c:pt idx="256">
                  <c:v>0.4654326123753465</c:v>
                </c:pt>
                <c:pt idx="257">
                  <c:v>0.46730804573306922</c:v>
                </c:pt>
                <c:pt idx="258">
                  <c:v>0.47315685484861381</c:v>
                </c:pt>
                <c:pt idx="259">
                  <c:v>0.47728916563683166</c:v>
                </c:pt>
                <c:pt idx="260">
                  <c:v>0.47900566396415833</c:v>
                </c:pt>
                <c:pt idx="261">
                  <c:v>0.48390086289782175</c:v>
                </c:pt>
                <c:pt idx="262">
                  <c:v>0.48491804709188119</c:v>
                </c:pt>
                <c:pt idx="263">
                  <c:v>0.49165689237712867</c:v>
                </c:pt>
                <c:pt idx="264">
                  <c:v>0.49537597208653461</c:v>
                </c:pt>
                <c:pt idx="265">
                  <c:v>0.49954006988069299</c:v>
                </c:pt>
                <c:pt idx="266">
                  <c:v>0.50310021455970289</c:v>
                </c:pt>
                <c:pt idx="267">
                  <c:v>0.50859936660861382</c:v>
                </c:pt>
                <c:pt idx="268">
                  <c:v>0.51136483613603956</c:v>
                </c:pt>
                <c:pt idx="269">
                  <c:v>0.51381243560287126</c:v>
                </c:pt>
                <c:pt idx="270">
                  <c:v>0.51978839274267319</c:v>
                </c:pt>
                <c:pt idx="271">
                  <c:v>0.52522397077940597</c:v>
                </c:pt>
                <c:pt idx="272">
                  <c:v>0.52636830299762372</c:v>
                </c:pt>
                <c:pt idx="273">
                  <c:v>0.53259855618594054</c:v>
                </c:pt>
                <c:pt idx="274">
                  <c:v>0.53704873703475242</c:v>
                </c:pt>
                <c:pt idx="275">
                  <c:v>0.53911489242881183</c:v>
                </c:pt>
                <c:pt idx="276">
                  <c:v>0.54601267274445542</c:v>
                </c:pt>
                <c:pt idx="277">
                  <c:v>0.54801525412643559</c:v>
                </c:pt>
                <c:pt idx="278">
                  <c:v>0.55186148185999995</c:v>
                </c:pt>
                <c:pt idx="279">
                  <c:v>0.55961751133930693</c:v>
                </c:pt>
                <c:pt idx="280">
                  <c:v>0.56015789044237618</c:v>
                </c:pt>
                <c:pt idx="281">
                  <c:v>0.56743711483069292</c:v>
                </c:pt>
                <c:pt idx="282">
                  <c:v>0.57185550867346535</c:v>
                </c:pt>
                <c:pt idx="283">
                  <c:v>0.58072408336495052</c:v>
                </c:pt>
                <c:pt idx="284">
                  <c:v>0.5844113760682178</c:v>
                </c:pt>
                <c:pt idx="285">
                  <c:v>0.58971980608069297</c:v>
                </c:pt>
                <c:pt idx="286">
                  <c:v>0.59343888579009896</c:v>
                </c:pt>
                <c:pt idx="287">
                  <c:v>0.59842944574188117</c:v>
                </c:pt>
                <c:pt idx="288">
                  <c:v>0.60376966276049493</c:v>
                </c:pt>
                <c:pt idx="289">
                  <c:v>0.60834699163346528</c:v>
                </c:pt>
                <c:pt idx="290">
                  <c:v>0.61467260583999994</c:v>
                </c:pt>
                <c:pt idx="291">
                  <c:v>0.61845525956138614</c:v>
                </c:pt>
                <c:pt idx="292">
                  <c:v>0.62471729975584156</c:v>
                </c:pt>
                <c:pt idx="293">
                  <c:v>0.62869067551366331</c:v>
                </c:pt>
                <c:pt idx="294">
                  <c:v>0.63504807672613861</c:v>
                </c:pt>
                <c:pt idx="295">
                  <c:v>0.63892609146584156</c:v>
                </c:pt>
                <c:pt idx="296">
                  <c:v>0.64436166950257423</c:v>
                </c:pt>
                <c:pt idx="297">
                  <c:v>0.64998796957564353</c:v>
                </c:pt>
                <c:pt idx="298">
                  <c:v>0.65529639958811881</c:v>
                </c:pt>
                <c:pt idx="299">
                  <c:v>0.65949228438841567</c:v>
                </c:pt>
                <c:pt idx="300">
                  <c:v>0.66515037146762368</c:v>
                </c:pt>
                <c:pt idx="301">
                  <c:v>0.6703952274679208</c:v>
                </c:pt>
                <c:pt idx="302">
                  <c:v>0.67560829646227716</c:v>
                </c:pt>
                <c:pt idx="303">
                  <c:v>0.6810756615050495</c:v>
                </c:pt>
                <c:pt idx="304">
                  <c:v>0.68654302654782173</c:v>
                </c:pt>
                <c:pt idx="305">
                  <c:v>0.69410833399079208</c:v>
                </c:pt>
                <c:pt idx="306">
                  <c:v>0.69712809956673261</c:v>
                </c:pt>
                <c:pt idx="307">
                  <c:v>0.70593310024613865</c:v>
                </c:pt>
                <c:pt idx="308">
                  <c:v>0.70857142174930687</c:v>
                </c:pt>
                <c:pt idx="309">
                  <c:v>0.71435665685277216</c:v>
                </c:pt>
                <c:pt idx="310">
                  <c:v>0.72236698238053454</c:v>
                </c:pt>
                <c:pt idx="311">
                  <c:v>0.72710324628388112</c:v>
                </c:pt>
                <c:pt idx="312">
                  <c:v>0.73473212773894048</c:v>
                </c:pt>
                <c:pt idx="313">
                  <c:v>0.74232922218794051</c:v>
                </c:pt>
                <c:pt idx="314">
                  <c:v>0.74757407818828714</c:v>
                </c:pt>
                <c:pt idx="315">
                  <c:v>0.7551075986251583</c:v>
                </c:pt>
                <c:pt idx="316">
                  <c:v>0.76114712977707921</c:v>
                </c:pt>
                <c:pt idx="317">
                  <c:v>0.76470727445610887</c:v>
                </c:pt>
                <c:pt idx="318">
                  <c:v>0.77036536153527713</c:v>
                </c:pt>
                <c:pt idx="319">
                  <c:v>0.78009218539047531</c:v>
                </c:pt>
                <c:pt idx="320">
                  <c:v>0.78349339503918813</c:v>
                </c:pt>
                <c:pt idx="321">
                  <c:v>0.78810251091828698</c:v>
                </c:pt>
                <c:pt idx="322">
                  <c:v>0.79220303470037612</c:v>
                </c:pt>
                <c:pt idx="323">
                  <c:v>0.80358278287084151</c:v>
                </c:pt>
                <c:pt idx="324">
                  <c:v>0.80638003940436631</c:v>
                </c:pt>
                <c:pt idx="325">
                  <c:v>0.81493074403523957</c:v>
                </c:pt>
                <c:pt idx="326">
                  <c:v>0.82131993225385047</c:v>
                </c:pt>
                <c:pt idx="327">
                  <c:v>0.82866273065434348</c:v>
                </c:pt>
                <c:pt idx="328">
                  <c:v>0.83486119683657423</c:v>
                </c:pt>
                <c:pt idx="329">
                  <c:v>0.83991533080055436</c:v>
                </c:pt>
                <c:pt idx="330">
                  <c:v>0.84662238907979204</c:v>
                </c:pt>
                <c:pt idx="331">
                  <c:v>0.85456914059547529</c:v>
                </c:pt>
                <c:pt idx="332">
                  <c:v>0.85965506156551486</c:v>
                </c:pt>
                <c:pt idx="333">
                  <c:v>0.86550387068105938</c:v>
                </c:pt>
                <c:pt idx="334">
                  <c:v>0.87287845608761372</c:v>
                </c:pt>
                <c:pt idx="335">
                  <c:v>0.88009410646386133</c:v>
                </c:pt>
                <c:pt idx="336">
                  <c:v>0.88460786132477232</c:v>
                </c:pt>
                <c:pt idx="337">
                  <c:v>0.8912195585858218</c:v>
                </c:pt>
                <c:pt idx="338">
                  <c:v>0.896432627580109</c:v>
                </c:pt>
                <c:pt idx="339">
                  <c:v>0.90244037172597025</c:v>
                </c:pt>
                <c:pt idx="340">
                  <c:v>0.90905206898701985</c:v>
                </c:pt>
                <c:pt idx="341">
                  <c:v>0.91467836906011879</c:v>
                </c:pt>
                <c:pt idx="342">
                  <c:v>0.92227546350910883</c:v>
                </c:pt>
                <c:pt idx="343">
                  <c:v>0.92825142064891086</c:v>
                </c:pt>
                <c:pt idx="344">
                  <c:v>0.93546707102514848</c:v>
                </c:pt>
                <c:pt idx="345">
                  <c:v>0.94296880445594045</c:v>
                </c:pt>
                <c:pt idx="346">
                  <c:v>0.94834080848059388</c:v>
                </c:pt>
                <c:pt idx="347">
                  <c:v>0.95291813735356423</c:v>
                </c:pt>
                <c:pt idx="348">
                  <c:v>0.9611827589299009</c:v>
                </c:pt>
                <c:pt idx="349">
                  <c:v>0.96763552116069296</c:v>
                </c:pt>
                <c:pt idx="350">
                  <c:v>0.9731982472215841</c:v>
                </c:pt>
                <c:pt idx="351">
                  <c:v>0.98069998065247521</c:v>
                </c:pt>
                <c:pt idx="352">
                  <c:v>0.99014072145306931</c:v>
                </c:pt>
                <c:pt idx="353">
                  <c:v>0.99484519835039598</c:v>
                </c:pt>
                <c:pt idx="354">
                  <c:v>1.002855523878218</c:v>
                </c:pt>
                <c:pt idx="355">
                  <c:v>1.00984866521198</c:v>
                </c:pt>
                <c:pt idx="356">
                  <c:v>1.017286824630693</c:v>
                </c:pt>
                <c:pt idx="357">
                  <c:v>1.0227541896734653</c:v>
                </c:pt>
                <c:pt idx="358">
                  <c:v>1.0300652010679208</c:v>
                </c:pt>
                <c:pt idx="359">
                  <c:v>1.036422602280396</c:v>
                </c:pt>
                <c:pt idx="360">
                  <c:v>1.043447530620297</c:v>
                </c:pt>
                <c:pt idx="361">
                  <c:v>1.0519346612390099</c:v>
                </c:pt>
                <c:pt idx="362">
                  <c:v>1.0595953297001981</c:v>
                </c:pt>
                <c:pt idx="363">
                  <c:v>1.0663977489976237</c:v>
                </c:pt>
                <c:pt idx="364">
                  <c:v>1.0717379660161386</c:v>
                </c:pt>
                <c:pt idx="365">
                  <c:v>1.0810833457986138</c:v>
                </c:pt>
                <c:pt idx="366">
                  <c:v>1.0877904040778215</c:v>
                </c:pt>
                <c:pt idx="367">
                  <c:v>1.0949106934358415</c:v>
                </c:pt>
                <c:pt idx="368">
                  <c:v>1.1011091596181188</c:v>
                </c:pt>
                <c:pt idx="369">
                  <c:v>1.1102956043701979</c:v>
                </c:pt>
                <c:pt idx="370">
                  <c:v>1.1133153699462377</c:v>
                </c:pt>
                <c:pt idx="371">
                  <c:v>1.1233600638619801</c:v>
                </c:pt>
                <c:pt idx="372">
                  <c:v>1.1301942701655445</c:v>
                </c:pt>
                <c:pt idx="373">
                  <c:v>1.1364880973659406</c:v>
                </c:pt>
                <c:pt idx="374">
                  <c:v>1.1427819245663366</c:v>
                </c:pt>
                <c:pt idx="375">
                  <c:v>1.1501882969790098</c:v>
                </c:pt>
                <c:pt idx="376">
                  <c:v>1.1572132253188119</c:v>
                </c:pt>
                <c:pt idx="377">
                  <c:v>1.1658592909679206</c:v>
                </c:pt>
                <c:pt idx="378">
                  <c:v>1.1710087859500991</c:v>
                </c:pt>
                <c:pt idx="379">
                  <c:v>1.177620483211089</c:v>
                </c:pt>
                <c:pt idx="380">
                  <c:v>1.1847725595752476</c:v>
                </c:pt>
                <c:pt idx="381">
                  <c:v>1.1930689681576236</c:v>
                </c:pt>
                <c:pt idx="382">
                  <c:v>1.1987588422428712</c:v>
                </c:pt>
                <c:pt idx="383">
                  <c:v>1.208294944061683</c:v>
                </c:pt>
                <c:pt idx="384">
                  <c:v>1.2137623091044554</c:v>
                </c:pt>
                <c:pt idx="385">
                  <c:v>1.224029512062772</c:v>
                </c:pt>
                <c:pt idx="386">
                  <c:v>1.2307365703419801</c:v>
                </c:pt>
              </c:numCache>
            </c:numRef>
          </c:yVal>
          <c:smooth val="0"/>
          <c:extLst>
            <c:ext xmlns:c16="http://schemas.microsoft.com/office/drawing/2014/chart" uri="{C3380CC4-5D6E-409C-BE32-E72D297353CC}">
              <c16:uniqueId val="{00000005-8563-49A7-9657-512AC8EE7FB8}"/>
            </c:ext>
          </c:extLst>
        </c:ser>
        <c:ser>
          <c:idx val="11"/>
          <c:order val="7"/>
          <c:tx>
            <c:v>9. K</c:v>
          </c:tx>
          <c:spPr>
            <a:ln w="19050" cap="rnd">
              <a:solidFill>
                <a:schemeClr val="accent1"/>
              </a:solidFill>
              <a:round/>
            </a:ln>
            <a:effectLst/>
          </c:spPr>
          <c:xVal>
            <c:numRef>
              <c:f>'9.00 K'!$J$14:$J$400</c:f>
              <c:numCache>
                <c:formatCode>General</c:formatCode>
                <c:ptCount val="387"/>
                <c:pt idx="0">
                  <c:v>0.8645408350392354</c:v>
                </c:pt>
                <c:pt idx="1">
                  <c:v>0.96960827891951695</c:v>
                </c:pt>
                <c:pt idx="2">
                  <c:v>1.1736710242132797</c:v>
                </c:pt>
                <c:pt idx="3">
                  <c:v>1.2803856982313886</c:v>
                </c:pt>
                <c:pt idx="4">
                  <c:v>1.4059950708873239</c:v>
                </c:pt>
                <c:pt idx="5">
                  <c:v>1.5707180846569417</c:v>
                </c:pt>
                <c:pt idx="6">
                  <c:v>1.7853424820090544</c:v>
                </c:pt>
                <c:pt idx="7">
                  <c:v>2.0878191533712274</c:v>
                </c:pt>
                <c:pt idx="8">
                  <c:v>2.3151369123722332</c:v>
                </c:pt>
                <c:pt idx="9">
                  <c:v>2.4648087644919516</c:v>
                </c:pt>
                <c:pt idx="10">
                  <c:v>2.6352486357977867</c:v>
                </c:pt>
                <c:pt idx="11">
                  <c:v>2.8514233673963783</c:v>
                </c:pt>
                <c:pt idx="12">
                  <c:v>3.1066148442183095</c:v>
                </c:pt>
                <c:pt idx="13">
                  <c:v>3.481981449174044</c:v>
                </c:pt>
                <c:pt idx="14">
                  <c:v>3.6680861561026155</c:v>
                </c:pt>
                <c:pt idx="15">
                  <c:v>3.8593263452253517</c:v>
                </c:pt>
                <c:pt idx="16">
                  <c:v>4.1225924795845073</c:v>
                </c:pt>
                <c:pt idx="17">
                  <c:v>4.3842113838068411</c:v>
                </c:pt>
                <c:pt idx="18">
                  <c:v>4.7542244908138835</c:v>
                </c:pt>
                <c:pt idx="19">
                  <c:v>5.1688097074295758</c:v>
                </c:pt>
                <c:pt idx="20">
                  <c:v>5.3213238390020114</c:v>
                </c:pt>
                <c:pt idx="21">
                  <c:v>5.4977712555160956</c:v>
                </c:pt>
                <c:pt idx="22">
                  <c:v>5.7725034035784697</c:v>
                </c:pt>
                <c:pt idx="23">
                  <c:v>6.035414253006036</c:v>
                </c:pt>
                <c:pt idx="24">
                  <c:v>6.3957700695985906</c:v>
                </c:pt>
                <c:pt idx="25">
                  <c:v>6.617629360104627</c:v>
                </c:pt>
                <c:pt idx="26">
                  <c:v>6.837276194445673</c:v>
                </c:pt>
                <c:pt idx="27">
                  <c:v>7.0903117377042255</c:v>
                </c:pt>
                <c:pt idx="28">
                  <c:v>7.3684352419336001</c:v>
                </c:pt>
                <c:pt idx="29">
                  <c:v>7.640841888624748</c:v>
                </c:pt>
                <c:pt idx="30">
                  <c:v>8.0035555052183085</c:v>
                </c:pt>
                <c:pt idx="31">
                  <c:v>8.1955062642052301</c:v>
                </c:pt>
                <c:pt idx="32">
                  <c:v>8.4219519601921515</c:v>
                </c:pt>
                <c:pt idx="33">
                  <c:v>8.6804055986589521</c:v>
                </c:pt>
                <c:pt idx="34">
                  <c:v>8.938794639866197</c:v>
                </c:pt>
                <c:pt idx="35">
                  <c:v>9.2085850975150905</c:v>
                </c:pt>
                <c:pt idx="36">
                  <c:v>9.4539900894014064</c:v>
                </c:pt>
                <c:pt idx="37">
                  <c:v>9.7097952401911449</c:v>
                </c:pt>
                <c:pt idx="38">
                  <c:v>9.9946368594969819</c:v>
                </c:pt>
                <c:pt idx="39">
                  <c:v>10.249666843169013</c:v>
                </c:pt>
                <c:pt idx="40">
                  <c:v>10.541549563843056</c:v>
                </c:pt>
                <c:pt idx="41">
                  <c:v>10.794092552987927</c:v>
                </c:pt>
                <c:pt idx="42">
                  <c:v>11.036978251720319</c:v>
                </c:pt>
                <c:pt idx="43">
                  <c:v>11.297854287454728</c:v>
                </c:pt>
                <c:pt idx="44">
                  <c:v>11.589123334154927</c:v>
                </c:pt>
                <c:pt idx="45">
                  <c:v>11.831492254798793</c:v>
                </c:pt>
                <c:pt idx="46">
                  <c:v>12.121372460402412</c:v>
                </c:pt>
                <c:pt idx="47">
                  <c:v>12.376596235855128</c:v>
                </c:pt>
                <c:pt idx="48">
                  <c:v>12.655688698993961</c:v>
                </c:pt>
                <c:pt idx="49">
                  <c:v>12.90487263060362</c:v>
                </c:pt>
                <c:pt idx="50">
                  <c:v>13.179669375925553</c:v>
                </c:pt>
                <c:pt idx="51">
                  <c:v>13.437154055492956</c:v>
                </c:pt>
                <c:pt idx="52">
                  <c:v>13.737369822746478</c:v>
                </c:pt>
                <c:pt idx="53">
                  <c:v>13.964913672152917</c:v>
                </c:pt>
                <c:pt idx="54">
                  <c:v>14.27898555174044</c:v>
                </c:pt>
                <c:pt idx="55">
                  <c:v>14.521750130613679</c:v>
                </c:pt>
                <c:pt idx="56">
                  <c:v>14.8011655800503</c:v>
                </c:pt>
                <c:pt idx="57">
                  <c:v>15.053304836317908</c:v>
                </c:pt>
                <c:pt idx="58">
                  <c:v>15.348837302203219</c:v>
                </c:pt>
                <c:pt idx="59">
                  <c:v>15.603350507786718</c:v>
                </c:pt>
                <c:pt idx="60">
                  <c:v>15.907603603812877</c:v>
                </c:pt>
                <c:pt idx="61">
                  <c:v>16.137214565553318</c:v>
                </c:pt>
                <c:pt idx="62">
                  <c:v>16.448928645130785</c:v>
                </c:pt>
                <c:pt idx="63">
                  <c:v>16.687421730171025</c:v>
                </c:pt>
                <c:pt idx="64">
                  <c:v>16.973716787826959</c:v>
                </c:pt>
                <c:pt idx="65">
                  <c:v>17.238307166026157</c:v>
                </c:pt>
                <c:pt idx="66">
                  <c:v>17.525119001760562</c:v>
                </c:pt>
                <c:pt idx="67">
                  <c:v>17.752275267615694</c:v>
                </c:pt>
                <c:pt idx="68">
                  <c:v>18.056229601307844</c:v>
                </c:pt>
                <c:pt idx="69">
                  <c:v>18.304711037706234</c:v>
                </c:pt>
                <c:pt idx="70">
                  <c:v>18.600945998792753</c:v>
                </c:pt>
                <c:pt idx="71">
                  <c:v>18.840537237253521</c:v>
                </c:pt>
                <c:pt idx="72">
                  <c:v>19.113945141478869</c:v>
                </c:pt>
                <c:pt idx="73">
                  <c:v>19.39190715255533</c:v>
                </c:pt>
                <c:pt idx="74">
                  <c:v>19.692736593782694</c:v>
                </c:pt>
                <c:pt idx="75">
                  <c:v>19.91879470620724</c:v>
                </c:pt>
                <c:pt idx="76">
                  <c:v>20.207286070714286</c:v>
                </c:pt>
                <c:pt idx="77">
                  <c:v>20.454951966710258</c:v>
                </c:pt>
                <c:pt idx="78">
                  <c:v>20.760432410684103</c:v>
                </c:pt>
                <c:pt idx="79">
                  <c:v>21.01775559709256</c:v>
                </c:pt>
                <c:pt idx="80">
                  <c:v>21.291518786247487</c:v>
                </c:pt>
                <c:pt idx="81">
                  <c:v>21.526975800050305</c:v>
                </c:pt>
                <c:pt idx="82">
                  <c:v>21.866434402937625</c:v>
                </c:pt>
                <c:pt idx="83">
                  <c:v>22.091232868782697</c:v>
                </c:pt>
                <c:pt idx="84">
                  <c:v>22.377075745613681</c:v>
                </c:pt>
                <c:pt idx="85">
                  <c:v>22.632073430663983</c:v>
                </c:pt>
                <c:pt idx="86">
                  <c:v>22.913426797907444</c:v>
                </c:pt>
                <c:pt idx="87">
                  <c:v>23.160640513078469</c:v>
                </c:pt>
                <c:pt idx="88">
                  <c:v>23.432821069356137</c:v>
                </c:pt>
                <c:pt idx="89">
                  <c:v>23.686623705080486</c:v>
                </c:pt>
                <c:pt idx="90">
                  <c:v>23.981768587404424</c:v>
                </c:pt>
                <c:pt idx="91">
                  <c:v>24.232082971066397</c:v>
                </c:pt>
                <c:pt idx="92">
                  <c:v>24.525160741056339</c:v>
                </c:pt>
                <c:pt idx="93">
                  <c:v>24.797502790492956</c:v>
                </c:pt>
                <c:pt idx="94">
                  <c:v>25.092324686509055</c:v>
                </c:pt>
                <c:pt idx="95">
                  <c:v>25.359498955110663</c:v>
                </c:pt>
                <c:pt idx="96">
                  <c:v>25.628845306599601</c:v>
                </c:pt>
                <c:pt idx="97">
                  <c:v>25.887670379315896</c:v>
                </c:pt>
                <c:pt idx="98">
                  <c:v>26.196211118490943</c:v>
                </c:pt>
                <c:pt idx="99">
                  <c:v>26.416334357625754</c:v>
                </c:pt>
                <c:pt idx="100">
                  <c:v>26.731181404336017</c:v>
                </c:pt>
                <c:pt idx="101">
                  <c:v>26.961115352374247</c:v>
                </c:pt>
                <c:pt idx="102">
                  <c:v>27.284812223742453</c:v>
                </c:pt>
                <c:pt idx="103">
                  <c:v>27.522627037545274</c:v>
                </c:pt>
                <c:pt idx="104">
                  <c:v>27.822067637676057</c:v>
                </c:pt>
                <c:pt idx="105">
                  <c:v>28.038759147354124</c:v>
                </c:pt>
                <c:pt idx="106">
                  <c:v>28.360162815985912</c:v>
                </c:pt>
                <c:pt idx="107">
                  <c:v>28.598720498279679</c:v>
                </c:pt>
                <c:pt idx="108">
                  <c:v>28.890474024436617</c:v>
                </c:pt>
                <c:pt idx="109">
                  <c:v>29.170600043732399</c:v>
                </c:pt>
                <c:pt idx="110">
                  <c:v>29.472406518521129</c:v>
                </c:pt>
                <c:pt idx="111">
                  <c:v>29.687273155593562</c:v>
                </c:pt>
                <c:pt idx="112">
                  <c:v>30.003056862585513</c:v>
                </c:pt>
                <c:pt idx="113">
                  <c:v>30.11665114481891</c:v>
                </c:pt>
                <c:pt idx="114">
                  <c:v>30.456981810724347</c:v>
                </c:pt>
                <c:pt idx="115">
                  <c:v>30.810974797173039</c:v>
                </c:pt>
                <c:pt idx="116">
                  <c:v>31.090228753460767</c:v>
                </c:pt>
                <c:pt idx="117">
                  <c:v>31.364993200150902</c:v>
                </c:pt>
                <c:pt idx="118">
                  <c:v>31.459821978269616</c:v>
                </c:pt>
                <c:pt idx="119">
                  <c:v>31.684620444124747</c:v>
                </c:pt>
                <c:pt idx="120">
                  <c:v>32.10627906074447</c:v>
                </c:pt>
                <c:pt idx="121">
                  <c:v>32.448902929386321</c:v>
                </c:pt>
                <c:pt idx="122">
                  <c:v>32.744177006217306</c:v>
                </c:pt>
                <c:pt idx="123">
                  <c:v>32.835356039134808</c:v>
                </c:pt>
                <c:pt idx="124">
                  <c:v>32.996074022766599</c:v>
                </c:pt>
                <c:pt idx="125">
                  <c:v>33.300456313309866</c:v>
                </c:pt>
                <c:pt idx="126">
                  <c:v>33.719337247736419</c:v>
                </c:pt>
                <c:pt idx="127">
                  <c:v>34.087154047887324</c:v>
                </c:pt>
                <c:pt idx="128">
                  <c:v>34.172099445191144</c:v>
                </c:pt>
                <c:pt idx="129">
                  <c:v>34.392505297334012</c:v>
                </c:pt>
                <c:pt idx="130">
                  <c:v>34.64130164539236</c:v>
                </c:pt>
                <c:pt idx="131">
                  <c:v>34.960638201690138</c:v>
                </c:pt>
                <c:pt idx="132">
                  <c:v>35.368537601861163</c:v>
                </c:pt>
                <c:pt idx="133">
                  <c:v>35.574086084144867</c:v>
                </c:pt>
                <c:pt idx="134">
                  <c:v>35.736677388319919</c:v>
                </c:pt>
                <c:pt idx="135">
                  <c:v>36.063281136408449</c:v>
                </c:pt>
                <c:pt idx="136">
                  <c:v>36.30742648172032</c:v>
                </c:pt>
                <c:pt idx="137">
                  <c:v>36.61733183801811</c:v>
                </c:pt>
                <c:pt idx="138">
                  <c:v>36.853111838118707</c:v>
                </c:pt>
                <c:pt idx="139">
                  <c:v>37.140416227967805</c:v>
                </c:pt>
                <c:pt idx="140">
                  <c:v>37.409835251368207</c:v>
                </c:pt>
                <c:pt idx="141">
                  <c:v>37.700329130945669</c:v>
                </c:pt>
                <c:pt idx="142">
                  <c:v>37.953388898179071</c:v>
                </c:pt>
                <c:pt idx="143">
                  <c:v>38.255865569537221</c:v>
                </c:pt>
                <c:pt idx="144">
                  <c:v>38.491451777857144</c:v>
                </c:pt>
                <c:pt idx="145">
                  <c:v>38.778941884828974</c:v>
                </c:pt>
                <c:pt idx="146">
                  <c:v>39.043306172615694</c:v>
                </c:pt>
                <c:pt idx="147">
                  <c:v>39.319071876841051</c:v>
                </c:pt>
                <c:pt idx="148">
                  <c:v>39.62435852902415</c:v>
                </c:pt>
                <c:pt idx="149">
                  <c:v>39.897831030513082</c:v>
                </c:pt>
                <c:pt idx="150">
                  <c:v>40.144689460754527</c:v>
                </c:pt>
                <c:pt idx="151">
                  <c:v>40.463783777334001</c:v>
                </c:pt>
                <c:pt idx="152">
                  <c:v>40.71224098976861</c:v>
                </c:pt>
                <c:pt idx="153">
                  <c:v>40.993957716599589</c:v>
                </c:pt>
                <c:pt idx="154">
                  <c:v>41.242350331780685</c:v>
                </c:pt>
                <c:pt idx="155">
                  <c:v>41.532488926418502</c:v>
                </c:pt>
                <c:pt idx="156">
                  <c:v>41.792751288179069</c:v>
                </c:pt>
                <c:pt idx="157">
                  <c:v>42.101558491046276</c:v>
                </c:pt>
                <c:pt idx="158">
                  <c:v>42.344282696629769</c:v>
                </c:pt>
                <c:pt idx="159">
                  <c:v>42.661487543340037</c:v>
                </c:pt>
                <c:pt idx="160">
                  <c:v>42.899916031116696</c:v>
                </c:pt>
                <c:pt idx="161">
                  <c:v>43.171224524386311</c:v>
                </c:pt>
                <c:pt idx="162">
                  <c:v>43.429710461478869</c:v>
                </c:pt>
                <c:pt idx="163">
                  <c:v>43.715068858863177</c:v>
                </c:pt>
                <c:pt idx="164">
                  <c:v>44.003108042545264</c:v>
                </c:pt>
                <c:pt idx="165">
                  <c:v>44.299738661851102</c:v>
                </c:pt>
                <c:pt idx="166">
                  <c:v>44.535486363319912</c:v>
                </c:pt>
                <c:pt idx="167">
                  <c:v>44.844099774416492</c:v>
                </c:pt>
                <c:pt idx="168">
                  <c:v>45.110563473158948</c:v>
                </c:pt>
                <c:pt idx="169">
                  <c:v>45.371084223953716</c:v>
                </c:pt>
                <c:pt idx="170">
                  <c:v>45.631120495301808</c:v>
                </c:pt>
                <c:pt idx="171">
                  <c:v>45.948389939265581</c:v>
                </c:pt>
                <c:pt idx="172">
                  <c:v>46.206649785955733</c:v>
                </c:pt>
                <c:pt idx="173">
                  <c:v>46.50005054224345</c:v>
                </c:pt>
                <c:pt idx="174">
                  <c:v>46.736799501247475</c:v>
                </c:pt>
                <c:pt idx="175">
                  <c:v>47.068764821941649</c:v>
                </c:pt>
                <c:pt idx="176">
                  <c:v>47.329996142605623</c:v>
                </c:pt>
                <c:pt idx="177">
                  <c:v>47.614353282444661</c:v>
                </c:pt>
                <c:pt idx="178">
                  <c:v>47.82984974281689</c:v>
                </c:pt>
                <c:pt idx="179">
                  <c:v>47.923451172987924</c:v>
                </c:pt>
                <c:pt idx="180">
                  <c:v>48.289669190955728</c:v>
                </c:pt>
                <c:pt idx="181">
                  <c:v>48.679247193179073</c:v>
                </c:pt>
                <c:pt idx="182">
                  <c:v>48.965590698782691</c:v>
                </c:pt>
                <c:pt idx="183">
                  <c:v>49.242099271498986</c:v>
                </c:pt>
                <c:pt idx="184">
                  <c:v>49.362120981146873</c:v>
                </c:pt>
                <c:pt idx="185">
                  <c:v>49.532237866146872</c:v>
                </c:pt>
                <c:pt idx="186">
                  <c:v>49.93164272658953</c:v>
                </c:pt>
                <c:pt idx="187">
                  <c:v>50.322230061006039</c:v>
                </c:pt>
                <c:pt idx="188">
                  <c:v>50.592892581670021</c:v>
                </c:pt>
                <c:pt idx="189">
                  <c:v>50.686849296780679</c:v>
                </c:pt>
                <c:pt idx="190">
                  <c:v>50.930962343460763</c:v>
                </c:pt>
                <c:pt idx="191">
                  <c:v>51.186056924386314</c:v>
                </c:pt>
                <c:pt idx="192">
                  <c:v>51.607755914295772</c:v>
                </c:pt>
                <c:pt idx="193">
                  <c:v>52.006434055563375</c:v>
                </c:pt>
                <c:pt idx="194">
                  <c:v>52.080519038470825</c:v>
                </c:pt>
                <c:pt idx="195">
                  <c:v>52.287674377605633</c:v>
                </c:pt>
                <c:pt idx="196">
                  <c:v>52.601148732525147</c:v>
                </c:pt>
                <c:pt idx="197">
                  <c:v>52.865286929899391</c:v>
                </c:pt>
                <c:pt idx="198">
                  <c:v>53.290853680774646</c:v>
                </c:pt>
                <c:pt idx="199">
                  <c:v>53.477119880845066</c:v>
                </c:pt>
                <c:pt idx="200">
                  <c:v>53.727660354929576</c:v>
                </c:pt>
                <c:pt idx="201">
                  <c:v>53.949002867354118</c:v>
                </c:pt>
                <c:pt idx="202">
                  <c:v>54.2680487359859</c:v>
                </c:pt>
                <c:pt idx="203">
                  <c:v>54.509319503209255</c:v>
                </c:pt>
                <c:pt idx="204">
                  <c:v>54.779206856750498</c:v>
                </c:pt>
                <c:pt idx="205">
                  <c:v>55.024837939044268</c:v>
                </c:pt>
                <c:pt idx="206">
                  <c:v>55.33920050630784</c:v>
                </c:pt>
                <c:pt idx="207">
                  <c:v>55.577306007776656</c:v>
                </c:pt>
                <c:pt idx="208">
                  <c:v>55.910369481891344</c:v>
                </c:pt>
                <c:pt idx="209">
                  <c:v>56.154773216237423</c:v>
                </c:pt>
                <c:pt idx="210">
                  <c:v>56.437709216368212</c:v>
                </c:pt>
                <c:pt idx="211">
                  <c:v>56.699748002776658</c:v>
                </c:pt>
                <c:pt idx="212">
                  <c:v>56.98862695084506</c:v>
                </c:pt>
                <c:pt idx="213">
                  <c:v>57.263746682474846</c:v>
                </c:pt>
                <c:pt idx="214">
                  <c:v>57.545003153822933</c:v>
                </c:pt>
                <c:pt idx="215">
                  <c:v>57.816214751197172</c:v>
                </c:pt>
                <c:pt idx="216">
                  <c:v>58.123439321197182</c:v>
                </c:pt>
                <c:pt idx="217">
                  <c:v>58.386285573360162</c:v>
                </c:pt>
                <c:pt idx="218">
                  <c:v>58.692928768018106</c:v>
                </c:pt>
                <c:pt idx="219">
                  <c:v>58.929645428390337</c:v>
                </c:pt>
                <c:pt idx="220">
                  <c:v>59.239195499758551</c:v>
                </c:pt>
                <c:pt idx="221">
                  <c:v>59.490648410140835</c:v>
                </c:pt>
                <c:pt idx="222">
                  <c:v>59.915020111690126</c:v>
                </c:pt>
                <c:pt idx="223">
                  <c:v>60.474190146177058</c:v>
                </c:pt>
                <c:pt idx="224">
                  <c:v>61.034280691619713</c:v>
                </c:pt>
                <c:pt idx="225">
                  <c:v>61.584100272676054</c:v>
                </c:pt>
                <c:pt idx="226">
                  <c:v>62.127589322223336</c:v>
                </c:pt>
                <c:pt idx="227">
                  <c:v>62.718331267686111</c:v>
                </c:pt>
                <c:pt idx="228">
                  <c:v>63.258404737092555</c:v>
                </c:pt>
                <c:pt idx="229">
                  <c:v>63.791752016770623</c:v>
                </c:pt>
                <c:pt idx="230">
                  <c:v>64.402309171830979</c:v>
                </c:pt>
                <c:pt idx="231">
                  <c:v>64.923964347394346</c:v>
                </c:pt>
                <c:pt idx="232">
                  <c:v>65.509409317505032</c:v>
                </c:pt>
                <c:pt idx="233">
                  <c:v>65.900416534114669</c:v>
                </c:pt>
                <c:pt idx="234">
                  <c:v>66.365258419245464</c:v>
                </c:pt>
                <c:pt idx="235">
                  <c:v>67.16267929903421</c:v>
                </c:pt>
                <c:pt idx="236">
                  <c:v>67.603232614295763</c:v>
                </c:pt>
                <c:pt idx="237">
                  <c:v>68.059902945995972</c:v>
                </c:pt>
                <c:pt idx="238">
                  <c:v>68.704519006549276</c:v>
                </c:pt>
                <c:pt idx="239">
                  <c:v>69.191453154698181</c:v>
                </c:pt>
                <c:pt idx="240">
                  <c:v>69.704678387796775</c:v>
                </c:pt>
                <c:pt idx="241">
                  <c:v>70.32465059354125</c:v>
                </c:pt>
                <c:pt idx="242">
                  <c:v>70.820127729366192</c:v>
                </c:pt>
                <c:pt idx="243">
                  <c:v>71.355001119325948</c:v>
                </c:pt>
                <c:pt idx="244">
                  <c:v>71.980334897676045</c:v>
                </c:pt>
                <c:pt idx="245">
                  <c:v>72.453574426639832</c:v>
                </c:pt>
                <c:pt idx="246">
                  <c:v>73.01046740770623</c:v>
                </c:pt>
                <c:pt idx="247">
                  <c:v>73.539874254507026</c:v>
                </c:pt>
                <c:pt idx="248">
                  <c:v>74.082846525975853</c:v>
                </c:pt>
                <c:pt idx="249">
                  <c:v>74.614425455653915</c:v>
                </c:pt>
                <c:pt idx="250">
                  <c:v>75.172158201096579</c:v>
                </c:pt>
                <c:pt idx="251">
                  <c:v>75.678907558843051</c:v>
                </c:pt>
                <c:pt idx="252">
                  <c:v>76.242421759084507</c:v>
                </c:pt>
                <c:pt idx="253">
                  <c:v>76.817757257967799</c:v>
                </c:pt>
                <c:pt idx="254">
                  <c:v>77.379333540392352</c:v>
                </c:pt>
                <c:pt idx="255">
                  <c:v>77.968460554346066</c:v>
                </c:pt>
                <c:pt idx="256">
                  <c:v>78.508687442253517</c:v>
                </c:pt>
                <c:pt idx="257">
                  <c:v>79.033249494527155</c:v>
                </c:pt>
                <c:pt idx="258">
                  <c:v>79.598314029014077</c:v>
                </c:pt>
                <c:pt idx="259">
                  <c:v>80.12100276074446</c:v>
                </c:pt>
                <c:pt idx="260">
                  <c:v>80.683838689758531</c:v>
                </c:pt>
                <c:pt idx="261">
                  <c:v>81.215990920120717</c:v>
                </c:pt>
                <c:pt idx="262">
                  <c:v>81.828017662847074</c:v>
                </c:pt>
                <c:pt idx="263">
                  <c:v>82.37199926650905</c:v>
                </c:pt>
                <c:pt idx="264">
                  <c:v>82.896472497555308</c:v>
                </c:pt>
                <c:pt idx="265">
                  <c:v>83.444943610804813</c:v>
                </c:pt>
                <c:pt idx="266">
                  <c:v>84.003903704195167</c:v>
                </c:pt>
                <c:pt idx="267">
                  <c:v>84.530177583873225</c:v>
                </c:pt>
                <c:pt idx="268">
                  <c:v>85.08713516219315</c:v>
                </c:pt>
                <c:pt idx="269">
                  <c:v>85.448718326730372</c:v>
                </c:pt>
                <c:pt idx="270">
                  <c:v>85.910596812545279</c:v>
                </c:pt>
                <c:pt idx="271">
                  <c:v>86.750732630714268</c:v>
                </c:pt>
                <c:pt idx="272">
                  <c:v>87.116482318541244</c:v>
                </c:pt>
                <c:pt idx="273">
                  <c:v>87.611814110533189</c:v>
                </c:pt>
                <c:pt idx="274">
                  <c:v>88.400191373883288</c:v>
                </c:pt>
                <c:pt idx="275">
                  <c:v>88.755250215130786</c:v>
                </c:pt>
                <c:pt idx="276">
                  <c:v>89.23808243725351</c:v>
                </c:pt>
                <c:pt idx="277">
                  <c:v>89.803663749828971</c:v>
                </c:pt>
                <c:pt idx="278">
                  <c:v>90.268279544547269</c:v>
                </c:pt>
                <c:pt idx="279">
                  <c:v>90.835314295472827</c:v>
                </c:pt>
                <c:pt idx="280">
                  <c:v>91.442593139567393</c:v>
                </c:pt>
                <c:pt idx="281">
                  <c:v>91.914120841136821</c:v>
                </c:pt>
                <c:pt idx="282">
                  <c:v>92.443850674245454</c:v>
                </c:pt>
                <c:pt idx="283">
                  <c:v>93.008882910100596</c:v>
                </c:pt>
                <c:pt idx="284">
                  <c:v>93.564225556911467</c:v>
                </c:pt>
                <c:pt idx="285">
                  <c:v>94.117912898933582</c:v>
                </c:pt>
                <c:pt idx="286">
                  <c:v>94.660497586830985</c:v>
                </c:pt>
                <c:pt idx="287">
                  <c:v>95.204890998028176</c:v>
                </c:pt>
                <c:pt idx="288">
                  <c:v>95.746345233873242</c:v>
                </c:pt>
                <c:pt idx="289">
                  <c:v>96.331111932756528</c:v>
                </c:pt>
                <c:pt idx="290">
                  <c:v>96.874019606961767</c:v>
                </c:pt>
                <c:pt idx="291">
                  <c:v>97.41740368596578</c:v>
                </c:pt>
                <c:pt idx="292">
                  <c:v>98.00724126977866</c:v>
                </c:pt>
                <c:pt idx="293">
                  <c:v>98.539264305623732</c:v>
                </c:pt>
                <c:pt idx="294">
                  <c:v>99.095414418189122</c:v>
                </c:pt>
                <c:pt idx="295">
                  <c:v>99.632411443078453</c:v>
                </c:pt>
                <c:pt idx="296">
                  <c:v>100.16944076659961</c:v>
                </c:pt>
                <c:pt idx="297">
                  <c:v>100.68495920241448</c:v>
                </c:pt>
                <c:pt idx="298">
                  <c:v>101.24246585744466</c:v>
                </c:pt>
                <c:pt idx="299">
                  <c:v>101.8005861864185</c:v>
                </c:pt>
                <c:pt idx="300">
                  <c:v>102.37892545794767</c:v>
                </c:pt>
                <c:pt idx="301">
                  <c:v>102.90416578148893</c:v>
                </c:pt>
                <c:pt idx="302">
                  <c:v>103.46948870503016</c:v>
                </c:pt>
                <c:pt idx="303">
                  <c:v>103.99162835995976</c:v>
                </c:pt>
                <c:pt idx="304">
                  <c:v>104.52181037394365</c:v>
                </c:pt>
                <c:pt idx="305">
                  <c:v>105.06592117213279</c:v>
                </c:pt>
                <c:pt idx="306">
                  <c:v>105.62702912444668</c:v>
                </c:pt>
                <c:pt idx="307">
                  <c:v>106.14807062595571</c:v>
                </c:pt>
                <c:pt idx="308">
                  <c:v>106.60532233299799</c:v>
                </c:pt>
                <c:pt idx="309">
                  <c:v>107.06703125100603</c:v>
                </c:pt>
                <c:pt idx="310">
                  <c:v>107.84045424869215</c:v>
                </c:pt>
                <c:pt idx="311">
                  <c:v>108.26128925020119</c:v>
                </c:pt>
                <c:pt idx="312">
                  <c:v>108.69216912575452</c:v>
                </c:pt>
                <c:pt idx="313">
                  <c:v>109.43596620482896</c:v>
                </c:pt>
                <c:pt idx="314">
                  <c:v>109.88129971730382</c:v>
                </c:pt>
                <c:pt idx="315">
                  <c:v>110.42210798058349</c:v>
                </c:pt>
                <c:pt idx="316">
                  <c:v>110.98904583561368</c:v>
                </c:pt>
                <c:pt idx="317">
                  <c:v>111.44184033169013</c:v>
                </c:pt>
                <c:pt idx="318">
                  <c:v>111.99689229084505</c:v>
                </c:pt>
                <c:pt idx="319">
                  <c:v>112.65481538702213</c:v>
                </c:pt>
                <c:pt idx="320">
                  <c:v>113.11878520915494</c:v>
                </c:pt>
                <c:pt idx="321">
                  <c:v>113.6387608559356</c:v>
                </c:pt>
                <c:pt idx="322">
                  <c:v>114.15489296569416</c:v>
                </c:pt>
                <c:pt idx="323">
                  <c:v>114.72806445633803</c:v>
                </c:pt>
                <c:pt idx="324">
                  <c:v>115.2645447032193</c:v>
                </c:pt>
                <c:pt idx="325">
                  <c:v>115.79246581297785</c:v>
                </c:pt>
                <c:pt idx="326">
                  <c:v>116.35762724336014</c:v>
                </c:pt>
                <c:pt idx="327">
                  <c:v>116.93079065935613</c:v>
                </c:pt>
                <c:pt idx="328">
                  <c:v>117.46006831167001</c:v>
                </c:pt>
                <c:pt idx="329">
                  <c:v>118.01980357213279</c:v>
                </c:pt>
                <c:pt idx="330">
                  <c:v>118.56170998883299</c:v>
                </c:pt>
                <c:pt idx="331">
                  <c:v>119.10632949044265</c:v>
                </c:pt>
                <c:pt idx="332">
                  <c:v>119.6714586222334</c:v>
                </c:pt>
                <c:pt idx="333">
                  <c:v>120.22157696559354</c:v>
                </c:pt>
                <c:pt idx="334">
                  <c:v>120.77861529044264</c:v>
                </c:pt>
                <c:pt idx="335">
                  <c:v>121.30931408249495</c:v>
                </c:pt>
                <c:pt idx="336">
                  <c:v>121.83633083068409</c:v>
                </c:pt>
                <c:pt idx="337">
                  <c:v>122.37064706921527</c:v>
                </c:pt>
                <c:pt idx="338">
                  <c:v>122.93542091609658</c:v>
                </c:pt>
                <c:pt idx="339">
                  <c:v>123.50084073551307</c:v>
                </c:pt>
                <c:pt idx="340">
                  <c:v>124.02220522334004</c:v>
                </c:pt>
                <c:pt idx="341">
                  <c:v>124.58323242907443</c:v>
                </c:pt>
                <c:pt idx="342">
                  <c:v>125.13298741287726</c:v>
                </c:pt>
                <c:pt idx="343">
                  <c:v>125.67583048983902</c:v>
                </c:pt>
                <c:pt idx="344">
                  <c:v>126.21411945995975</c:v>
                </c:pt>
                <c:pt idx="345">
                  <c:v>126.80243900814888</c:v>
                </c:pt>
                <c:pt idx="346">
                  <c:v>127.355076644668</c:v>
                </c:pt>
                <c:pt idx="347">
                  <c:v>127.700034089336</c:v>
                </c:pt>
                <c:pt idx="348">
                  <c:v>128.15231988199193</c:v>
                </c:pt>
                <c:pt idx="349">
                  <c:v>128.95384268782695</c:v>
                </c:pt>
                <c:pt idx="350">
                  <c:v>129.3476921839034</c:v>
                </c:pt>
                <c:pt idx="351">
                  <c:v>129.79745060875251</c:v>
                </c:pt>
                <c:pt idx="352">
                  <c:v>130.4402256473843</c:v>
                </c:pt>
                <c:pt idx="353">
                  <c:v>130.86752037494969</c:v>
                </c:pt>
                <c:pt idx="354">
                  <c:v>131.41153427726357</c:v>
                </c:pt>
                <c:pt idx="355">
                  <c:v>132.07914696247485</c:v>
                </c:pt>
                <c:pt idx="356">
                  <c:v>132.54050059547282</c:v>
                </c:pt>
                <c:pt idx="357">
                  <c:v>133.12581637112675</c:v>
                </c:pt>
                <c:pt idx="358">
                  <c:v>133.71969128370219</c:v>
                </c:pt>
                <c:pt idx="359">
                  <c:v>134.19254322907446</c:v>
                </c:pt>
                <c:pt idx="360">
                  <c:v>134.71448909235411</c:v>
                </c:pt>
                <c:pt idx="361">
                  <c:v>135.26766773088531</c:v>
                </c:pt>
                <c:pt idx="362">
                  <c:v>135.80298522706235</c:v>
                </c:pt>
                <c:pt idx="363">
                  <c:v>136.33184299718309</c:v>
                </c:pt>
                <c:pt idx="364">
                  <c:v>136.87998304939637</c:v>
                </c:pt>
                <c:pt idx="365">
                  <c:v>137.46303792092553</c:v>
                </c:pt>
                <c:pt idx="366">
                  <c:v>137.95178079235413</c:v>
                </c:pt>
                <c:pt idx="367">
                  <c:v>138.524677744668</c:v>
                </c:pt>
                <c:pt idx="368">
                  <c:v>139.07690357364186</c:v>
                </c:pt>
                <c:pt idx="369">
                  <c:v>139.6333040006036</c:v>
                </c:pt>
                <c:pt idx="370">
                  <c:v>140.17869866931588</c:v>
                </c:pt>
                <c:pt idx="371">
                  <c:v>140.71511431891346</c:v>
                </c:pt>
                <c:pt idx="372">
                  <c:v>141.25711763148894</c:v>
                </c:pt>
                <c:pt idx="373">
                  <c:v>141.80212471659959</c:v>
                </c:pt>
                <c:pt idx="374">
                  <c:v>142.36370099899395</c:v>
                </c:pt>
                <c:pt idx="375">
                  <c:v>142.8747299252515</c:v>
                </c:pt>
                <c:pt idx="376">
                  <c:v>143.43610434124747</c:v>
                </c:pt>
                <c:pt idx="377">
                  <c:v>143.95540171680079</c:v>
                </c:pt>
                <c:pt idx="378">
                  <c:v>144.55544566780682</c:v>
                </c:pt>
                <c:pt idx="379">
                  <c:v>145.03382067897383</c:v>
                </c:pt>
                <c:pt idx="380">
                  <c:v>145.60453747374245</c:v>
                </c:pt>
                <c:pt idx="381">
                  <c:v>146.18403949587525</c:v>
                </c:pt>
                <c:pt idx="382">
                  <c:v>146.70763258923537</c:v>
                </c:pt>
                <c:pt idx="383">
                  <c:v>147.26287834014084</c:v>
                </c:pt>
                <c:pt idx="384">
                  <c:v>147.83059136237426</c:v>
                </c:pt>
                <c:pt idx="385">
                  <c:v>148.34804771599596</c:v>
                </c:pt>
                <c:pt idx="386">
                  <c:v>148.75678688058349</c:v>
                </c:pt>
              </c:numCache>
            </c:numRef>
          </c:xVal>
          <c:yVal>
            <c:numRef>
              <c:f>'9.00 K'!$K$14:$K$400</c:f>
              <c:numCache>
                <c:formatCode>General</c:formatCode>
                <c:ptCount val="387"/>
                <c:pt idx="0">
                  <c:v>6.200663526435557E-3</c:v>
                </c:pt>
                <c:pt idx="1">
                  <c:v>6.4867462445544199E-3</c:v>
                </c:pt>
                <c:pt idx="2">
                  <c:v>8.2032425534652731E-3</c:v>
                </c:pt>
                <c:pt idx="3">
                  <c:v>7.0906986496039603E-3</c:v>
                </c:pt>
                <c:pt idx="4">
                  <c:v>9.2204255512870759E-3</c:v>
                </c:pt>
                <c:pt idx="5">
                  <c:v>1.0619052173366339E-2</c:v>
                </c:pt>
                <c:pt idx="6">
                  <c:v>1.2716992106435565E-2</c:v>
                </c:pt>
                <c:pt idx="7">
                  <c:v>1.3003074824653488E-2</c:v>
                </c:pt>
                <c:pt idx="8">
                  <c:v>1.4210979634554477E-2</c:v>
                </c:pt>
                <c:pt idx="9">
                  <c:v>1.6118197755544517E-2</c:v>
                </c:pt>
                <c:pt idx="10">
                  <c:v>1.8120776782574205E-2</c:v>
                </c:pt>
                <c:pt idx="11">
                  <c:v>1.8851877062277173E-2</c:v>
                </c:pt>
                <c:pt idx="12">
                  <c:v>1.8947237968316821E-2</c:v>
                </c:pt>
                <c:pt idx="13">
                  <c:v>2.3111330865841606E-2</c:v>
                </c:pt>
                <c:pt idx="14">
                  <c:v>2.3206691771881144E-2</c:v>
                </c:pt>
                <c:pt idx="15">
                  <c:v>2.3619922364752521E-2</c:v>
                </c:pt>
                <c:pt idx="16">
                  <c:v>2.450995748792073E-2</c:v>
                </c:pt>
                <c:pt idx="17">
                  <c:v>2.6003945016039531E-2</c:v>
                </c:pt>
                <c:pt idx="18">
                  <c:v>2.9945529132673315E-2</c:v>
                </c:pt>
                <c:pt idx="19">
                  <c:v>3.0708416381089121E-2</c:v>
                </c:pt>
                <c:pt idx="20">
                  <c:v>3.2742782376831703E-2</c:v>
                </c:pt>
                <c:pt idx="21">
                  <c:v>3.4077835061485096E-2</c:v>
                </c:pt>
                <c:pt idx="22">
                  <c:v>3.5381100777524654E-2</c:v>
                </c:pt>
                <c:pt idx="23">
                  <c:v>3.7987632209504935E-2</c:v>
                </c:pt>
                <c:pt idx="24">
                  <c:v>4.072131151623759E-2</c:v>
                </c:pt>
                <c:pt idx="25">
                  <c:v>4.0244506986039541E-2</c:v>
                </c:pt>
                <c:pt idx="26">
                  <c:v>4.0244506986039541E-2</c:v>
                </c:pt>
                <c:pt idx="27">
                  <c:v>4.2183512075643498E-2</c:v>
                </c:pt>
                <c:pt idx="28">
                  <c:v>4.4694682601683189E-2</c:v>
                </c:pt>
                <c:pt idx="29">
                  <c:v>4.6379391941881148E-2</c:v>
                </c:pt>
                <c:pt idx="30">
                  <c:v>4.7841592501287056E-2</c:v>
                </c:pt>
                <c:pt idx="31">
                  <c:v>4.8509118843663379E-2</c:v>
                </c:pt>
                <c:pt idx="32">
                  <c:v>4.978059759089104E-2</c:v>
                </c:pt>
                <c:pt idx="33">
                  <c:v>5.2164620242178161E-2</c:v>
                </c:pt>
                <c:pt idx="34">
                  <c:v>5.4198986237920715E-2</c:v>
                </c:pt>
                <c:pt idx="35">
                  <c:v>5.6010843452871245E-2</c:v>
                </c:pt>
                <c:pt idx="36">
                  <c:v>5.6710156763861319E-2</c:v>
                </c:pt>
                <c:pt idx="37">
                  <c:v>5.7695552793069343E-2</c:v>
                </c:pt>
                <c:pt idx="38">
                  <c:v>6.0429232099801999E-2</c:v>
                </c:pt>
                <c:pt idx="39">
                  <c:v>6.0842462692673238E-2</c:v>
                </c:pt>
                <c:pt idx="40">
                  <c:v>6.1351054191584153E-2</c:v>
                </c:pt>
                <c:pt idx="41">
                  <c:v>6.4911194684059426E-2</c:v>
                </c:pt>
                <c:pt idx="42">
                  <c:v>6.5324425276930664E-2</c:v>
                </c:pt>
                <c:pt idx="43">
                  <c:v>6.6754838867722793E-2</c:v>
                </c:pt>
                <c:pt idx="44">
                  <c:v>6.7867382771584106E-2</c:v>
                </c:pt>
                <c:pt idx="45">
                  <c:v>6.9488518174455449E-2</c:v>
                </c:pt>
                <c:pt idx="46">
                  <c:v>7.234934535594062E-2</c:v>
                </c:pt>
                <c:pt idx="47">
                  <c:v>7.346188925980196E-2</c:v>
                </c:pt>
                <c:pt idx="48">
                  <c:v>7.4288350445544604E-2</c:v>
                </c:pt>
                <c:pt idx="49">
                  <c:v>7.6004846754455402E-2</c:v>
                </c:pt>
                <c:pt idx="50">
                  <c:v>7.8929247873366332E-2</c:v>
                </c:pt>
                <c:pt idx="51">
                  <c:v>8.0423235401386073E-2</c:v>
                </c:pt>
                <c:pt idx="52">
                  <c:v>8.1313270524554393E-2</c:v>
                </c:pt>
                <c:pt idx="53">
                  <c:v>8.3188701676831706E-2</c:v>
                </c:pt>
                <c:pt idx="54">
                  <c:v>8.4046949831287049E-2</c:v>
                </c:pt>
                <c:pt idx="55">
                  <c:v>8.6144889764356414E-2</c:v>
                </c:pt>
                <c:pt idx="56">
                  <c:v>8.6875990044059354E-2</c:v>
                </c:pt>
                <c:pt idx="57">
                  <c:v>8.8020320916633588E-2</c:v>
                </c:pt>
                <c:pt idx="58">
                  <c:v>8.9959326006336604E-2</c:v>
                </c:pt>
                <c:pt idx="59">
                  <c:v>9.2247987751485155E-2</c:v>
                </c:pt>
                <c:pt idx="60">
                  <c:v>9.4441288590693118E-2</c:v>
                </c:pt>
                <c:pt idx="61">
                  <c:v>9.5808128244059348E-2</c:v>
                </c:pt>
                <c:pt idx="62">
                  <c:v>9.6984246085346559E-2</c:v>
                </c:pt>
                <c:pt idx="63">
                  <c:v>9.8160363926534572E-2</c:v>
                </c:pt>
                <c:pt idx="64">
                  <c:v>0.10003579507891081</c:v>
                </c:pt>
                <c:pt idx="65">
                  <c:v>0.1009258302019802</c:v>
                </c:pt>
                <c:pt idx="66">
                  <c:v>0.10321449194722768</c:v>
                </c:pt>
                <c:pt idx="67">
                  <c:v>0.10496277522475247</c:v>
                </c:pt>
                <c:pt idx="68">
                  <c:v>0.10591638428524749</c:v>
                </c:pt>
                <c:pt idx="69">
                  <c:v>0.1081732590617821</c:v>
                </c:pt>
                <c:pt idx="70">
                  <c:v>0.11017583808881179</c:v>
                </c:pt>
                <c:pt idx="71">
                  <c:v>0.10915865509089104</c:v>
                </c:pt>
                <c:pt idx="72">
                  <c:v>0.11411742220544557</c:v>
                </c:pt>
                <c:pt idx="73">
                  <c:v>0.11573855760831675</c:v>
                </c:pt>
                <c:pt idx="74">
                  <c:v>0.11561140973356435</c:v>
                </c:pt>
                <c:pt idx="75">
                  <c:v>0.11945763294425743</c:v>
                </c:pt>
                <c:pt idx="76">
                  <c:v>0.12041124200475242</c:v>
                </c:pt>
                <c:pt idx="77">
                  <c:v>0.12085625956633655</c:v>
                </c:pt>
                <c:pt idx="78">
                  <c:v>0.12292241253069303</c:v>
                </c:pt>
                <c:pt idx="79">
                  <c:v>0.12343100402960394</c:v>
                </c:pt>
                <c:pt idx="80">
                  <c:v>0.12651433999188119</c:v>
                </c:pt>
                <c:pt idx="81">
                  <c:v>0.12556073093138614</c:v>
                </c:pt>
                <c:pt idx="82">
                  <c:v>0.12877121476841577</c:v>
                </c:pt>
                <c:pt idx="83">
                  <c:v>0.13112345045089113</c:v>
                </c:pt>
                <c:pt idx="84">
                  <c:v>0.13322139038405939</c:v>
                </c:pt>
                <c:pt idx="85">
                  <c:v>0.13477895184950486</c:v>
                </c:pt>
                <c:pt idx="86">
                  <c:v>0.1358597087847524</c:v>
                </c:pt>
                <c:pt idx="87">
                  <c:v>0.13579613484732667</c:v>
                </c:pt>
                <c:pt idx="88">
                  <c:v>0.138625175060099</c:v>
                </c:pt>
                <c:pt idx="89">
                  <c:v>0.13948342321455448</c:v>
                </c:pt>
                <c:pt idx="90">
                  <c:v>0.14142242830425739</c:v>
                </c:pt>
                <c:pt idx="91">
                  <c:v>0.14345679429999991</c:v>
                </c:pt>
                <c:pt idx="92">
                  <c:v>0.14320249855049499</c:v>
                </c:pt>
                <c:pt idx="93">
                  <c:v>0.14514150364019804</c:v>
                </c:pt>
                <c:pt idx="94">
                  <c:v>0.14851092232059399</c:v>
                </c:pt>
                <c:pt idx="95">
                  <c:v>0.14921023563158409</c:v>
                </c:pt>
                <c:pt idx="96">
                  <c:v>0.14955989228712868</c:v>
                </c:pt>
                <c:pt idx="97">
                  <c:v>0.15356505034118806</c:v>
                </c:pt>
                <c:pt idx="98">
                  <c:v>0.15480474211980194</c:v>
                </c:pt>
                <c:pt idx="99">
                  <c:v>0.15626694267920782</c:v>
                </c:pt>
                <c:pt idx="100">
                  <c:v>0.15811058686287122</c:v>
                </c:pt>
                <c:pt idx="101">
                  <c:v>0.15903240895465348</c:v>
                </c:pt>
                <c:pt idx="102">
                  <c:v>0.16106677495039606</c:v>
                </c:pt>
                <c:pt idx="103">
                  <c:v>0.1629104191340594</c:v>
                </c:pt>
                <c:pt idx="104">
                  <c:v>0.16475406331762371</c:v>
                </c:pt>
                <c:pt idx="105">
                  <c:v>0.16685200325069308</c:v>
                </c:pt>
                <c:pt idx="106">
                  <c:v>0.16767846443643558</c:v>
                </c:pt>
                <c:pt idx="107">
                  <c:v>0.16977640436960398</c:v>
                </c:pt>
                <c:pt idx="108">
                  <c:v>0.17263723155099009</c:v>
                </c:pt>
                <c:pt idx="109">
                  <c:v>0.17511661510831678</c:v>
                </c:pt>
                <c:pt idx="110">
                  <c:v>0.17568878054465339</c:v>
                </c:pt>
                <c:pt idx="111">
                  <c:v>0.17575235448198018</c:v>
                </c:pt>
                <c:pt idx="112">
                  <c:v>0.178199951070594</c:v>
                </c:pt>
                <c:pt idx="113">
                  <c:v>0.17994823434811877</c:v>
                </c:pt>
                <c:pt idx="114">
                  <c:v>0.1823958309367327</c:v>
                </c:pt>
                <c:pt idx="115">
                  <c:v>0.18411232724564353</c:v>
                </c:pt>
                <c:pt idx="116">
                  <c:v>0.18589239749188119</c:v>
                </c:pt>
                <c:pt idx="117">
                  <c:v>0.18697315442712872</c:v>
                </c:pt>
                <c:pt idx="118">
                  <c:v>0.18725923714524745</c:v>
                </c:pt>
                <c:pt idx="119">
                  <c:v>0.188816798610693</c:v>
                </c:pt>
                <c:pt idx="120">
                  <c:v>0.19078759066910891</c:v>
                </c:pt>
                <c:pt idx="121">
                  <c:v>0.19234515213455436</c:v>
                </c:pt>
                <c:pt idx="122">
                  <c:v>0.19666817987544546</c:v>
                </c:pt>
                <c:pt idx="123">
                  <c:v>0.19469738781712864</c:v>
                </c:pt>
                <c:pt idx="124">
                  <c:v>0.19622316231386136</c:v>
                </c:pt>
                <c:pt idx="125">
                  <c:v>0.19882969374584161</c:v>
                </c:pt>
                <c:pt idx="126">
                  <c:v>0.20010117249316836</c:v>
                </c:pt>
                <c:pt idx="127">
                  <c:v>0.20245340817574248</c:v>
                </c:pt>
                <c:pt idx="128">
                  <c:v>0.20318450845544545</c:v>
                </c:pt>
                <c:pt idx="129">
                  <c:v>0.20591818776217824</c:v>
                </c:pt>
                <c:pt idx="130">
                  <c:v>0.20601354866821775</c:v>
                </c:pt>
                <c:pt idx="131">
                  <c:v>0.20779361891455447</c:v>
                </c:pt>
                <c:pt idx="132">
                  <c:v>0.21100410275148518</c:v>
                </c:pt>
                <c:pt idx="133">
                  <c:v>0.21052729822128713</c:v>
                </c:pt>
                <c:pt idx="134">
                  <c:v>0.21361063418356435</c:v>
                </c:pt>
                <c:pt idx="135">
                  <c:v>0.21465960415009905</c:v>
                </c:pt>
                <c:pt idx="136">
                  <c:v>0.21602644380346528</c:v>
                </c:pt>
                <c:pt idx="137">
                  <c:v>0.21882369704752475</c:v>
                </c:pt>
                <c:pt idx="138">
                  <c:v>0.22108057182405935</c:v>
                </c:pt>
                <c:pt idx="139">
                  <c:v>0.22130308060485149</c:v>
                </c:pt>
                <c:pt idx="140">
                  <c:v>0.22340102053792077</c:v>
                </c:pt>
                <c:pt idx="141">
                  <c:v>0.22371889022475247</c:v>
                </c:pt>
                <c:pt idx="142">
                  <c:v>0.22686580012435636</c:v>
                </c:pt>
                <c:pt idx="143">
                  <c:v>0.22934518368168311</c:v>
                </c:pt>
                <c:pt idx="144">
                  <c:v>0.22928160974425738</c:v>
                </c:pt>
                <c:pt idx="145">
                  <c:v>0.22953590549376235</c:v>
                </c:pt>
                <c:pt idx="146">
                  <c:v>0.23255566751861381</c:v>
                </c:pt>
                <c:pt idx="147">
                  <c:v>0.23449467260831683</c:v>
                </c:pt>
                <c:pt idx="148">
                  <c:v>0.23465360745168315</c:v>
                </c:pt>
                <c:pt idx="149">
                  <c:v>0.23754622160188113</c:v>
                </c:pt>
                <c:pt idx="150">
                  <c:v>0.23888127428653461</c:v>
                </c:pt>
                <c:pt idx="151">
                  <c:v>0.24062955756415838</c:v>
                </c:pt>
                <c:pt idx="152">
                  <c:v>0.24174210146801978</c:v>
                </c:pt>
                <c:pt idx="153">
                  <c:v>0.24412612411930693</c:v>
                </c:pt>
                <c:pt idx="154">
                  <c:v>0.24549296377267324</c:v>
                </c:pt>
                <c:pt idx="155">
                  <c:v>0.248449151860198</c:v>
                </c:pt>
                <c:pt idx="156">
                  <c:v>0.24886238245306927</c:v>
                </c:pt>
                <c:pt idx="157">
                  <c:v>0.25156427479108912</c:v>
                </c:pt>
                <c:pt idx="158">
                  <c:v>0.2526132447576237</c:v>
                </c:pt>
                <c:pt idx="159">
                  <c:v>0.25426616712920791</c:v>
                </c:pt>
                <c:pt idx="160">
                  <c:v>0.25429795409782174</c:v>
                </c:pt>
                <c:pt idx="161">
                  <c:v>0.25687269856118811</c:v>
                </c:pt>
                <c:pt idx="162">
                  <c:v>0.25706342037326729</c:v>
                </c:pt>
                <c:pt idx="163">
                  <c:v>0.26059177389712868</c:v>
                </c:pt>
                <c:pt idx="164">
                  <c:v>0.26157716992623758</c:v>
                </c:pt>
                <c:pt idx="165">
                  <c:v>0.26373868379673265</c:v>
                </c:pt>
                <c:pt idx="166">
                  <c:v>0.26481944073198022</c:v>
                </c:pt>
                <c:pt idx="167">
                  <c:v>0.26739418519524755</c:v>
                </c:pt>
                <c:pt idx="168">
                  <c:v>0.26793456366287122</c:v>
                </c:pt>
                <c:pt idx="169">
                  <c:v>0.27035037328277223</c:v>
                </c:pt>
                <c:pt idx="170">
                  <c:v>0.27127219537465347</c:v>
                </c:pt>
                <c:pt idx="171">
                  <c:v>0.27273439593405935</c:v>
                </c:pt>
                <c:pt idx="172">
                  <c:v>0.2742919573995049</c:v>
                </c:pt>
                <c:pt idx="173">
                  <c:v>0.27600845370841581</c:v>
                </c:pt>
                <c:pt idx="174">
                  <c:v>0.27813818061019802</c:v>
                </c:pt>
                <c:pt idx="175">
                  <c:v>0.27921893754534649</c:v>
                </c:pt>
                <c:pt idx="176">
                  <c:v>0.28150759929059405</c:v>
                </c:pt>
                <c:pt idx="177">
                  <c:v>0.28306516075603955</c:v>
                </c:pt>
                <c:pt idx="178">
                  <c:v>0.28316052166207917</c:v>
                </c:pt>
                <c:pt idx="179">
                  <c:v>0.28497237887702964</c:v>
                </c:pt>
                <c:pt idx="180">
                  <c:v>0.28640279246772277</c:v>
                </c:pt>
                <c:pt idx="181">
                  <c:v>0.28900932389980194</c:v>
                </c:pt>
                <c:pt idx="182">
                  <c:v>0.29088475505207922</c:v>
                </c:pt>
                <c:pt idx="183">
                  <c:v>0.29377736920227715</c:v>
                </c:pt>
                <c:pt idx="184">
                  <c:v>0.29288733407910889</c:v>
                </c:pt>
                <c:pt idx="185">
                  <c:v>0.29514420885564357</c:v>
                </c:pt>
                <c:pt idx="186">
                  <c:v>0.29711500091396037</c:v>
                </c:pt>
                <c:pt idx="187">
                  <c:v>0.2997851062833663</c:v>
                </c:pt>
                <c:pt idx="188">
                  <c:v>0.30159696349831683</c:v>
                </c:pt>
                <c:pt idx="189">
                  <c:v>0.29889507116019798</c:v>
                </c:pt>
                <c:pt idx="190">
                  <c:v>0.30175589834168315</c:v>
                </c:pt>
                <c:pt idx="191">
                  <c:v>0.30350418161930692</c:v>
                </c:pt>
                <c:pt idx="192">
                  <c:v>0.30557033458366334</c:v>
                </c:pt>
                <c:pt idx="193">
                  <c:v>0.30871724448326732</c:v>
                </c:pt>
                <c:pt idx="194">
                  <c:v>0.30852652267118813</c:v>
                </c:pt>
                <c:pt idx="195">
                  <c:v>0.30995693626188114</c:v>
                </c:pt>
                <c:pt idx="196">
                  <c:v>0.3126906155687128</c:v>
                </c:pt>
                <c:pt idx="197">
                  <c:v>0.31453425975227722</c:v>
                </c:pt>
                <c:pt idx="198">
                  <c:v>0.31666398665405937</c:v>
                </c:pt>
                <c:pt idx="199">
                  <c:v>0.31736329996504953</c:v>
                </c:pt>
                <c:pt idx="200">
                  <c:v>0.31898443536792076</c:v>
                </c:pt>
                <c:pt idx="201">
                  <c:v>0.32127309711306928</c:v>
                </c:pt>
                <c:pt idx="202">
                  <c:v>0.32213134526752474</c:v>
                </c:pt>
                <c:pt idx="203">
                  <c:v>0.32352997188960392</c:v>
                </c:pt>
                <c:pt idx="204">
                  <c:v>0.32483323760564353</c:v>
                </c:pt>
                <c:pt idx="205">
                  <c:v>0.32750334297495048</c:v>
                </c:pt>
                <c:pt idx="206">
                  <c:v>0.32909269140910891</c:v>
                </c:pt>
                <c:pt idx="207">
                  <c:v>0.32944234806465345</c:v>
                </c:pt>
                <c:pt idx="208">
                  <c:v>0.33134956618564354</c:v>
                </c:pt>
                <c:pt idx="209">
                  <c:v>0.33303427552584153</c:v>
                </c:pt>
                <c:pt idx="210">
                  <c:v>0.33405145852366336</c:v>
                </c:pt>
                <c:pt idx="211">
                  <c:v>0.33710300751722772</c:v>
                </c:pt>
                <c:pt idx="212">
                  <c:v>0.34066314800980191</c:v>
                </c:pt>
                <c:pt idx="213">
                  <c:v>0.34002740863613856</c:v>
                </c:pt>
                <c:pt idx="214">
                  <c:v>0.34136246132079207</c:v>
                </c:pt>
                <c:pt idx="215">
                  <c:v>0.34371469700336632</c:v>
                </c:pt>
                <c:pt idx="216">
                  <c:v>0.34616229359198014</c:v>
                </c:pt>
                <c:pt idx="217">
                  <c:v>0.34539940634356431</c:v>
                </c:pt>
                <c:pt idx="218">
                  <c:v>0.34972243408445541</c:v>
                </c:pt>
                <c:pt idx="219">
                  <c:v>0.34981779499049503</c:v>
                </c:pt>
                <c:pt idx="220">
                  <c:v>0.35255147429722766</c:v>
                </c:pt>
                <c:pt idx="221">
                  <c:v>0.35436333151217819</c:v>
                </c:pt>
                <c:pt idx="222">
                  <c:v>0.35563481025950494</c:v>
                </c:pt>
                <c:pt idx="223">
                  <c:v>0.35830491562891081</c:v>
                </c:pt>
                <c:pt idx="224">
                  <c:v>0.36377227424237624</c:v>
                </c:pt>
                <c:pt idx="225">
                  <c:v>0.36761849745306929</c:v>
                </c:pt>
                <c:pt idx="226">
                  <c:v>0.36987537222950495</c:v>
                </c:pt>
                <c:pt idx="227">
                  <c:v>0.37527915690564351</c:v>
                </c:pt>
                <c:pt idx="228">
                  <c:v>0.37912538011633656</c:v>
                </c:pt>
                <c:pt idx="229">
                  <c:v>0.3844655908550495</c:v>
                </c:pt>
                <c:pt idx="230">
                  <c:v>0.38697676138099013</c:v>
                </c:pt>
                <c:pt idx="231">
                  <c:v>0.39247590696316825</c:v>
                </c:pt>
                <c:pt idx="232">
                  <c:v>0.39702144348485147</c:v>
                </c:pt>
                <c:pt idx="233">
                  <c:v>0.40042264913396036</c:v>
                </c:pt>
                <c:pt idx="234">
                  <c:v>0.40436423325069304</c:v>
                </c:pt>
                <c:pt idx="235">
                  <c:v>0.41091234879940597</c:v>
                </c:pt>
                <c:pt idx="236">
                  <c:v>0.41552145925841583</c:v>
                </c:pt>
                <c:pt idx="237">
                  <c:v>0.41962197821851477</c:v>
                </c:pt>
                <c:pt idx="238">
                  <c:v>0.42473968017653463</c:v>
                </c:pt>
                <c:pt idx="239">
                  <c:v>0.42861769035584163</c:v>
                </c:pt>
                <c:pt idx="240">
                  <c:v>0.43659621949534649</c:v>
                </c:pt>
                <c:pt idx="241">
                  <c:v>0.44123711692306933</c:v>
                </c:pt>
                <c:pt idx="242">
                  <c:v>0.44463832257207919</c:v>
                </c:pt>
                <c:pt idx="243">
                  <c:v>0.45198111233792071</c:v>
                </c:pt>
                <c:pt idx="244">
                  <c:v>0.45776634063821786</c:v>
                </c:pt>
                <c:pt idx="245">
                  <c:v>0.46167613778623762</c:v>
                </c:pt>
                <c:pt idx="246">
                  <c:v>0.46507734343534646</c:v>
                </c:pt>
                <c:pt idx="247">
                  <c:v>0.47216583745168311</c:v>
                </c:pt>
                <c:pt idx="248">
                  <c:v>0.47725175244099005</c:v>
                </c:pt>
                <c:pt idx="249">
                  <c:v>0.48354557224019795</c:v>
                </c:pt>
                <c:pt idx="250">
                  <c:v>0.48847255238603959</c:v>
                </c:pt>
                <c:pt idx="251">
                  <c:v>0.4943849285611881</c:v>
                </c:pt>
                <c:pt idx="252">
                  <c:v>0.49889867811415844</c:v>
                </c:pt>
                <c:pt idx="253">
                  <c:v>0.50681363331623763</c:v>
                </c:pt>
                <c:pt idx="254">
                  <c:v>0.51043734774613858</c:v>
                </c:pt>
                <c:pt idx="255">
                  <c:v>0.51577755848485141</c:v>
                </c:pt>
                <c:pt idx="256">
                  <c:v>0.52347000490613849</c:v>
                </c:pt>
                <c:pt idx="257">
                  <c:v>0.52893736351960396</c:v>
                </c:pt>
                <c:pt idx="258">
                  <c:v>0.53507224847544554</c:v>
                </c:pt>
                <c:pt idx="259">
                  <c:v>0.54012637649603956</c:v>
                </c:pt>
                <c:pt idx="260">
                  <c:v>0.5454983742035644</c:v>
                </c:pt>
                <c:pt idx="261">
                  <c:v>0.5529365248753465</c:v>
                </c:pt>
                <c:pt idx="262">
                  <c:v>0.55802243986465339</c:v>
                </c:pt>
                <c:pt idx="263">
                  <c:v>0.56600096900415831</c:v>
                </c:pt>
                <c:pt idx="264">
                  <c:v>0.57105509702475243</c:v>
                </c:pt>
                <c:pt idx="265">
                  <c:v>0.57792108226029693</c:v>
                </c:pt>
                <c:pt idx="266">
                  <c:v>0.58233947090722771</c:v>
                </c:pt>
                <c:pt idx="267">
                  <c:v>0.58914188220534647</c:v>
                </c:pt>
                <c:pt idx="268">
                  <c:v>0.59740649406297019</c:v>
                </c:pt>
                <c:pt idx="269">
                  <c:v>0.59918656430920791</c:v>
                </c:pt>
                <c:pt idx="270">
                  <c:v>0.60675186285584159</c:v>
                </c:pt>
                <c:pt idx="271">
                  <c:v>0.61517540955683159</c:v>
                </c:pt>
                <c:pt idx="272">
                  <c:v>0.6208334899823762</c:v>
                </c:pt>
                <c:pt idx="273">
                  <c:v>0.62604655284643562</c:v>
                </c:pt>
                <c:pt idx="274">
                  <c:v>0.63558264345138615</c:v>
                </c:pt>
                <c:pt idx="275">
                  <c:v>0.638761340319703</c:v>
                </c:pt>
                <c:pt idx="276">
                  <c:v>0.64600876917940597</c:v>
                </c:pt>
                <c:pt idx="277">
                  <c:v>0.65246152382207923</c:v>
                </c:pt>
                <c:pt idx="278">
                  <c:v>0.65659382975089109</c:v>
                </c:pt>
                <c:pt idx="279">
                  <c:v>0.66288764955009905</c:v>
                </c:pt>
                <c:pt idx="280">
                  <c:v>0.67223301834297033</c:v>
                </c:pt>
                <c:pt idx="281">
                  <c:v>0.67671498092722771</c:v>
                </c:pt>
                <c:pt idx="282">
                  <c:v>0.68345381828811869</c:v>
                </c:pt>
                <c:pt idx="283">
                  <c:v>0.68914368568237627</c:v>
                </c:pt>
                <c:pt idx="284">
                  <c:v>0.69674077119762379</c:v>
                </c:pt>
                <c:pt idx="285">
                  <c:v>0.70316173887158406</c:v>
                </c:pt>
                <c:pt idx="286">
                  <c:v>0.71088597226158412</c:v>
                </c:pt>
                <c:pt idx="287">
                  <c:v>0.71730693993554451</c:v>
                </c:pt>
                <c:pt idx="288">
                  <c:v>0.72140745889564351</c:v>
                </c:pt>
                <c:pt idx="289">
                  <c:v>0.72983100559673275</c:v>
                </c:pt>
                <c:pt idx="290">
                  <c:v>0.73806383048560398</c:v>
                </c:pt>
                <c:pt idx="291">
                  <c:v>0.74365833697383166</c:v>
                </c:pt>
                <c:pt idx="292">
                  <c:v>0.7513507833951385</c:v>
                </c:pt>
                <c:pt idx="293">
                  <c:v>0.75704065078940586</c:v>
                </c:pt>
                <c:pt idx="294">
                  <c:v>0.76476488417939603</c:v>
                </c:pt>
                <c:pt idx="295">
                  <c:v>0.77124942579074252</c:v>
                </c:pt>
                <c:pt idx="296">
                  <c:v>0.77843328071311879</c:v>
                </c:pt>
                <c:pt idx="297">
                  <c:v>0.78399600023265337</c:v>
                </c:pt>
                <c:pt idx="298">
                  <c:v>0.79254669480840589</c:v>
                </c:pt>
                <c:pt idx="299">
                  <c:v>0.79763260979769302</c:v>
                </c:pt>
                <c:pt idx="300">
                  <c:v>0.80640581315422777</c:v>
                </c:pt>
                <c:pt idx="301">
                  <c:v>0.81346252020187126</c:v>
                </c:pt>
                <c:pt idx="302">
                  <c:v>0.82032850543741576</c:v>
                </c:pt>
                <c:pt idx="303">
                  <c:v>0.82716270370427314</c:v>
                </c:pt>
                <c:pt idx="304">
                  <c:v>0.83558625040528878</c:v>
                </c:pt>
                <c:pt idx="305">
                  <c:v>0.84099003508141179</c:v>
                </c:pt>
                <c:pt idx="306">
                  <c:v>0.84963609056320788</c:v>
                </c:pt>
                <c:pt idx="307">
                  <c:v>0.8540226922414752</c:v>
                </c:pt>
                <c:pt idx="308">
                  <c:v>0.86117476019516825</c:v>
                </c:pt>
                <c:pt idx="309">
                  <c:v>0.86931222417802967</c:v>
                </c:pt>
                <c:pt idx="310">
                  <c:v>0.87865759297086132</c:v>
                </c:pt>
                <c:pt idx="311">
                  <c:v>0.8841885255217129</c:v>
                </c:pt>
                <c:pt idx="312">
                  <c:v>0.8910862977259405</c:v>
                </c:pt>
                <c:pt idx="313">
                  <c:v>0.9004634534874455</c:v>
                </c:pt>
                <c:pt idx="314">
                  <c:v>0.9049772030404456</c:v>
                </c:pt>
                <c:pt idx="315">
                  <c:v>0.91429078486458415</c:v>
                </c:pt>
                <c:pt idx="316">
                  <c:v>0.92074353950724741</c:v>
                </c:pt>
                <c:pt idx="317">
                  <c:v>0.92884921652143548</c:v>
                </c:pt>
                <c:pt idx="318">
                  <c:v>0.93787671562742569</c:v>
                </c:pt>
                <c:pt idx="319">
                  <c:v>0.94582345779821786</c:v>
                </c:pt>
                <c:pt idx="320">
                  <c:v>0.95202191669138614</c:v>
                </c:pt>
                <c:pt idx="321">
                  <c:v>0.95752106227356437</c:v>
                </c:pt>
                <c:pt idx="322">
                  <c:v>0.96467313022722767</c:v>
                </c:pt>
                <c:pt idx="323">
                  <c:v>0.97379599023930685</c:v>
                </c:pt>
                <c:pt idx="324">
                  <c:v>0.97983551428910898</c:v>
                </c:pt>
                <c:pt idx="325">
                  <c:v>0.98873586552039605</c:v>
                </c:pt>
                <c:pt idx="326">
                  <c:v>0.99674618162851492</c:v>
                </c:pt>
                <c:pt idx="327">
                  <c:v>1.00542402407901</c:v>
                </c:pt>
                <c:pt idx="328">
                  <c:v>1.0120039265963365</c:v>
                </c:pt>
                <c:pt idx="329">
                  <c:v>1.0203956863287129</c:v>
                </c:pt>
                <c:pt idx="330">
                  <c:v>1.0272934585329703</c:v>
                </c:pt>
                <c:pt idx="331">
                  <c:v>1.0357805791712871</c:v>
                </c:pt>
                <c:pt idx="332">
                  <c:v>1.0435365995299999</c:v>
                </c:pt>
                <c:pt idx="333">
                  <c:v>1.0509429632331684</c:v>
                </c:pt>
                <c:pt idx="334">
                  <c:v>1.0577771614999998</c:v>
                </c:pt>
                <c:pt idx="335">
                  <c:v>1.0651517382344555</c:v>
                </c:pt>
                <c:pt idx="336">
                  <c:v>1.0739885155284157</c:v>
                </c:pt>
                <c:pt idx="337">
                  <c:v>1.0826027840414851</c:v>
                </c:pt>
                <c:pt idx="338">
                  <c:v>1.0895005562457425</c:v>
                </c:pt>
                <c:pt idx="339">
                  <c:v>1.0989094989759405</c:v>
                </c:pt>
                <c:pt idx="340">
                  <c:v>1.1066655193345545</c:v>
                </c:pt>
                <c:pt idx="341">
                  <c:v>1.1149937051295049</c:v>
                </c:pt>
                <c:pt idx="342">
                  <c:v>1.1229722342690098</c:v>
                </c:pt>
                <c:pt idx="343">
                  <c:v>1.1320633073123763</c:v>
                </c:pt>
                <c:pt idx="344">
                  <c:v>1.1379756834874257</c:v>
                </c:pt>
                <c:pt idx="345">
                  <c:v>1.1482746613406931</c:v>
                </c:pt>
                <c:pt idx="346">
                  <c:v>1.1566346341043563</c:v>
                </c:pt>
                <c:pt idx="347">
                  <c:v>1.164486015369109</c:v>
                </c:pt>
                <c:pt idx="348">
                  <c:v>1.170748048199703</c:v>
                </c:pt>
                <c:pt idx="349">
                  <c:v>1.1806020084913862</c:v>
                </c:pt>
                <c:pt idx="350">
                  <c:v>1.1888984073177229</c:v>
                </c:pt>
                <c:pt idx="351">
                  <c:v>1.1961140492087128</c:v>
                </c:pt>
                <c:pt idx="352">
                  <c:v>1.2036475607866337</c:v>
                </c:pt>
                <c:pt idx="353">
                  <c:v>1.2096235108990099</c:v>
                </c:pt>
                <c:pt idx="354">
                  <c:v>1.2207489499381188</c:v>
                </c:pt>
                <c:pt idx="355">
                  <c:v>1.228155313641287</c:v>
                </c:pt>
                <c:pt idx="356">
                  <c:v>1.2351802337202971</c:v>
                </c:pt>
                <c:pt idx="357">
                  <c:v>1.2456381464170296</c:v>
                </c:pt>
                <c:pt idx="358">
                  <c:v>1.2536166755564355</c:v>
                </c:pt>
                <c:pt idx="359">
                  <c:v>1.2606415956354455</c:v>
                </c:pt>
                <c:pt idx="360">
                  <c:v>1.2689379944616832</c:v>
                </c:pt>
                <c:pt idx="361">
                  <c:v>1.27793370659901</c:v>
                </c:pt>
                <c:pt idx="362">
                  <c:v>1.2849586266779207</c:v>
                </c:pt>
                <c:pt idx="363">
                  <c:v>1.2942404215333665</c:v>
                </c:pt>
                <c:pt idx="364">
                  <c:v>1.3029818379212872</c:v>
                </c:pt>
                <c:pt idx="365">
                  <c:v>1.3128357982129704</c:v>
                </c:pt>
                <c:pt idx="366">
                  <c:v>1.318907109231485</c:v>
                </c:pt>
                <c:pt idx="367">
                  <c:v>1.3297146785837624</c:v>
                </c:pt>
                <c:pt idx="368">
                  <c:v>1.3370574683495049</c:v>
                </c:pt>
                <c:pt idx="369">
                  <c:v>1.3472292983281189</c:v>
                </c:pt>
                <c:pt idx="370">
                  <c:v>1.3554939101857424</c:v>
                </c:pt>
                <c:pt idx="371">
                  <c:v>1.3649346398845545</c:v>
                </c:pt>
                <c:pt idx="372">
                  <c:v>1.3738349911158414</c:v>
                </c:pt>
                <c:pt idx="373">
                  <c:v>1.3817499463179208</c:v>
                </c:pt>
                <c:pt idx="374">
                  <c:v>1.3918582023591091</c:v>
                </c:pt>
                <c:pt idx="375">
                  <c:v>1.3990420572814852</c:v>
                </c:pt>
                <c:pt idx="376">
                  <c:v>1.4106443008507918</c:v>
                </c:pt>
                <c:pt idx="377">
                  <c:v>1.4165248900572276</c:v>
                </c:pt>
                <c:pt idx="378">
                  <c:v>1.4279999857517822</c:v>
                </c:pt>
                <c:pt idx="379">
                  <c:v>1.4361374497346535</c:v>
                </c:pt>
                <c:pt idx="380">
                  <c:v>1.4453238836840594</c:v>
                </c:pt>
                <c:pt idx="381">
                  <c:v>1.4544467436961386</c:v>
                </c:pt>
                <c:pt idx="382">
                  <c:v>1.4628385034284157</c:v>
                </c:pt>
                <c:pt idx="383">
                  <c:v>1.471452771941584</c:v>
                </c:pt>
                <c:pt idx="384">
                  <c:v>1.4822603412937623</c:v>
                </c:pt>
                <c:pt idx="385">
                  <c:v>1.4902706574019799</c:v>
                </c:pt>
                <c:pt idx="386">
                  <c:v>1.4975816601990097</c:v>
                </c:pt>
              </c:numCache>
            </c:numRef>
          </c:yVal>
          <c:smooth val="0"/>
          <c:extLst>
            <c:ext xmlns:c16="http://schemas.microsoft.com/office/drawing/2014/chart" uri="{C3380CC4-5D6E-409C-BE32-E72D297353CC}">
              <c16:uniqueId val="{00000006-8563-49A7-9657-512AC8EE7FB8}"/>
            </c:ext>
          </c:extLst>
        </c:ser>
        <c:ser>
          <c:idx val="13"/>
          <c:order val="8"/>
          <c:tx>
            <c:v>10 K</c:v>
          </c:tx>
          <c:spPr>
            <a:ln>
              <a:solidFill>
                <a:srgbClr val="FF0000"/>
              </a:solidFill>
            </a:ln>
          </c:spPr>
          <c:marker>
            <c:symbol val="square"/>
            <c:size val="5"/>
            <c:spPr>
              <a:solidFill>
                <a:srgbClr val="FF0000"/>
              </a:solidFill>
              <a:ln>
                <a:solidFill>
                  <a:srgbClr val="FF0000"/>
                </a:solidFill>
              </a:ln>
            </c:spPr>
          </c:marker>
          <c:xVal>
            <c:numRef>
              <c:f>'10.00 K'!$J$14:$J$400</c:f>
              <c:numCache>
                <c:formatCode>General</c:formatCode>
                <c:ptCount val="387"/>
                <c:pt idx="0">
                  <c:v>0.89415704398993967</c:v>
                </c:pt>
                <c:pt idx="1">
                  <c:v>1.0229638345281691</c:v>
                </c:pt>
                <c:pt idx="2">
                  <c:v>1.2299009225372235</c:v>
                </c:pt>
                <c:pt idx="3">
                  <c:v>1.3335148102122736</c:v>
                </c:pt>
                <c:pt idx="4">
                  <c:v>1.4569600342434608</c:v>
                </c:pt>
                <c:pt idx="5">
                  <c:v>1.6331165627283701</c:v>
                </c:pt>
                <c:pt idx="6">
                  <c:v>1.856655127752515</c:v>
                </c:pt>
                <c:pt idx="7">
                  <c:v>2.1564183732354123</c:v>
                </c:pt>
                <c:pt idx="8">
                  <c:v>2.3840588596227366</c:v>
                </c:pt>
                <c:pt idx="9">
                  <c:v>2.5261080734617707</c:v>
                </c:pt>
                <c:pt idx="10">
                  <c:v>2.6930595028229374</c:v>
                </c:pt>
                <c:pt idx="11">
                  <c:v>2.8953455933802816</c:v>
                </c:pt>
                <c:pt idx="12">
                  <c:v>3.1680829908229375</c:v>
                </c:pt>
                <c:pt idx="13">
                  <c:v>3.5399528461046277</c:v>
                </c:pt>
                <c:pt idx="14">
                  <c:v>3.7304176514718308</c:v>
                </c:pt>
                <c:pt idx="15">
                  <c:v>3.9085120955613681</c:v>
                </c:pt>
                <c:pt idx="16">
                  <c:v>4.1810153282022133</c:v>
                </c:pt>
                <c:pt idx="17">
                  <c:v>4.4496104310402416</c:v>
                </c:pt>
                <c:pt idx="18">
                  <c:v>4.8109024969788727</c:v>
                </c:pt>
                <c:pt idx="19">
                  <c:v>5.2244536870623737</c:v>
                </c:pt>
                <c:pt idx="20">
                  <c:v>5.3630469514054315</c:v>
                </c:pt>
                <c:pt idx="21">
                  <c:v>5.5453725112323937</c:v>
                </c:pt>
                <c:pt idx="22">
                  <c:v>5.8290510571951701</c:v>
                </c:pt>
                <c:pt idx="23">
                  <c:v>6.0860186664034197</c:v>
                </c:pt>
                <c:pt idx="24">
                  <c:v>6.4904293545503</c:v>
                </c:pt>
                <c:pt idx="25">
                  <c:v>6.6834134502042239</c:v>
                </c:pt>
                <c:pt idx="26">
                  <c:v>6.9086153927887324</c:v>
                </c:pt>
                <c:pt idx="27">
                  <c:v>7.1462765177837015</c:v>
                </c:pt>
                <c:pt idx="28">
                  <c:v>7.4188443476116692</c:v>
                </c:pt>
                <c:pt idx="29">
                  <c:v>7.6836282164265581</c:v>
                </c:pt>
                <c:pt idx="30">
                  <c:v>8.0472134824969803</c:v>
                </c:pt>
                <c:pt idx="31">
                  <c:v>8.2557977987706224</c:v>
                </c:pt>
                <c:pt idx="32">
                  <c:v>8.4603124922726352</c:v>
                </c:pt>
                <c:pt idx="33">
                  <c:v>8.6998711596307832</c:v>
                </c:pt>
                <c:pt idx="34">
                  <c:v>8.9748613839647877</c:v>
                </c:pt>
                <c:pt idx="35">
                  <c:v>9.2360601089104613</c:v>
                </c:pt>
                <c:pt idx="36">
                  <c:v>9.5111149304315887</c:v>
                </c:pt>
                <c:pt idx="37">
                  <c:v>9.7307776642454726</c:v>
                </c:pt>
                <c:pt idx="38">
                  <c:v>10.01067727477867</c:v>
                </c:pt>
                <c:pt idx="39">
                  <c:v>10.282825222887322</c:v>
                </c:pt>
                <c:pt idx="40">
                  <c:v>10.560625424849095</c:v>
                </c:pt>
                <c:pt idx="41">
                  <c:v>10.80667610948692</c:v>
                </c:pt>
                <c:pt idx="42">
                  <c:v>11.078565668853118</c:v>
                </c:pt>
                <c:pt idx="43">
                  <c:v>11.330204010150904</c:v>
                </c:pt>
                <c:pt idx="44">
                  <c:v>11.630645526096577</c:v>
                </c:pt>
                <c:pt idx="45">
                  <c:v>11.870785568128772</c:v>
                </c:pt>
                <c:pt idx="46">
                  <c:v>12.157564779064385</c:v>
                </c:pt>
                <c:pt idx="47">
                  <c:v>12.415759734818913</c:v>
                </c:pt>
                <c:pt idx="48">
                  <c:v>12.678670285221326</c:v>
                </c:pt>
                <c:pt idx="49">
                  <c:v>12.940127398913482</c:v>
                </c:pt>
                <c:pt idx="50">
                  <c:v>13.230814739647885</c:v>
                </c:pt>
                <c:pt idx="51">
                  <c:v>13.474539925553321</c:v>
                </c:pt>
                <c:pt idx="52">
                  <c:v>13.773431109014084</c:v>
                </c:pt>
                <c:pt idx="53">
                  <c:v>14.019320300684102</c:v>
                </c:pt>
                <c:pt idx="54">
                  <c:v>14.301101304275653</c:v>
                </c:pt>
                <c:pt idx="55">
                  <c:v>14.561121130563379</c:v>
                </c:pt>
                <c:pt idx="56">
                  <c:v>14.840310172042253</c:v>
                </c:pt>
                <c:pt idx="57">
                  <c:v>15.098698919366194</c:v>
                </c:pt>
                <c:pt idx="58">
                  <c:v>15.372946276046278</c:v>
                </c:pt>
                <c:pt idx="59">
                  <c:v>15.640507823893358</c:v>
                </c:pt>
                <c:pt idx="60">
                  <c:v>15.92286212752515</c:v>
                </c:pt>
                <c:pt idx="61">
                  <c:v>16.167136389527162</c:v>
                </c:pt>
                <c:pt idx="62">
                  <c:v>16.496291355020119</c:v>
                </c:pt>
                <c:pt idx="63">
                  <c:v>16.720895773621727</c:v>
                </c:pt>
                <c:pt idx="64">
                  <c:v>17.012875058098594</c:v>
                </c:pt>
                <c:pt idx="65">
                  <c:v>17.25634185525151</c:v>
                </c:pt>
                <c:pt idx="66">
                  <c:v>17.552035477967806</c:v>
                </c:pt>
                <c:pt idx="67">
                  <c:v>17.791271159386316</c:v>
                </c:pt>
                <c:pt idx="68">
                  <c:v>18.087207021559355</c:v>
                </c:pt>
                <c:pt idx="69">
                  <c:v>18.338312436056334</c:v>
                </c:pt>
                <c:pt idx="70">
                  <c:v>18.633222817877261</c:v>
                </c:pt>
                <c:pt idx="71">
                  <c:v>18.896682444366196</c:v>
                </c:pt>
                <c:pt idx="72">
                  <c:v>19.169863947464787</c:v>
                </c:pt>
                <c:pt idx="73">
                  <c:v>19.422051364849089</c:v>
                </c:pt>
                <c:pt idx="74">
                  <c:v>19.726207219034205</c:v>
                </c:pt>
                <c:pt idx="75">
                  <c:v>19.989182366619715</c:v>
                </c:pt>
                <c:pt idx="76">
                  <c:v>20.28361634419517</c:v>
                </c:pt>
                <c:pt idx="77">
                  <c:v>20.524176267947691</c:v>
                </c:pt>
                <c:pt idx="78">
                  <c:v>20.810632492937625</c:v>
                </c:pt>
                <c:pt idx="79">
                  <c:v>21.078613922505031</c:v>
                </c:pt>
                <c:pt idx="80">
                  <c:v>21.359256400684107</c:v>
                </c:pt>
                <c:pt idx="81">
                  <c:v>21.603013885191146</c:v>
                </c:pt>
                <c:pt idx="82">
                  <c:v>21.897480161348089</c:v>
                </c:pt>
                <c:pt idx="83">
                  <c:v>22.128221312706238</c:v>
                </c:pt>
                <c:pt idx="84">
                  <c:v>22.424593205885312</c:v>
                </c:pt>
                <c:pt idx="85">
                  <c:v>22.681528516498993</c:v>
                </c:pt>
                <c:pt idx="86">
                  <c:v>22.98914032018109</c:v>
                </c:pt>
                <c:pt idx="87">
                  <c:v>23.229377257997985</c:v>
                </c:pt>
                <c:pt idx="88">
                  <c:v>23.51970931420523</c:v>
                </c:pt>
                <c:pt idx="89">
                  <c:v>23.756393406750504</c:v>
                </c:pt>
                <c:pt idx="90">
                  <c:v>24.06439279355131</c:v>
                </c:pt>
                <c:pt idx="91">
                  <c:v>24.315449760171028</c:v>
                </c:pt>
                <c:pt idx="92">
                  <c:v>24.59102135918511</c:v>
                </c:pt>
                <c:pt idx="93">
                  <c:v>24.868433978018111</c:v>
                </c:pt>
                <c:pt idx="94">
                  <c:v>25.147235436378267</c:v>
                </c:pt>
                <c:pt idx="95">
                  <c:v>25.38159403020121</c:v>
                </c:pt>
                <c:pt idx="96">
                  <c:v>25.68252002504024</c:v>
                </c:pt>
                <c:pt idx="97">
                  <c:v>25.930799312625751</c:v>
                </c:pt>
                <c:pt idx="98">
                  <c:v>26.235366973873237</c:v>
                </c:pt>
                <c:pt idx="99">
                  <c:v>26.474473460925552</c:v>
                </c:pt>
                <c:pt idx="100">
                  <c:v>26.770393173792755</c:v>
                </c:pt>
                <c:pt idx="101">
                  <c:v>27.002555463259558</c:v>
                </c:pt>
                <c:pt idx="102">
                  <c:v>27.308681531649903</c:v>
                </c:pt>
                <c:pt idx="103">
                  <c:v>27.57898845992958</c:v>
                </c:pt>
                <c:pt idx="104">
                  <c:v>27.855012239255533</c:v>
                </c:pt>
                <c:pt idx="105">
                  <c:v>28.108330107414488</c:v>
                </c:pt>
                <c:pt idx="106">
                  <c:v>28.417007764678068</c:v>
                </c:pt>
                <c:pt idx="107">
                  <c:v>28.67042252861167</c:v>
                </c:pt>
                <c:pt idx="108">
                  <c:v>28.947189175583503</c:v>
                </c:pt>
                <c:pt idx="109">
                  <c:v>29.192044812253521</c:v>
                </c:pt>
                <c:pt idx="110">
                  <c:v>29.520481134044267</c:v>
                </c:pt>
                <c:pt idx="111">
                  <c:v>29.749340892334001</c:v>
                </c:pt>
                <c:pt idx="112">
                  <c:v>30.053504821167003</c:v>
                </c:pt>
                <c:pt idx="113">
                  <c:v>30.160380866780685</c:v>
                </c:pt>
                <c:pt idx="114">
                  <c:v>30.483528293893361</c:v>
                </c:pt>
                <c:pt idx="115">
                  <c:v>30.867009493511066</c:v>
                </c:pt>
                <c:pt idx="116">
                  <c:v>31.168936744748489</c:v>
                </c:pt>
                <c:pt idx="117">
                  <c:v>31.393928746478874</c:v>
                </c:pt>
                <c:pt idx="118">
                  <c:v>31.486658008169016</c:v>
                </c:pt>
                <c:pt idx="119">
                  <c:v>31.739394501639836</c:v>
                </c:pt>
                <c:pt idx="120">
                  <c:v>32.124296839366195</c:v>
                </c:pt>
                <c:pt idx="121">
                  <c:v>32.487268432162978</c:v>
                </c:pt>
                <c:pt idx="122">
                  <c:v>32.779925987092554</c:v>
                </c:pt>
                <c:pt idx="123">
                  <c:v>32.867842758370223</c:v>
                </c:pt>
                <c:pt idx="124">
                  <c:v>33.062538679476859</c:v>
                </c:pt>
                <c:pt idx="125">
                  <c:v>33.355842206277664</c:v>
                </c:pt>
                <c:pt idx="126">
                  <c:v>33.795522958430588</c:v>
                </c:pt>
                <c:pt idx="127">
                  <c:v>34.14308812217304</c:v>
                </c:pt>
                <c:pt idx="128">
                  <c:v>34.235106814808852</c:v>
                </c:pt>
                <c:pt idx="129">
                  <c:v>34.450538432887328</c:v>
                </c:pt>
                <c:pt idx="130">
                  <c:v>34.68670574793763</c:v>
                </c:pt>
                <c:pt idx="131">
                  <c:v>34.99945302796781</c:v>
                </c:pt>
                <c:pt idx="132">
                  <c:v>35.429767188038227</c:v>
                </c:pt>
                <c:pt idx="133">
                  <c:v>35.628468134728372</c:v>
                </c:pt>
                <c:pt idx="134">
                  <c:v>35.785826881841047</c:v>
                </c:pt>
                <c:pt idx="135">
                  <c:v>36.104807790402411</c:v>
                </c:pt>
                <c:pt idx="136">
                  <c:v>36.368719597203217</c:v>
                </c:pt>
                <c:pt idx="137">
                  <c:v>36.676460595251505</c:v>
                </c:pt>
                <c:pt idx="138">
                  <c:v>36.922228667193153</c:v>
                </c:pt>
                <c:pt idx="139">
                  <c:v>37.202863070734409</c:v>
                </c:pt>
                <c:pt idx="140">
                  <c:v>37.459556141891341</c:v>
                </c:pt>
                <c:pt idx="141">
                  <c:v>37.734263753541249</c:v>
                </c:pt>
                <c:pt idx="142">
                  <c:v>38.014131065472839</c:v>
                </c:pt>
                <c:pt idx="143">
                  <c:v>38.314120401116703</c:v>
                </c:pt>
                <c:pt idx="144">
                  <c:v>38.56724447770624</c:v>
                </c:pt>
                <c:pt idx="145">
                  <c:v>38.837196121468814</c:v>
                </c:pt>
                <c:pt idx="146">
                  <c:v>39.089609629004023</c:v>
                </c:pt>
                <c:pt idx="147">
                  <c:v>39.40442401901408</c:v>
                </c:pt>
                <c:pt idx="148">
                  <c:v>39.660228878863172</c:v>
                </c:pt>
                <c:pt idx="149">
                  <c:v>39.942098703591547</c:v>
                </c:pt>
                <c:pt idx="150">
                  <c:v>40.184370452796777</c:v>
                </c:pt>
                <c:pt idx="151">
                  <c:v>40.515600602917502</c:v>
                </c:pt>
                <c:pt idx="152">
                  <c:v>40.755474181559357</c:v>
                </c:pt>
                <c:pt idx="153">
                  <c:v>41.042463333350092</c:v>
                </c:pt>
                <c:pt idx="154">
                  <c:v>41.273955427002008</c:v>
                </c:pt>
                <c:pt idx="155">
                  <c:v>41.576593247293758</c:v>
                </c:pt>
                <c:pt idx="156">
                  <c:v>41.826584360331985</c:v>
                </c:pt>
                <c:pt idx="157">
                  <c:v>42.143821144849092</c:v>
                </c:pt>
                <c:pt idx="158">
                  <c:v>42.384671755945668</c:v>
                </c:pt>
                <c:pt idx="159">
                  <c:v>42.670643502042239</c:v>
                </c:pt>
                <c:pt idx="160">
                  <c:v>42.928353978893355</c:v>
                </c:pt>
                <c:pt idx="161">
                  <c:v>43.243911236559349</c:v>
                </c:pt>
                <c:pt idx="162">
                  <c:v>43.482694737676049</c:v>
                </c:pt>
                <c:pt idx="163">
                  <c:v>43.763789396166992</c:v>
                </c:pt>
                <c:pt idx="164">
                  <c:v>44.03732618379275</c:v>
                </c:pt>
                <c:pt idx="165">
                  <c:v>44.331469474024139</c:v>
                </c:pt>
                <c:pt idx="166">
                  <c:v>44.550195548631784</c:v>
                </c:pt>
                <c:pt idx="167">
                  <c:v>44.868724276881281</c:v>
                </c:pt>
                <c:pt idx="168">
                  <c:v>45.139644878450696</c:v>
                </c:pt>
                <c:pt idx="169">
                  <c:v>45.406851141770623</c:v>
                </c:pt>
                <c:pt idx="170">
                  <c:v>45.696537226106635</c:v>
                </c:pt>
                <c:pt idx="171">
                  <c:v>45.977438093038224</c:v>
                </c:pt>
                <c:pt idx="172">
                  <c:v>46.225200603118701</c:v>
                </c:pt>
                <c:pt idx="173">
                  <c:v>46.516146332605622</c:v>
                </c:pt>
                <c:pt idx="174">
                  <c:v>46.779799750643853</c:v>
                </c:pt>
                <c:pt idx="175">
                  <c:v>47.092450134899394</c:v>
                </c:pt>
                <c:pt idx="176">
                  <c:v>47.338791506881286</c:v>
                </c:pt>
                <c:pt idx="177">
                  <c:v>47.615655049627762</c:v>
                </c:pt>
                <c:pt idx="178">
                  <c:v>47.869102112152909</c:v>
                </c:pt>
                <c:pt idx="179">
                  <c:v>47.981791904577456</c:v>
                </c:pt>
                <c:pt idx="180">
                  <c:v>48.319942028340037</c:v>
                </c:pt>
                <c:pt idx="181">
                  <c:v>48.733194456428571</c:v>
                </c:pt>
                <c:pt idx="182">
                  <c:v>48.981554490492947</c:v>
                </c:pt>
                <c:pt idx="183">
                  <c:v>49.303474571066396</c:v>
                </c:pt>
                <c:pt idx="184">
                  <c:v>49.357736207997981</c:v>
                </c:pt>
                <c:pt idx="185">
                  <c:v>49.57956294757544</c:v>
                </c:pt>
                <c:pt idx="186">
                  <c:v>49.959943482223338</c:v>
                </c:pt>
                <c:pt idx="187">
                  <c:v>50.388222830895366</c:v>
                </c:pt>
                <c:pt idx="188">
                  <c:v>50.662179500241443</c:v>
                </c:pt>
                <c:pt idx="189">
                  <c:v>50.735077425583498</c:v>
                </c:pt>
                <c:pt idx="190">
                  <c:v>50.969662109557341</c:v>
                </c:pt>
                <c:pt idx="191">
                  <c:v>51.22614523985915</c:v>
                </c:pt>
                <c:pt idx="192">
                  <c:v>51.63197706611669</c:v>
                </c:pt>
                <c:pt idx="193">
                  <c:v>52.038349893812871</c:v>
                </c:pt>
                <c:pt idx="194">
                  <c:v>52.122455431066399</c:v>
                </c:pt>
                <c:pt idx="195">
                  <c:v>52.327010497816893</c:v>
                </c:pt>
                <c:pt idx="196">
                  <c:v>52.625506023500996</c:v>
                </c:pt>
                <c:pt idx="197">
                  <c:v>52.870297062997977</c:v>
                </c:pt>
                <c:pt idx="198">
                  <c:v>53.307167837525142</c:v>
                </c:pt>
                <c:pt idx="199">
                  <c:v>53.503672479859148</c:v>
                </c:pt>
                <c:pt idx="200">
                  <c:v>53.709253026941646</c:v>
                </c:pt>
                <c:pt idx="201">
                  <c:v>53.949393068983902</c:v>
                </c:pt>
                <c:pt idx="202">
                  <c:v>54.241630742203213</c:v>
                </c:pt>
                <c:pt idx="203">
                  <c:v>54.513068121257547</c:v>
                </c:pt>
                <c:pt idx="204">
                  <c:v>54.828431587364172</c:v>
                </c:pt>
                <c:pt idx="205">
                  <c:v>55.049224771941645</c:v>
                </c:pt>
                <c:pt idx="206">
                  <c:v>55.352250175362165</c:v>
                </c:pt>
                <c:pt idx="207">
                  <c:v>55.614353260925547</c:v>
                </c:pt>
                <c:pt idx="208">
                  <c:v>55.895124933480879</c:v>
                </c:pt>
                <c:pt idx="209">
                  <c:v>56.175347529949697</c:v>
                </c:pt>
                <c:pt idx="210">
                  <c:v>56.442586091861159</c:v>
                </c:pt>
                <c:pt idx="211">
                  <c:v>56.710793611579469</c:v>
                </c:pt>
                <c:pt idx="212">
                  <c:v>57.027352125633797</c:v>
                </c:pt>
                <c:pt idx="213">
                  <c:v>57.275211531498989</c:v>
                </c:pt>
                <c:pt idx="214">
                  <c:v>57.564510032716285</c:v>
                </c:pt>
                <c:pt idx="215">
                  <c:v>57.8100116412676</c:v>
                </c:pt>
                <c:pt idx="216">
                  <c:v>58.109936379718306</c:v>
                </c:pt>
                <c:pt idx="217">
                  <c:v>58.38786577605633</c:v>
                </c:pt>
                <c:pt idx="218">
                  <c:v>58.691181866810858</c:v>
                </c:pt>
                <c:pt idx="219">
                  <c:v>58.938524495181085</c:v>
                </c:pt>
                <c:pt idx="220">
                  <c:v>59.239288997062374</c:v>
                </c:pt>
                <c:pt idx="221">
                  <c:v>59.492679537052311</c:v>
                </c:pt>
                <c:pt idx="222">
                  <c:v>59.930696911639835</c:v>
                </c:pt>
                <c:pt idx="223">
                  <c:v>60.492757034245471</c:v>
                </c:pt>
                <c:pt idx="224">
                  <c:v>61.074583896026141</c:v>
                </c:pt>
                <c:pt idx="225">
                  <c:v>61.578086668762573</c:v>
                </c:pt>
                <c:pt idx="226">
                  <c:v>62.129488255543258</c:v>
                </c:pt>
                <c:pt idx="227">
                  <c:v>62.720714008008052</c:v>
                </c:pt>
                <c:pt idx="228">
                  <c:v>63.258542110895362</c:v>
                </c:pt>
                <c:pt idx="229">
                  <c:v>63.80486474386317</c:v>
                </c:pt>
                <c:pt idx="230">
                  <c:v>64.367062135492958</c:v>
                </c:pt>
                <c:pt idx="231">
                  <c:v>64.933450269607647</c:v>
                </c:pt>
                <c:pt idx="232">
                  <c:v>65.497060724698187</c:v>
                </c:pt>
                <c:pt idx="233">
                  <c:v>65.90001797614687</c:v>
                </c:pt>
                <c:pt idx="234">
                  <c:v>66.388114319828972</c:v>
                </c:pt>
                <c:pt idx="235">
                  <c:v>67.147744938350101</c:v>
                </c:pt>
                <c:pt idx="236">
                  <c:v>67.588394648309858</c:v>
                </c:pt>
                <c:pt idx="237">
                  <c:v>68.044353891549292</c:v>
                </c:pt>
                <c:pt idx="238">
                  <c:v>68.700855101297776</c:v>
                </c:pt>
                <c:pt idx="239">
                  <c:v>69.163855437897382</c:v>
                </c:pt>
                <c:pt idx="240">
                  <c:v>69.655892209979868</c:v>
                </c:pt>
                <c:pt idx="241">
                  <c:v>70.306095194014063</c:v>
                </c:pt>
                <c:pt idx="242">
                  <c:v>70.804325221388325</c:v>
                </c:pt>
                <c:pt idx="243">
                  <c:v>71.363914501599595</c:v>
                </c:pt>
                <c:pt idx="244">
                  <c:v>71.986486038963776</c:v>
                </c:pt>
                <c:pt idx="245">
                  <c:v>72.436308549446679</c:v>
                </c:pt>
                <c:pt idx="246">
                  <c:v>72.971528540925547</c:v>
                </c:pt>
                <c:pt idx="247">
                  <c:v>73.510075287525154</c:v>
                </c:pt>
                <c:pt idx="248">
                  <c:v>74.056373696549301</c:v>
                </c:pt>
                <c:pt idx="249">
                  <c:v>74.590059504839033</c:v>
                </c:pt>
                <c:pt idx="250">
                  <c:v>75.161542742072427</c:v>
                </c:pt>
                <c:pt idx="251">
                  <c:v>75.717869864346071</c:v>
                </c:pt>
                <c:pt idx="252">
                  <c:v>76.267268938329963</c:v>
                </c:pt>
                <c:pt idx="253">
                  <c:v>76.807721301941655</c:v>
                </c:pt>
                <c:pt idx="254">
                  <c:v>77.369910618923541</c:v>
                </c:pt>
                <c:pt idx="255">
                  <c:v>77.927513535633793</c:v>
                </c:pt>
                <c:pt idx="256">
                  <c:v>78.501847123732389</c:v>
                </c:pt>
                <c:pt idx="257">
                  <c:v>79.050083448360141</c:v>
                </c:pt>
                <c:pt idx="258">
                  <c:v>79.576873506951713</c:v>
                </c:pt>
                <c:pt idx="259">
                  <c:v>80.093780195965792</c:v>
                </c:pt>
                <c:pt idx="260">
                  <c:v>80.668985846086514</c:v>
                </c:pt>
                <c:pt idx="261">
                  <c:v>81.173683666790751</c:v>
                </c:pt>
                <c:pt idx="262">
                  <c:v>81.793332181458752</c:v>
                </c:pt>
                <c:pt idx="263">
                  <c:v>82.322714202173017</c:v>
                </c:pt>
                <c:pt idx="264">
                  <c:v>82.862044189657936</c:v>
                </c:pt>
                <c:pt idx="265">
                  <c:v>83.380606181589528</c:v>
                </c:pt>
                <c:pt idx="266">
                  <c:v>83.956780789517083</c:v>
                </c:pt>
                <c:pt idx="267">
                  <c:v>84.520714230533201</c:v>
                </c:pt>
                <c:pt idx="268">
                  <c:v>85.059293275724329</c:v>
                </c:pt>
                <c:pt idx="269">
                  <c:v>85.415579059688127</c:v>
                </c:pt>
                <c:pt idx="270">
                  <c:v>85.852134922927547</c:v>
                </c:pt>
                <c:pt idx="271">
                  <c:v>86.723308733812871</c:v>
                </c:pt>
                <c:pt idx="272">
                  <c:v>87.060086167344068</c:v>
                </c:pt>
                <c:pt idx="273">
                  <c:v>87.547665733541251</c:v>
                </c:pt>
                <c:pt idx="274">
                  <c:v>88.338076911589525</c:v>
                </c:pt>
                <c:pt idx="275">
                  <c:v>88.698044735191147</c:v>
                </c:pt>
                <c:pt idx="276">
                  <c:v>89.118378629899382</c:v>
                </c:pt>
                <c:pt idx="277">
                  <c:v>89.768032537847077</c:v>
                </c:pt>
                <c:pt idx="278">
                  <c:v>90.224024079667998</c:v>
                </c:pt>
                <c:pt idx="279">
                  <c:v>90.780173559688123</c:v>
                </c:pt>
                <c:pt idx="280">
                  <c:v>91.394880389557329</c:v>
                </c:pt>
                <c:pt idx="281">
                  <c:v>91.869152935261553</c:v>
                </c:pt>
                <c:pt idx="282">
                  <c:v>92.415806628802812</c:v>
                </c:pt>
                <c:pt idx="283">
                  <c:v>92.955839110704204</c:v>
                </c:pt>
                <c:pt idx="284">
                  <c:v>93.521710467323942</c:v>
                </c:pt>
                <c:pt idx="285">
                  <c:v>94.05013160488933</c:v>
                </c:pt>
                <c:pt idx="286">
                  <c:v>94.576703647977865</c:v>
                </c:pt>
                <c:pt idx="287">
                  <c:v>95.168962955432576</c:v>
                </c:pt>
                <c:pt idx="288">
                  <c:v>95.712257595261576</c:v>
                </c:pt>
                <c:pt idx="289">
                  <c:v>96.260429322696154</c:v>
                </c:pt>
                <c:pt idx="290">
                  <c:v>96.812315388380284</c:v>
                </c:pt>
                <c:pt idx="291">
                  <c:v>97.372728282716281</c:v>
                </c:pt>
                <c:pt idx="292">
                  <c:v>97.913164497032184</c:v>
                </c:pt>
                <c:pt idx="293">
                  <c:v>98.490962109275642</c:v>
                </c:pt>
                <c:pt idx="294">
                  <c:v>98.999115879476847</c:v>
                </c:pt>
                <c:pt idx="295">
                  <c:v>99.557978441327961</c:v>
                </c:pt>
                <c:pt idx="296">
                  <c:v>100.08279828571429</c:v>
                </c:pt>
                <c:pt idx="297">
                  <c:v>100.62541465513077</c:v>
                </c:pt>
                <c:pt idx="298">
                  <c:v>101.22087152334004</c:v>
                </c:pt>
                <c:pt idx="299">
                  <c:v>101.78499875583499</c:v>
                </c:pt>
                <c:pt idx="300">
                  <c:v>102.33814446670019</c:v>
                </c:pt>
                <c:pt idx="301">
                  <c:v>102.88292484185109</c:v>
                </c:pt>
                <c:pt idx="302">
                  <c:v>103.38106604808851</c:v>
                </c:pt>
                <c:pt idx="303">
                  <c:v>103.92216438350101</c:v>
                </c:pt>
                <c:pt idx="304">
                  <c:v>104.49788681116699</c:v>
                </c:pt>
                <c:pt idx="305">
                  <c:v>105.02003394698188</c:v>
                </c:pt>
                <c:pt idx="306">
                  <c:v>105.55736949627767</c:v>
                </c:pt>
                <c:pt idx="307">
                  <c:v>106.10328032223339</c:v>
                </c:pt>
                <c:pt idx="308">
                  <c:v>106.51996447585513</c:v>
                </c:pt>
                <c:pt idx="309">
                  <c:v>106.95241034305833</c:v>
                </c:pt>
                <c:pt idx="310">
                  <c:v>107.75499809084508</c:v>
                </c:pt>
                <c:pt idx="311">
                  <c:v>108.20046029124748</c:v>
                </c:pt>
                <c:pt idx="312">
                  <c:v>108.61379346579477</c:v>
                </c:pt>
                <c:pt idx="313">
                  <c:v>109.3959523532193</c:v>
                </c:pt>
                <c:pt idx="314">
                  <c:v>109.8149620056338</c:v>
                </c:pt>
                <c:pt idx="315">
                  <c:v>110.33170720160965</c:v>
                </c:pt>
                <c:pt idx="316">
                  <c:v>110.91886333128772</c:v>
                </c:pt>
                <c:pt idx="317">
                  <c:v>111.3763406084507</c:v>
                </c:pt>
                <c:pt idx="318">
                  <c:v>111.95526059678068</c:v>
                </c:pt>
                <c:pt idx="319">
                  <c:v>112.58614902203219</c:v>
                </c:pt>
                <c:pt idx="320">
                  <c:v>113.05276680110664</c:v>
                </c:pt>
                <c:pt idx="321">
                  <c:v>113.60659078239435</c:v>
                </c:pt>
                <c:pt idx="322">
                  <c:v>114.08981003843057</c:v>
                </c:pt>
                <c:pt idx="323">
                  <c:v>114.65167636951709</c:v>
                </c:pt>
                <c:pt idx="324">
                  <c:v>115.18395718893359</c:v>
                </c:pt>
                <c:pt idx="325">
                  <c:v>115.75470563319918</c:v>
                </c:pt>
                <c:pt idx="326">
                  <c:v>116.32179626167002</c:v>
                </c:pt>
                <c:pt idx="327">
                  <c:v>116.86105357736417</c:v>
                </c:pt>
                <c:pt idx="328">
                  <c:v>117.39107349527161</c:v>
                </c:pt>
                <c:pt idx="329">
                  <c:v>117.959787128169</c:v>
                </c:pt>
                <c:pt idx="330">
                  <c:v>118.47733978903419</c:v>
                </c:pt>
                <c:pt idx="331">
                  <c:v>118.99873598249495</c:v>
                </c:pt>
                <c:pt idx="332">
                  <c:v>119.59667984245472</c:v>
                </c:pt>
                <c:pt idx="333">
                  <c:v>120.12341337847081</c:v>
                </c:pt>
                <c:pt idx="334">
                  <c:v>120.6860064278672</c:v>
                </c:pt>
                <c:pt idx="335">
                  <c:v>121.22636189567403</c:v>
                </c:pt>
                <c:pt idx="336">
                  <c:v>121.78079955030179</c:v>
                </c:pt>
                <c:pt idx="337">
                  <c:v>122.33032781861166</c:v>
                </c:pt>
                <c:pt idx="338">
                  <c:v>122.84403694688127</c:v>
                </c:pt>
                <c:pt idx="339">
                  <c:v>123.39769943521125</c:v>
                </c:pt>
                <c:pt idx="340">
                  <c:v>123.94218912293761</c:v>
                </c:pt>
                <c:pt idx="341">
                  <c:v>124.50531509919517</c:v>
                </c:pt>
                <c:pt idx="342">
                  <c:v>125.04450781760562</c:v>
                </c:pt>
                <c:pt idx="343">
                  <c:v>125.57930792736416</c:v>
                </c:pt>
                <c:pt idx="344">
                  <c:v>126.151445211167</c:v>
                </c:pt>
                <c:pt idx="345">
                  <c:v>126.69583800311871</c:v>
                </c:pt>
                <c:pt idx="346">
                  <c:v>127.28085435100603</c:v>
                </c:pt>
                <c:pt idx="347">
                  <c:v>127.61954547625753</c:v>
                </c:pt>
                <c:pt idx="348">
                  <c:v>128.14041681760563</c:v>
                </c:pt>
                <c:pt idx="349">
                  <c:v>128.88903361579477</c:v>
                </c:pt>
                <c:pt idx="350">
                  <c:v>129.23501614839034</c:v>
                </c:pt>
                <c:pt idx="351">
                  <c:v>129.77821389245472</c:v>
                </c:pt>
                <c:pt idx="352">
                  <c:v>130.34586167173038</c:v>
                </c:pt>
                <c:pt idx="353">
                  <c:v>130.78628529154929</c:v>
                </c:pt>
                <c:pt idx="354">
                  <c:v>131.33596697816901</c:v>
                </c:pt>
                <c:pt idx="355">
                  <c:v>131.96065407344062</c:v>
                </c:pt>
                <c:pt idx="356">
                  <c:v>132.39112972645876</c:v>
                </c:pt>
                <c:pt idx="357">
                  <c:v>132.97537898279677</c:v>
                </c:pt>
                <c:pt idx="358">
                  <c:v>133.5781999302817</c:v>
                </c:pt>
                <c:pt idx="359">
                  <c:v>134.03141379305833</c:v>
                </c:pt>
                <c:pt idx="360">
                  <c:v>134.58636822515089</c:v>
                </c:pt>
                <c:pt idx="361">
                  <c:v>135.1306964199195</c:v>
                </c:pt>
                <c:pt idx="362">
                  <c:v>135.67773769657944</c:v>
                </c:pt>
                <c:pt idx="363">
                  <c:v>136.19693758571427</c:v>
                </c:pt>
                <c:pt idx="364">
                  <c:v>136.74753170764586</c:v>
                </c:pt>
                <c:pt idx="365">
                  <c:v>137.26905709557343</c:v>
                </c:pt>
                <c:pt idx="366">
                  <c:v>137.86012135503017</c:v>
                </c:pt>
                <c:pt idx="367">
                  <c:v>138.41595592374244</c:v>
                </c:pt>
                <c:pt idx="368">
                  <c:v>138.95706233390342</c:v>
                </c:pt>
                <c:pt idx="369">
                  <c:v>139.50666327404426</c:v>
                </c:pt>
                <c:pt idx="370">
                  <c:v>140.0361018173038</c:v>
                </c:pt>
                <c:pt idx="371">
                  <c:v>140.58747110553318</c:v>
                </c:pt>
                <c:pt idx="372">
                  <c:v>141.161514006338</c:v>
                </c:pt>
                <c:pt idx="373">
                  <c:v>141.66575964668007</c:v>
                </c:pt>
                <c:pt idx="374">
                  <c:v>142.22584955513079</c:v>
                </c:pt>
                <c:pt idx="375">
                  <c:v>142.77109825985914</c:v>
                </c:pt>
                <c:pt idx="376">
                  <c:v>143.33135773581486</c:v>
                </c:pt>
                <c:pt idx="377">
                  <c:v>143.83947920744467</c:v>
                </c:pt>
                <c:pt idx="378">
                  <c:v>144.45551027967804</c:v>
                </c:pt>
                <c:pt idx="379">
                  <c:v>144.92564860543257</c:v>
                </c:pt>
                <c:pt idx="380">
                  <c:v>145.5326683700201</c:v>
                </c:pt>
                <c:pt idx="381">
                  <c:v>146.07234556740443</c:v>
                </c:pt>
                <c:pt idx="382">
                  <c:v>146.61360539587525</c:v>
                </c:pt>
                <c:pt idx="383">
                  <c:v>147.1548975229376</c:v>
                </c:pt>
                <c:pt idx="384">
                  <c:v>147.66127487042252</c:v>
                </c:pt>
                <c:pt idx="385">
                  <c:v>148.24022715744468</c:v>
                </c:pt>
                <c:pt idx="386">
                  <c:v>148.66356482132795</c:v>
                </c:pt>
              </c:numCache>
            </c:numRef>
          </c:xVal>
          <c:yVal>
            <c:numRef>
              <c:f>'10.00 K'!$K$14:$K$400</c:f>
              <c:numCache>
                <c:formatCode>General</c:formatCode>
                <c:ptCount val="387"/>
                <c:pt idx="0">
                  <c:v>3.7694741991088909E-3</c:v>
                </c:pt>
                <c:pt idx="1">
                  <c:v>4.246278187029634E-3</c:v>
                </c:pt>
                <c:pt idx="2">
                  <c:v>7.0435282496039142E-3</c:v>
                </c:pt>
                <c:pt idx="3">
                  <c:v>7.3931845074256541E-3</c:v>
                </c:pt>
                <c:pt idx="4">
                  <c:v>7.7428407652475328E-3</c:v>
                </c:pt>
                <c:pt idx="5">
                  <c:v>9.0461049989108977E-3</c:v>
                </c:pt>
                <c:pt idx="6">
                  <c:v>1.1589059601287033E-2</c:v>
                </c:pt>
                <c:pt idx="7">
                  <c:v>1.1779781196435662E-2</c:v>
                </c:pt>
                <c:pt idx="8">
                  <c:v>1.3400914755445525E-2</c:v>
                </c:pt>
                <c:pt idx="9">
                  <c:v>1.6007443222772255E-2</c:v>
                </c:pt>
                <c:pt idx="10">
                  <c:v>1.6388886413168297E-2</c:v>
                </c:pt>
                <c:pt idx="11">
                  <c:v>1.677032960346525E-2</c:v>
                </c:pt>
                <c:pt idx="12">
                  <c:v>1.9790088193762406E-2</c:v>
                </c:pt>
                <c:pt idx="13">
                  <c:v>2.1856238808118739E-2</c:v>
                </c:pt>
                <c:pt idx="14">
                  <c:v>2.3127716109306889E-2</c:v>
                </c:pt>
                <c:pt idx="15">
                  <c:v>2.3350224637029654E-2</c:v>
                </c:pt>
                <c:pt idx="16">
                  <c:v>2.6242835497128636E-2</c:v>
                </c:pt>
                <c:pt idx="17">
                  <c:v>2.5956753104356356E-2</c:v>
                </c:pt>
                <c:pt idx="18">
                  <c:v>2.9294381019901006E-2</c:v>
                </c:pt>
                <c:pt idx="19">
                  <c:v>3.2218778812574234E-2</c:v>
                </c:pt>
                <c:pt idx="20">
                  <c:v>3.0089054333168247E-2</c:v>
                </c:pt>
                <c:pt idx="21">
                  <c:v>3.3935273169207913E-2</c:v>
                </c:pt>
                <c:pt idx="22">
                  <c:v>3.568355445831678E-2</c:v>
                </c:pt>
                <c:pt idx="23">
                  <c:v>3.7241114152178123E-2</c:v>
                </c:pt>
                <c:pt idx="24">
                  <c:v>3.9402625564158356E-2</c:v>
                </c:pt>
                <c:pt idx="25">
                  <c:v>4.0419807405148528E-2</c:v>
                </c:pt>
                <c:pt idx="26">
                  <c:v>4.2867401209801981E-2</c:v>
                </c:pt>
                <c:pt idx="27">
                  <c:v>4.2930975074950389E-2</c:v>
                </c:pt>
                <c:pt idx="28">
                  <c:v>4.5473929677227631E-2</c:v>
                </c:pt>
                <c:pt idx="29">
                  <c:v>4.5887159800098998E-2</c:v>
                </c:pt>
                <c:pt idx="30">
                  <c:v>4.9224787715643481E-2</c:v>
                </c:pt>
                <c:pt idx="31">
                  <c:v>4.897049225544553E-2</c:v>
                </c:pt>
                <c:pt idx="32">
                  <c:v>5.0591625814455421E-2</c:v>
                </c:pt>
                <c:pt idx="33">
                  <c:v>5.1513446857722744E-2</c:v>
                </c:pt>
                <c:pt idx="34">
                  <c:v>5.4024614527524745E-2</c:v>
                </c:pt>
                <c:pt idx="35">
                  <c:v>5.6408634467227631E-2</c:v>
                </c:pt>
                <c:pt idx="36">
                  <c:v>5.7616537903366294E-2</c:v>
                </c:pt>
                <c:pt idx="37">
                  <c:v>5.853835894663359E-2</c:v>
                </c:pt>
                <c:pt idx="38">
                  <c:v>5.907873679970288E-2</c:v>
                </c:pt>
                <c:pt idx="39">
                  <c:v>6.1907773794752374E-2</c:v>
                </c:pt>
                <c:pt idx="40">
                  <c:v>6.2543512445346505E-2</c:v>
                </c:pt>
                <c:pt idx="41">
                  <c:v>6.419643293683161E-2</c:v>
                </c:pt>
                <c:pt idx="42">
                  <c:v>6.6262583551188109E-2</c:v>
                </c:pt>
                <c:pt idx="43">
                  <c:v>6.7692995515049509E-2</c:v>
                </c:pt>
                <c:pt idx="44">
                  <c:v>6.9600211466831652E-2</c:v>
                </c:pt>
                <c:pt idx="45">
                  <c:v>7.1348492755841597E-2</c:v>
                </c:pt>
                <c:pt idx="46">
                  <c:v>7.1666362081188151E-2</c:v>
                </c:pt>
                <c:pt idx="47">
                  <c:v>7.4845055334059357E-2</c:v>
                </c:pt>
                <c:pt idx="48">
                  <c:v>7.6180106500296996E-2</c:v>
                </c:pt>
                <c:pt idx="49">
                  <c:v>7.7864813924356402E-2</c:v>
                </c:pt>
                <c:pt idx="50">
                  <c:v>7.8691274170098996E-2</c:v>
                </c:pt>
                <c:pt idx="51">
                  <c:v>8.2187836748316756E-2</c:v>
                </c:pt>
                <c:pt idx="52">
                  <c:v>8.2028902085643507E-2</c:v>
                </c:pt>
                <c:pt idx="53">
                  <c:v>8.3427527116930605E-2</c:v>
                </c:pt>
                <c:pt idx="54">
                  <c:v>8.4857939080692973E-2</c:v>
                </c:pt>
                <c:pt idx="55">
                  <c:v>8.8354501658910872E-2</c:v>
                </c:pt>
                <c:pt idx="56">
                  <c:v>9.0229930678118714E-2</c:v>
                </c:pt>
                <c:pt idx="57">
                  <c:v>9.1469621046732591E-2</c:v>
                </c:pt>
                <c:pt idx="58">
                  <c:v>9.1247112519108886E-2</c:v>
                </c:pt>
                <c:pt idx="59">
                  <c:v>9.4139723379207868E-2</c:v>
                </c:pt>
                <c:pt idx="60">
                  <c:v>9.5442987612871205E-2</c:v>
                </c:pt>
                <c:pt idx="61">
                  <c:v>9.4934396692475276E-2</c:v>
                </c:pt>
                <c:pt idx="62">
                  <c:v>9.7191268901980099E-2</c:v>
                </c:pt>
                <c:pt idx="63">
                  <c:v>0.10021102749227725</c:v>
                </c:pt>
                <c:pt idx="64">
                  <c:v>0.1014507178608911</c:v>
                </c:pt>
                <c:pt idx="65">
                  <c:v>0.10367580313792071</c:v>
                </c:pt>
                <c:pt idx="66">
                  <c:v>0.10539229749445544</c:v>
                </c:pt>
                <c:pt idx="67">
                  <c:v>0.10838026915227714</c:v>
                </c:pt>
                <c:pt idx="68">
                  <c:v>0.10907958166792076</c:v>
                </c:pt>
                <c:pt idx="69">
                  <c:v>0.10942923792574252</c:v>
                </c:pt>
                <c:pt idx="70">
                  <c:v>0.11298937436891082</c:v>
                </c:pt>
                <c:pt idx="71">
                  <c:v>0.11416549087247518</c:v>
                </c:pt>
                <c:pt idx="72">
                  <c:v>0.1151508857808911</c:v>
                </c:pt>
                <c:pt idx="73">
                  <c:v>0.11626342841940597</c:v>
                </c:pt>
                <c:pt idx="74">
                  <c:v>0.1182977921012871</c:v>
                </c:pt>
                <c:pt idx="75">
                  <c:v>0.11836136596633659</c:v>
                </c:pt>
                <c:pt idx="76">
                  <c:v>0.12125397682653463</c:v>
                </c:pt>
                <c:pt idx="77">
                  <c:v>0.12379693142881185</c:v>
                </c:pt>
                <c:pt idx="78">
                  <c:v>0.12643524682871282</c:v>
                </c:pt>
                <c:pt idx="79">
                  <c:v>0.12688026388415835</c:v>
                </c:pt>
                <c:pt idx="80">
                  <c:v>0.12745242866970286</c:v>
                </c:pt>
                <c:pt idx="81">
                  <c:v>0.12920070995881189</c:v>
                </c:pt>
                <c:pt idx="82">
                  <c:v>0.1307900565852475</c:v>
                </c:pt>
                <c:pt idx="83">
                  <c:v>0.13387338904049506</c:v>
                </c:pt>
                <c:pt idx="84">
                  <c:v>0.1345727015561386</c:v>
                </c:pt>
                <c:pt idx="85">
                  <c:v>0.13670242603564348</c:v>
                </c:pt>
                <c:pt idx="86">
                  <c:v>0.13803747720188111</c:v>
                </c:pt>
                <c:pt idx="87">
                  <c:v>0.13829177266207923</c:v>
                </c:pt>
                <c:pt idx="88">
                  <c:v>0.14023077554633659</c:v>
                </c:pt>
                <c:pt idx="89">
                  <c:v>0.1427101562836634</c:v>
                </c:pt>
                <c:pt idx="90">
                  <c:v>0.14369555119198019</c:v>
                </c:pt>
                <c:pt idx="91">
                  <c:v>0.14592063646900982</c:v>
                </c:pt>
                <c:pt idx="92">
                  <c:v>0.14719211377019797</c:v>
                </c:pt>
                <c:pt idx="93">
                  <c:v>0.14906754278940598</c:v>
                </c:pt>
                <c:pt idx="94">
                  <c:v>0.15072046328098998</c:v>
                </c:pt>
                <c:pt idx="95">
                  <c:v>0.15183300591950488</c:v>
                </c:pt>
                <c:pt idx="96">
                  <c:v>0.15374022187118808</c:v>
                </c:pt>
                <c:pt idx="97">
                  <c:v>0.15313627015316822</c:v>
                </c:pt>
                <c:pt idx="98">
                  <c:v>0.15580637248554458</c:v>
                </c:pt>
                <c:pt idx="99">
                  <c:v>0.1573321452470296</c:v>
                </c:pt>
                <c:pt idx="100">
                  <c:v>0.15920757426623761</c:v>
                </c:pt>
                <c:pt idx="101">
                  <c:v>0.16089228169019792</c:v>
                </c:pt>
                <c:pt idx="102">
                  <c:v>0.16324451469742574</c:v>
                </c:pt>
                <c:pt idx="103">
                  <c:v>0.16477028745881186</c:v>
                </c:pt>
                <c:pt idx="104">
                  <c:v>0.16477028745881186</c:v>
                </c:pt>
                <c:pt idx="105">
                  <c:v>0.16839399776712874</c:v>
                </c:pt>
                <c:pt idx="106">
                  <c:v>0.16820327617188119</c:v>
                </c:pt>
                <c:pt idx="107">
                  <c:v>0.17150911715495049</c:v>
                </c:pt>
                <c:pt idx="108">
                  <c:v>0.17484674507049497</c:v>
                </c:pt>
                <c:pt idx="109">
                  <c:v>0.17300310298386137</c:v>
                </c:pt>
                <c:pt idx="110">
                  <c:v>0.17754863433544543</c:v>
                </c:pt>
                <c:pt idx="111">
                  <c:v>0.17735791274029694</c:v>
                </c:pt>
                <c:pt idx="112">
                  <c:v>0.17862939004148509</c:v>
                </c:pt>
                <c:pt idx="113">
                  <c:v>0.18018694973534644</c:v>
                </c:pt>
                <c:pt idx="114">
                  <c:v>0.18206237875455444</c:v>
                </c:pt>
                <c:pt idx="115">
                  <c:v>0.18489141574970297</c:v>
                </c:pt>
                <c:pt idx="116">
                  <c:v>0.18740258341950483</c:v>
                </c:pt>
                <c:pt idx="117">
                  <c:v>0.18778402660980195</c:v>
                </c:pt>
                <c:pt idx="118">
                  <c:v>0.18835619139534646</c:v>
                </c:pt>
                <c:pt idx="119">
                  <c:v>0.18997732495435635</c:v>
                </c:pt>
                <c:pt idx="120">
                  <c:v>0.19286993581445544</c:v>
                </c:pt>
                <c:pt idx="121">
                  <c:v>0.19375996992524741</c:v>
                </c:pt>
                <c:pt idx="122">
                  <c:v>0.19681151544811873</c:v>
                </c:pt>
                <c:pt idx="123">
                  <c:v>0.19693866317821784</c:v>
                </c:pt>
                <c:pt idx="124">
                  <c:v>0.19684330238059408</c:v>
                </c:pt>
                <c:pt idx="125">
                  <c:v>0.20081666894673256</c:v>
                </c:pt>
                <c:pt idx="126">
                  <c:v>0.20361391900930684</c:v>
                </c:pt>
                <c:pt idx="127">
                  <c:v>0.20698333385732667</c:v>
                </c:pt>
                <c:pt idx="128">
                  <c:v>0.20663367759960391</c:v>
                </c:pt>
                <c:pt idx="129">
                  <c:v>0.20774622023811878</c:v>
                </c:pt>
                <c:pt idx="130">
                  <c:v>0.21051168336811876</c:v>
                </c:pt>
                <c:pt idx="131">
                  <c:v>0.21251426011742569</c:v>
                </c:pt>
                <c:pt idx="132">
                  <c:v>0.21661477441366331</c:v>
                </c:pt>
                <c:pt idx="133">
                  <c:v>0.21693264373900983</c:v>
                </c:pt>
                <c:pt idx="134">
                  <c:v>0.22001597619425736</c:v>
                </c:pt>
                <c:pt idx="135">
                  <c:v>0.22281322625683161</c:v>
                </c:pt>
                <c:pt idx="136">
                  <c:v>0.22529260699415835</c:v>
                </c:pt>
                <c:pt idx="137">
                  <c:v>0.22624621496999994</c:v>
                </c:pt>
                <c:pt idx="138">
                  <c:v>0.23018779460356431</c:v>
                </c:pt>
                <c:pt idx="139">
                  <c:v>0.23374793104683161</c:v>
                </c:pt>
                <c:pt idx="140">
                  <c:v>0.23473332595524751</c:v>
                </c:pt>
                <c:pt idx="141">
                  <c:v>0.23667232883950493</c:v>
                </c:pt>
                <c:pt idx="142">
                  <c:v>0.23934243117198015</c:v>
                </c:pt>
                <c:pt idx="143">
                  <c:v>0.24337937160316825</c:v>
                </c:pt>
                <c:pt idx="144">
                  <c:v>0.24407868411881184</c:v>
                </c:pt>
                <c:pt idx="145">
                  <c:v>0.24817919841504943</c:v>
                </c:pt>
                <c:pt idx="146">
                  <c:v>0.24922816718851482</c:v>
                </c:pt>
                <c:pt idx="147">
                  <c:v>0.25393263320277221</c:v>
                </c:pt>
                <c:pt idx="148">
                  <c:v>0.25450479798831682</c:v>
                </c:pt>
                <c:pt idx="149">
                  <c:v>0.25949534639534649</c:v>
                </c:pt>
                <c:pt idx="150">
                  <c:v>0.26114826688693066</c:v>
                </c:pt>
                <c:pt idx="151">
                  <c:v>0.26489912492534651</c:v>
                </c:pt>
                <c:pt idx="152">
                  <c:v>0.26693348860722771</c:v>
                </c:pt>
                <c:pt idx="153">
                  <c:v>0.27090685517326729</c:v>
                </c:pt>
                <c:pt idx="154">
                  <c:v>0.27310015351782174</c:v>
                </c:pt>
                <c:pt idx="155">
                  <c:v>0.27542059959247522</c:v>
                </c:pt>
                <c:pt idx="156">
                  <c:v>0.27770925873455443</c:v>
                </c:pt>
                <c:pt idx="157">
                  <c:v>0.2806654434597029</c:v>
                </c:pt>
                <c:pt idx="158">
                  <c:v>0.28482953162108909</c:v>
                </c:pt>
                <c:pt idx="159">
                  <c:v>0.28769035554861383</c:v>
                </c:pt>
                <c:pt idx="160">
                  <c:v>0.29004258855584159</c:v>
                </c:pt>
                <c:pt idx="161">
                  <c:v>0.29538279322069305</c:v>
                </c:pt>
                <c:pt idx="162">
                  <c:v>0.29684499211702969</c:v>
                </c:pt>
                <c:pt idx="163">
                  <c:v>0.30142231040118811</c:v>
                </c:pt>
                <c:pt idx="164">
                  <c:v>0.30186732745663358</c:v>
                </c:pt>
                <c:pt idx="165">
                  <c:v>0.30727110598653462</c:v>
                </c:pt>
                <c:pt idx="166">
                  <c:v>0.30838364862504947</c:v>
                </c:pt>
                <c:pt idx="167">
                  <c:v>0.31467746126584156</c:v>
                </c:pt>
                <c:pt idx="168">
                  <c:v>0.31559928230920786</c:v>
                </c:pt>
                <c:pt idx="169">
                  <c:v>0.32058983071623759</c:v>
                </c:pt>
                <c:pt idx="170">
                  <c:v>0.3215752256246534</c:v>
                </c:pt>
                <c:pt idx="171">
                  <c:v>0.32589824844861381</c:v>
                </c:pt>
                <c:pt idx="172">
                  <c:v>0.32856835078099006</c:v>
                </c:pt>
                <c:pt idx="173">
                  <c:v>0.33120666618089106</c:v>
                </c:pt>
                <c:pt idx="174">
                  <c:v>0.33355889918811882</c:v>
                </c:pt>
                <c:pt idx="175">
                  <c:v>0.33813621747227718</c:v>
                </c:pt>
                <c:pt idx="176">
                  <c:v>0.34118776299504949</c:v>
                </c:pt>
                <c:pt idx="177">
                  <c:v>0.3456697204816831</c:v>
                </c:pt>
                <c:pt idx="178">
                  <c:v>0.34938879158752467</c:v>
                </c:pt>
                <c:pt idx="179">
                  <c:v>0.34964308704782177</c:v>
                </c:pt>
                <c:pt idx="180">
                  <c:v>0.35355287974891086</c:v>
                </c:pt>
                <c:pt idx="181">
                  <c:v>0.3584480673583168</c:v>
                </c:pt>
                <c:pt idx="182">
                  <c:v>0.36025992251247518</c:v>
                </c:pt>
                <c:pt idx="183">
                  <c:v>0.36410614134851482</c:v>
                </c:pt>
                <c:pt idx="184">
                  <c:v>0.36718947380386135</c:v>
                </c:pt>
                <c:pt idx="185">
                  <c:v>0.36750734312910893</c:v>
                </c:pt>
                <c:pt idx="186">
                  <c:v>0.37319720405178214</c:v>
                </c:pt>
                <c:pt idx="187">
                  <c:v>0.37675734049504944</c:v>
                </c:pt>
                <c:pt idx="188">
                  <c:v>0.38171610196960393</c:v>
                </c:pt>
                <c:pt idx="189">
                  <c:v>0.38133465877930695</c:v>
                </c:pt>
                <c:pt idx="190">
                  <c:v>0.3851808776152475</c:v>
                </c:pt>
                <c:pt idx="191">
                  <c:v>0.38632520718633656</c:v>
                </c:pt>
                <c:pt idx="192">
                  <c:v>0.3943355141836633</c:v>
                </c:pt>
                <c:pt idx="193">
                  <c:v>0.39878568473772269</c:v>
                </c:pt>
                <c:pt idx="194">
                  <c:v>0.40110613081237623</c:v>
                </c:pt>
                <c:pt idx="195">
                  <c:v>0.40263190357376233</c:v>
                </c:pt>
                <c:pt idx="196">
                  <c:v>0.40536557977118814</c:v>
                </c:pt>
                <c:pt idx="197">
                  <c:v>0.40787674744099006</c:v>
                </c:pt>
                <c:pt idx="198">
                  <c:v>0.41467915100227726</c:v>
                </c:pt>
                <c:pt idx="199">
                  <c:v>0.41614134989861384</c:v>
                </c:pt>
                <c:pt idx="200">
                  <c:v>0.42135440683336634</c:v>
                </c:pt>
                <c:pt idx="201">
                  <c:v>0.42100475057554454</c:v>
                </c:pt>
                <c:pt idx="202">
                  <c:v>0.42577279045485139</c:v>
                </c:pt>
                <c:pt idx="203">
                  <c:v>0.42872897518009895</c:v>
                </c:pt>
                <c:pt idx="204">
                  <c:v>0.43251162015108907</c:v>
                </c:pt>
                <c:pt idx="205">
                  <c:v>0.4384239896014851</c:v>
                </c:pt>
                <c:pt idx="206">
                  <c:v>0.4396318930375247</c:v>
                </c:pt>
                <c:pt idx="207">
                  <c:v>0.44271522549287123</c:v>
                </c:pt>
                <c:pt idx="208">
                  <c:v>0.44735611764207917</c:v>
                </c:pt>
                <c:pt idx="209">
                  <c:v>0.4504394500974257</c:v>
                </c:pt>
                <c:pt idx="210">
                  <c:v>0.45314133936237622</c:v>
                </c:pt>
                <c:pt idx="211">
                  <c:v>0.45711470592851478</c:v>
                </c:pt>
                <c:pt idx="212">
                  <c:v>0.46086556396693068</c:v>
                </c:pt>
                <c:pt idx="213">
                  <c:v>0.46560181691376235</c:v>
                </c:pt>
                <c:pt idx="214">
                  <c:v>0.4695116096148515</c:v>
                </c:pt>
                <c:pt idx="215">
                  <c:v>0.47466109268455442</c:v>
                </c:pt>
                <c:pt idx="216">
                  <c:v>0.4759007830531683</c:v>
                </c:pt>
                <c:pt idx="217">
                  <c:v>0.48248067808673262</c:v>
                </c:pt>
                <c:pt idx="218">
                  <c:v>0.48556401054207921</c:v>
                </c:pt>
                <c:pt idx="219">
                  <c:v>0.48956916404069301</c:v>
                </c:pt>
                <c:pt idx="220">
                  <c:v>0.49316108741653464</c:v>
                </c:pt>
                <c:pt idx="221">
                  <c:v>0.49649871533207918</c:v>
                </c:pt>
                <c:pt idx="222">
                  <c:v>0.50120318134633657</c:v>
                </c:pt>
                <c:pt idx="223">
                  <c:v>0.51023067018455448</c:v>
                </c:pt>
                <c:pt idx="224">
                  <c:v>0.51716022147594054</c:v>
                </c:pt>
                <c:pt idx="225">
                  <c:v>0.52615592338168315</c:v>
                </c:pt>
                <c:pt idx="226">
                  <c:v>0.53346691786336631</c:v>
                </c:pt>
                <c:pt idx="227">
                  <c:v>0.54001502596435635</c:v>
                </c:pt>
                <c:pt idx="228">
                  <c:v>0.55002790971099014</c:v>
                </c:pt>
                <c:pt idx="229">
                  <c:v>0.55743426499029702</c:v>
                </c:pt>
                <c:pt idx="230">
                  <c:v>0.56541278505504944</c:v>
                </c:pt>
                <c:pt idx="231">
                  <c:v>0.57221518861623755</c:v>
                </c:pt>
                <c:pt idx="232">
                  <c:v>0.582069137700297</c:v>
                </c:pt>
                <c:pt idx="233">
                  <c:v>0.58861724580128705</c:v>
                </c:pt>
                <c:pt idx="234">
                  <c:v>0.59694542212386126</c:v>
                </c:pt>
                <c:pt idx="235">
                  <c:v>0.60670401041029698</c:v>
                </c:pt>
                <c:pt idx="236">
                  <c:v>0.61245744519801981</c:v>
                </c:pt>
                <c:pt idx="237">
                  <c:v>0.6198638004773267</c:v>
                </c:pt>
                <c:pt idx="238">
                  <c:v>0.62787410747465344</c:v>
                </c:pt>
                <c:pt idx="239">
                  <c:v>0.63563011901178212</c:v>
                </c:pt>
                <c:pt idx="240">
                  <c:v>0.64252788337049505</c:v>
                </c:pt>
                <c:pt idx="241">
                  <c:v>0.65336722736297026</c:v>
                </c:pt>
                <c:pt idx="242">
                  <c:v>0.66067822184465341</c:v>
                </c:pt>
                <c:pt idx="243">
                  <c:v>0.66884746350455437</c:v>
                </c:pt>
                <c:pt idx="244">
                  <c:v>0.67841533019584155</c:v>
                </c:pt>
                <c:pt idx="245">
                  <c:v>0.68575811161009903</c:v>
                </c:pt>
                <c:pt idx="246">
                  <c:v>0.69360948394475241</c:v>
                </c:pt>
                <c:pt idx="247">
                  <c:v>0.70203302106495036</c:v>
                </c:pt>
                <c:pt idx="248">
                  <c:v>0.71064727978029707</c:v>
                </c:pt>
                <c:pt idx="249">
                  <c:v>0.71764040493673265</c:v>
                </c:pt>
                <c:pt idx="250">
                  <c:v>0.72822545346888112</c:v>
                </c:pt>
                <c:pt idx="251">
                  <c:v>0.73674435138667327</c:v>
                </c:pt>
                <c:pt idx="252">
                  <c:v>0.74561290556227722</c:v>
                </c:pt>
                <c:pt idx="253">
                  <c:v>0.75441788587283165</c:v>
                </c:pt>
                <c:pt idx="254">
                  <c:v>0.76382681790142559</c:v>
                </c:pt>
                <c:pt idx="255">
                  <c:v>0.77240928968427713</c:v>
                </c:pt>
                <c:pt idx="256">
                  <c:v>0.78274004275621778</c:v>
                </c:pt>
                <c:pt idx="257">
                  <c:v>0.79173574466194052</c:v>
                </c:pt>
                <c:pt idx="258">
                  <c:v>0.80050893803996026</c:v>
                </c:pt>
                <c:pt idx="259">
                  <c:v>0.81055360871914839</c:v>
                </c:pt>
                <c:pt idx="260">
                  <c:v>0.82059827939832963</c:v>
                </c:pt>
                <c:pt idx="261">
                  <c:v>0.83080188474015737</c:v>
                </c:pt>
                <c:pt idx="262">
                  <c:v>0.8434530838867228</c:v>
                </c:pt>
                <c:pt idx="263">
                  <c:v>0.85289380284785143</c:v>
                </c:pt>
                <c:pt idx="264">
                  <c:v>0.86446424628843566</c:v>
                </c:pt>
                <c:pt idx="265">
                  <c:v>0.8722838316905841</c:v>
                </c:pt>
                <c:pt idx="266">
                  <c:v>0.88204241997699995</c:v>
                </c:pt>
                <c:pt idx="267">
                  <c:v>0.89078382642249498</c:v>
                </c:pt>
                <c:pt idx="268">
                  <c:v>0.90009739765350483</c:v>
                </c:pt>
                <c:pt idx="269">
                  <c:v>0.90928382115440587</c:v>
                </c:pt>
                <c:pt idx="270">
                  <c:v>0.91783450600472283</c:v>
                </c:pt>
                <c:pt idx="271">
                  <c:v>0.93283793815841587</c:v>
                </c:pt>
                <c:pt idx="272">
                  <c:v>0.93909996386663364</c:v>
                </c:pt>
                <c:pt idx="273">
                  <c:v>0.95117899822772267</c:v>
                </c:pt>
                <c:pt idx="274">
                  <c:v>0.96481559228267322</c:v>
                </c:pt>
                <c:pt idx="275">
                  <c:v>0.97231730835950492</c:v>
                </c:pt>
                <c:pt idx="276">
                  <c:v>0.98067727161465346</c:v>
                </c:pt>
                <c:pt idx="277">
                  <c:v>0.99272451904316827</c:v>
                </c:pt>
                <c:pt idx="278">
                  <c:v>1.0006712521754455</c:v>
                </c:pt>
                <c:pt idx="279">
                  <c:v>1.0121463348184156</c:v>
                </c:pt>
                <c:pt idx="280">
                  <c:v>1.0228267441482179</c:v>
                </c:pt>
                <c:pt idx="281">
                  <c:v>1.0305827556852476</c:v>
                </c:pt>
                <c:pt idx="282">
                  <c:v>1.0433928894944553</c:v>
                </c:pt>
                <c:pt idx="283">
                  <c:v>1.0549633329350494</c:v>
                </c:pt>
                <c:pt idx="284">
                  <c:v>1.0635775916504953</c:v>
                </c:pt>
                <c:pt idx="285">
                  <c:v>1.0735904753971286</c:v>
                </c:pt>
                <c:pt idx="286">
                  <c:v>1.0857648705557426</c:v>
                </c:pt>
                <c:pt idx="287">
                  <c:v>1.0956506065722771</c:v>
                </c:pt>
                <c:pt idx="288">
                  <c:v>1.1060131465767327</c:v>
                </c:pt>
                <c:pt idx="289">
                  <c:v>1.1164074735137626</c:v>
                </c:pt>
                <c:pt idx="290">
                  <c:v>1.1289950987952475</c:v>
                </c:pt>
                <c:pt idx="291">
                  <c:v>1.1405337553032671</c:v>
                </c:pt>
                <c:pt idx="292">
                  <c:v>1.1503241305222773</c:v>
                </c:pt>
                <c:pt idx="293">
                  <c:v>1.1630706904664356</c:v>
                </c:pt>
                <c:pt idx="294">
                  <c:v>1.1732425088757426</c:v>
                </c:pt>
                <c:pt idx="295">
                  <c:v>1.1843043613958415</c:v>
                </c:pt>
                <c:pt idx="296">
                  <c:v>1.1961926741616831</c:v>
                </c:pt>
                <c:pt idx="297">
                  <c:v>1.2069684442890098</c:v>
                </c:pt>
                <c:pt idx="298">
                  <c:v>1.2192699871778219</c:v>
                </c:pt>
                <c:pt idx="299">
                  <c:v>1.2306814959557426</c:v>
                </c:pt>
                <c:pt idx="300">
                  <c:v>1.2395818370638614</c:v>
                </c:pt>
                <c:pt idx="301">
                  <c:v>1.2546806300151485</c:v>
                </c:pt>
                <c:pt idx="302">
                  <c:v>1.2645027921666336</c:v>
                </c:pt>
                <c:pt idx="303">
                  <c:v>1.2760732356072277</c:v>
                </c:pt>
                <c:pt idx="304">
                  <c:v>1.2875801051827722</c:v>
                </c:pt>
                <c:pt idx="305">
                  <c:v>1.2989598270281189</c:v>
                </c:pt>
                <c:pt idx="306">
                  <c:v>1.3118335347023762</c:v>
                </c:pt>
                <c:pt idx="307">
                  <c:v>1.3211153190008911</c:v>
                </c:pt>
                <c:pt idx="308">
                  <c:v>1.3290620521331682</c:v>
                </c:pt>
                <c:pt idx="309">
                  <c:v>1.3410457256966335</c:v>
                </c:pt>
                <c:pt idx="310">
                  <c:v>1.3556995015924751</c:v>
                </c:pt>
                <c:pt idx="311">
                  <c:v>1.3669202887752476</c:v>
                </c:pt>
                <c:pt idx="312">
                  <c:v>1.3775371242399999</c:v>
                </c:pt>
                <c:pt idx="313">
                  <c:v>1.3909194228347526</c:v>
                </c:pt>
                <c:pt idx="314">
                  <c:v>1.4036024089137624</c:v>
                </c:pt>
                <c:pt idx="315">
                  <c:v>1.4146960483664355</c:v>
                </c:pt>
                <c:pt idx="316">
                  <c:v>1.4263618526046535</c:v>
                </c:pt>
                <c:pt idx="317">
                  <c:v>1.4371694096644554</c:v>
                </c:pt>
                <c:pt idx="318">
                  <c:v>1.4521410548856435</c:v>
                </c:pt>
                <c:pt idx="319">
                  <c:v>1.4646015324370296</c:v>
                </c:pt>
                <c:pt idx="320">
                  <c:v>1.4741693991283167</c:v>
                </c:pt>
                <c:pt idx="321">
                  <c:v>1.485104103918317</c:v>
                </c:pt>
                <c:pt idx="322">
                  <c:v>1.4968970558866335</c:v>
                </c:pt>
                <c:pt idx="323">
                  <c:v>1.5098343374259406</c:v>
                </c:pt>
                <c:pt idx="324">
                  <c:v>1.5224219627074258</c:v>
                </c:pt>
                <c:pt idx="325">
                  <c:v>1.5366307215479209</c:v>
                </c:pt>
                <c:pt idx="326">
                  <c:v>1.5514116451739604</c:v>
                </c:pt>
                <c:pt idx="327">
                  <c:v>1.5599941169567326</c:v>
                </c:pt>
                <c:pt idx="328">
                  <c:v>1.5743618104599011</c:v>
                </c:pt>
                <c:pt idx="329">
                  <c:v>1.5876805351896039</c:v>
                </c:pt>
                <c:pt idx="330">
                  <c:v>1.6001410127409901</c:v>
                </c:pt>
                <c:pt idx="331">
                  <c:v>1.6091049277141585</c:v>
                </c:pt>
                <c:pt idx="332">
                  <c:v>1.6266195275377229</c:v>
                </c:pt>
                <c:pt idx="333">
                  <c:v>1.6373952976650497</c:v>
                </c:pt>
                <c:pt idx="334">
                  <c:v>1.6520172866284162</c:v>
                </c:pt>
                <c:pt idx="335">
                  <c:v>1.6644777641798019</c:v>
                </c:pt>
                <c:pt idx="336">
                  <c:v>1.6791315400756437</c:v>
                </c:pt>
                <c:pt idx="337">
                  <c:v>1.6894622931476238</c:v>
                </c:pt>
                <c:pt idx="338">
                  <c:v>1.7030988872025741</c:v>
                </c:pt>
                <c:pt idx="339">
                  <c:v>1.716894415920198</c:v>
                </c:pt>
                <c:pt idx="340">
                  <c:v>1.7287509417535643</c:v>
                </c:pt>
                <c:pt idx="341">
                  <c:v>1.7421014534157426</c:v>
                </c:pt>
                <c:pt idx="342">
                  <c:v>1.7549115872249503</c:v>
                </c:pt>
                <c:pt idx="343">
                  <c:v>1.7705189710967328</c:v>
                </c:pt>
                <c:pt idx="344">
                  <c:v>1.7858720595082178</c:v>
                </c:pt>
                <c:pt idx="345">
                  <c:v>1.7994132927656434</c:v>
                </c:pt>
                <c:pt idx="346">
                  <c:v>1.8136538385386138</c:v>
                </c:pt>
                <c:pt idx="347">
                  <c:v>1.8231581313643566</c:v>
                </c:pt>
                <c:pt idx="348">
                  <c:v>1.8354278873207919</c:v>
                </c:pt>
                <c:pt idx="349">
                  <c:v>1.8506220410702969</c:v>
                </c:pt>
                <c:pt idx="350">
                  <c:v>1.8616203197247523</c:v>
                </c:pt>
                <c:pt idx="351">
                  <c:v>1.8764012433514849</c:v>
                </c:pt>
                <c:pt idx="352">
                  <c:v>1.8912775277742575</c:v>
                </c:pt>
                <c:pt idx="353">
                  <c:v>1.9028161842821782</c:v>
                </c:pt>
                <c:pt idx="354">
                  <c:v>1.9181056988287128</c:v>
                </c:pt>
                <c:pt idx="355">
                  <c:v>1.9326959008603959</c:v>
                </c:pt>
                <c:pt idx="356">
                  <c:v>1.94289950620198</c:v>
                </c:pt>
                <c:pt idx="357">
                  <c:v>1.9588883332643565</c:v>
                </c:pt>
                <c:pt idx="358">
                  <c:v>1.975671833639604</c:v>
                </c:pt>
                <c:pt idx="359">
                  <c:v>1.9866065384297027</c:v>
                </c:pt>
                <c:pt idx="360">
                  <c:v>2.0017053313801982</c:v>
                </c:pt>
                <c:pt idx="361">
                  <c:v>2.0185206186881191</c:v>
                </c:pt>
                <c:pt idx="362">
                  <c:v>2.0324115082039604</c:v>
                </c:pt>
                <c:pt idx="363">
                  <c:v>2.0466202670445544</c:v>
                </c:pt>
                <c:pt idx="364">
                  <c:v>2.0593032531227724</c:v>
                </c:pt>
                <c:pt idx="365">
                  <c:v>2.0756099495108913</c:v>
                </c:pt>
                <c:pt idx="366">
                  <c:v>2.0895326259584159</c:v>
                </c:pt>
                <c:pt idx="367">
                  <c:v>2.1056168138178215</c:v>
                </c:pt>
                <c:pt idx="368">
                  <c:v>2.1223367403287128</c:v>
                </c:pt>
                <c:pt idx="369">
                  <c:v>2.1343839877564355</c:v>
                </c:pt>
                <c:pt idx="370">
                  <c:v>2.146463022117822</c:v>
                </c:pt>
                <c:pt idx="371">
                  <c:v>2.1634690310207922</c:v>
                </c:pt>
                <c:pt idx="372">
                  <c:v>2.1800618098009901</c:v>
                </c:pt>
                <c:pt idx="373">
                  <c:v>2.1934758953287128</c:v>
                </c:pt>
                <c:pt idx="374">
                  <c:v>2.2094965093227721</c:v>
                </c:pt>
                <c:pt idx="375">
                  <c:v>2.2262164358336634</c:v>
                </c:pt>
                <c:pt idx="376">
                  <c:v>2.2424595583554456</c:v>
                </c:pt>
                <c:pt idx="377">
                  <c:v>2.2570497603861384</c:v>
                </c:pt>
                <c:pt idx="378">
                  <c:v>2.272529996527723</c:v>
                </c:pt>
                <c:pt idx="379">
                  <c:v>2.289726727026733</c:v>
                </c:pt>
                <c:pt idx="380">
                  <c:v>2.30406263359703</c:v>
                </c:pt>
                <c:pt idx="381">
                  <c:v>2.3210686425000002</c:v>
                </c:pt>
                <c:pt idx="382">
                  <c:v>2.3367396002366334</c:v>
                </c:pt>
                <c:pt idx="383">
                  <c:v>2.3518383931881184</c:v>
                </c:pt>
                <c:pt idx="384">
                  <c:v>2.3673504162623766</c:v>
                </c:pt>
                <c:pt idx="385">
                  <c:v>2.3834028171891086</c:v>
                </c:pt>
                <c:pt idx="386">
                  <c:v>2.3956725731455446</c:v>
                </c:pt>
              </c:numCache>
            </c:numRef>
          </c:yVal>
          <c:smooth val="0"/>
          <c:extLst>
            <c:ext xmlns:c16="http://schemas.microsoft.com/office/drawing/2014/chart" uri="{C3380CC4-5D6E-409C-BE32-E72D297353CC}">
              <c16:uniqueId val="{00000007-8563-49A7-9657-512AC8EE7FB8}"/>
            </c:ext>
          </c:extLst>
        </c:ser>
        <c:ser>
          <c:idx val="8"/>
          <c:order val="9"/>
          <c:tx>
            <c:v>11.50 K</c:v>
          </c:tx>
          <c:marker>
            <c:symbol val="plus"/>
            <c:size val="5"/>
          </c:marker>
          <c:xVal>
            <c:numRef>
              <c:f>'11.50 K'!$J$14:$J$330</c:f>
              <c:numCache>
                <c:formatCode>General</c:formatCode>
                <c:ptCount val="317"/>
                <c:pt idx="0">
                  <c:v>0.93071788672434608</c:v>
                </c:pt>
                <c:pt idx="1">
                  <c:v>1.0636587921448692</c:v>
                </c:pt>
                <c:pt idx="2">
                  <c:v>1.274213156197183</c:v>
                </c:pt>
                <c:pt idx="3">
                  <c:v>1.3782468433591548</c:v>
                </c:pt>
                <c:pt idx="4">
                  <c:v>1.5002062356991952</c:v>
                </c:pt>
                <c:pt idx="5">
                  <c:v>1.6786235247042254</c:v>
                </c:pt>
                <c:pt idx="6">
                  <c:v>1.8954438109255531</c:v>
                </c:pt>
                <c:pt idx="7">
                  <c:v>2.1975323163682092</c:v>
                </c:pt>
                <c:pt idx="8">
                  <c:v>2.4271105369054324</c:v>
                </c:pt>
                <c:pt idx="9">
                  <c:v>2.5672217243973843</c:v>
                </c:pt>
                <c:pt idx="10">
                  <c:v>2.7311046578531188</c:v>
                </c:pt>
                <c:pt idx="11">
                  <c:v>2.9394304207213278</c:v>
                </c:pt>
                <c:pt idx="12">
                  <c:v>3.2292050971569415</c:v>
                </c:pt>
                <c:pt idx="13">
                  <c:v>3.5880098878078468</c:v>
                </c:pt>
                <c:pt idx="14">
                  <c:v>3.7695924364657944</c:v>
                </c:pt>
                <c:pt idx="15">
                  <c:v>3.9568918316398394</c:v>
                </c:pt>
                <c:pt idx="16">
                  <c:v>4.2295886403058347</c:v>
                </c:pt>
                <c:pt idx="17">
                  <c:v>4.4907548602354117</c:v>
                </c:pt>
                <c:pt idx="18">
                  <c:v>4.8520143420462771</c:v>
                </c:pt>
                <c:pt idx="19">
                  <c:v>5.258814804576458</c:v>
                </c:pt>
                <c:pt idx="20">
                  <c:v>5.3945010882676048</c:v>
                </c:pt>
                <c:pt idx="21">
                  <c:v>5.5655220052273631</c:v>
                </c:pt>
                <c:pt idx="22">
                  <c:v>5.8467779343822928</c:v>
                </c:pt>
                <c:pt idx="23">
                  <c:v>6.1085255285352105</c:v>
                </c:pt>
                <c:pt idx="24">
                  <c:v>6.4523760822545251</c:v>
                </c:pt>
                <c:pt idx="25">
                  <c:v>6.668065918600603</c:v>
                </c:pt>
                <c:pt idx="26">
                  <c:v>6.8961018825211262</c:v>
                </c:pt>
                <c:pt idx="27">
                  <c:v>7.1357411069547272</c:v>
                </c:pt>
                <c:pt idx="28">
                  <c:v>7.4189995473199186</c:v>
                </c:pt>
                <c:pt idx="29">
                  <c:v>7.6590102052837015</c:v>
                </c:pt>
                <c:pt idx="30">
                  <c:v>8.027536864869214</c:v>
                </c:pt>
                <c:pt idx="31">
                  <c:v>8.2343445950462772</c:v>
                </c:pt>
                <c:pt idx="32">
                  <c:v>8.4469983660110657</c:v>
                </c:pt>
                <c:pt idx="33">
                  <c:v>8.6751231509929578</c:v>
                </c:pt>
                <c:pt idx="34">
                  <c:v>8.9760166094235405</c:v>
                </c:pt>
                <c:pt idx="35">
                  <c:v>9.2204844697565385</c:v>
                </c:pt>
                <c:pt idx="36">
                  <c:v>9.4721549107283689</c:v>
                </c:pt>
                <c:pt idx="37">
                  <c:v>9.703348059657948</c:v>
                </c:pt>
                <c:pt idx="38">
                  <c:v>9.9957146961670009</c:v>
                </c:pt>
                <c:pt idx="39">
                  <c:v>10.229394834828973</c:v>
                </c:pt>
                <c:pt idx="40">
                  <c:v>10.51423590502012</c:v>
                </c:pt>
                <c:pt idx="41">
                  <c:v>10.776371081981891</c:v>
                </c:pt>
                <c:pt idx="42">
                  <c:v>11.049713862012071</c:v>
                </c:pt>
                <c:pt idx="43">
                  <c:v>11.288141890150904</c:v>
                </c:pt>
                <c:pt idx="44">
                  <c:v>11.575243860090541</c:v>
                </c:pt>
                <c:pt idx="45">
                  <c:v>11.805048170603621</c:v>
                </c:pt>
                <c:pt idx="46">
                  <c:v>12.10975286004024</c:v>
                </c:pt>
                <c:pt idx="47">
                  <c:v>12.368076805995976</c:v>
                </c:pt>
                <c:pt idx="48">
                  <c:v>12.61848760282696</c:v>
                </c:pt>
                <c:pt idx="49">
                  <c:v>12.860856056247485</c:v>
                </c:pt>
                <c:pt idx="50">
                  <c:v>13.165043968601609</c:v>
                </c:pt>
                <c:pt idx="51">
                  <c:v>13.392651976498993</c:v>
                </c:pt>
                <c:pt idx="52">
                  <c:v>13.697388964507041</c:v>
                </c:pt>
                <c:pt idx="53">
                  <c:v>13.925998228008048</c:v>
                </c:pt>
                <c:pt idx="54">
                  <c:v>14.197241601116698</c:v>
                </c:pt>
                <c:pt idx="55">
                  <c:v>14.491974107726355</c:v>
                </c:pt>
                <c:pt idx="56">
                  <c:v>14.764356005352111</c:v>
                </c:pt>
                <c:pt idx="57">
                  <c:v>15.014904071086516</c:v>
                </c:pt>
                <c:pt idx="58">
                  <c:v>15.299454454164989</c:v>
                </c:pt>
                <c:pt idx="59">
                  <c:v>15.557067831629778</c:v>
                </c:pt>
                <c:pt idx="60">
                  <c:v>15.825501229336014</c:v>
                </c:pt>
                <c:pt idx="61">
                  <c:v>16.073134349325954</c:v>
                </c:pt>
                <c:pt idx="62">
                  <c:v>16.386688846368209</c:v>
                </c:pt>
                <c:pt idx="63">
                  <c:v>16.61949692369215</c:v>
                </c:pt>
                <c:pt idx="64">
                  <c:v>16.895423589144869</c:v>
                </c:pt>
                <c:pt idx="65">
                  <c:v>17.149581019839033</c:v>
                </c:pt>
                <c:pt idx="66">
                  <c:v>17.430966143269618</c:v>
                </c:pt>
                <c:pt idx="67">
                  <c:v>17.655699578621732</c:v>
                </c:pt>
                <c:pt idx="68">
                  <c:v>17.965773904979876</c:v>
                </c:pt>
                <c:pt idx="69">
                  <c:v>18.204323052746474</c:v>
                </c:pt>
                <c:pt idx="70">
                  <c:v>18.510101669567401</c:v>
                </c:pt>
                <c:pt idx="71">
                  <c:v>18.74321658328974</c:v>
                </c:pt>
                <c:pt idx="72">
                  <c:v>19.015784197686116</c:v>
                </c:pt>
                <c:pt idx="73">
                  <c:v>19.291000294647883</c:v>
                </c:pt>
                <c:pt idx="74">
                  <c:v>19.587436550704226</c:v>
                </c:pt>
                <c:pt idx="75">
                  <c:v>19.82198875069416</c:v>
                </c:pt>
                <c:pt idx="76">
                  <c:v>20.123657374758551</c:v>
                </c:pt>
                <c:pt idx="77">
                  <c:v>20.370676821951712</c:v>
                </c:pt>
                <c:pt idx="78">
                  <c:v>20.655227205030183</c:v>
                </c:pt>
                <c:pt idx="79">
                  <c:v>20.893816726016098</c:v>
                </c:pt>
                <c:pt idx="80">
                  <c:v>21.152754344758556</c:v>
                </c:pt>
                <c:pt idx="81">
                  <c:v>21.411401276388332</c:v>
                </c:pt>
                <c:pt idx="82">
                  <c:v>21.707514546780686</c:v>
                </c:pt>
                <c:pt idx="83">
                  <c:v>21.935187151810865</c:v>
                </c:pt>
                <c:pt idx="84">
                  <c:v>22.264115767162977</c:v>
                </c:pt>
                <c:pt idx="85">
                  <c:v>22.473410487072435</c:v>
                </c:pt>
                <c:pt idx="86">
                  <c:v>22.792003560704224</c:v>
                </c:pt>
                <c:pt idx="87">
                  <c:v>23.038215543702215</c:v>
                </c:pt>
                <c:pt idx="88">
                  <c:v>23.32082801270624</c:v>
                </c:pt>
                <c:pt idx="89">
                  <c:v>23.565618858722331</c:v>
                </c:pt>
                <c:pt idx="90">
                  <c:v>23.859342035080481</c:v>
                </c:pt>
                <c:pt idx="91">
                  <c:v>24.129325764044264</c:v>
                </c:pt>
                <c:pt idx="92">
                  <c:v>24.401505795623745</c:v>
                </c:pt>
                <c:pt idx="93">
                  <c:v>24.661186281428574</c:v>
                </c:pt>
                <c:pt idx="94">
                  <c:v>24.939406145201207</c:v>
                </c:pt>
                <c:pt idx="95">
                  <c:v>25.20389911762576</c:v>
                </c:pt>
                <c:pt idx="96">
                  <c:v>25.499527909486922</c:v>
                </c:pt>
                <c:pt idx="97">
                  <c:v>25.742518110342054</c:v>
                </c:pt>
                <c:pt idx="98">
                  <c:v>26.044138286549298</c:v>
                </c:pt>
                <c:pt idx="99">
                  <c:v>26.28049920634809</c:v>
                </c:pt>
                <c:pt idx="100">
                  <c:v>26.581780247585513</c:v>
                </c:pt>
                <c:pt idx="101">
                  <c:v>26.814265339235416</c:v>
                </c:pt>
                <c:pt idx="102">
                  <c:v>27.115287991941653</c:v>
                </c:pt>
                <c:pt idx="103">
                  <c:v>27.371447933843058</c:v>
                </c:pt>
                <c:pt idx="104">
                  <c:v>27.650604456086523</c:v>
                </c:pt>
                <c:pt idx="105">
                  <c:v>27.862999838511065</c:v>
                </c:pt>
                <c:pt idx="106">
                  <c:v>28.191960752434607</c:v>
                </c:pt>
                <c:pt idx="107">
                  <c:v>28.4381081382998</c:v>
                </c:pt>
                <c:pt idx="108">
                  <c:v>28.702859499265596</c:v>
                </c:pt>
                <c:pt idx="109">
                  <c:v>28.989767677796781</c:v>
                </c:pt>
                <c:pt idx="110">
                  <c:v>29.258984315774647</c:v>
                </c:pt>
                <c:pt idx="111">
                  <c:v>29.50991996432596</c:v>
                </c:pt>
                <c:pt idx="112">
                  <c:v>29.805064277676056</c:v>
                </c:pt>
                <c:pt idx="113">
                  <c:v>29.932813188309861</c:v>
                </c:pt>
                <c:pt idx="114">
                  <c:v>30.273401586670019</c:v>
                </c:pt>
                <c:pt idx="115">
                  <c:v>30.635210144134806</c:v>
                </c:pt>
                <c:pt idx="116">
                  <c:v>30.933099835754525</c:v>
                </c:pt>
                <c:pt idx="117">
                  <c:v>31.196526955432596</c:v>
                </c:pt>
                <c:pt idx="118">
                  <c:v>31.258217220100601</c:v>
                </c:pt>
                <c:pt idx="119">
                  <c:v>31.518705170100603</c:v>
                </c:pt>
                <c:pt idx="120">
                  <c:v>31.8846156456841</c:v>
                </c:pt>
                <c:pt idx="121">
                  <c:v>32.296745371921531</c:v>
                </c:pt>
                <c:pt idx="122">
                  <c:v>32.577872106800804</c:v>
                </c:pt>
                <c:pt idx="123">
                  <c:v>32.653224665684107</c:v>
                </c:pt>
                <c:pt idx="124">
                  <c:v>32.830253116267613</c:v>
                </c:pt>
                <c:pt idx="125">
                  <c:v>33.141352922152919</c:v>
                </c:pt>
                <c:pt idx="126">
                  <c:v>33.550091298752513</c:v>
                </c:pt>
                <c:pt idx="127">
                  <c:v>33.916130968611675</c:v>
                </c:pt>
                <c:pt idx="128">
                  <c:v>33.993292247293766</c:v>
                </c:pt>
                <c:pt idx="129">
                  <c:v>34.192865098269614</c:v>
                </c:pt>
                <c:pt idx="130">
                  <c:v>34.450284684315896</c:v>
                </c:pt>
                <c:pt idx="131">
                  <c:v>34.754795582354127</c:v>
                </c:pt>
                <c:pt idx="132">
                  <c:v>35.192925655734413</c:v>
                </c:pt>
                <c:pt idx="133">
                  <c:v>35.359909251710263</c:v>
                </c:pt>
                <c:pt idx="134">
                  <c:v>35.542105473158955</c:v>
                </c:pt>
                <c:pt idx="135">
                  <c:v>35.845647414154925</c:v>
                </c:pt>
                <c:pt idx="136">
                  <c:v>36.100127830533204</c:v>
                </c:pt>
                <c:pt idx="137">
                  <c:v>36.394303186841043</c:v>
                </c:pt>
                <c:pt idx="138">
                  <c:v>36.640353677002011</c:v>
                </c:pt>
                <c:pt idx="139">
                  <c:v>36.898112398018107</c:v>
                </c:pt>
                <c:pt idx="140">
                  <c:v>37.181168972334007</c:v>
                </c:pt>
                <c:pt idx="141">
                  <c:v>37.488538293621723</c:v>
                </c:pt>
                <c:pt idx="142">
                  <c:v>37.730099282847085</c:v>
                </c:pt>
                <c:pt idx="143">
                  <c:v>38.01881618118712</c:v>
                </c:pt>
                <c:pt idx="144">
                  <c:v>38.249524851599595</c:v>
                </c:pt>
                <c:pt idx="145">
                  <c:v>38.551225774225351</c:v>
                </c:pt>
                <c:pt idx="146">
                  <c:v>38.82934874229376</c:v>
                </c:pt>
                <c:pt idx="147">
                  <c:v>39.103240597977866</c:v>
                </c:pt>
                <c:pt idx="148">
                  <c:v>39.345867439939632</c:v>
                </c:pt>
                <c:pt idx="149">
                  <c:v>39.657193335794766</c:v>
                </c:pt>
                <c:pt idx="150">
                  <c:v>39.8969133066499</c:v>
                </c:pt>
                <c:pt idx="151">
                  <c:v>40.199292499205228</c:v>
                </c:pt>
                <c:pt idx="152">
                  <c:v>40.450639954496978</c:v>
                </c:pt>
                <c:pt idx="153">
                  <c:v>40.716206854305831</c:v>
                </c:pt>
                <c:pt idx="154">
                  <c:v>40.99545219760563</c:v>
                </c:pt>
                <c:pt idx="155">
                  <c:v>41.289651777837022</c:v>
                </c:pt>
                <c:pt idx="156">
                  <c:v>41.541838995895361</c:v>
                </c:pt>
                <c:pt idx="157">
                  <c:v>41.832558405442647</c:v>
                </c:pt>
                <c:pt idx="158">
                  <c:v>42.077284654325958</c:v>
                </c:pt>
                <c:pt idx="159">
                  <c:v>42.367067405402409</c:v>
                </c:pt>
                <c:pt idx="160">
                  <c:v>42.628039833923538</c:v>
                </c:pt>
                <c:pt idx="161">
                  <c:v>42.913203889788726</c:v>
                </c:pt>
                <c:pt idx="162">
                  <c:v>43.169105443158948</c:v>
                </c:pt>
                <c:pt idx="163">
                  <c:v>43.463959069396374</c:v>
                </c:pt>
                <c:pt idx="164">
                  <c:v>43.719537637082496</c:v>
                </c:pt>
                <c:pt idx="165">
                  <c:v>44.010483136599589</c:v>
                </c:pt>
                <c:pt idx="166">
                  <c:v>44.266094002857137</c:v>
                </c:pt>
                <c:pt idx="167">
                  <c:v>44.577936675794767</c:v>
                </c:pt>
                <c:pt idx="168">
                  <c:v>44.843495500965787</c:v>
                </c:pt>
                <c:pt idx="169">
                  <c:v>45.117355058068405</c:v>
                </c:pt>
                <c:pt idx="170">
                  <c:v>45.366958390694158</c:v>
                </c:pt>
                <c:pt idx="171">
                  <c:v>45.654447943450698</c:v>
                </c:pt>
                <c:pt idx="172">
                  <c:v>45.937835578088524</c:v>
                </c:pt>
                <c:pt idx="173">
                  <c:v>46.225841907937621</c:v>
                </c:pt>
                <c:pt idx="174">
                  <c:v>46.490464074627759</c:v>
                </c:pt>
                <c:pt idx="175">
                  <c:v>46.782152441217299</c:v>
                </c:pt>
                <c:pt idx="176">
                  <c:v>47.045353470915494</c:v>
                </c:pt>
                <c:pt idx="177">
                  <c:v>47.306455093712273</c:v>
                </c:pt>
                <c:pt idx="178">
                  <c:v>47.58215566919516</c:v>
                </c:pt>
                <c:pt idx="179">
                  <c:v>47.634253259195162</c:v>
                </c:pt>
                <c:pt idx="180">
                  <c:v>47.952168062897378</c:v>
                </c:pt>
                <c:pt idx="181">
                  <c:v>48.399123719959753</c:v>
                </c:pt>
                <c:pt idx="182">
                  <c:v>48.653442643490948</c:v>
                </c:pt>
                <c:pt idx="183">
                  <c:v>48.986650819094564</c:v>
                </c:pt>
                <c:pt idx="184">
                  <c:v>49.074858207997977</c:v>
                </c:pt>
                <c:pt idx="185">
                  <c:v>49.242616969597577</c:v>
                </c:pt>
                <c:pt idx="186">
                  <c:v>49.613889007454716</c:v>
                </c:pt>
                <c:pt idx="187">
                  <c:v>50.058091211599589</c:v>
                </c:pt>
                <c:pt idx="188">
                  <c:v>50.314574139185105</c:v>
                </c:pt>
                <c:pt idx="189">
                  <c:v>50.425487421307842</c:v>
                </c:pt>
                <c:pt idx="190">
                  <c:v>50.632488942887313</c:v>
                </c:pt>
                <c:pt idx="191">
                  <c:v>50.886678672152911</c:v>
                </c:pt>
                <c:pt idx="192">
                  <c:v>51.295255555915482</c:v>
                </c:pt>
                <c:pt idx="193">
                  <c:v>51.7207245906841</c:v>
                </c:pt>
                <c:pt idx="194">
                  <c:v>51.777796160140845</c:v>
                </c:pt>
                <c:pt idx="195">
                  <c:v>51.997773631378266</c:v>
                </c:pt>
                <c:pt idx="196">
                  <c:v>52.295009276991948</c:v>
                </c:pt>
                <c:pt idx="197">
                  <c:v>52.558282978480882</c:v>
                </c:pt>
                <c:pt idx="198">
                  <c:v>52.955458467776644</c:v>
                </c:pt>
                <c:pt idx="199">
                  <c:v>53.164333306297777</c:v>
                </c:pt>
                <c:pt idx="200">
                  <c:v>53.401437093158947</c:v>
                </c:pt>
                <c:pt idx="201">
                  <c:v>53.627236381247471</c:v>
                </c:pt>
                <c:pt idx="202">
                  <c:v>53.9318118764185</c:v>
                </c:pt>
                <c:pt idx="203">
                  <c:v>54.214618136830985</c:v>
                </c:pt>
                <c:pt idx="204">
                  <c:v>54.505499039215287</c:v>
                </c:pt>
                <c:pt idx="205">
                  <c:v>54.723578969587521</c:v>
                </c:pt>
                <c:pt idx="206">
                  <c:v>55.05525296321931</c:v>
                </c:pt>
                <c:pt idx="207">
                  <c:v>55.298267387997981</c:v>
                </c:pt>
                <c:pt idx="208">
                  <c:v>55.595058928299785</c:v>
                </c:pt>
                <c:pt idx="209">
                  <c:v>55.844177782414484</c:v>
                </c:pt>
                <c:pt idx="210">
                  <c:v>56.137351883118704</c:v>
                </c:pt>
                <c:pt idx="211">
                  <c:v>56.401747959839028</c:v>
                </c:pt>
                <c:pt idx="212">
                  <c:v>56.685943058672031</c:v>
                </c:pt>
                <c:pt idx="213">
                  <c:v>56.954408754939628</c:v>
                </c:pt>
                <c:pt idx="214">
                  <c:v>57.234372741378273</c:v>
                </c:pt>
                <c:pt idx="215">
                  <c:v>57.490080503340039</c:v>
                </c:pt>
                <c:pt idx="216">
                  <c:v>57.769656906961764</c:v>
                </c:pt>
                <c:pt idx="217">
                  <c:v>58.068192569939633</c:v>
                </c:pt>
                <c:pt idx="218">
                  <c:v>58.368504654144864</c:v>
                </c:pt>
                <c:pt idx="219">
                  <c:v>58.614975025694164</c:v>
                </c:pt>
                <c:pt idx="220">
                  <c:v>58.929853764014076</c:v>
                </c:pt>
                <c:pt idx="221">
                  <c:v>59.187983918561358</c:v>
                </c:pt>
                <c:pt idx="222">
                  <c:v>59.595018545714289</c:v>
                </c:pt>
                <c:pt idx="223">
                  <c:v>60.180300894386313</c:v>
                </c:pt>
                <c:pt idx="224">
                  <c:v>60.712371352464785</c:v>
                </c:pt>
                <c:pt idx="225">
                  <c:v>61.257409685543251</c:v>
                </c:pt>
                <c:pt idx="226">
                  <c:v>61.790077667132785</c:v>
                </c:pt>
                <c:pt idx="227">
                  <c:v>62.358726253340031</c:v>
                </c:pt>
                <c:pt idx="228">
                  <c:v>62.918266643410448</c:v>
                </c:pt>
                <c:pt idx="229">
                  <c:v>63.461956511277656</c:v>
                </c:pt>
                <c:pt idx="230">
                  <c:v>63.878672634154924</c:v>
                </c:pt>
                <c:pt idx="231">
                  <c:v>64.345822970784695</c:v>
                </c:pt>
                <c:pt idx="232">
                  <c:v>65.119405970231384</c:v>
                </c:pt>
                <c:pt idx="233">
                  <c:v>65.567677793923522</c:v>
                </c:pt>
                <c:pt idx="234">
                  <c:v>65.970957712555318</c:v>
                </c:pt>
                <c:pt idx="235">
                  <c:v>66.799738964527151</c:v>
                </c:pt>
                <c:pt idx="236">
                  <c:v>67.225757074949698</c:v>
                </c:pt>
                <c:pt idx="237">
                  <c:v>67.635981185674027</c:v>
                </c:pt>
                <c:pt idx="238">
                  <c:v>68.301686968380281</c:v>
                </c:pt>
                <c:pt idx="239">
                  <c:v>68.798632733883281</c:v>
                </c:pt>
                <c:pt idx="240">
                  <c:v>69.298549967635807</c:v>
                </c:pt>
                <c:pt idx="241">
                  <c:v>69.931505002505034</c:v>
                </c:pt>
                <c:pt idx="242">
                  <c:v>70.41175240841045</c:v>
                </c:pt>
                <c:pt idx="243">
                  <c:v>70.892888024929576</c:v>
                </c:pt>
                <c:pt idx="244">
                  <c:v>71.456699900593563</c:v>
                </c:pt>
                <c:pt idx="245">
                  <c:v>72.02512239683098</c:v>
                </c:pt>
                <c:pt idx="246">
                  <c:v>72.577395609124736</c:v>
                </c:pt>
                <c:pt idx="247">
                  <c:v>73.114036314557339</c:v>
                </c:pt>
                <c:pt idx="248">
                  <c:v>73.660657277464779</c:v>
                </c:pt>
                <c:pt idx="249">
                  <c:v>74.184636944295761</c:v>
                </c:pt>
                <c:pt idx="250">
                  <c:v>74.743773602253512</c:v>
                </c:pt>
                <c:pt idx="251">
                  <c:v>75.283321178802822</c:v>
                </c:pt>
                <c:pt idx="252">
                  <c:v>75.819097897545262</c:v>
                </c:pt>
                <c:pt idx="253">
                  <c:v>76.374213383812872</c:v>
                </c:pt>
                <c:pt idx="254">
                  <c:v>76.949741564979874</c:v>
                </c:pt>
                <c:pt idx="255">
                  <c:v>77.523848609164972</c:v>
                </c:pt>
                <c:pt idx="256">
                  <c:v>78.042208325171018</c:v>
                </c:pt>
                <c:pt idx="257">
                  <c:v>78.559502188440632</c:v>
                </c:pt>
                <c:pt idx="258">
                  <c:v>79.1147468689839</c:v>
                </c:pt>
                <c:pt idx="259">
                  <c:v>79.664339300140838</c:v>
                </c:pt>
                <c:pt idx="260">
                  <c:v>80.247328450482897</c:v>
                </c:pt>
                <c:pt idx="261">
                  <c:v>80.774505675533192</c:v>
                </c:pt>
                <c:pt idx="262">
                  <c:v>81.378747283551306</c:v>
                </c:pt>
                <c:pt idx="263">
                  <c:v>81.929357119597583</c:v>
                </c:pt>
                <c:pt idx="264">
                  <c:v>82.423105326881284</c:v>
                </c:pt>
                <c:pt idx="265">
                  <c:v>82.979771144406428</c:v>
                </c:pt>
                <c:pt idx="266">
                  <c:v>83.362097367112668</c:v>
                </c:pt>
                <c:pt idx="267">
                  <c:v>83.801131800402416</c:v>
                </c:pt>
                <c:pt idx="268">
                  <c:v>84.625294357152924</c:v>
                </c:pt>
                <c:pt idx="269">
                  <c:v>84.979189765492947</c:v>
                </c:pt>
                <c:pt idx="270">
                  <c:v>85.451604768682088</c:v>
                </c:pt>
                <c:pt idx="271">
                  <c:v>86.087159838269613</c:v>
                </c:pt>
                <c:pt idx="272">
                  <c:v>86.468452506810863</c:v>
                </c:pt>
                <c:pt idx="273">
                  <c:v>87.102457245140826</c:v>
                </c:pt>
                <c:pt idx="274">
                  <c:v>87.729178656408436</c:v>
                </c:pt>
                <c:pt idx="275">
                  <c:v>88.167502521197164</c:v>
                </c:pt>
                <c:pt idx="276">
                  <c:v>88.722424216056339</c:v>
                </c:pt>
                <c:pt idx="277">
                  <c:v>89.223181212565393</c:v>
                </c:pt>
                <c:pt idx="278">
                  <c:v>89.776746367575441</c:v>
                </c:pt>
                <c:pt idx="279">
                  <c:v>90.292942079537227</c:v>
                </c:pt>
                <c:pt idx="280">
                  <c:v>90.830907026247473</c:v>
                </c:pt>
                <c:pt idx="281">
                  <c:v>91.413185608108634</c:v>
                </c:pt>
                <c:pt idx="282">
                  <c:v>91.971627846871229</c:v>
                </c:pt>
                <c:pt idx="283">
                  <c:v>92.50510329264587</c:v>
                </c:pt>
                <c:pt idx="284">
                  <c:v>93.072072353329972</c:v>
                </c:pt>
                <c:pt idx="285">
                  <c:v>93.559837250905431</c:v>
                </c:pt>
                <c:pt idx="286">
                  <c:v>94.138433796026149</c:v>
                </c:pt>
                <c:pt idx="287">
                  <c:v>94.685700730291728</c:v>
                </c:pt>
                <c:pt idx="288">
                  <c:v>95.207936274456728</c:v>
                </c:pt>
                <c:pt idx="289">
                  <c:v>95.793347817394348</c:v>
                </c:pt>
                <c:pt idx="290">
                  <c:v>96.338709136156922</c:v>
                </c:pt>
                <c:pt idx="291">
                  <c:v>96.912719284637816</c:v>
                </c:pt>
                <c:pt idx="292">
                  <c:v>97.448762466569406</c:v>
                </c:pt>
                <c:pt idx="293">
                  <c:v>97.999331929396362</c:v>
                </c:pt>
                <c:pt idx="294">
                  <c:v>98.518757498148886</c:v>
                </c:pt>
                <c:pt idx="295">
                  <c:v>99.094705560704227</c:v>
                </c:pt>
                <c:pt idx="296">
                  <c:v>99.605733501800799</c:v>
                </c:pt>
                <c:pt idx="297">
                  <c:v>100.14434441991951</c:v>
                </c:pt>
                <c:pt idx="298">
                  <c:v>100.69480891237424</c:v>
                </c:pt>
                <c:pt idx="299">
                  <c:v>101.10732622142856</c:v>
                </c:pt>
                <c:pt idx="300">
                  <c:v>101.54371217213279</c:v>
                </c:pt>
                <c:pt idx="301">
                  <c:v>102.31868400995975</c:v>
                </c:pt>
                <c:pt idx="302">
                  <c:v>102.73362371167001</c:v>
                </c:pt>
                <c:pt idx="303">
                  <c:v>103.18838754748491</c:v>
                </c:pt>
                <c:pt idx="304">
                  <c:v>103.81045796498995</c:v>
                </c:pt>
                <c:pt idx="305">
                  <c:v>104.2716815143863</c:v>
                </c:pt>
                <c:pt idx="306">
                  <c:v>104.7881517641851</c:v>
                </c:pt>
                <c:pt idx="307">
                  <c:v>105.46633286871227</c:v>
                </c:pt>
                <c:pt idx="308">
                  <c:v>105.92322841006036</c:v>
                </c:pt>
                <c:pt idx="309">
                  <c:v>106.49320123752514</c:v>
                </c:pt>
                <c:pt idx="310">
                  <c:v>107.09931616247482</c:v>
                </c:pt>
                <c:pt idx="311">
                  <c:v>107.52552806438629</c:v>
                </c:pt>
                <c:pt idx="312">
                  <c:v>108.10396311659959</c:v>
                </c:pt>
                <c:pt idx="313">
                  <c:v>108.62447876207241</c:v>
                </c:pt>
                <c:pt idx="314">
                  <c:v>109.18784653239436</c:v>
                </c:pt>
                <c:pt idx="315">
                  <c:v>109.74636951760561</c:v>
                </c:pt>
                <c:pt idx="316">
                  <c:v>110.29237680764588</c:v>
                </c:pt>
              </c:numCache>
            </c:numRef>
          </c:xVal>
          <c:yVal>
            <c:numRef>
              <c:f>'11.50 K'!$K$14:$K$330</c:f>
              <c:numCache>
                <c:formatCode>General</c:formatCode>
                <c:ptCount val="317"/>
                <c:pt idx="0">
                  <c:v>7.2348955298019435E-3</c:v>
                </c:pt>
                <c:pt idx="1">
                  <c:v>7.2031086223761365E-3</c:v>
                </c:pt>
                <c:pt idx="2">
                  <c:v>9.3964052333663228E-3</c:v>
                </c:pt>
                <c:pt idx="3">
                  <c:v>9.9367826592079433E-3</c:v>
                </c:pt>
                <c:pt idx="4">
                  <c:v>1.1621488751683146E-2</c:v>
                </c:pt>
                <c:pt idx="5">
                  <c:v>1.2511522159009913E-2</c:v>
                </c:pt>
                <c:pt idx="6">
                  <c:v>1.3306194844158348E-2</c:v>
                </c:pt>
                <c:pt idx="7">
                  <c:v>1.7120623732772289E-2</c:v>
                </c:pt>
                <c:pt idx="8">
                  <c:v>1.9568215602970229E-2</c:v>
                </c:pt>
                <c:pt idx="9">
                  <c:v>2.1984020565742529E-2</c:v>
                </c:pt>
                <c:pt idx="10">
                  <c:v>2.2587971806435597E-2</c:v>
                </c:pt>
                <c:pt idx="11">
                  <c:v>2.3478005213762393E-2</c:v>
                </c:pt>
                <c:pt idx="12">
                  <c:v>2.7642090083861343E-2</c:v>
                </c:pt>
                <c:pt idx="13">
                  <c:v>3.4285553731584067E-2</c:v>
                </c:pt>
                <c:pt idx="14">
                  <c:v>3.5652390749999929E-2</c:v>
                </c:pt>
                <c:pt idx="15">
                  <c:v>3.8227130249801899E-2</c:v>
                </c:pt>
                <c:pt idx="16">
                  <c:v>4.1628329342079162E-2</c:v>
                </c:pt>
                <c:pt idx="17">
                  <c:v>4.5347397508514881E-2</c:v>
                </c:pt>
                <c:pt idx="18">
                  <c:v>5.2817320748712759E-2</c:v>
                </c:pt>
                <c:pt idx="19">
                  <c:v>5.9047554600099E-2</c:v>
                </c:pt>
                <c:pt idx="20">
                  <c:v>6.1844802451782144E-2</c:v>
                </c:pt>
                <c:pt idx="21">
                  <c:v>6.5055280099702989E-2</c:v>
                </c:pt>
                <c:pt idx="22">
                  <c:v>6.9664381673465336E-2</c:v>
                </c:pt>
                <c:pt idx="23">
                  <c:v>7.4718499950891082E-2</c:v>
                </c:pt>
                <c:pt idx="24">
                  <c:v>7.9200453894950507E-2</c:v>
                </c:pt>
                <c:pt idx="25">
                  <c:v>8.4349932894653395E-2</c:v>
                </c:pt>
                <c:pt idx="26">
                  <c:v>8.8609378486930707E-2</c:v>
                </c:pt>
                <c:pt idx="27">
                  <c:v>9.5507137393861324E-2</c:v>
                </c:pt>
                <c:pt idx="28">
                  <c:v>0.10167379743039595</c:v>
                </c:pt>
                <c:pt idx="29">
                  <c:v>0.10606039065227713</c:v>
                </c:pt>
                <c:pt idx="30">
                  <c:v>0.11477000328128714</c:v>
                </c:pt>
                <c:pt idx="31">
                  <c:v>0.12042807279940594</c:v>
                </c:pt>
                <c:pt idx="32">
                  <c:v>0.12395641952138617</c:v>
                </c:pt>
                <c:pt idx="33">
                  <c:v>0.13301568813188119</c:v>
                </c:pt>
                <c:pt idx="34">
                  <c:v>0.14010416848316826</c:v>
                </c:pt>
                <c:pt idx="35">
                  <c:v>0.14608010707534641</c:v>
                </c:pt>
                <c:pt idx="36">
                  <c:v>0.15056206101950492</c:v>
                </c:pt>
                <c:pt idx="37">
                  <c:v>0.15863593550039601</c:v>
                </c:pt>
                <c:pt idx="38">
                  <c:v>0.16645551472207923</c:v>
                </c:pt>
                <c:pt idx="39">
                  <c:v>0.17376650342524744</c:v>
                </c:pt>
                <c:pt idx="40">
                  <c:v>0.17999673727663365</c:v>
                </c:pt>
                <c:pt idx="41">
                  <c:v>0.19054999053514854</c:v>
                </c:pt>
                <c:pt idx="42">
                  <c:v>0.19913245553455436</c:v>
                </c:pt>
                <c:pt idx="43">
                  <c:v>0.20437729525643561</c:v>
                </c:pt>
                <c:pt idx="44">
                  <c:v>0.2160113033666336</c:v>
                </c:pt>
                <c:pt idx="45">
                  <c:v>0.22398981712534649</c:v>
                </c:pt>
                <c:pt idx="46">
                  <c:v>0.23355767625425738</c:v>
                </c:pt>
                <c:pt idx="47">
                  <c:v>0.24636779993851479</c:v>
                </c:pt>
                <c:pt idx="48">
                  <c:v>0.25650782340079203</c:v>
                </c:pt>
                <c:pt idx="49">
                  <c:v>0.26655248614079202</c:v>
                </c:pt>
                <c:pt idx="50">
                  <c:v>0.27774147754742573</c:v>
                </c:pt>
                <c:pt idx="51">
                  <c:v>0.29293561928702971</c:v>
                </c:pt>
                <c:pt idx="52">
                  <c:v>0.30282134749009892</c:v>
                </c:pt>
                <c:pt idx="53">
                  <c:v>0.31366068291524746</c:v>
                </c:pt>
                <c:pt idx="54">
                  <c:v>0.32408678854405937</c:v>
                </c:pt>
                <c:pt idx="55">
                  <c:v>0.33238317137683165</c:v>
                </c:pt>
                <c:pt idx="56">
                  <c:v>0.34449398309821777</c:v>
                </c:pt>
                <c:pt idx="57">
                  <c:v>0.35403005531970294</c:v>
                </c:pt>
                <c:pt idx="58">
                  <c:v>0.36518725981891087</c:v>
                </c:pt>
                <c:pt idx="59">
                  <c:v>0.37755236679950488</c:v>
                </c:pt>
                <c:pt idx="60">
                  <c:v>0.38934530944683166</c:v>
                </c:pt>
                <c:pt idx="61">
                  <c:v>0.40104289137188109</c:v>
                </c:pt>
                <c:pt idx="62">
                  <c:v>0.41156435772297029</c:v>
                </c:pt>
                <c:pt idx="63">
                  <c:v>0.42284870985188117</c:v>
                </c:pt>
                <c:pt idx="64">
                  <c:v>0.4345462917769306</c:v>
                </c:pt>
                <c:pt idx="65">
                  <c:v>0.44640280823900991</c:v>
                </c:pt>
                <c:pt idx="66">
                  <c:v>0.45743286510861381</c:v>
                </c:pt>
                <c:pt idx="67">
                  <c:v>0.46970261136702968</c:v>
                </c:pt>
                <c:pt idx="68">
                  <c:v>0.48254452195871284</c:v>
                </c:pt>
                <c:pt idx="69">
                  <c:v>0.4928752668653465</c:v>
                </c:pt>
                <c:pt idx="70">
                  <c:v>0.50724294901247524</c:v>
                </c:pt>
                <c:pt idx="71">
                  <c:v>0.51874980949306926</c:v>
                </c:pt>
                <c:pt idx="72">
                  <c:v>0.53092419502930688</c:v>
                </c:pt>
                <c:pt idx="73">
                  <c:v>0.54271713767653462</c:v>
                </c:pt>
                <c:pt idx="74">
                  <c:v>0.55978670695316834</c:v>
                </c:pt>
                <c:pt idx="75">
                  <c:v>0.57024459948940587</c:v>
                </c:pt>
                <c:pt idx="76">
                  <c:v>0.58543874122910888</c:v>
                </c:pt>
                <c:pt idx="77">
                  <c:v>0.60015607935762372</c:v>
                </c:pt>
                <c:pt idx="78">
                  <c:v>0.61589059852316841</c:v>
                </c:pt>
                <c:pt idx="79">
                  <c:v>0.62660278631871291</c:v>
                </c:pt>
                <c:pt idx="80">
                  <c:v>0.63782356463267331</c:v>
                </c:pt>
                <c:pt idx="81">
                  <c:v>0.65196873842801983</c:v>
                </c:pt>
                <c:pt idx="82">
                  <c:v>0.66776683140831672</c:v>
                </c:pt>
                <c:pt idx="83">
                  <c:v>0.67994121694455445</c:v>
                </c:pt>
                <c:pt idx="84">
                  <c:v>0.69392745620277219</c:v>
                </c:pt>
                <c:pt idx="85">
                  <c:v>0.70912159794237617</c:v>
                </c:pt>
                <c:pt idx="86">
                  <c:v>0.72288532884881185</c:v>
                </c:pt>
                <c:pt idx="87">
                  <c:v>0.73757088007000982</c:v>
                </c:pt>
                <c:pt idx="88">
                  <c:v>0.75486295769840583</c:v>
                </c:pt>
                <c:pt idx="89">
                  <c:v>0.76834060643817814</c:v>
                </c:pt>
                <c:pt idx="90">
                  <c:v>0.78372546962225742</c:v>
                </c:pt>
                <c:pt idx="91">
                  <c:v>0.79380191926968313</c:v>
                </c:pt>
                <c:pt idx="92">
                  <c:v>0.80807424069458411</c:v>
                </c:pt>
                <c:pt idx="93">
                  <c:v>0.81859570704568707</c:v>
                </c:pt>
                <c:pt idx="94">
                  <c:v>0.83839895035907919</c:v>
                </c:pt>
                <c:pt idx="95">
                  <c:v>0.85079584424707921</c:v>
                </c:pt>
                <c:pt idx="96">
                  <c:v>0.86649857650521789</c:v>
                </c:pt>
                <c:pt idx="97">
                  <c:v>0.88099340628195055</c:v>
                </c:pt>
                <c:pt idx="98">
                  <c:v>0.89485249791059396</c:v>
                </c:pt>
                <c:pt idx="99">
                  <c:v>0.90575540715054459</c:v>
                </c:pt>
                <c:pt idx="100">
                  <c:v>0.92025023692728714</c:v>
                </c:pt>
                <c:pt idx="101">
                  <c:v>0.93245640937089114</c:v>
                </c:pt>
                <c:pt idx="102">
                  <c:v>0.94863594524009898</c:v>
                </c:pt>
                <c:pt idx="103">
                  <c:v>0.96767630277574257</c:v>
                </c:pt>
                <c:pt idx="104">
                  <c:v>0.98131288605257427</c:v>
                </c:pt>
                <c:pt idx="105">
                  <c:v>0.99291510725544541</c:v>
                </c:pt>
                <c:pt idx="106">
                  <c:v>1.0080774620876238</c:v>
                </c:pt>
                <c:pt idx="107">
                  <c:v>1.0239391288827722</c:v>
                </c:pt>
                <c:pt idx="108">
                  <c:v>1.0384657455669306</c:v>
                </c:pt>
                <c:pt idx="109">
                  <c:v>1.0581418412506931</c:v>
                </c:pt>
                <c:pt idx="110">
                  <c:v>1.0748299676384159</c:v>
                </c:pt>
                <c:pt idx="111">
                  <c:v>1.0910730773224753</c:v>
                </c:pt>
                <c:pt idx="112">
                  <c:v>1.1076340560804949</c:v>
                </c:pt>
                <c:pt idx="113">
                  <c:v>1.1174879973761387</c:v>
                </c:pt>
                <c:pt idx="114">
                  <c:v>1.1330317950972277</c:v>
                </c:pt>
                <c:pt idx="115">
                  <c:v>1.1559501553363365</c:v>
                </c:pt>
                <c:pt idx="116">
                  <c:v>1.1732740198720792</c:v>
                </c:pt>
                <c:pt idx="117">
                  <c:v>1.1877052758340594</c:v>
                </c:pt>
                <c:pt idx="118">
                  <c:v>1.1932044108151485</c:v>
                </c:pt>
                <c:pt idx="119">
                  <c:v>1.2076356667770296</c:v>
                </c:pt>
                <c:pt idx="120">
                  <c:v>1.2302043710346535</c:v>
                </c:pt>
                <c:pt idx="121">
                  <c:v>1.2556656838662374</c:v>
                </c:pt>
                <c:pt idx="122">
                  <c:v>1.274833189031485</c:v>
                </c:pt>
                <c:pt idx="123">
                  <c:v>1.2842103267160394</c:v>
                </c:pt>
                <c:pt idx="124">
                  <c:v>1.2946364323448514</c:v>
                </c:pt>
                <c:pt idx="125">
                  <c:v>1.3142171673064356</c:v>
                </c:pt>
                <c:pt idx="126">
                  <c:v>1.3327489343236634</c:v>
                </c:pt>
                <c:pt idx="127">
                  <c:v>1.3554765731183169</c:v>
                </c:pt>
                <c:pt idx="128">
                  <c:v>1.363645808321386</c:v>
                </c:pt>
                <c:pt idx="129">
                  <c:v>1.3746122913762377</c:v>
                </c:pt>
                <c:pt idx="130">
                  <c:v>1.3873588412456435</c:v>
                </c:pt>
                <c:pt idx="131">
                  <c:v>1.4070349369294057</c:v>
                </c:pt>
                <c:pt idx="132">
                  <c:v>1.4316380032609901</c:v>
                </c:pt>
                <c:pt idx="133">
                  <c:v>1.4490572285190098</c:v>
                </c:pt>
                <c:pt idx="134">
                  <c:v>1.4666353883140593</c:v>
                </c:pt>
                <c:pt idx="135">
                  <c:v>1.491047733201188</c:v>
                </c:pt>
                <c:pt idx="136">
                  <c:v>1.5100563038294059</c:v>
                </c:pt>
                <c:pt idx="137">
                  <c:v>1.5246464943284159</c:v>
                </c:pt>
                <c:pt idx="138">
                  <c:v>1.5398088491606932</c:v>
                </c:pt>
                <c:pt idx="139">
                  <c:v>1.5534772193448516</c:v>
                </c:pt>
                <c:pt idx="140">
                  <c:v>1.5735029710100989</c:v>
                </c:pt>
                <c:pt idx="141">
                  <c:v>1.5900957366755446</c:v>
                </c:pt>
                <c:pt idx="142">
                  <c:v>1.6078646179150495</c:v>
                </c:pt>
                <c:pt idx="143">
                  <c:v>1.6313869293948515</c:v>
                </c:pt>
                <c:pt idx="144">
                  <c:v>1.6486154332084157</c:v>
                </c:pt>
                <c:pt idx="145">
                  <c:v>1.6672107740403961</c:v>
                </c:pt>
                <c:pt idx="146">
                  <c:v>1.6842803433169307</c:v>
                </c:pt>
                <c:pt idx="147">
                  <c:v>1.7036067830193069</c:v>
                </c:pt>
                <c:pt idx="148">
                  <c:v>1.7196591712589109</c:v>
                </c:pt>
                <c:pt idx="149">
                  <c:v>1.7364108714613862</c:v>
                </c:pt>
                <c:pt idx="150">
                  <c:v>1.7502381761825745</c:v>
                </c:pt>
                <c:pt idx="151">
                  <c:v>1.7649555143111881</c:v>
                </c:pt>
                <c:pt idx="152">
                  <c:v>1.7823111657543564</c:v>
                </c:pt>
                <c:pt idx="153">
                  <c:v>1.7998257517345546</c:v>
                </c:pt>
                <c:pt idx="154">
                  <c:v>1.8193746997891087</c:v>
                </c:pt>
                <c:pt idx="155">
                  <c:v>1.8386693525841584</c:v>
                </c:pt>
                <c:pt idx="156">
                  <c:v>1.8560567909346533</c:v>
                </c:pt>
                <c:pt idx="157">
                  <c:v>1.8747792793960398</c:v>
                </c:pt>
                <c:pt idx="158">
                  <c:v>1.8907363069128711</c:v>
                </c:pt>
                <c:pt idx="159">
                  <c:v>1.9083462536158418</c:v>
                </c:pt>
                <c:pt idx="160">
                  <c:v>1.9247165109297033</c:v>
                </c:pt>
                <c:pt idx="161">
                  <c:v>1.9409914075207921</c:v>
                </c:pt>
                <c:pt idx="162">
                  <c:v>1.9642276368336633</c:v>
                </c:pt>
                <c:pt idx="163">
                  <c:v>1.9834269289069304</c:v>
                </c:pt>
                <c:pt idx="164">
                  <c:v>1.9986210706465346</c:v>
                </c:pt>
                <c:pt idx="165">
                  <c:v>2.0144827374415843</c:v>
                </c:pt>
                <c:pt idx="166">
                  <c:v>2.035589243958416</c:v>
                </c:pt>
                <c:pt idx="167">
                  <c:v>2.0532309775683171</c:v>
                </c:pt>
                <c:pt idx="168">
                  <c:v>2.0731931554188119</c:v>
                </c:pt>
                <c:pt idx="169">
                  <c:v>2.0908666759356436</c:v>
                </c:pt>
                <c:pt idx="170">
                  <c:v>2.106760129638614</c:v>
                </c:pt>
                <c:pt idx="171">
                  <c:v>2.1276123408960395</c:v>
                </c:pt>
                <c:pt idx="172">
                  <c:v>2.1466526984316832</c:v>
                </c:pt>
                <c:pt idx="173">
                  <c:v>2.1689353205227722</c:v>
                </c:pt>
                <c:pt idx="174">
                  <c:v>2.1852737909287132</c:v>
                </c:pt>
                <c:pt idx="175">
                  <c:v>2.2007858017425743</c:v>
                </c:pt>
                <c:pt idx="176">
                  <c:v>2.2175375019455448</c:v>
                </c:pt>
                <c:pt idx="177">
                  <c:v>2.2372453845366338</c:v>
                </c:pt>
                <c:pt idx="178">
                  <c:v>2.2523123786465344</c:v>
                </c:pt>
                <c:pt idx="179">
                  <c:v>2.2663939786267324</c:v>
                </c:pt>
                <c:pt idx="180">
                  <c:v>2.2853389754405944</c:v>
                </c:pt>
                <c:pt idx="181">
                  <c:v>2.3123896336425744</c:v>
                </c:pt>
                <c:pt idx="182">
                  <c:v>2.332542532937623</c:v>
                </c:pt>
                <c:pt idx="183">
                  <c:v>2.3539351216207915</c:v>
                </c:pt>
                <c:pt idx="184">
                  <c:v>2.3683981644900989</c:v>
                </c:pt>
                <c:pt idx="185">
                  <c:v>2.3777435152673263</c:v>
                </c:pt>
                <c:pt idx="186">
                  <c:v>2.3933826737108914</c:v>
                </c:pt>
                <c:pt idx="187">
                  <c:v>2.4162692470425737</c:v>
                </c:pt>
                <c:pt idx="188">
                  <c:v>2.43495994859604</c:v>
                </c:pt>
                <c:pt idx="189">
                  <c:v>2.4444006600960391</c:v>
                </c:pt>
                <c:pt idx="190">
                  <c:v>2.4563843241871286</c:v>
                </c:pt>
                <c:pt idx="191">
                  <c:v>2.4736128280009897</c:v>
                </c:pt>
                <c:pt idx="192">
                  <c:v>2.4997734527950497</c:v>
                </c:pt>
                <c:pt idx="193">
                  <c:v>2.5282545218306929</c:v>
                </c:pt>
                <c:pt idx="194">
                  <c:v>2.5393163656079203</c:v>
                </c:pt>
                <c:pt idx="195">
                  <c:v>2.5525715059950498</c:v>
                </c:pt>
                <c:pt idx="196">
                  <c:v>2.5664623845316834</c:v>
                </c:pt>
                <c:pt idx="197">
                  <c:v>2.5848352170118813</c:v>
                </c:pt>
                <c:pt idx="198">
                  <c:v>2.6088661190099005</c:v>
                </c:pt>
                <c:pt idx="199">
                  <c:v>2.6266985740643563</c:v>
                </c:pt>
                <c:pt idx="200">
                  <c:v>2.6387458119702973</c:v>
                </c:pt>
                <c:pt idx="201">
                  <c:v>2.6518738047287123</c:v>
                </c:pt>
                <c:pt idx="202">
                  <c:v>2.6668772250247521</c:v>
                </c:pt>
                <c:pt idx="203">
                  <c:v>2.6830249739861385</c:v>
                </c:pt>
                <c:pt idx="204">
                  <c:v>2.7079141224841585</c:v>
                </c:pt>
                <c:pt idx="205">
                  <c:v>2.7259055120752471</c:v>
                </c:pt>
                <c:pt idx="206">
                  <c:v>2.7430386551673269</c:v>
                </c:pt>
                <c:pt idx="207">
                  <c:v>2.7597267815544555</c:v>
                </c:pt>
                <c:pt idx="208">
                  <c:v>2.7762877603128713</c:v>
                </c:pt>
                <c:pt idx="209">
                  <c:v>2.7921176402009902</c:v>
                </c:pt>
                <c:pt idx="210">
                  <c:v>2.8114440799029703</c:v>
                </c:pt>
                <c:pt idx="211">
                  <c:v>2.8313426839386144</c:v>
                </c:pt>
                <c:pt idx="212">
                  <c:v>2.8505419760108914</c:v>
                </c:pt>
                <c:pt idx="213">
                  <c:v>2.8659268391950494</c:v>
                </c:pt>
                <c:pt idx="214">
                  <c:v>2.8856665086940598</c:v>
                </c:pt>
                <c:pt idx="215">
                  <c:v>2.9009242242485147</c:v>
                </c:pt>
                <c:pt idx="216">
                  <c:v>2.9202188770435651</c:v>
                </c:pt>
                <c:pt idx="217">
                  <c:v>2.940149267986139</c:v>
                </c:pt>
                <c:pt idx="218">
                  <c:v>2.959793576762376</c:v>
                </c:pt>
                <c:pt idx="219">
                  <c:v>2.977467097280198</c:v>
                </c:pt>
                <c:pt idx="220">
                  <c:v>2.9982875216297025</c:v>
                </c:pt>
                <c:pt idx="221">
                  <c:v>3.0162153374069307</c:v>
                </c:pt>
                <c:pt idx="222">
                  <c:v>3.0391654845534655</c:v>
                </c:pt>
                <c:pt idx="223">
                  <c:v>3.0726053111435645</c:v>
                </c:pt>
                <c:pt idx="224">
                  <c:v>3.1088741724930697</c:v>
                </c:pt>
                <c:pt idx="225">
                  <c:v>3.1433311801198025</c:v>
                </c:pt>
                <c:pt idx="226">
                  <c:v>3.1841455692277227</c:v>
                </c:pt>
                <c:pt idx="227">
                  <c:v>3.2201601353178217</c:v>
                </c:pt>
                <c:pt idx="228">
                  <c:v>3.2567786526485154</c:v>
                </c:pt>
                <c:pt idx="229">
                  <c:v>3.2913945948128713</c:v>
                </c:pt>
                <c:pt idx="230">
                  <c:v>3.3198438769405936</c:v>
                </c:pt>
                <c:pt idx="231">
                  <c:v>3.3518850796049504</c:v>
                </c:pt>
                <c:pt idx="232">
                  <c:v>3.3961006678049506</c:v>
                </c:pt>
                <c:pt idx="233">
                  <c:v>3.4335774316356433</c:v>
                </c:pt>
                <c:pt idx="234">
                  <c:v>3.4591976790049506</c:v>
                </c:pt>
                <c:pt idx="235">
                  <c:v>3.5063058757792076</c:v>
                </c:pt>
                <c:pt idx="236">
                  <c:v>3.5381881439059404</c:v>
                </c:pt>
                <c:pt idx="237">
                  <c:v>3.5711511668851488</c:v>
                </c:pt>
                <c:pt idx="238">
                  <c:v>3.6108530142346531</c:v>
                </c:pt>
                <c:pt idx="239">
                  <c:v>3.6443882015465343</c:v>
                </c:pt>
                <c:pt idx="240">
                  <c:v>3.680307406914852</c:v>
                </c:pt>
                <c:pt idx="241">
                  <c:v>3.7205814185970301</c:v>
                </c:pt>
                <c:pt idx="242">
                  <c:v>3.7493167828910892</c:v>
                </c:pt>
                <c:pt idx="243">
                  <c:v>3.7829791178336629</c:v>
                </c:pt>
                <c:pt idx="244">
                  <c:v>3.8141620739980198</c:v>
                </c:pt>
                <c:pt idx="245">
                  <c:v>3.8518931330871284</c:v>
                </c:pt>
                <c:pt idx="246">
                  <c:v>3.8872401741217821</c:v>
                </c:pt>
                <c:pt idx="247">
                  <c:v>3.9242401343415843</c:v>
                </c:pt>
                <c:pt idx="248">
                  <c:v>3.9628930137465348</c:v>
                </c:pt>
                <c:pt idx="249">
                  <c:v>4.0002108430396035</c:v>
                </c:pt>
                <c:pt idx="250">
                  <c:v>4.0377829675930696</c:v>
                </c:pt>
                <c:pt idx="251">
                  <c:v>4.0721446144980193</c:v>
                </c:pt>
                <c:pt idx="252">
                  <c:v>4.1081591805881192</c:v>
                </c:pt>
                <c:pt idx="253">
                  <c:v>4.1397553665485143</c:v>
                </c:pt>
                <c:pt idx="254">
                  <c:v>4.1824451831930691</c:v>
                </c:pt>
                <c:pt idx="255">
                  <c:v>4.2208437673386134</c:v>
                </c:pt>
                <c:pt idx="256">
                  <c:v>4.2540610855772281</c:v>
                </c:pt>
                <c:pt idx="257">
                  <c:v>4.2895670611485155</c:v>
                </c:pt>
                <c:pt idx="258">
                  <c:v>4.3273299071455442</c:v>
                </c:pt>
                <c:pt idx="259">
                  <c:v>4.3625180136435642</c:v>
                </c:pt>
                <c:pt idx="260">
                  <c:v>4.394559216307921</c:v>
                </c:pt>
                <c:pt idx="261">
                  <c:v>4.4326081444722778</c:v>
                </c:pt>
                <c:pt idx="262">
                  <c:v>4.4684319891178221</c:v>
                </c:pt>
                <c:pt idx="263">
                  <c:v>4.5074027375960402</c:v>
                </c:pt>
                <c:pt idx="264">
                  <c:v>4.5404293343901001</c:v>
                </c:pt>
                <c:pt idx="265">
                  <c:v>4.5802980630029708</c:v>
                </c:pt>
                <c:pt idx="266">
                  <c:v>4.60669708960297</c:v>
                </c:pt>
                <c:pt idx="267">
                  <c:v>4.6351145848227722</c:v>
                </c:pt>
                <c:pt idx="268">
                  <c:v>4.6762786299128711</c:v>
                </c:pt>
                <c:pt idx="269">
                  <c:v>4.7018035165594059</c:v>
                </c:pt>
                <c:pt idx="270">
                  <c:v>4.7327321774643574</c:v>
                </c:pt>
                <c:pt idx="271">
                  <c:v>4.7749134035910892</c:v>
                </c:pt>
                <c:pt idx="272">
                  <c:v>4.8056195561445545</c:v>
                </c:pt>
                <c:pt idx="273">
                  <c:v>4.8455756987524756</c:v>
                </c:pt>
                <c:pt idx="274">
                  <c:v>4.8912852716009896</c:v>
                </c:pt>
                <c:pt idx="275">
                  <c:v>4.9155704688584159</c:v>
                </c:pt>
                <c:pt idx="276">
                  <c:v>4.9547955125960401</c:v>
                </c:pt>
                <c:pt idx="277">
                  <c:v>4.9849295008168317</c:v>
                </c:pt>
                <c:pt idx="278">
                  <c:v>5.0199586727772285</c:v>
                </c:pt>
                <c:pt idx="279">
                  <c:v>5.0518409409039604</c:v>
                </c:pt>
                <c:pt idx="280">
                  <c:v>5.0894448523643572</c:v>
                </c:pt>
                <c:pt idx="281">
                  <c:v>5.1261905173247531</c:v>
                </c:pt>
                <c:pt idx="282">
                  <c:v>5.1623958048594067</c:v>
                </c:pt>
                <c:pt idx="283">
                  <c:v>5.1956449100049511</c:v>
                </c:pt>
                <c:pt idx="284">
                  <c:v>5.2332806083722776</c:v>
                </c:pt>
                <c:pt idx="285">
                  <c:v>5.2708845198326735</c:v>
                </c:pt>
                <c:pt idx="286">
                  <c:v>5.3046104285900988</c:v>
                </c:pt>
                <c:pt idx="287">
                  <c:v>5.3406885684950494</c:v>
                </c:pt>
                <c:pt idx="288">
                  <c:v>5.378006397788119</c:v>
                </c:pt>
                <c:pt idx="289">
                  <c:v>5.4160553259524749</c:v>
                </c:pt>
                <c:pt idx="290">
                  <c:v>5.452578482560396</c:v>
                </c:pt>
                <c:pt idx="291">
                  <c:v>5.4902141809287119</c:v>
                </c:pt>
                <c:pt idx="292">
                  <c:v>5.5262605339257433</c:v>
                </c:pt>
                <c:pt idx="293">
                  <c:v>5.5638326584782174</c:v>
                </c:pt>
                <c:pt idx="294">
                  <c:v>5.5976539279574258</c:v>
                </c:pt>
                <c:pt idx="295">
                  <c:v>5.6350989048811888</c:v>
                </c:pt>
                <c:pt idx="296">
                  <c:v>5.6681572885821776</c:v>
                </c:pt>
                <c:pt idx="297">
                  <c:v>5.7047758059128721</c:v>
                </c:pt>
                <c:pt idx="298">
                  <c:v>5.7399003385960397</c:v>
                </c:pt>
                <c:pt idx="299">
                  <c:v>5.7743573462227724</c:v>
                </c:pt>
                <c:pt idx="300">
                  <c:v>5.8066528441465355</c:v>
                </c:pt>
                <c:pt idx="301">
                  <c:v>5.8509002192544548</c:v>
                </c:pt>
                <c:pt idx="302">
                  <c:v>5.884689701825744</c:v>
                </c:pt>
                <c:pt idx="303">
                  <c:v>5.9141561649901</c:v>
                </c:pt>
                <c:pt idx="304">
                  <c:v>5.9508700430435653</c:v>
                </c:pt>
                <c:pt idx="305">
                  <c:v>5.9793193251712866</c:v>
                </c:pt>
                <c:pt idx="306">
                  <c:v>6.0158424817792087</c:v>
                </c:pt>
                <c:pt idx="307">
                  <c:v>6.0565932970732677</c:v>
                </c:pt>
                <c:pt idx="308">
                  <c:v>6.0846611363118823</c:v>
                </c:pt>
                <c:pt idx="309">
                  <c:v>6.124553705104951</c:v>
                </c:pt>
                <c:pt idx="310">
                  <c:v>6.1638741095653478</c:v>
                </c:pt>
                <c:pt idx="311">
                  <c:v>6.1951842133594059</c:v>
                </c:pt>
                <c:pt idx="312">
                  <c:v>6.2328199117267324</c:v>
                </c:pt>
                <c:pt idx="313">
                  <c:v>6.2676265753356422</c:v>
                </c:pt>
                <c:pt idx="314">
                  <c:v>6.3040861581297039</c:v>
                </c:pt>
                <c:pt idx="315">
                  <c:v>6.3424211684594054</c:v>
                </c:pt>
                <c:pt idx="316">
                  <c:v>6.3813283431237622</c:v>
                </c:pt>
              </c:numCache>
            </c:numRef>
          </c:yVal>
          <c:smooth val="0"/>
          <c:extLst>
            <c:ext xmlns:c16="http://schemas.microsoft.com/office/drawing/2014/chart" uri="{C3380CC4-5D6E-409C-BE32-E72D297353CC}">
              <c16:uniqueId val="{00000008-8563-49A7-9657-512AC8EE7FB8}"/>
            </c:ext>
          </c:extLst>
        </c:ser>
        <c:ser>
          <c:idx val="14"/>
          <c:order val="10"/>
          <c:tx>
            <c:v>13 K</c:v>
          </c:tx>
          <c:spPr>
            <a:ln w="19050" cap="rnd">
              <a:solidFill>
                <a:srgbClr val="7030A0"/>
              </a:solidFill>
              <a:round/>
            </a:ln>
            <a:effectLst/>
          </c:spPr>
          <c:marker>
            <c:spPr>
              <a:solidFill>
                <a:srgbClr val="7030A0"/>
              </a:solidFill>
              <a:ln>
                <a:solidFill>
                  <a:srgbClr val="7030A0"/>
                </a:solidFill>
              </a:ln>
            </c:spPr>
          </c:marker>
          <c:xVal>
            <c:numRef>
              <c:f>'13.00 K'!$J$14:$J$330</c:f>
              <c:numCache>
                <c:formatCode>General</c:formatCode>
                <c:ptCount val="317"/>
                <c:pt idx="0">
                  <c:v>0.88517607989537239</c:v>
                </c:pt>
                <c:pt idx="1">
                  <c:v>0.9909538285492957</c:v>
                </c:pt>
                <c:pt idx="2">
                  <c:v>1.1814183732243462</c:v>
                </c:pt>
                <c:pt idx="3">
                  <c:v>1.2814792786690141</c:v>
                </c:pt>
                <c:pt idx="4">
                  <c:v>1.400919313636821</c:v>
                </c:pt>
                <c:pt idx="5">
                  <c:v>1.5693885463018107</c:v>
                </c:pt>
                <c:pt idx="6">
                  <c:v>1.7980945732384306</c:v>
                </c:pt>
                <c:pt idx="7">
                  <c:v>2.0750869312404427</c:v>
                </c:pt>
                <c:pt idx="8">
                  <c:v>2.2884834458521128</c:v>
                </c:pt>
                <c:pt idx="9">
                  <c:v>2.437379757698189</c:v>
                </c:pt>
                <c:pt idx="10">
                  <c:v>2.5989048022837027</c:v>
                </c:pt>
                <c:pt idx="11">
                  <c:v>2.8034515144124752</c:v>
                </c:pt>
                <c:pt idx="12">
                  <c:v>3.0657884057112677</c:v>
                </c:pt>
                <c:pt idx="13">
                  <c:v>3.4335235377102613</c:v>
                </c:pt>
                <c:pt idx="14">
                  <c:v>3.6137817408360156</c:v>
                </c:pt>
                <c:pt idx="15">
                  <c:v>3.7897442369175045</c:v>
                </c:pt>
                <c:pt idx="16">
                  <c:v>4.0602122879788727</c:v>
                </c:pt>
                <c:pt idx="17">
                  <c:v>4.3279026638088531</c:v>
                </c:pt>
                <c:pt idx="18">
                  <c:v>4.6835096905804825</c:v>
                </c:pt>
                <c:pt idx="19">
                  <c:v>5.1051349519315892</c:v>
                </c:pt>
                <c:pt idx="20">
                  <c:v>5.2358471805734403</c:v>
                </c:pt>
                <c:pt idx="21">
                  <c:v>5.4094518825623732</c:v>
                </c:pt>
                <c:pt idx="22">
                  <c:v>5.7014307673963778</c:v>
                </c:pt>
                <c:pt idx="23">
                  <c:v>5.9601421465462767</c:v>
                </c:pt>
                <c:pt idx="24">
                  <c:v>6.3204647615020102</c:v>
                </c:pt>
                <c:pt idx="25">
                  <c:v>6.5348625311398383</c:v>
                </c:pt>
                <c:pt idx="26">
                  <c:v>6.7433900394597579</c:v>
                </c:pt>
                <c:pt idx="27">
                  <c:v>6.9968125311770617</c:v>
                </c:pt>
                <c:pt idx="28">
                  <c:v>7.2608935441327951</c:v>
                </c:pt>
                <c:pt idx="29">
                  <c:v>7.5174086219366192</c:v>
                </c:pt>
                <c:pt idx="30">
                  <c:v>7.8860965611378262</c:v>
                </c:pt>
                <c:pt idx="31">
                  <c:v>8.0815673809396369</c:v>
                </c:pt>
                <c:pt idx="32">
                  <c:v>8.2840146873712275</c:v>
                </c:pt>
                <c:pt idx="33">
                  <c:v>8.5382688667303821</c:v>
                </c:pt>
                <c:pt idx="34">
                  <c:v>8.8193631404808848</c:v>
                </c:pt>
                <c:pt idx="35">
                  <c:v>9.0628296044054313</c:v>
                </c:pt>
                <c:pt idx="36">
                  <c:v>9.3339436264507025</c:v>
                </c:pt>
                <c:pt idx="37">
                  <c:v>9.5601303665492949</c:v>
                </c:pt>
                <c:pt idx="38">
                  <c:v>9.8470060806036219</c:v>
                </c:pt>
                <c:pt idx="39">
                  <c:v>10.086209136036217</c:v>
                </c:pt>
                <c:pt idx="40">
                  <c:v>10.348828639637826</c:v>
                </c:pt>
                <c:pt idx="41">
                  <c:v>10.602566042213279</c:v>
                </c:pt>
                <c:pt idx="42">
                  <c:v>10.875908664154929</c:v>
                </c:pt>
                <c:pt idx="43">
                  <c:v>11.12021489036217</c:v>
                </c:pt>
                <c:pt idx="44">
                  <c:v>11.422270922545271</c:v>
                </c:pt>
                <c:pt idx="45">
                  <c:v>11.641222787615693</c:v>
                </c:pt>
                <c:pt idx="46">
                  <c:v>11.923286017847081</c:v>
                </c:pt>
                <c:pt idx="47">
                  <c:v>12.196887028179074</c:v>
                </c:pt>
                <c:pt idx="48">
                  <c:v>12.461218354889334</c:v>
                </c:pt>
                <c:pt idx="49">
                  <c:v>12.709432705553318</c:v>
                </c:pt>
                <c:pt idx="50">
                  <c:v>13.014298711519114</c:v>
                </c:pt>
                <c:pt idx="51">
                  <c:v>13.241292915352112</c:v>
                </c:pt>
                <c:pt idx="52">
                  <c:v>13.544770083702213</c:v>
                </c:pt>
                <c:pt idx="53">
                  <c:v>13.775995397474848</c:v>
                </c:pt>
                <c:pt idx="54">
                  <c:v>14.068264969245471</c:v>
                </c:pt>
                <c:pt idx="55">
                  <c:v>14.301654285824947</c:v>
                </c:pt>
                <c:pt idx="56">
                  <c:v>14.592809557645873</c:v>
                </c:pt>
                <c:pt idx="57">
                  <c:v>14.864222341277664</c:v>
                </c:pt>
                <c:pt idx="58">
                  <c:v>15.145768794718309</c:v>
                </c:pt>
                <c:pt idx="59">
                  <c:v>15.382258772012072</c:v>
                </c:pt>
                <c:pt idx="60">
                  <c:v>15.671298488863176</c:v>
                </c:pt>
                <c:pt idx="61">
                  <c:v>15.919480540975854</c:v>
                </c:pt>
                <c:pt idx="62">
                  <c:v>16.22838386559356</c:v>
                </c:pt>
                <c:pt idx="63">
                  <c:v>16.460222851800804</c:v>
                </c:pt>
                <c:pt idx="64">
                  <c:v>16.737376702555331</c:v>
                </c:pt>
                <c:pt idx="65">
                  <c:v>16.990242044295773</c:v>
                </c:pt>
                <c:pt idx="66">
                  <c:v>17.282414720422533</c:v>
                </c:pt>
                <c:pt idx="67">
                  <c:v>17.5405447256841</c:v>
                </c:pt>
                <c:pt idx="68">
                  <c:v>17.819959474879276</c:v>
                </c:pt>
                <c:pt idx="69">
                  <c:v>18.076902508460762</c:v>
                </c:pt>
                <c:pt idx="70">
                  <c:v>18.367702496247485</c:v>
                </c:pt>
                <c:pt idx="71">
                  <c:v>18.627867310110663</c:v>
                </c:pt>
                <c:pt idx="72">
                  <c:v>18.873594672484909</c:v>
                </c:pt>
                <c:pt idx="73">
                  <c:v>19.148649117525149</c:v>
                </c:pt>
                <c:pt idx="74">
                  <c:v>19.433554620090543</c:v>
                </c:pt>
                <c:pt idx="75">
                  <c:v>19.698596514879277</c:v>
                </c:pt>
                <c:pt idx="76">
                  <c:v>19.98085353640845</c:v>
                </c:pt>
                <c:pt idx="77">
                  <c:v>20.238595959074448</c:v>
                </c:pt>
                <c:pt idx="78">
                  <c:v>20.499794326519115</c:v>
                </c:pt>
                <c:pt idx="79">
                  <c:v>20.787606698501008</c:v>
                </c:pt>
                <c:pt idx="80">
                  <c:v>21.092182017525154</c:v>
                </c:pt>
                <c:pt idx="81">
                  <c:v>21.331837252645876</c:v>
                </c:pt>
                <c:pt idx="82">
                  <c:v>21.613512900281691</c:v>
                </c:pt>
                <c:pt idx="83">
                  <c:v>21.855881213531188</c:v>
                </c:pt>
                <c:pt idx="84">
                  <c:v>22.154093718360159</c:v>
                </c:pt>
                <c:pt idx="85">
                  <c:v>22.412062230885311</c:v>
                </c:pt>
                <c:pt idx="86">
                  <c:v>22.701069649185111</c:v>
                </c:pt>
                <c:pt idx="87">
                  <c:v>22.950091463571429</c:v>
                </c:pt>
                <c:pt idx="88">
                  <c:v>23.238323716700201</c:v>
                </c:pt>
                <c:pt idx="89">
                  <c:v>23.492061119275657</c:v>
                </c:pt>
                <c:pt idx="90">
                  <c:v>23.764402486187127</c:v>
                </c:pt>
                <c:pt idx="91">
                  <c:v>24.022209505965794</c:v>
                </c:pt>
                <c:pt idx="92">
                  <c:v>24.288123461589535</c:v>
                </c:pt>
                <c:pt idx="93">
                  <c:v>24.544929226327966</c:v>
                </c:pt>
                <c:pt idx="94">
                  <c:v>24.827121650754524</c:v>
                </c:pt>
                <c:pt idx="95">
                  <c:v>25.080180783792756</c:v>
                </c:pt>
                <c:pt idx="96">
                  <c:v>25.360209205422535</c:v>
                </c:pt>
                <c:pt idx="97">
                  <c:v>25.638469281478873</c:v>
                </c:pt>
                <c:pt idx="98">
                  <c:v>25.929761822142858</c:v>
                </c:pt>
                <c:pt idx="99">
                  <c:v>26.167503368219315</c:v>
                </c:pt>
                <c:pt idx="100">
                  <c:v>26.476083707344063</c:v>
                </c:pt>
                <c:pt idx="101">
                  <c:v>26.706856841428575</c:v>
                </c:pt>
                <c:pt idx="102">
                  <c:v>26.996510230724347</c:v>
                </c:pt>
                <c:pt idx="103">
                  <c:v>27.265395652867205</c:v>
                </c:pt>
                <c:pt idx="104">
                  <c:v>27.5400948138833</c:v>
                </c:pt>
                <c:pt idx="105">
                  <c:v>27.781687961951707</c:v>
                </c:pt>
                <c:pt idx="106">
                  <c:v>28.065624508028169</c:v>
                </c:pt>
                <c:pt idx="107">
                  <c:v>28.340032982092556</c:v>
                </c:pt>
                <c:pt idx="108">
                  <c:v>28.636146081227366</c:v>
                </c:pt>
                <c:pt idx="109">
                  <c:v>28.87941875385312</c:v>
                </c:pt>
                <c:pt idx="110">
                  <c:v>29.164421152062374</c:v>
                </c:pt>
                <c:pt idx="111">
                  <c:v>29.427670477374246</c:v>
                </c:pt>
                <c:pt idx="112">
                  <c:v>29.710064767726358</c:v>
                </c:pt>
                <c:pt idx="113">
                  <c:v>29.829117220110664</c:v>
                </c:pt>
                <c:pt idx="114">
                  <c:v>30.163310308752514</c:v>
                </c:pt>
                <c:pt idx="115">
                  <c:v>30.53987909396378</c:v>
                </c:pt>
                <c:pt idx="116">
                  <c:v>30.820262799627766</c:v>
                </c:pt>
                <c:pt idx="117">
                  <c:v>31.087371801579479</c:v>
                </c:pt>
                <c:pt idx="118">
                  <c:v>31.148803642173036</c:v>
                </c:pt>
                <c:pt idx="119">
                  <c:v>31.396404320392353</c:v>
                </c:pt>
                <c:pt idx="120">
                  <c:v>31.785311151398389</c:v>
                </c:pt>
                <c:pt idx="121">
                  <c:v>32.157939513601612</c:v>
                </c:pt>
                <c:pt idx="122">
                  <c:v>32.44562269138833</c:v>
                </c:pt>
                <c:pt idx="123">
                  <c:v>32.544553147605633</c:v>
                </c:pt>
                <c:pt idx="124">
                  <c:v>32.689896619044269</c:v>
                </c:pt>
                <c:pt idx="125">
                  <c:v>33.002029798581489</c:v>
                </c:pt>
                <c:pt idx="126">
                  <c:v>33.411252417042249</c:v>
                </c:pt>
                <c:pt idx="127">
                  <c:v>33.794119419336013</c:v>
                </c:pt>
                <c:pt idx="128">
                  <c:v>33.865563810191148</c:v>
                </c:pt>
                <c:pt idx="129">
                  <c:v>34.081188924698189</c:v>
                </c:pt>
                <c:pt idx="130">
                  <c:v>34.328725005814889</c:v>
                </c:pt>
                <c:pt idx="131">
                  <c:v>34.640438304215287</c:v>
                </c:pt>
                <c:pt idx="132">
                  <c:v>35.065810197273635</c:v>
                </c:pt>
                <c:pt idx="133">
                  <c:v>35.280660146599601</c:v>
                </c:pt>
                <c:pt idx="134">
                  <c:v>35.437308110261569</c:v>
                </c:pt>
                <c:pt idx="135">
                  <c:v>35.7324199543662</c:v>
                </c:pt>
                <c:pt idx="136">
                  <c:v>35.997526446257545</c:v>
                </c:pt>
                <c:pt idx="137">
                  <c:v>36.304233469527162</c:v>
                </c:pt>
                <c:pt idx="138">
                  <c:v>36.540594252625759</c:v>
                </c:pt>
                <c:pt idx="139">
                  <c:v>36.843659614476863</c:v>
                </c:pt>
                <c:pt idx="140">
                  <c:v>37.076895512937625</c:v>
                </c:pt>
                <c:pt idx="141">
                  <c:v>37.375818585855129</c:v>
                </c:pt>
                <c:pt idx="142">
                  <c:v>37.625720535704225</c:v>
                </c:pt>
                <c:pt idx="143">
                  <c:v>37.902842087907445</c:v>
                </c:pt>
                <c:pt idx="144">
                  <c:v>38.148924734315891</c:v>
                </c:pt>
                <c:pt idx="145">
                  <c:v>38.434766894798791</c:v>
                </c:pt>
                <c:pt idx="146">
                  <c:v>38.723774313108656</c:v>
                </c:pt>
                <c:pt idx="147">
                  <c:v>39.000508282716297</c:v>
                </c:pt>
                <c:pt idx="148">
                  <c:v>39.263095487766599</c:v>
                </c:pt>
                <c:pt idx="149">
                  <c:v>39.570319287826955</c:v>
                </c:pt>
                <c:pt idx="150">
                  <c:v>39.823281525221326</c:v>
                </c:pt>
                <c:pt idx="151">
                  <c:v>40.111287688501001</c:v>
                </c:pt>
                <c:pt idx="152">
                  <c:v>40.358920665271626</c:v>
                </c:pt>
                <c:pt idx="153">
                  <c:v>40.667089197897376</c:v>
                </c:pt>
                <c:pt idx="154">
                  <c:v>40.909344466227353</c:v>
                </c:pt>
                <c:pt idx="155">
                  <c:v>41.197980451217305</c:v>
                </c:pt>
                <c:pt idx="156">
                  <c:v>41.488812737555328</c:v>
                </c:pt>
                <c:pt idx="157">
                  <c:v>41.759086997323941</c:v>
                </c:pt>
                <c:pt idx="158">
                  <c:v>41.991862641458745</c:v>
                </c:pt>
                <c:pt idx="159">
                  <c:v>42.278964445362163</c:v>
                </c:pt>
                <c:pt idx="160">
                  <c:v>42.548366644295768</c:v>
                </c:pt>
                <c:pt idx="161">
                  <c:v>42.820029741680074</c:v>
                </c:pt>
                <c:pt idx="162">
                  <c:v>43.092177317303815</c:v>
                </c:pt>
                <c:pt idx="163">
                  <c:v>43.400531566579467</c:v>
                </c:pt>
                <c:pt idx="164">
                  <c:v>43.617190234668008</c:v>
                </c:pt>
                <c:pt idx="165">
                  <c:v>43.958198317193151</c:v>
                </c:pt>
                <c:pt idx="166">
                  <c:v>44.173920327354125</c:v>
                </c:pt>
                <c:pt idx="167">
                  <c:v>44.500587854034201</c:v>
                </c:pt>
                <c:pt idx="168">
                  <c:v>44.753905375462772</c:v>
                </c:pt>
                <c:pt idx="169">
                  <c:v>45.048403547132793</c:v>
                </c:pt>
                <c:pt idx="170">
                  <c:v>45.291676219768604</c:v>
                </c:pt>
                <c:pt idx="171">
                  <c:v>45.579940771438629</c:v>
                </c:pt>
                <c:pt idx="172">
                  <c:v>45.822405980342047</c:v>
                </c:pt>
                <c:pt idx="173">
                  <c:v>46.132827336770617</c:v>
                </c:pt>
                <c:pt idx="174">
                  <c:v>46.382785809084503</c:v>
                </c:pt>
                <c:pt idx="175">
                  <c:v>46.697502872555319</c:v>
                </c:pt>
                <c:pt idx="176">
                  <c:v>46.957409298028161</c:v>
                </c:pt>
                <c:pt idx="177">
                  <c:v>47.226972989718298</c:v>
                </c:pt>
                <c:pt idx="178">
                  <c:v>47.501349165231375</c:v>
                </c:pt>
                <c:pt idx="179">
                  <c:v>47.562619513078459</c:v>
                </c:pt>
                <c:pt idx="180">
                  <c:v>47.910151902545266</c:v>
                </c:pt>
                <c:pt idx="181">
                  <c:v>48.332851090653918</c:v>
                </c:pt>
                <c:pt idx="182">
                  <c:v>48.595050713118709</c:v>
                </c:pt>
                <c:pt idx="183">
                  <c:v>48.891341454275647</c:v>
                </c:pt>
                <c:pt idx="184">
                  <c:v>49.009005069034195</c:v>
                </c:pt>
                <c:pt idx="185">
                  <c:v>49.135260097887318</c:v>
                </c:pt>
                <c:pt idx="186">
                  <c:v>49.590637343158946</c:v>
                </c:pt>
                <c:pt idx="187">
                  <c:v>49.992592788048285</c:v>
                </c:pt>
                <c:pt idx="188">
                  <c:v>50.237997164919506</c:v>
                </c:pt>
                <c:pt idx="189">
                  <c:v>50.34945945823943</c:v>
                </c:pt>
                <c:pt idx="190">
                  <c:v>50.587758154285709</c:v>
                </c:pt>
                <c:pt idx="191">
                  <c:v>50.843465768360154</c:v>
                </c:pt>
                <c:pt idx="192">
                  <c:v>51.227979996670015</c:v>
                </c:pt>
                <c:pt idx="193">
                  <c:v>51.620698056488934</c:v>
                </c:pt>
                <c:pt idx="194">
                  <c:v>51.745499650623735</c:v>
                </c:pt>
                <c:pt idx="195">
                  <c:v>51.908986832072422</c:v>
                </c:pt>
                <c:pt idx="196">
                  <c:v>52.224446762183092</c:v>
                </c:pt>
                <c:pt idx="197">
                  <c:v>52.492968825653918</c:v>
                </c:pt>
                <c:pt idx="198">
                  <c:v>52.883918539889329</c:v>
                </c:pt>
                <c:pt idx="199">
                  <c:v>53.114982360925545</c:v>
                </c:pt>
                <c:pt idx="200">
                  <c:v>53.341201399567396</c:v>
                </c:pt>
                <c:pt idx="201">
                  <c:v>53.585249237374242</c:v>
                </c:pt>
                <c:pt idx="202">
                  <c:v>53.851938358179069</c:v>
                </c:pt>
                <c:pt idx="203">
                  <c:v>54.118433687696168</c:v>
                </c:pt>
                <c:pt idx="204">
                  <c:v>54.397977631076458</c:v>
                </c:pt>
                <c:pt idx="205">
                  <c:v>54.653297662565379</c:v>
                </c:pt>
                <c:pt idx="206">
                  <c:v>54.989783948209251</c:v>
                </c:pt>
                <c:pt idx="207">
                  <c:v>55.227630464567397</c:v>
                </c:pt>
                <c:pt idx="208">
                  <c:v>55.525164699869215</c:v>
                </c:pt>
                <c:pt idx="209">
                  <c:v>55.771861018712265</c:v>
                </c:pt>
                <c:pt idx="210">
                  <c:v>56.077695981156936</c:v>
                </c:pt>
                <c:pt idx="211">
                  <c:v>56.303915019798794</c:v>
                </c:pt>
                <c:pt idx="212">
                  <c:v>56.624865703269613</c:v>
                </c:pt>
                <c:pt idx="213">
                  <c:v>56.878732300040227</c:v>
                </c:pt>
                <c:pt idx="214">
                  <c:v>57.145905899084497</c:v>
                </c:pt>
                <c:pt idx="215">
                  <c:v>57.415404993672027</c:v>
                </c:pt>
                <c:pt idx="216">
                  <c:v>57.706899400261563</c:v>
                </c:pt>
                <c:pt idx="217">
                  <c:v>57.954984556730381</c:v>
                </c:pt>
                <c:pt idx="218">
                  <c:v>58.286012387555317</c:v>
                </c:pt>
                <c:pt idx="219">
                  <c:v>58.542172181317902</c:v>
                </c:pt>
                <c:pt idx="220">
                  <c:v>58.843937526559344</c:v>
                </c:pt>
                <c:pt idx="221">
                  <c:v>59.087953065814887</c:v>
                </c:pt>
                <c:pt idx="222">
                  <c:v>59.570735630090532</c:v>
                </c:pt>
                <c:pt idx="223">
                  <c:v>60.103693990563372</c:v>
                </c:pt>
                <c:pt idx="224">
                  <c:v>60.621189420603621</c:v>
                </c:pt>
                <c:pt idx="225">
                  <c:v>61.176724466961772</c:v>
                </c:pt>
                <c:pt idx="226">
                  <c:v>61.729320345352107</c:v>
                </c:pt>
                <c:pt idx="227">
                  <c:v>62.267155786750493</c:v>
                </c:pt>
                <c:pt idx="228">
                  <c:v>62.812032311871228</c:v>
                </c:pt>
                <c:pt idx="229">
                  <c:v>63.392485688953727</c:v>
                </c:pt>
                <c:pt idx="230">
                  <c:v>63.807715837565382</c:v>
                </c:pt>
                <c:pt idx="231">
                  <c:v>64.284934976740445</c:v>
                </c:pt>
                <c:pt idx="232">
                  <c:v>65.078574927857133</c:v>
                </c:pt>
                <c:pt idx="233">
                  <c:v>65.495516899577453</c:v>
                </c:pt>
                <c:pt idx="234">
                  <c:v>65.928511250241428</c:v>
                </c:pt>
                <c:pt idx="235">
                  <c:v>66.736911638350094</c:v>
                </c:pt>
                <c:pt idx="236">
                  <c:v>67.169066226750488</c:v>
                </c:pt>
                <c:pt idx="237">
                  <c:v>67.609069362595577</c:v>
                </c:pt>
                <c:pt idx="238">
                  <c:v>68.26356716373239</c:v>
                </c:pt>
                <c:pt idx="239">
                  <c:v>68.737031596559348</c:v>
                </c:pt>
                <c:pt idx="240">
                  <c:v>69.22929378503018</c:v>
                </c:pt>
                <c:pt idx="241">
                  <c:v>69.890768072796774</c:v>
                </c:pt>
                <c:pt idx="242">
                  <c:v>70.327056875482896</c:v>
                </c:pt>
                <c:pt idx="243">
                  <c:v>70.88268881749498</c:v>
                </c:pt>
                <c:pt idx="244">
                  <c:v>71.422704410965792</c:v>
                </c:pt>
                <c:pt idx="245">
                  <c:v>71.991716026991952</c:v>
                </c:pt>
                <c:pt idx="246">
                  <c:v>72.56956937085512</c:v>
                </c:pt>
                <c:pt idx="247">
                  <c:v>73.07481557610663</c:v>
                </c:pt>
                <c:pt idx="248">
                  <c:v>73.607483249637824</c:v>
                </c:pt>
                <c:pt idx="249">
                  <c:v>74.168509049366193</c:v>
                </c:pt>
                <c:pt idx="250">
                  <c:v>74.677138527645866</c:v>
                </c:pt>
                <c:pt idx="251">
                  <c:v>75.224324399034188</c:v>
                </c:pt>
                <c:pt idx="252">
                  <c:v>75.778777444004021</c:v>
                </c:pt>
                <c:pt idx="253">
                  <c:v>76.343388382696162</c:v>
                </c:pt>
                <c:pt idx="254">
                  <c:v>76.879544299537216</c:v>
                </c:pt>
                <c:pt idx="255">
                  <c:v>77.427650679577454</c:v>
                </c:pt>
                <c:pt idx="256">
                  <c:v>78.009896626136822</c:v>
                </c:pt>
                <c:pt idx="257">
                  <c:v>78.566820510120721</c:v>
                </c:pt>
                <c:pt idx="258">
                  <c:v>79.095709253390339</c:v>
                </c:pt>
                <c:pt idx="259">
                  <c:v>79.635644100482892</c:v>
                </c:pt>
                <c:pt idx="260">
                  <c:v>80.176806292454714</c:v>
                </c:pt>
                <c:pt idx="261">
                  <c:v>80.694552036247472</c:v>
                </c:pt>
                <c:pt idx="262">
                  <c:v>81.301151088913457</c:v>
                </c:pt>
                <c:pt idx="263">
                  <c:v>81.847610242947681</c:v>
                </c:pt>
                <c:pt idx="264">
                  <c:v>82.400060777857135</c:v>
                </c:pt>
                <c:pt idx="265">
                  <c:v>82.926147621991944</c:v>
                </c:pt>
                <c:pt idx="266">
                  <c:v>83.272711054979865</c:v>
                </c:pt>
                <c:pt idx="267">
                  <c:v>83.751310957132787</c:v>
                </c:pt>
                <c:pt idx="268">
                  <c:v>84.581900448551309</c:v>
                </c:pt>
                <c:pt idx="269">
                  <c:v>84.923457606418495</c:v>
                </c:pt>
                <c:pt idx="270">
                  <c:v>85.374765234486915</c:v>
                </c:pt>
                <c:pt idx="271">
                  <c:v>86.002608657887322</c:v>
                </c:pt>
                <c:pt idx="272">
                  <c:v>86.462039371086519</c:v>
                </c:pt>
                <c:pt idx="273">
                  <c:v>87.051116460804806</c:v>
                </c:pt>
                <c:pt idx="274">
                  <c:v>87.653322910774634</c:v>
                </c:pt>
                <c:pt idx="275">
                  <c:v>88.081860061659953</c:v>
                </c:pt>
                <c:pt idx="276">
                  <c:v>88.637976481901404</c:v>
                </c:pt>
                <c:pt idx="277">
                  <c:v>89.166865225171037</c:v>
                </c:pt>
                <c:pt idx="278">
                  <c:v>89.691684351247488</c:v>
                </c:pt>
                <c:pt idx="279">
                  <c:v>90.260138817293765</c:v>
                </c:pt>
                <c:pt idx="280">
                  <c:v>90.784085882535209</c:v>
                </c:pt>
                <c:pt idx="281">
                  <c:v>91.297729710573435</c:v>
                </c:pt>
                <c:pt idx="282">
                  <c:v>91.872094811126757</c:v>
                </c:pt>
                <c:pt idx="283">
                  <c:v>92.384414398651899</c:v>
                </c:pt>
                <c:pt idx="284">
                  <c:v>92.95645400366196</c:v>
                </c:pt>
                <c:pt idx="285">
                  <c:v>93.489388140221322</c:v>
                </c:pt>
                <c:pt idx="286">
                  <c:v>94.042839930160952</c:v>
                </c:pt>
                <c:pt idx="287">
                  <c:v>94.628444925835012</c:v>
                </c:pt>
                <c:pt idx="288">
                  <c:v>95.138471316368197</c:v>
                </c:pt>
                <c:pt idx="289">
                  <c:v>95.698560458168998</c:v>
                </c:pt>
                <c:pt idx="290">
                  <c:v>96.253675623400397</c:v>
                </c:pt>
                <c:pt idx="291">
                  <c:v>96.821581014104623</c:v>
                </c:pt>
                <c:pt idx="292">
                  <c:v>97.348887128460746</c:v>
                </c:pt>
                <c:pt idx="293">
                  <c:v>97.894999073098575</c:v>
                </c:pt>
                <c:pt idx="294">
                  <c:v>98.429750003048284</c:v>
                </c:pt>
                <c:pt idx="295">
                  <c:v>98.99045281728371</c:v>
                </c:pt>
                <c:pt idx="296">
                  <c:v>99.518727888118704</c:v>
                </c:pt>
                <c:pt idx="297">
                  <c:v>100.0560465527364</c:v>
                </c:pt>
                <c:pt idx="298">
                  <c:v>100.56607294325954</c:v>
                </c:pt>
                <c:pt idx="299">
                  <c:v>101.00039153440643</c:v>
                </c:pt>
                <c:pt idx="300">
                  <c:v>101.47043232102615</c:v>
                </c:pt>
                <c:pt idx="301">
                  <c:v>102.26039023762576</c:v>
                </c:pt>
                <c:pt idx="302">
                  <c:v>102.64542124265593</c:v>
                </c:pt>
                <c:pt idx="303">
                  <c:v>103.12030681167001</c:v>
                </c:pt>
                <c:pt idx="304">
                  <c:v>103.75100058199193</c:v>
                </c:pt>
                <c:pt idx="305">
                  <c:v>104.17969922565392</c:v>
                </c:pt>
                <c:pt idx="306">
                  <c:v>104.75281275744464</c:v>
                </c:pt>
                <c:pt idx="307">
                  <c:v>105.38400715533199</c:v>
                </c:pt>
                <c:pt idx="308">
                  <c:v>105.83544397756539</c:v>
                </c:pt>
                <c:pt idx="309">
                  <c:v>106.35205927213279</c:v>
                </c:pt>
                <c:pt idx="310">
                  <c:v>107.01902431327967</c:v>
                </c:pt>
                <c:pt idx="311">
                  <c:v>107.50592494255532</c:v>
                </c:pt>
                <c:pt idx="312">
                  <c:v>108.04627967082493</c:v>
                </c:pt>
                <c:pt idx="313">
                  <c:v>108.56301608490945</c:v>
                </c:pt>
                <c:pt idx="314">
                  <c:v>109.11594302344064</c:v>
                </c:pt>
                <c:pt idx="315">
                  <c:v>109.65270453812877</c:v>
                </c:pt>
                <c:pt idx="316">
                  <c:v>110.21427941317907</c:v>
                </c:pt>
              </c:numCache>
            </c:numRef>
          </c:xVal>
          <c:yVal>
            <c:numRef>
              <c:f>'13.00 K'!$K$14:$K$330</c:f>
              <c:numCache>
                <c:formatCode>General</c:formatCode>
                <c:ptCount val="317"/>
                <c:pt idx="0">
                  <c:v>3.8648414002970213E-2</c:v>
                </c:pt>
                <c:pt idx="1">
                  <c:v>4.649977559128711E-2</c:v>
                </c:pt>
                <c:pt idx="2">
                  <c:v>5.950061320128712E-2</c:v>
                </c:pt>
                <c:pt idx="3">
                  <c:v>6.5095105669108866E-2</c:v>
                </c:pt>
                <c:pt idx="4">
                  <c:v>7.3423270592772247E-2</c:v>
                </c:pt>
                <c:pt idx="5">
                  <c:v>8.5502288421089145E-2</c:v>
                </c:pt>
                <c:pt idx="6">
                  <c:v>0.10158645426613856</c:v>
                </c:pt>
                <c:pt idx="7">
                  <c:v>0.11856065300376234</c:v>
                </c:pt>
                <c:pt idx="8">
                  <c:v>0.13470839262683165</c:v>
                </c:pt>
                <c:pt idx="9">
                  <c:v>0.1444669675565346</c:v>
                </c:pt>
                <c:pt idx="10">
                  <c:v>0.15308121448138615</c:v>
                </c:pt>
                <c:pt idx="11">
                  <c:v>0.1655734618669307</c:v>
                </c:pt>
                <c:pt idx="12">
                  <c:v>0.18299267705089109</c:v>
                </c:pt>
                <c:pt idx="13">
                  <c:v>0.20654676181603959</c:v>
                </c:pt>
                <c:pt idx="14">
                  <c:v>0.21630533674574257</c:v>
                </c:pt>
                <c:pt idx="15">
                  <c:v>0.23025978102633662</c:v>
                </c:pt>
                <c:pt idx="16">
                  <c:v>0.24608965175910885</c:v>
                </c:pt>
                <c:pt idx="17">
                  <c:v>0.263922096500396</c:v>
                </c:pt>
                <c:pt idx="18">
                  <c:v>0.28833442726910885</c:v>
                </c:pt>
                <c:pt idx="19">
                  <c:v>0.31538506982663367</c:v>
                </c:pt>
                <c:pt idx="20">
                  <c:v>0.32158351318594058</c:v>
                </c:pt>
                <c:pt idx="21">
                  <c:v>0.33426648190564356</c:v>
                </c:pt>
                <c:pt idx="22">
                  <c:v>0.35330682842960393</c:v>
                </c:pt>
                <c:pt idx="23">
                  <c:v>0.371488928950099</c:v>
                </c:pt>
                <c:pt idx="24">
                  <c:v>0.39380332504336635</c:v>
                </c:pt>
                <c:pt idx="25">
                  <c:v>0.40429299842059407</c:v>
                </c:pt>
                <c:pt idx="26">
                  <c:v>0.42323798427762371</c:v>
                </c:pt>
                <c:pt idx="27">
                  <c:v>0.43735136300326727</c:v>
                </c:pt>
                <c:pt idx="28">
                  <c:v>0.45356267640435644</c:v>
                </c:pt>
                <c:pt idx="29">
                  <c:v>0.46799392402029705</c:v>
                </c:pt>
                <c:pt idx="30">
                  <c:v>0.49227910723287127</c:v>
                </c:pt>
                <c:pt idx="31">
                  <c:v>0.50168802638336629</c:v>
                </c:pt>
                <c:pt idx="32">
                  <c:v>0.51929796290148511</c:v>
                </c:pt>
                <c:pt idx="33">
                  <c:v>0.53226701362237616</c:v>
                </c:pt>
                <c:pt idx="34">
                  <c:v>0.55121199947930688</c:v>
                </c:pt>
                <c:pt idx="35">
                  <c:v>0.56831334577306925</c:v>
                </c:pt>
                <c:pt idx="36">
                  <c:v>0.58678152829465346</c:v>
                </c:pt>
                <c:pt idx="37">
                  <c:v>0.60016380857287122</c:v>
                </c:pt>
                <c:pt idx="38">
                  <c:v>0.61964917154326726</c:v>
                </c:pt>
                <c:pt idx="39">
                  <c:v>0.63497045205178215</c:v>
                </c:pt>
                <c:pt idx="40">
                  <c:v>0.64956063411273257</c:v>
                </c:pt>
                <c:pt idx="41">
                  <c:v>0.66669376729548524</c:v>
                </c:pt>
                <c:pt idx="42">
                  <c:v>0.68252363802833671</c:v>
                </c:pt>
                <c:pt idx="43">
                  <c:v>0.69762241031368322</c:v>
                </c:pt>
                <c:pt idx="44">
                  <c:v>0.71675811750480201</c:v>
                </c:pt>
                <c:pt idx="45">
                  <c:v>0.73074434867438609</c:v>
                </c:pt>
                <c:pt idx="46">
                  <c:v>0.74959397386430993</c:v>
                </c:pt>
                <c:pt idx="47">
                  <c:v>0.76501061503988121</c:v>
                </c:pt>
                <c:pt idx="48">
                  <c:v>0.78363773200664355</c:v>
                </c:pt>
                <c:pt idx="49">
                  <c:v>0.80054835696623761</c:v>
                </c:pt>
                <c:pt idx="50">
                  <c:v>0.81733183436974266</c:v>
                </c:pt>
                <c:pt idx="51">
                  <c:v>0.8333524264367228</c:v>
                </c:pt>
                <c:pt idx="52">
                  <c:v>0.85118487117792074</c:v>
                </c:pt>
                <c:pt idx="53">
                  <c:v>0.86641079101940588</c:v>
                </c:pt>
                <c:pt idx="54">
                  <c:v>0.88716762955059403</c:v>
                </c:pt>
                <c:pt idx="55">
                  <c:v>0.90226640183594065</c:v>
                </c:pt>
                <c:pt idx="56">
                  <c:v>0.91879558412732676</c:v>
                </c:pt>
                <c:pt idx="57">
                  <c:v>0.93484796308326734</c:v>
                </c:pt>
                <c:pt idx="58">
                  <c:v>0.95388830960732673</c:v>
                </c:pt>
                <c:pt idx="59">
                  <c:v>0.96851027855742566</c:v>
                </c:pt>
                <c:pt idx="60">
                  <c:v>0.98650165774366327</c:v>
                </c:pt>
                <c:pt idx="61">
                  <c:v>1.0023315284765346</c:v>
                </c:pt>
                <c:pt idx="62">
                  <c:v>1.0222301210041584</c:v>
                </c:pt>
                <c:pt idx="63">
                  <c:v>1.036693155509109</c:v>
                </c:pt>
                <c:pt idx="64">
                  <c:v>1.0571956989282176</c:v>
                </c:pt>
                <c:pt idx="65">
                  <c:v>1.0703554709831682</c:v>
                </c:pt>
                <c:pt idx="66">
                  <c:v>1.0909215881802969</c:v>
                </c:pt>
                <c:pt idx="67">
                  <c:v>1.1068150326911881</c:v>
                </c:pt>
                <c:pt idx="68">
                  <c:v>1.125060706989703</c:v>
                </c:pt>
                <c:pt idx="69">
                  <c:v>1.1381886921557425</c:v>
                </c:pt>
                <c:pt idx="70">
                  <c:v>1.1581190715723764</c:v>
                </c:pt>
                <c:pt idx="71">
                  <c:v>1.1737900078600989</c:v>
                </c:pt>
                <c:pt idx="72">
                  <c:v>1.1920356821586138</c:v>
                </c:pt>
                <c:pt idx="73">
                  <c:v>1.2059583395501978</c:v>
                </c:pt>
                <c:pt idx="74">
                  <c:v>1.2266198174143563</c:v>
                </c:pt>
                <c:pt idx="75">
                  <c:v>1.2427039832593068</c:v>
                </c:pt>
                <c:pt idx="76">
                  <c:v>1.2619668380065345</c:v>
                </c:pt>
                <c:pt idx="77">
                  <c:v>1.2768431020687128</c:v>
                </c:pt>
                <c:pt idx="78">
                  <c:v>1.2933722843600988</c:v>
                </c:pt>
                <c:pt idx="79">
                  <c:v>1.3124444177731682</c:v>
                </c:pt>
                <c:pt idx="80">
                  <c:v>1.3302768625143564</c:v>
                </c:pt>
                <c:pt idx="81">
                  <c:v>1.3436273559035643</c:v>
                </c:pt>
                <c:pt idx="82">
                  <c:v>1.3639709648774256</c:v>
                </c:pt>
                <c:pt idx="83">
                  <c:v>1.3799279831664355</c:v>
                </c:pt>
                <c:pt idx="84">
                  <c:v>1.3975061327954452</c:v>
                </c:pt>
                <c:pt idx="85">
                  <c:v>1.4146710528672277</c:v>
                </c:pt>
                <c:pt idx="86">
                  <c:v>1.4326624320535641</c:v>
                </c:pt>
                <c:pt idx="87">
                  <c:v>1.445027531883069</c:v>
                </c:pt>
                <c:pt idx="88">
                  <c:v>1.4653075670789109</c:v>
                </c:pt>
                <c:pt idx="89">
                  <c:v>1.4815824542581189</c:v>
                </c:pt>
                <c:pt idx="90">
                  <c:v>1.500018849890693</c:v>
                </c:pt>
                <c:pt idx="91">
                  <c:v>1.5157533599565345</c:v>
                </c:pt>
                <c:pt idx="92">
                  <c:v>1.5339036735879206</c:v>
                </c:pt>
                <c:pt idx="93">
                  <c:v>1.5488117245392077</c:v>
                </c:pt>
                <c:pt idx="94">
                  <c:v>1.5668984643925741</c:v>
                </c:pt>
                <c:pt idx="95">
                  <c:v>1.5826011875693067</c:v>
                </c:pt>
                <c:pt idx="96">
                  <c:v>1.6005607798666337</c:v>
                </c:pt>
                <c:pt idx="97">
                  <c:v>1.6179482081615839</c:v>
                </c:pt>
                <c:pt idx="98">
                  <c:v>1.6378785875782178</c:v>
                </c:pt>
                <c:pt idx="99">
                  <c:v>1.6524369827501979</c:v>
                </c:pt>
                <c:pt idx="100">
                  <c:v>1.6703012143804949</c:v>
                </c:pt>
                <c:pt idx="101">
                  <c:v>1.6841602979939605</c:v>
                </c:pt>
                <c:pt idx="102">
                  <c:v>1.7051396447483169</c:v>
                </c:pt>
                <c:pt idx="103">
                  <c:v>1.7191576628069305</c:v>
                </c:pt>
                <c:pt idx="104">
                  <c:v>1.7382933699980196</c:v>
                </c:pt>
                <c:pt idx="105">
                  <c:v>1.7511988469405939</c:v>
                </c:pt>
                <c:pt idx="106">
                  <c:v>1.773004652809901</c:v>
                </c:pt>
                <c:pt idx="107">
                  <c:v>1.7874676873148514</c:v>
                </c:pt>
                <c:pt idx="108">
                  <c:v>1.8055226402792079</c:v>
                </c:pt>
                <c:pt idx="109">
                  <c:v>1.8226557734623763</c:v>
                </c:pt>
                <c:pt idx="110">
                  <c:v>1.8427450873237623</c:v>
                </c:pt>
                <c:pt idx="111">
                  <c:v>1.8566677447148512</c:v>
                </c:pt>
                <c:pt idx="112">
                  <c:v>1.8756445174613861</c:v>
                </c:pt>
                <c:pt idx="113">
                  <c:v>1.8789821408089107</c:v>
                </c:pt>
                <c:pt idx="114">
                  <c:v>1.9052698980297029</c:v>
                </c:pt>
                <c:pt idx="115">
                  <c:v>1.9274889334554455</c:v>
                </c:pt>
                <c:pt idx="116">
                  <c:v>1.9449399355287129</c:v>
                </c:pt>
                <c:pt idx="117">
                  <c:v>1.9600069209247524</c:v>
                </c:pt>
                <c:pt idx="118">
                  <c:v>1.9633763311613859</c:v>
                </c:pt>
                <c:pt idx="119">
                  <c:v>1.981590218571287</c:v>
                </c:pt>
                <c:pt idx="120">
                  <c:v>2.0060025493396036</c:v>
                </c:pt>
                <c:pt idx="121">
                  <c:v>2.0304148801079207</c:v>
                </c:pt>
                <c:pt idx="122">
                  <c:v>2.048247324849505</c:v>
                </c:pt>
                <c:pt idx="123">
                  <c:v>2.0511081448613862</c:v>
                </c:pt>
                <c:pt idx="124">
                  <c:v>2.063822900470297</c:v>
                </c:pt>
                <c:pt idx="125">
                  <c:v>2.0852790505603962</c:v>
                </c:pt>
                <c:pt idx="126">
                  <c:v>2.1102953322198021</c:v>
                </c:pt>
                <c:pt idx="127">
                  <c:v>2.1355341221029702</c:v>
                </c:pt>
                <c:pt idx="128">
                  <c:v>2.1367102369970299</c:v>
                </c:pt>
                <c:pt idx="129">
                  <c:v>2.1501560910534656</c:v>
                </c:pt>
                <c:pt idx="130">
                  <c:v>2.1669713553455452</c:v>
                </c:pt>
                <c:pt idx="131">
                  <c:v>2.1874421118762379</c:v>
                </c:pt>
                <c:pt idx="132">
                  <c:v>2.2146834757673268</c:v>
                </c:pt>
                <c:pt idx="133">
                  <c:v>2.2240288211396044</c:v>
                </c:pt>
                <c:pt idx="134">
                  <c:v>2.2366800029702971</c:v>
                </c:pt>
                <c:pt idx="135">
                  <c:v>2.2575004152801981</c:v>
                </c:pt>
                <c:pt idx="136">
                  <c:v>2.2748560566861391</c:v>
                </c:pt>
                <c:pt idx="137">
                  <c:v>2.2917666816455444</c:v>
                </c:pt>
                <c:pt idx="138">
                  <c:v>2.3075011917108914</c:v>
                </c:pt>
                <c:pt idx="139">
                  <c:v>2.3252382757851486</c:v>
                </c:pt>
                <c:pt idx="140">
                  <c:v>2.3395741627346536</c:v>
                </c:pt>
                <c:pt idx="141">
                  <c:v>2.3613799686029702</c:v>
                </c:pt>
                <c:pt idx="142">
                  <c:v>2.3763515933326733</c:v>
                </c:pt>
                <c:pt idx="143">
                  <c:v>2.3942158249623762</c:v>
                </c:pt>
                <c:pt idx="144">
                  <c:v>2.4079795479089108</c:v>
                </c:pt>
                <c:pt idx="145">
                  <c:v>2.4249537466465347</c:v>
                </c:pt>
                <c:pt idx="146">
                  <c:v>2.4432629947237627</c:v>
                </c:pt>
                <c:pt idx="147">
                  <c:v>2.4632887348069308</c:v>
                </c:pt>
                <c:pt idx="148">
                  <c:v>2.4776564086445547</c:v>
                </c:pt>
                <c:pt idx="149">
                  <c:v>2.4974278536168319</c:v>
                </c:pt>
                <c:pt idx="150">
                  <c:v>2.5111915765633666</c:v>
                </c:pt>
                <c:pt idx="151">
                  <c:v>2.5342370711039606</c:v>
                </c:pt>
                <c:pt idx="152">
                  <c:v>2.5480643678277231</c:v>
                </c:pt>
                <c:pt idx="153">
                  <c:v>2.5663100421267329</c:v>
                </c:pt>
                <c:pt idx="154">
                  <c:v>2.5812180930782183</c:v>
                </c:pt>
                <c:pt idx="155">
                  <c:v>2.6016570627188118</c:v>
                </c:pt>
                <c:pt idx="156">
                  <c:v>2.6163743923356435</c:v>
                </c:pt>
                <c:pt idx="157">
                  <c:v>2.6353511650821781</c:v>
                </c:pt>
                <c:pt idx="158">
                  <c:v>2.6469215926861391</c:v>
                </c:pt>
                <c:pt idx="159">
                  <c:v>2.6698717265594061</c:v>
                </c:pt>
                <c:pt idx="160">
                  <c:v>2.6830632855039607</c:v>
                </c:pt>
                <c:pt idx="161">
                  <c:v>2.7039154847019802</c:v>
                </c:pt>
                <c:pt idx="162">
                  <c:v>2.7183149454287134</c:v>
                </c:pt>
                <c:pt idx="163">
                  <c:v>2.7386585544029707</c:v>
                </c:pt>
                <c:pt idx="164">
                  <c:v>2.7533758840198019</c:v>
                </c:pt>
                <c:pt idx="165">
                  <c:v>2.7743870176633667</c:v>
                </c:pt>
                <c:pt idx="166">
                  <c:v>2.7901533146178217</c:v>
                </c:pt>
                <c:pt idx="167">
                  <c:v>2.8104015629247523</c:v>
                </c:pt>
                <c:pt idx="168">
                  <c:v>2.8254685483217825</c:v>
                </c:pt>
                <c:pt idx="169">
                  <c:v>2.8454625015158417</c:v>
                </c:pt>
                <c:pt idx="170">
                  <c:v>2.8587494211267326</c:v>
                </c:pt>
                <c:pt idx="171">
                  <c:v>2.8774718987613865</c:v>
                </c:pt>
                <c:pt idx="172">
                  <c:v>2.8891376870316834</c:v>
                </c:pt>
                <c:pt idx="173">
                  <c:v>2.9128824931316832</c:v>
                </c:pt>
                <c:pt idx="174">
                  <c:v>2.9270912325237628</c:v>
                </c:pt>
                <c:pt idx="175">
                  <c:v>2.9482613006128719</c:v>
                </c:pt>
                <c:pt idx="176">
                  <c:v>2.9639322368999999</c:v>
                </c:pt>
                <c:pt idx="177">
                  <c:v>2.9833858129811879</c:v>
                </c:pt>
                <c:pt idx="178">
                  <c:v>2.9990885361584159</c:v>
                </c:pt>
                <c:pt idx="179">
                  <c:v>3.0013454052792081</c:v>
                </c:pt>
                <c:pt idx="180">
                  <c:v>3.0246134080425744</c:v>
                </c:pt>
                <c:pt idx="181">
                  <c:v>3.0533487557188117</c:v>
                </c:pt>
                <c:pt idx="182">
                  <c:v>3.0671760524425742</c:v>
                </c:pt>
                <c:pt idx="183">
                  <c:v>3.0876150220841585</c:v>
                </c:pt>
                <c:pt idx="184">
                  <c:v>3.0914294487663363</c:v>
                </c:pt>
                <c:pt idx="185">
                  <c:v>3.1042395650425743</c:v>
                </c:pt>
                <c:pt idx="186">
                  <c:v>3.1308769780425747</c:v>
                </c:pt>
                <c:pt idx="187">
                  <c:v>3.1551303743663368</c:v>
                </c:pt>
                <c:pt idx="188">
                  <c:v>3.1691166055356437</c:v>
                </c:pt>
                <c:pt idx="189">
                  <c:v>3.1735349831099011</c:v>
                </c:pt>
                <c:pt idx="190">
                  <c:v>3.1951182807554455</c:v>
                </c:pt>
                <c:pt idx="191">
                  <c:v>3.2085005610336639</c:v>
                </c:pt>
                <c:pt idx="192">
                  <c:v>3.2332307606930697</c:v>
                </c:pt>
                <c:pt idx="193">
                  <c:v>3.2597092392475253</c:v>
                </c:pt>
                <c:pt idx="194">
                  <c:v>3.2668612892782183</c:v>
                </c:pt>
                <c:pt idx="195">
                  <c:v>3.2774145364326732</c:v>
                </c:pt>
                <c:pt idx="196">
                  <c:v>3.2984574569653469</c:v>
                </c:pt>
                <c:pt idx="197">
                  <c:v>3.3152091474801977</c:v>
                </c:pt>
                <c:pt idx="198">
                  <c:v>3.3414015440336633</c:v>
                </c:pt>
                <c:pt idx="199">
                  <c:v>3.3506515287396046</c:v>
                </c:pt>
                <c:pt idx="200">
                  <c:v>3.3681978914792081</c:v>
                </c:pt>
                <c:pt idx="201">
                  <c:v>3.383233089987129</c:v>
                </c:pt>
                <c:pt idx="202">
                  <c:v>3.4000165673900988</c:v>
                </c:pt>
                <c:pt idx="203">
                  <c:v>3.416641110348515</c:v>
                </c:pt>
                <c:pt idx="204">
                  <c:v>3.4355225224277226</c:v>
                </c:pt>
                <c:pt idx="205">
                  <c:v>3.4521788522752477</c:v>
                </c:pt>
                <c:pt idx="206">
                  <c:v>3.4716324283564357</c:v>
                </c:pt>
                <c:pt idx="207">
                  <c:v>3.4854597250811881</c:v>
                </c:pt>
                <c:pt idx="208">
                  <c:v>3.5096495476267324</c:v>
                </c:pt>
                <c:pt idx="209">
                  <c:v>3.5238900739079209</c:v>
                </c:pt>
                <c:pt idx="210">
                  <c:v>3.5400378135306934</c:v>
                </c:pt>
                <c:pt idx="211">
                  <c:v>3.5545008480356435</c:v>
                </c:pt>
                <c:pt idx="212">
                  <c:v>3.5770695392415841</c:v>
                </c:pt>
                <c:pt idx="213">
                  <c:v>3.5917550819693074</c:v>
                </c:pt>
                <c:pt idx="214">
                  <c:v>3.6108590022712872</c:v>
                </c:pt>
                <c:pt idx="215">
                  <c:v>3.6247498727742578</c:v>
                </c:pt>
                <c:pt idx="216">
                  <c:v>3.6444895308564358</c:v>
                </c:pt>
                <c:pt idx="217">
                  <c:v>3.6599061720326733</c:v>
                </c:pt>
                <c:pt idx="218">
                  <c:v>3.6800908465613866</c:v>
                </c:pt>
                <c:pt idx="219">
                  <c:v>3.6977325699683172</c:v>
                </c:pt>
                <c:pt idx="220">
                  <c:v>3.7152153589306929</c:v>
                </c:pt>
                <c:pt idx="221">
                  <c:v>3.7315220329980199</c:v>
                </c:pt>
                <c:pt idx="222">
                  <c:v>3.7599395117841583</c:v>
                </c:pt>
                <c:pt idx="223">
                  <c:v>3.7929660894772277</c:v>
                </c:pt>
                <c:pt idx="224">
                  <c:v>3.8295210118524752</c:v>
                </c:pt>
                <c:pt idx="225">
                  <c:v>3.8624840157683167</c:v>
                </c:pt>
                <c:pt idx="226">
                  <c:v>3.8964324132435646</c:v>
                </c:pt>
                <c:pt idx="227">
                  <c:v>3.9302536631623761</c:v>
                </c:pt>
                <c:pt idx="228">
                  <c:v>3.9689700939910888</c:v>
                </c:pt>
                <c:pt idx="229">
                  <c:v>4.0040310325821782</c:v>
                </c:pt>
                <c:pt idx="230">
                  <c:v>4.0283162157950496</c:v>
                </c:pt>
                <c:pt idx="231">
                  <c:v>4.0685584172960398</c:v>
                </c:pt>
                <c:pt idx="232">
                  <c:v>4.1111528485861388</c:v>
                </c:pt>
                <c:pt idx="233">
                  <c:v>4.1342301300158413</c:v>
                </c:pt>
                <c:pt idx="234">
                  <c:v>4.1698632326089111</c:v>
                </c:pt>
                <c:pt idx="235">
                  <c:v>4.2142059427940604</c:v>
                </c:pt>
                <c:pt idx="236">
                  <c:v>4.2424327002455442</c:v>
                </c:pt>
                <c:pt idx="237">
                  <c:v>4.2775254257257425</c:v>
                </c:pt>
                <c:pt idx="238">
                  <c:v>4.3119506265366345</c:v>
                </c:pt>
                <c:pt idx="239">
                  <c:v>4.340813121768317</c:v>
                </c:pt>
                <c:pt idx="240">
                  <c:v>4.3803242248217824</c:v>
                </c:pt>
                <c:pt idx="241">
                  <c:v>4.41544873719109</c:v>
                </c:pt>
                <c:pt idx="242">
                  <c:v>4.4425073264712873</c:v>
                </c:pt>
                <c:pt idx="243">
                  <c:v>4.478664912733664</c:v>
                </c:pt>
                <c:pt idx="244">
                  <c:v>4.5124861626524755</c:v>
                </c:pt>
                <c:pt idx="245">
                  <c:v>4.5515204623712879</c:v>
                </c:pt>
                <c:pt idx="246">
                  <c:v>4.5855960074029705</c:v>
                </c:pt>
                <c:pt idx="247">
                  <c:v>4.615952486418812</c:v>
                </c:pt>
                <c:pt idx="248">
                  <c:v>4.6510134250099009</c:v>
                </c:pt>
                <c:pt idx="249">
                  <c:v>4.6853432651534659</c:v>
                </c:pt>
                <c:pt idx="250">
                  <c:v>4.71678049839604</c:v>
                </c:pt>
                <c:pt idx="251">
                  <c:v>4.7531764863257431</c:v>
                </c:pt>
                <c:pt idx="252">
                  <c:v>4.7879195560267327</c:v>
                </c:pt>
                <c:pt idx="253">
                  <c:v>4.8257459539623762</c:v>
                </c:pt>
                <c:pt idx="254">
                  <c:v>4.8590268267683161</c:v>
                </c:pt>
                <c:pt idx="255">
                  <c:v>4.8933884538009904</c:v>
                </c:pt>
                <c:pt idx="256">
                  <c:v>4.929085130172278</c:v>
                </c:pt>
                <c:pt idx="257">
                  <c:v>4.9654493312128709</c:v>
                </c:pt>
                <c:pt idx="258">
                  <c:v>5.0009234993613862</c:v>
                </c:pt>
                <c:pt idx="259">
                  <c:v>5.0316296341564355</c:v>
                </c:pt>
                <c:pt idx="260">
                  <c:v>5.0686295729782174</c:v>
                </c:pt>
                <c:pt idx="261">
                  <c:v>5.1007661177792079</c:v>
                </c:pt>
                <c:pt idx="262">
                  <c:v>5.1417394177277229</c:v>
                </c:pt>
                <c:pt idx="263">
                  <c:v>5.1740984707524751</c:v>
                </c:pt>
                <c:pt idx="264">
                  <c:v>5.2095090651227736</c:v>
                </c:pt>
                <c:pt idx="265">
                  <c:v>5.2416456099237632</c:v>
                </c:pt>
                <c:pt idx="266">
                  <c:v>5.2647546782425749</c:v>
                </c:pt>
                <c:pt idx="267">
                  <c:v>5.3032168139584162</c:v>
                </c:pt>
                <c:pt idx="268">
                  <c:v>5.3479409668118807</c:v>
                </c:pt>
                <c:pt idx="269">
                  <c:v>5.3690792480118814</c:v>
                </c:pt>
                <c:pt idx="270">
                  <c:v>5.4072870886158411</c:v>
                </c:pt>
                <c:pt idx="271">
                  <c:v>5.4401865187534648</c:v>
                </c:pt>
                <c:pt idx="272">
                  <c:v>5.4655206693039604</c:v>
                </c:pt>
                <c:pt idx="273">
                  <c:v>5.5118023797198017</c:v>
                </c:pt>
                <c:pt idx="274">
                  <c:v>5.5425085145148509</c:v>
                </c:pt>
                <c:pt idx="275">
                  <c:v>5.5695591570722778</c:v>
                </c:pt>
                <c:pt idx="276">
                  <c:v>5.6041115054386141</c:v>
                </c:pt>
                <c:pt idx="277">
                  <c:v>5.6397763949217818</c:v>
                </c:pt>
                <c:pt idx="278">
                  <c:v>5.6732162021722781</c:v>
                </c:pt>
                <c:pt idx="279">
                  <c:v>5.7096439769910896</c:v>
                </c:pt>
                <c:pt idx="280">
                  <c:v>5.7415898004584163</c:v>
                </c:pt>
                <c:pt idx="281">
                  <c:v>5.7722959352534655</c:v>
                </c:pt>
                <c:pt idx="282">
                  <c:v>5.8100905462999997</c:v>
                </c:pt>
                <c:pt idx="283">
                  <c:v>5.8441025175534653</c:v>
                </c:pt>
                <c:pt idx="284">
                  <c:v>5.88018063659307</c:v>
                </c:pt>
                <c:pt idx="285">
                  <c:v>5.9170534278584164</c:v>
                </c:pt>
                <c:pt idx="286">
                  <c:v>5.9499210711069299</c:v>
                </c:pt>
                <c:pt idx="287">
                  <c:v>5.9862216983693077</c:v>
                </c:pt>
                <c:pt idx="288">
                  <c:v>6.0209011942920778</c:v>
                </c:pt>
                <c:pt idx="289">
                  <c:v>6.0545952966554468</c:v>
                </c:pt>
                <c:pt idx="290">
                  <c:v>6.089942317247524</c:v>
                </c:pt>
                <c:pt idx="291">
                  <c:v>6.1245264525039618</c:v>
                </c:pt>
                <c:pt idx="292">
                  <c:v>6.1593013090930686</c:v>
                </c:pt>
                <c:pt idx="293">
                  <c:v>6.1955383625782172</c:v>
                </c:pt>
                <c:pt idx="294">
                  <c:v>6.2291053173851489</c:v>
                </c:pt>
                <c:pt idx="295">
                  <c:v>6.2659463217613869</c:v>
                </c:pt>
                <c:pt idx="296">
                  <c:v>6.3004668832396042</c:v>
                </c:pt>
                <c:pt idx="297">
                  <c:v>6.3322537722613861</c:v>
                </c:pt>
                <c:pt idx="298">
                  <c:v>6.3665200386267333</c:v>
                </c:pt>
                <c:pt idx="299">
                  <c:v>6.3936660418514855</c:v>
                </c:pt>
                <c:pt idx="300">
                  <c:v>6.428981275554456</c:v>
                </c:pt>
                <c:pt idx="301">
                  <c:v>6.4763437401970299</c:v>
                </c:pt>
                <c:pt idx="302">
                  <c:v>6.5008832185217811</c:v>
                </c:pt>
                <c:pt idx="303">
                  <c:v>6.5346408946623757</c:v>
                </c:pt>
                <c:pt idx="304">
                  <c:v>6.5705918661465343</c:v>
                </c:pt>
                <c:pt idx="305">
                  <c:v>6.5958624429188113</c:v>
                </c:pt>
                <c:pt idx="306">
                  <c:v>6.638933677543565</c:v>
                </c:pt>
                <c:pt idx="307">
                  <c:v>6.6743760588029701</c:v>
                </c:pt>
                <c:pt idx="308">
                  <c:v>6.701490275138613</c:v>
                </c:pt>
                <c:pt idx="309">
                  <c:v>6.7436396899811895</c:v>
                </c:pt>
                <c:pt idx="310">
                  <c:v>6.7781920383475249</c:v>
                </c:pt>
                <c:pt idx="311">
                  <c:v>6.8083895829188128</c:v>
                </c:pt>
                <c:pt idx="312">
                  <c:v>6.8425604886168321</c:v>
                </c:pt>
                <c:pt idx="313">
                  <c:v>6.8767313943148523</c:v>
                </c:pt>
                <c:pt idx="314">
                  <c:v>6.9115380377940605</c:v>
                </c:pt>
                <c:pt idx="315">
                  <c:v>6.9477115175009905</c:v>
                </c:pt>
                <c:pt idx="316">
                  <c:v>6.9814691936415842</c:v>
                </c:pt>
              </c:numCache>
            </c:numRef>
          </c:yVal>
          <c:smooth val="0"/>
          <c:extLst>
            <c:ext xmlns:c16="http://schemas.microsoft.com/office/drawing/2014/chart" uri="{C3380CC4-5D6E-409C-BE32-E72D297353CC}">
              <c16:uniqueId val="{00000009-8563-49A7-9657-512AC8EE7FB8}"/>
            </c:ext>
          </c:extLst>
        </c:ser>
        <c:ser>
          <c:idx val="15"/>
          <c:order val="11"/>
          <c:tx>
            <c:v>14.50 K</c:v>
          </c:tx>
          <c:spPr>
            <a:ln w="19050" cap="rnd">
              <a:solidFill>
                <a:srgbClr val="00B050"/>
              </a:solidFill>
              <a:round/>
            </a:ln>
            <a:effectLst/>
          </c:spPr>
          <c:marker>
            <c:symbol val="star"/>
            <c:size val="5"/>
            <c:spPr>
              <a:solidFill>
                <a:srgbClr val="00B050"/>
              </a:solidFill>
              <a:ln>
                <a:noFill/>
              </a:ln>
            </c:spPr>
          </c:marker>
          <c:xVal>
            <c:numRef>
              <c:f>'14.50 K'!$J$25:$J$330</c:f>
              <c:numCache>
                <c:formatCode>General</c:formatCode>
                <c:ptCount val="306"/>
                <c:pt idx="0">
                  <c:v>2.8012254934748491</c:v>
                </c:pt>
                <c:pt idx="1">
                  <c:v>3.0717664248883296</c:v>
                </c:pt>
                <c:pt idx="2">
                  <c:v>3.4305874339949698</c:v>
                </c:pt>
                <c:pt idx="3">
                  <c:v>3.6083264873390339</c:v>
                </c:pt>
                <c:pt idx="4">
                  <c:v>3.7913948054104623</c:v>
                </c:pt>
                <c:pt idx="5">
                  <c:v>4.0523995828169017</c:v>
                </c:pt>
                <c:pt idx="6">
                  <c:v>4.3223833638269618</c:v>
                </c:pt>
                <c:pt idx="7">
                  <c:v>4.6673321353531181</c:v>
                </c:pt>
                <c:pt idx="8">
                  <c:v>5.0853079829486907</c:v>
                </c:pt>
                <c:pt idx="9">
                  <c:v>5.2129196492686107</c:v>
                </c:pt>
                <c:pt idx="10">
                  <c:v>5.3876549352193148</c:v>
                </c:pt>
                <c:pt idx="11">
                  <c:v>5.6797955380714278</c:v>
                </c:pt>
                <c:pt idx="12">
                  <c:v>5.9317567147253518</c:v>
                </c:pt>
                <c:pt idx="13">
                  <c:v>6.3074214302333997</c:v>
                </c:pt>
                <c:pt idx="14">
                  <c:v>6.5110316414406428</c:v>
                </c:pt>
                <c:pt idx="15">
                  <c:v>6.7248643513551292</c:v>
                </c:pt>
                <c:pt idx="16">
                  <c:v>6.9549997665533194</c:v>
                </c:pt>
                <c:pt idx="17">
                  <c:v>7.2399700859517093</c:v>
                </c:pt>
                <c:pt idx="18">
                  <c:v>7.4998121146901404</c:v>
                </c:pt>
                <c:pt idx="19">
                  <c:v>7.8786097918863165</c:v>
                </c:pt>
                <c:pt idx="20">
                  <c:v>8.0875169692494957</c:v>
                </c:pt>
                <c:pt idx="21">
                  <c:v>8.2676138185030172</c:v>
                </c:pt>
                <c:pt idx="22">
                  <c:v>8.5124370102786706</c:v>
                </c:pt>
                <c:pt idx="23">
                  <c:v>8.7891711932776655</c:v>
                </c:pt>
                <c:pt idx="24">
                  <c:v>9.0469461132736413</c:v>
                </c:pt>
                <c:pt idx="25">
                  <c:v>9.313086363963782</c:v>
                </c:pt>
                <c:pt idx="26">
                  <c:v>9.5419863587022125</c:v>
                </c:pt>
                <c:pt idx="27">
                  <c:v>9.8457544482293748</c:v>
                </c:pt>
                <c:pt idx="28">
                  <c:v>10.080048304849093</c:v>
                </c:pt>
                <c:pt idx="29">
                  <c:v>10.375451063682092</c:v>
                </c:pt>
                <c:pt idx="30">
                  <c:v>10.606773451478871</c:v>
                </c:pt>
                <c:pt idx="31">
                  <c:v>10.87113728059356</c:v>
                </c:pt>
                <c:pt idx="32">
                  <c:v>11.132174356579476</c:v>
                </c:pt>
                <c:pt idx="33">
                  <c:v>11.409231525321928</c:v>
                </c:pt>
                <c:pt idx="34">
                  <c:v>11.623887848873236</c:v>
                </c:pt>
                <c:pt idx="35">
                  <c:v>11.931660961599595</c:v>
                </c:pt>
                <c:pt idx="36">
                  <c:v>12.184042019708247</c:v>
                </c:pt>
                <c:pt idx="37">
                  <c:v>12.442043029728369</c:v>
                </c:pt>
                <c:pt idx="38">
                  <c:v>12.698364513883298</c:v>
                </c:pt>
                <c:pt idx="39">
                  <c:v>12.97432353110664</c:v>
                </c:pt>
                <c:pt idx="40">
                  <c:v>13.221956698832997</c:v>
                </c:pt>
                <c:pt idx="41">
                  <c:v>13.510059979919514</c:v>
                </c:pt>
                <c:pt idx="42">
                  <c:v>13.753494333008048</c:v>
                </c:pt>
                <c:pt idx="43">
                  <c:v>14.02938875307847</c:v>
                </c:pt>
                <c:pt idx="44">
                  <c:v>14.300058878792756</c:v>
                </c:pt>
                <c:pt idx="45">
                  <c:v>14.597084640975854</c:v>
                </c:pt>
                <c:pt idx="46">
                  <c:v>14.83254932090543</c:v>
                </c:pt>
                <c:pt idx="47">
                  <c:v>15.120394213400401</c:v>
                </c:pt>
                <c:pt idx="48">
                  <c:v>15.3890537528672</c:v>
                </c:pt>
                <c:pt idx="49">
                  <c:v>15.659651206790741</c:v>
                </c:pt>
                <c:pt idx="50">
                  <c:v>15.907736554547283</c:v>
                </c:pt>
                <c:pt idx="51">
                  <c:v>16.214831397213278</c:v>
                </c:pt>
                <c:pt idx="52">
                  <c:v>16.444151273410462</c:v>
                </c:pt>
                <c:pt idx="53">
                  <c:v>16.735032231881284</c:v>
                </c:pt>
                <c:pt idx="54">
                  <c:v>16.962511089356138</c:v>
                </c:pt>
                <c:pt idx="55">
                  <c:v>17.260626928420521</c:v>
                </c:pt>
                <c:pt idx="56">
                  <c:v>17.499022703943659</c:v>
                </c:pt>
                <c:pt idx="57">
                  <c:v>17.798301291670018</c:v>
                </c:pt>
                <c:pt idx="58">
                  <c:v>18.055397941609655</c:v>
                </c:pt>
                <c:pt idx="59">
                  <c:v>18.314997731046276</c:v>
                </c:pt>
                <c:pt idx="60">
                  <c:v>18.591118241136819</c:v>
                </c:pt>
                <c:pt idx="61">
                  <c:v>18.854811874839033</c:v>
                </c:pt>
                <c:pt idx="62">
                  <c:v>19.139007028460764</c:v>
                </c:pt>
                <c:pt idx="63">
                  <c:v>19.426238248048289</c:v>
                </c:pt>
                <c:pt idx="64">
                  <c:v>19.661920943350101</c:v>
                </c:pt>
                <c:pt idx="65">
                  <c:v>19.953706261881287</c:v>
                </c:pt>
                <c:pt idx="66">
                  <c:v>20.213580589195175</c:v>
                </c:pt>
                <c:pt idx="67">
                  <c:v>20.504300054788732</c:v>
                </c:pt>
                <c:pt idx="68">
                  <c:v>20.744246161871228</c:v>
                </c:pt>
                <c:pt idx="69">
                  <c:v>21.047077592756541</c:v>
                </c:pt>
                <c:pt idx="70">
                  <c:v>21.292966637474851</c:v>
                </c:pt>
                <c:pt idx="71">
                  <c:v>21.577161791096582</c:v>
                </c:pt>
                <c:pt idx="72">
                  <c:v>21.832772706619718</c:v>
                </c:pt>
                <c:pt idx="73">
                  <c:v>22.117581533148897</c:v>
                </c:pt>
                <c:pt idx="74">
                  <c:v>22.365182402303823</c:v>
                </c:pt>
                <c:pt idx="75">
                  <c:v>22.663330539939636</c:v>
                </c:pt>
                <c:pt idx="76">
                  <c:v>22.901112642555333</c:v>
                </c:pt>
                <c:pt idx="77">
                  <c:v>23.18492021328974</c:v>
                </c:pt>
                <c:pt idx="78">
                  <c:v>23.42977570363179</c:v>
                </c:pt>
                <c:pt idx="79">
                  <c:v>23.727051779768612</c:v>
                </c:pt>
                <c:pt idx="80">
                  <c:v>23.96522146528169</c:v>
                </c:pt>
                <c:pt idx="81">
                  <c:v>24.275707658229379</c:v>
                </c:pt>
                <c:pt idx="82">
                  <c:v>24.522048882987932</c:v>
                </c:pt>
                <c:pt idx="83">
                  <c:v>24.793582995553319</c:v>
                </c:pt>
                <c:pt idx="84">
                  <c:v>25.084076371126763</c:v>
                </c:pt>
                <c:pt idx="85">
                  <c:v>25.362231691388331</c:v>
                </c:pt>
                <c:pt idx="86">
                  <c:v>25.603146755694166</c:v>
                </c:pt>
                <c:pt idx="87">
                  <c:v>25.901908566237424</c:v>
                </c:pt>
                <c:pt idx="88">
                  <c:v>26.146045413319921</c:v>
                </c:pt>
                <c:pt idx="89">
                  <c:v>26.44645445113682</c:v>
                </c:pt>
                <c:pt idx="90">
                  <c:v>26.692989467344066</c:v>
                </c:pt>
                <c:pt idx="91">
                  <c:v>27.005122887575453</c:v>
                </c:pt>
                <c:pt idx="92">
                  <c:v>27.240708687152917</c:v>
                </c:pt>
                <c:pt idx="93">
                  <c:v>27.529974716901403</c:v>
                </c:pt>
                <c:pt idx="94">
                  <c:v>27.757938052997986</c:v>
                </c:pt>
                <c:pt idx="95">
                  <c:v>28.042811476670021</c:v>
                </c:pt>
                <c:pt idx="96">
                  <c:v>28.317478550925554</c:v>
                </c:pt>
                <c:pt idx="97">
                  <c:v>28.545700275613683</c:v>
                </c:pt>
                <c:pt idx="98">
                  <c:v>28.857672202967805</c:v>
                </c:pt>
                <c:pt idx="99">
                  <c:v>29.166123585744465</c:v>
                </c:pt>
                <c:pt idx="100">
                  <c:v>29.397050316006037</c:v>
                </c:pt>
                <c:pt idx="101">
                  <c:v>29.697830787434608</c:v>
                </c:pt>
                <c:pt idx="102">
                  <c:v>29.818611305331995</c:v>
                </c:pt>
                <c:pt idx="103">
                  <c:v>30.13581560169014</c:v>
                </c:pt>
                <c:pt idx="104">
                  <c:v>30.506764725382293</c:v>
                </c:pt>
                <c:pt idx="105">
                  <c:v>30.803588621478877</c:v>
                </c:pt>
                <c:pt idx="106">
                  <c:v>31.090464556750501</c:v>
                </c:pt>
                <c:pt idx="107">
                  <c:v>31.145372132736416</c:v>
                </c:pt>
                <c:pt idx="108">
                  <c:v>31.384090894004029</c:v>
                </c:pt>
                <c:pt idx="109">
                  <c:v>31.777616720995972</c:v>
                </c:pt>
                <c:pt idx="110">
                  <c:v>32.142687504195166</c:v>
                </c:pt>
                <c:pt idx="111">
                  <c:v>32.427722420744466</c:v>
                </c:pt>
                <c:pt idx="112">
                  <c:v>32.524779635955738</c:v>
                </c:pt>
                <c:pt idx="113">
                  <c:v>32.685949520774642</c:v>
                </c:pt>
                <c:pt idx="114">
                  <c:v>33.001829575603622</c:v>
                </c:pt>
                <c:pt idx="115">
                  <c:v>33.41237675114688</c:v>
                </c:pt>
                <c:pt idx="116">
                  <c:v>33.766239929134812</c:v>
                </c:pt>
                <c:pt idx="117">
                  <c:v>33.846082004336019</c:v>
                </c:pt>
                <c:pt idx="118">
                  <c:v>34.045751789507044</c:v>
                </c:pt>
                <c:pt idx="119">
                  <c:v>34.308920571378273</c:v>
                </c:pt>
                <c:pt idx="120">
                  <c:v>34.636040529989941</c:v>
                </c:pt>
                <c:pt idx="121">
                  <c:v>35.058699670835004</c:v>
                </c:pt>
                <c:pt idx="122">
                  <c:v>35.24192948178068</c:v>
                </c:pt>
                <c:pt idx="123">
                  <c:v>35.422672302515089</c:v>
                </c:pt>
                <c:pt idx="124">
                  <c:v>35.716266341197183</c:v>
                </c:pt>
                <c:pt idx="125">
                  <c:v>35.978789151589538</c:v>
                </c:pt>
                <c:pt idx="126">
                  <c:v>36.271511128772637</c:v>
                </c:pt>
                <c:pt idx="127">
                  <c:v>36.519790267977868</c:v>
                </c:pt>
                <c:pt idx="128">
                  <c:v>36.817712315603622</c:v>
                </c:pt>
                <c:pt idx="129">
                  <c:v>37.060008143953723</c:v>
                </c:pt>
                <c:pt idx="130">
                  <c:v>37.364107293863178</c:v>
                </c:pt>
                <c:pt idx="131">
                  <c:v>37.62061449482897</c:v>
                </c:pt>
                <c:pt idx="132">
                  <c:v>37.93164976353119</c:v>
                </c:pt>
                <c:pt idx="133">
                  <c:v>38.161357222625753</c:v>
                </c:pt>
                <c:pt idx="134">
                  <c:v>38.454531379849094</c:v>
                </c:pt>
                <c:pt idx="135">
                  <c:v>38.700549618873239</c:v>
                </c:pt>
                <c:pt idx="136">
                  <c:v>39.011746380442659</c:v>
                </c:pt>
                <c:pt idx="137">
                  <c:v>39.248042748651912</c:v>
                </c:pt>
                <c:pt idx="138">
                  <c:v>39.552133823933602</c:v>
                </c:pt>
                <c:pt idx="139">
                  <c:v>39.790561898028166</c:v>
                </c:pt>
                <c:pt idx="140">
                  <c:v>40.100079133752516</c:v>
                </c:pt>
                <c:pt idx="141">
                  <c:v>40.3614068969014</c:v>
                </c:pt>
                <c:pt idx="142">
                  <c:v>40.63271491944667</c:v>
                </c:pt>
                <c:pt idx="143">
                  <c:v>40.883731362816896</c:v>
                </c:pt>
                <c:pt idx="144">
                  <c:v>41.172286823933597</c:v>
                </c:pt>
                <c:pt idx="145">
                  <c:v>41.408615490724337</c:v>
                </c:pt>
                <c:pt idx="146">
                  <c:v>41.717745143561366</c:v>
                </c:pt>
                <c:pt idx="147">
                  <c:v>41.995900463812873</c:v>
                </c:pt>
                <c:pt idx="148">
                  <c:v>42.287265900885302</c:v>
                </c:pt>
                <c:pt idx="149">
                  <c:v>42.515358431277654</c:v>
                </c:pt>
                <c:pt idx="150">
                  <c:v>42.825489339909453</c:v>
                </c:pt>
                <c:pt idx="151">
                  <c:v>43.080583478249494</c:v>
                </c:pt>
                <c:pt idx="152">
                  <c:v>43.385675809325953</c:v>
                </c:pt>
                <c:pt idx="153">
                  <c:v>43.609278837907439</c:v>
                </c:pt>
                <c:pt idx="154">
                  <c:v>43.91634138200201</c:v>
                </c:pt>
                <c:pt idx="155">
                  <c:v>44.145241376740437</c:v>
                </c:pt>
                <c:pt idx="156">
                  <c:v>44.490093252535203</c:v>
                </c:pt>
                <c:pt idx="157">
                  <c:v>44.737855614557333</c:v>
                </c:pt>
                <c:pt idx="158">
                  <c:v>45.017464370653919</c:v>
                </c:pt>
                <c:pt idx="159">
                  <c:v>45.266001898450696</c:v>
                </c:pt>
                <c:pt idx="160">
                  <c:v>45.560403401488927</c:v>
                </c:pt>
                <c:pt idx="161">
                  <c:v>45.818436710080476</c:v>
                </c:pt>
                <c:pt idx="162">
                  <c:v>46.107282858370212</c:v>
                </c:pt>
                <c:pt idx="163">
                  <c:v>46.352461334466796</c:v>
                </c:pt>
                <c:pt idx="164">
                  <c:v>46.67008551229376</c:v>
                </c:pt>
                <c:pt idx="165">
                  <c:v>46.903216620241437</c:v>
                </c:pt>
                <c:pt idx="166">
                  <c:v>47.19083542271629</c:v>
                </c:pt>
                <c:pt idx="167">
                  <c:v>47.469216832997979</c:v>
                </c:pt>
                <c:pt idx="168">
                  <c:v>47.538755663058346</c:v>
                </c:pt>
                <c:pt idx="169">
                  <c:v>47.898497181529173</c:v>
                </c:pt>
                <c:pt idx="170">
                  <c:v>48.304635601710253</c:v>
                </c:pt>
                <c:pt idx="171">
                  <c:v>48.550201660694164</c:v>
                </c:pt>
                <c:pt idx="172">
                  <c:v>48.856497113651905</c:v>
                </c:pt>
                <c:pt idx="173">
                  <c:v>48.965827787022121</c:v>
                </c:pt>
                <c:pt idx="174">
                  <c:v>49.14133823875251</c:v>
                </c:pt>
                <c:pt idx="175">
                  <c:v>49.5512394428169</c:v>
                </c:pt>
                <c:pt idx="176">
                  <c:v>49.97690235104627</c:v>
                </c:pt>
                <c:pt idx="177">
                  <c:v>50.229993977796781</c:v>
                </c:pt>
                <c:pt idx="178">
                  <c:v>50.297691789144864</c:v>
                </c:pt>
                <c:pt idx="179">
                  <c:v>50.544937373973838</c:v>
                </c:pt>
                <c:pt idx="180">
                  <c:v>50.799966915171019</c:v>
                </c:pt>
                <c:pt idx="181">
                  <c:v>51.210901673611673</c:v>
                </c:pt>
                <c:pt idx="182">
                  <c:v>51.634045293058342</c:v>
                </c:pt>
                <c:pt idx="183">
                  <c:v>51.730359641066393</c:v>
                </c:pt>
                <c:pt idx="184">
                  <c:v>51.885182856076455</c:v>
                </c:pt>
                <c:pt idx="185">
                  <c:v>52.157524432997981</c:v>
                </c:pt>
                <c:pt idx="186">
                  <c:v>52.447266866720312</c:v>
                </c:pt>
                <c:pt idx="187">
                  <c:v>52.865678745070412</c:v>
                </c:pt>
                <c:pt idx="188">
                  <c:v>53.081400921569404</c:v>
                </c:pt>
                <c:pt idx="189">
                  <c:v>53.306005205945667</c:v>
                </c:pt>
                <c:pt idx="190">
                  <c:v>53.550537710553321</c:v>
                </c:pt>
                <c:pt idx="191">
                  <c:v>53.840837294688122</c:v>
                </c:pt>
                <c:pt idx="192">
                  <c:v>54.0818492547183</c:v>
                </c:pt>
                <c:pt idx="193">
                  <c:v>54.395888290814881</c:v>
                </c:pt>
                <c:pt idx="194">
                  <c:v>54.625886437072431</c:v>
                </c:pt>
                <c:pt idx="195">
                  <c:v>54.952360424205231</c:v>
                </c:pt>
                <c:pt idx="196">
                  <c:v>55.197183615985914</c:v>
                </c:pt>
                <c:pt idx="197">
                  <c:v>55.514161822323935</c:v>
                </c:pt>
                <c:pt idx="198">
                  <c:v>55.74965072618712</c:v>
                </c:pt>
                <c:pt idx="199">
                  <c:v>56.051093318380275</c:v>
                </c:pt>
                <c:pt idx="200">
                  <c:v>56.306833428209245</c:v>
                </c:pt>
                <c:pt idx="201">
                  <c:v>56.598844836760549</c:v>
                </c:pt>
                <c:pt idx="202">
                  <c:v>56.85368058650905</c:v>
                </c:pt>
                <c:pt idx="203">
                  <c:v>57.148017492404421</c:v>
                </c:pt>
                <c:pt idx="204">
                  <c:v>57.421909400875244</c:v>
                </c:pt>
                <c:pt idx="205">
                  <c:v>57.703003891388327</c:v>
                </c:pt>
                <c:pt idx="206">
                  <c:v>57.986100893480881</c:v>
                </c:pt>
                <c:pt idx="207">
                  <c:v>58.288609338621718</c:v>
                </c:pt>
                <c:pt idx="208">
                  <c:v>58.497387321690134</c:v>
                </c:pt>
                <c:pt idx="209">
                  <c:v>58.847729955090543</c:v>
                </c:pt>
                <c:pt idx="210">
                  <c:v>59.107345893812877</c:v>
                </c:pt>
                <c:pt idx="211">
                  <c:v>59.53172493372233</c:v>
                </c:pt>
                <c:pt idx="212">
                  <c:v>60.082060338038225</c:v>
                </c:pt>
                <c:pt idx="213">
                  <c:v>60.636352317676049</c:v>
                </c:pt>
                <c:pt idx="214">
                  <c:v>61.168858909074437</c:v>
                </c:pt>
                <c:pt idx="215">
                  <c:v>61.691934316830974</c:v>
                </c:pt>
                <c:pt idx="216">
                  <c:v>62.260970595553317</c:v>
                </c:pt>
                <c:pt idx="217">
                  <c:v>62.8557811364185</c:v>
                </c:pt>
                <c:pt idx="218">
                  <c:v>63.360882387686111</c:v>
                </c:pt>
                <c:pt idx="219">
                  <c:v>63.791551574909455</c:v>
                </c:pt>
                <c:pt idx="220">
                  <c:v>64.223423884014068</c:v>
                </c:pt>
                <c:pt idx="221">
                  <c:v>65.052980461529174</c:v>
                </c:pt>
                <c:pt idx="222">
                  <c:v>65.46272017272635</c:v>
                </c:pt>
                <c:pt idx="223">
                  <c:v>65.927173668470815</c:v>
                </c:pt>
                <c:pt idx="224">
                  <c:v>66.693683429315897</c:v>
                </c:pt>
                <c:pt idx="225">
                  <c:v>67.151548015945664</c:v>
                </c:pt>
                <c:pt idx="226">
                  <c:v>67.569685356408442</c:v>
                </c:pt>
                <c:pt idx="227">
                  <c:v>68.256934416378272</c:v>
                </c:pt>
                <c:pt idx="228">
                  <c:v>68.682500428893363</c:v>
                </c:pt>
                <c:pt idx="229">
                  <c:v>69.258190213883296</c:v>
                </c:pt>
                <c:pt idx="230">
                  <c:v>69.862625729828963</c:v>
                </c:pt>
                <c:pt idx="231">
                  <c:v>70.333765030422526</c:v>
                </c:pt>
                <c:pt idx="232">
                  <c:v>70.868903955603614</c:v>
                </c:pt>
                <c:pt idx="233">
                  <c:v>71.398721690714282</c:v>
                </c:pt>
                <c:pt idx="234">
                  <c:v>71.991222883531179</c:v>
                </c:pt>
                <c:pt idx="235">
                  <c:v>72.493336516690121</c:v>
                </c:pt>
                <c:pt idx="236">
                  <c:v>73.036533936116683</c:v>
                </c:pt>
                <c:pt idx="237">
                  <c:v>73.590519079305835</c:v>
                </c:pt>
                <c:pt idx="238">
                  <c:v>74.117050434486913</c:v>
                </c:pt>
                <c:pt idx="239">
                  <c:v>74.701307416267596</c:v>
                </c:pt>
                <c:pt idx="240">
                  <c:v>75.257601907494958</c:v>
                </c:pt>
                <c:pt idx="241">
                  <c:v>75.775477244818916</c:v>
                </c:pt>
                <c:pt idx="242">
                  <c:v>76.313539190975845</c:v>
                </c:pt>
                <c:pt idx="243">
                  <c:v>76.899693713973846</c:v>
                </c:pt>
                <c:pt idx="244">
                  <c:v>77.4859774312676</c:v>
                </c:pt>
                <c:pt idx="245">
                  <c:v>77.995002959285713</c:v>
                </c:pt>
                <c:pt idx="246">
                  <c:v>78.545112273581495</c:v>
                </c:pt>
                <c:pt idx="247">
                  <c:v>79.062987610905424</c:v>
                </c:pt>
                <c:pt idx="248">
                  <c:v>79.612192565120708</c:v>
                </c:pt>
                <c:pt idx="249">
                  <c:v>80.178063583581476</c:v>
                </c:pt>
                <c:pt idx="250">
                  <c:v>80.713993823832979</c:v>
                </c:pt>
                <c:pt idx="251">
                  <c:v>81.28813327727363</c:v>
                </c:pt>
                <c:pt idx="252">
                  <c:v>81.830361739476842</c:v>
                </c:pt>
                <c:pt idx="253">
                  <c:v>82.386171752102612</c:v>
                </c:pt>
                <c:pt idx="254">
                  <c:v>82.904983748078465</c:v>
                </c:pt>
                <c:pt idx="255">
                  <c:v>83.268512274356141</c:v>
                </c:pt>
                <c:pt idx="256">
                  <c:v>83.752958587474836</c:v>
                </c:pt>
                <c:pt idx="257">
                  <c:v>84.536425099738423</c:v>
                </c:pt>
                <c:pt idx="258">
                  <c:v>84.902658631599593</c:v>
                </c:pt>
                <c:pt idx="259">
                  <c:v>85.40148588484908</c:v>
                </c:pt>
                <c:pt idx="260">
                  <c:v>85.995214423480874</c:v>
                </c:pt>
                <c:pt idx="261">
                  <c:v>86.436009213682098</c:v>
                </c:pt>
                <c:pt idx="262">
                  <c:v>87.007128750432599</c:v>
                </c:pt>
                <c:pt idx="263">
                  <c:v>87.66324198495974</c:v>
                </c:pt>
                <c:pt idx="264">
                  <c:v>88.06187098667003</c:v>
                </c:pt>
                <c:pt idx="265">
                  <c:v>88.596703075402402</c:v>
                </c:pt>
                <c:pt idx="266">
                  <c:v>89.133634571458742</c:v>
                </c:pt>
                <c:pt idx="267">
                  <c:v>89.684809738692152</c:v>
                </c:pt>
                <c:pt idx="268">
                  <c:v>90.212406946830981</c:v>
                </c:pt>
                <c:pt idx="269">
                  <c:v>90.766488985734398</c:v>
                </c:pt>
                <c:pt idx="270">
                  <c:v>91.337010998863178</c:v>
                </c:pt>
                <c:pt idx="271">
                  <c:v>91.879562446810866</c:v>
                </c:pt>
                <c:pt idx="272">
                  <c:v>92.40845159790743</c:v>
                </c:pt>
                <c:pt idx="273">
                  <c:v>92.98236496132796</c:v>
                </c:pt>
                <c:pt idx="274">
                  <c:v>93.50540807051307</c:v>
                </c:pt>
                <c:pt idx="275">
                  <c:v>94.075372933239436</c:v>
                </c:pt>
                <c:pt idx="276">
                  <c:v>94.607136657434594</c:v>
                </c:pt>
                <c:pt idx="277">
                  <c:v>95.176754310482877</c:v>
                </c:pt>
                <c:pt idx="278">
                  <c:v>95.689041994486914</c:v>
                </c:pt>
                <c:pt idx="279">
                  <c:v>96.25284590420523</c:v>
                </c:pt>
                <c:pt idx="280">
                  <c:v>96.81051308483903</c:v>
                </c:pt>
                <c:pt idx="281">
                  <c:v>97.381463054074445</c:v>
                </c:pt>
                <c:pt idx="282">
                  <c:v>97.881089697032166</c:v>
                </c:pt>
                <c:pt idx="283">
                  <c:v>98.451530963722334</c:v>
                </c:pt>
                <c:pt idx="284">
                  <c:v>99.017434280754514</c:v>
                </c:pt>
                <c:pt idx="285">
                  <c:v>99.540283598500992</c:v>
                </c:pt>
                <c:pt idx="286">
                  <c:v>100.10860930855129</c:v>
                </c:pt>
                <c:pt idx="287">
                  <c:v>100.64189106579477</c:v>
                </c:pt>
                <c:pt idx="288">
                  <c:v>101.05108170120724</c:v>
                </c:pt>
                <c:pt idx="289">
                  <c:v>101.52525706770622</c:v>
                </c:pt>
                <c:pt idx="290">
                  <c:v>102.2852425165996</c:v>
                </c:pt>
                <c:pt idx="291">
                  <c:v>102.6657197197183</c:v>
                </c:pt>
                <c:pt idx="292">
                  <c:v>103.08666703611668</c:v>
                </c:pt>
                <c:pt idx="293">
                  <c:v>103.74911079114688</c:v>
                </c:pt>
                <c:pt idx="294">
                  <c:v>104.2087840978873</c:v>
                </c:pt>
                <c:pt idx="295">
                  <c:v>104.78992426730382</c:v>
                </c:pt>
                <c:pt idx="296">
                  <c:v>105.38728639547283</c:v>
                </c:pt>
                <c:pt idx="297">
                  <c:v>105.82971226368208</c:v>
                </c:pt>
                <c:pt idx="298">
                  <c:v>106.38741174295774</c:v>
                </c:pt>
                <c:pt idx="299">
                  <c:v>107.01994701830986</c:v>
                </c:pt>
                <c:pt idx="300">
                  <c:v>107.53091046086519</c:v>
                </c:pt>
                <c:pt idx="301">
                  <c:v>108.03754589436619</c:v>
                </c:pt>
                <c:pt idx="302">
                  <c:v>108.5582715808853</c:v>
                </c:pt>
                <c:pt idx="303">
                  <c:v>109.1300290143863</c:v>
                </c:pt>
                <c:pt idx="304">
                  <c:v>109.67284692565391</c:v>
                </c:pt>
                <c:pt idx="305">
                  <c:v>110.19756956066396</c:v>
                </c:pt>
              </c:numCache>
            </c:numRef>
          </c:xVal>
          <c:yVal>
            <c:numRef>
              <c:f>'14.50 K'!$K$25:$K$330</c:f>
              <c:numCache>
                <c:formatCode>General</c:formatCode>
                <c:ptCount val="306"/>
                <c:pt idx="0">
                  <c:v>0.16442868682831679</c:v>
                </c:pt>
                <c:pt idx="1">
                  <c:v>0.18327832655336629</c:v>
                </c:pt>
                <c:pt idx="2">
                  <c:v>0.20527487071811881</c:v>
                </c:pt>
                <c:pt idx="3">
                  <c:v>0.21442950181554452</c:v>
                </c:pt>
                <c:pt idx="4">
                  <c:v>0.22743034945059401</c:v>
                </c:pt>
                <c:pt idx="5">
                  <c:v>0.2446588565853465</c:v>
                </c:pt>
                <c:pt idx="6">
                  <c:v>0.2632859879156435</c:v>
                </c:pt>
                <c:pt idx="7">
                  <c:v>0.28709438615178218</c:v>
                </c:pt>
                <c:pt idx="8">
                  <c:v>0.31249213006465348</c:v>
                </c:pt>
                <c:pt idx="9">
                  <c:v>0.31926274264712873</c:v>
                </c:pt>
                <c:pt idx="10">
                  <c:v>0.33210465571445547</c:v>
                </c:pt>
                <c:pt idx="11">
                  <c:v>0.35025498334168315</c:v>
                </c:pt>
                <c:pt idx="12">
                  <c:v>0.36843709788257417</c:v>
                </c:pt>
                <c:pt idx="13">
                  <c:v>0.39348518574653463</c:v>
                </c:pt>
                <c:pt idx="14">
                  <c:v>0.40190871783267323</c:v>
                </c:pt>
                <c:pt idx="15">
                  <c:v>0.41691214102019802</c:v>
                </c:pt>
                <c:pt idx="16">
                  <c:v>0.4341088612415841</c:v>
                </c:pt>
                <c:pt idx="17">
                  <c:v>0.45041554788396032</c:v>
                </c:pt>
                <c:pt idx="18">
                  <c:v>0.46789835032702964</c:v>
                </c:pt>
                <c:pt idx="19">
                  <c:v>0.49142066634138615</c:v>
                </c:pt>
                <c:pt idx="20">
                  <c:v>0.50127460953663361</c:v>
                </c:pt>
                <c:pt idx="21">
                  <c:v>0.51545157297227717</c:v>
                </c:pt>
                <c:pt idx="22">
                  <c:v>0.53112252134396032</c:v>
                </c:pt>
                <c:pt idx="23">
                  <c:v>0.55089398156148506</c:v>
                </c:pt>
                <c:pt idx="24">
                  <c:v>0.56545238795950492</c:v>
                </c:pt>
                <c:pt idx="25">
                  <c:v>0.58131405781247525</c:v>
                </c:pt>
                <c:pt idx="26">
                  <c:v>0.59876507334207918</c:v>
                </c:pt>
                <c:pt idx="27">
                  <c:v>0.61726505701821777</c:v>
                </c:pt>
                <c:pt idx="28">
                  <c:v>0.63096521675089101</c:v>
                </c:pt>
                <c:pt idx="29">
                  <c:v>0.65054595548715832</c:v>
                </c:pt>
                <c:pt idx="30">
                  <c:v>0.66564473941528712</c:v>
                </c:pt>
                <c:pt idx="31">
                  <c:v>0.68341362408018824</c:v>
                </c:pt>
                <c:pt idx="32">
                  <c:v>0.69908457245191091</c:v>
                </c:pt>
                <c:pt idx="33">
                  <c:v>0.71555019366196049</c:v>
                </c:pt>
                <c:pt idx="34">
                  <c:v>0.72988609166530694</c:v>
                </c:pt>
                <c:pt idx="35">
                  <c:v>0.74997542101810688</c:v>
                </c:pt>
                <c:pt idx="36">
                  <c:v>0.76539207408157428</c:v>
                </c:pt>
                <c:pt idx="37">
                  <c:v>0.78163518689689104</c:v>
                </c:pt>
                <c:pt idx="38">
                  <c:v>0.79949943230238607</c:v>
                </c:pt>
                <c:pt idx="39">
                  <c:v>0.81685508709135657</c:v>
                </c:pt>
                <c:pt idx="40">
                  <c:v>0.83131813274883171</c:v>
                </c:pt>
                <c:pt idx="41">
                  <c:v>0.85153460975574258</c:v>
                </c:pt>
                <c:pt idx="42">
                  <c:v>0.86405865368772283</c:v>
                </c:pt>
                <c:pt idx="43">
                  <c:v>0.88468836057059408</c:v>
                </c:pt>
                <c:pt idx="44">
                  <c:v>0.9005500304235643</c:v>
                </c:pt>
                <c:pt idx="45">
                  <c:v>0.91777853755831684</c:v>
                </c:pt>
                <c:pt idx="46">
                  <c:v>0.93449845407663368</c:v>
                </c:pt>
                <c:pt idx="47">
                  <c:v>0.95020118936188125</c:v>
                </c:pt>
                <c:pt idx="48">
                  <c:v>0.96593571156069302</c:v>
                </c:pt>
                <c:pt idx="49">
                  <c:v>0.9870422221465347</c:v>
                </c:pt>
                <c:pt idx="50">
                  <c:v>1.0008059557063365</c:v>
                </c:pt>
                <c:pt idx="51">
                  <c:v>1.0215628102432672</c:v>
                </c:pt>
                <c:pt idx="52">
                  <c:v>1.0368523156526732</c:v>
                </c:pt>
                <c:pt idx="53">
                  <c:v>1.0535086583438613</c:v>
                </c:pt>
                <c:pt idx="54">
                  <c:v>1.0701967879487129</c:v>
                </c:pt>
                <c:pt idx="55">
                  <c:v>1.0890464276736633</c:v>
                </c:pt>
                <c:pt idx="56">
                  <c:v>1.1020790622221781</c:v>
                </c:pt>
                <c:pt idx="57">
                  <c:v>1.1199433076277228</c:v>
                </c:pt>
                <c:pt idx="58">
                  <c:v>1.136536076491881</c:v>
                </c:pt>
                <c:pt idx="59">
                  <c:v>1.1573565048559404</c:v>
                </c:pt>
                <c:pt idx="60">
                  <c:v>1.1728685186599999</c:v>
                </c:pt>
                <c:pt idx="61">
                  <c:v>1.1883805324640593</c:v>
                </c:pt>
                <c:pt idx="62">
                  <c:v>1.2057679741665344</c:v>
                </c:pt>
                <c:pt idx="63">
                  <c:v>1.2255076474704949</c:v>
                </c:pt>
                <c:pt idx="64">
                  <c:v>1.2402885622632671</c:v>
                </c:pt>
                <c:pt idx="65">
                  <c:v>1.2585660375447525</c:v>
                </c:pt>
                <c:pt idx="66">
                  <c:v>1.2739826906082179</c:v>
                </c:pt>
                <c:pt idx="67">
                  <c:v>1.2922601658896038</c:v>
                </c:pt>
                <c:pt idx="68">
                  <c:v>1.3078039666072276</c:v>
                </c:pt>
                <c:pt idx="69">
                  <c:v>1.3248735391743565</c:v>
                </c:pt>
                <c:pt idx="70">
                  <c:v>1.3405127006325741</c:v>
                </c:pt>
                <c:pt idx="71">
                  <c:v>1.3615238504778218</c:v>
                </c:pt>
                <c:pt idx="72">
                  <c:v>1.3771630119360394</c:v>
                </c:pt>
                <c:pt idx="73">
                  <c:v>1.3945504536385147</c:v>
                </c:pt>
                <c:pt idx="74">
                  <c:v>1.4091724338636633</c:v>
                </c:pt>
                <c:pt idx="75">
                  <c:v>1.4304696659306928</c:v>
                </c:pt>
                <c:pt idx="76">
                  <c:v>1.4442016125769306</c:v>
                </c:pt>
                <c:pt idx="77">
                  <c:v>1.459522904899802</c:v>
                </c:pt>
                <c:pt idx="78">
                  <c:v>1.475289214012079</c:v>
                </c:pt>
                <c:pt idx="79">
                  <c:v>1.4962685769438613</c:v>
                </c:pt>
                <c:pt idx="80">
                  <c:v>1.5130838542027722</c:v>
                </c:pt>
                <c:pt idx="81">
                  <c:v>1.5312023949165343</c:v>
                </c:pt>
                <c:pt idx="82">
                  <c:v>1.5449025546492079</c:v>
                </c:pt>
                <c:pt idx="83">
                  <c:v>1.5654051138779206</c:v>
                </c:pt>
                <c:pt idx="84">
                  <c:v>1.5810760622496038</c:v>
                </c:pt>
                <c:pt idx="85">
                  <c:v>1.6018964906136632</c:v>
                </c:pt>
                <c:pt idx="86">
                  <c:v>1.6149609120757422</c:v>
                </c:pt>
                <c:pt idx="87">
                  <c:v>1.6343509293307921</c:v>
                </c:pt>
                <c:pt idx="88">
                  <c:v>1.6497675823942572</c:v>
                </c:pt>
                <c:pt idx="89">
                  <c:v>1.669443681871188</c:v>
                </c:pt>
                <c:pt idx="90">
                  <c:v>1.6847967611075245</c:v>
                </c:pt>
                <c:pt idx="91">
                  <c:v>1.7047271558926731</c:v>
                </c:pt>
                <c:pt idx="92">
                  <c:v>1.7189676931554454</c:v>
                </c:pt>
                <c:pt idx="93">
                  <c:v>1.7374676768316832</c:v>
                </c:pt>
                <c:pt idx="94">
                  <c:v>1.7495149170603961</c:v>
                </c:pt>
                <c:pt idx="95">
                  <c:v>1.7701128370297028</c:v>
                </c:pt>
                <c:pt idx="96">
                  <c:v>1.7830818977514851</c:v>
                </c:pt>
                <c:pt idx="97">
                  <c:v>1.7997064535287126</c:v>
                </c:pt>
                <c:pt idx="98">
                  <c:v>1.8197322090544552</c:v>
                </c:pt>
                <c:pt idx="99">
                  <c:v>1.8410612280356433</c:v>
                </c:pt>
                <c:pt idx="100">
                  <c:v>1.8553335522118812</c:v>
                </c:pt>
                <c:pt idx="101">
                  <c:v>1.8736428144069306</c:v>
                </c:pt>
                <c:pt idx="102">
                  <c:v>1.8757725376128709</c:v>
                </c:pt>
                <c:pt idx="103">
                  <c:v>1.9022828235</c:v>
                </c:pt>
                <c:pt idx="104">
                  <c:v>1.9236754163069305</c:v>
                </c:pt>
                <c:pt idx="105">
                  <c:v>1.9436058110920791</c:v>
                </c:pt>
                <c:pt idx="106">
                  <c:v>1.961597204152475</c:v>
                </c:pt>
                <c:pt idx="107">
                  <c:v>1.9607707443999995</c:v>
                </c:pt>
                <c:pt idx="108">
                  <c:v>1.9820044026405941</c:v>
                </c:pt>
                <c:pt idx="109">
                  <c:v>2.0053677840871287</c:v>
                </c:pt>
                <c:pt idx="110">
                  <c:v>2.028604017879208</c:v>
                </c:pt>
                <c:pt idx="111">
                  <c:v>2.0475490183455447</c:v>
                </c:pt>
                <c:pt idx="112">
                  <c:v>2.0490747901950495</c:v>
                </c:pt>
                <c:pt idx="113">
                  <c:v>2.0618849163485149</c:v>
                </c:pt>
                <c:pt idx="114">
                  <c:v>2.0841039689079208</c:v>
                </c:pt>
                <c:pt idx="115">
                  <c:v>2.1090884829445544</c:v>
                </c:pt>
                <c:pt idx="116">
                  <c:v>2.1300042720495052</c:v>
                </c:pt>
                <c:pt idx="117">
                  <c:v>2.1341047838950495</c:v>
                </c:pt>
                <c:pt idx="118">
                  <c:v>2.1491717809099011</c:v>
                </c:pt>
                <c:pt idx="119">
                  <c:v>2.1682121421158413</c:v>
                </c:pt>
                <c:pt idx="120">
                  <c:v>2.1871571425821785</c:v>
                </c:pt>
                <c:pt idx="121">
                  <c:v>2.2123641650128714</c:v>
                </c:pt>
                <c:pt idx="122">
                  <c:v>2.222567764257426</c:v>
                </c:pt>
                <c:pt idx="123">
                  <c:v>2.2358546941138613</c:v>
                </c:pt>
                <c:pt idx="124">
                  <c:v>2.2531785619891092</c:v>
                </c:pt>
                <c:pt idx="125">
                  <c:v>2.2696759701128713</c:v>
                </c:pt>
                <c:pt idx="126">
                  <c:v>2.2896063648980198</c:v>
                </c:pt>
                <c:pt idx="127">
                  <c:v>2.30346545919901</c:v>
                </c:pt>
                <c:pt idx="128">
                  <c:v>2.3216157868257428</c:v>
                </c:pt>
                <c:pt idx="129">
                  <c:v>2.337827112727723</c:v>
                </c:pt>
                <c:pt idx="130">
                  <c:v>2.3578528682534654</c:v>
                </c:pt>
                <c:pt idx="131">
                  <c:v>2.3746045716851483</c:v>
                </c:pt>
                <c:pt idx="132">
                  <c:v>2.39459854029703</c:v>
                </c:pt>
                <c:pt idx="133">
                  <c:v>2.4069636496613862</c:v>
                </c:pt>
                <c:pt idx="134">
                  <c:v>2.4255907809920791</c:v>
                </c:pt>
                <c:pt idx="135">
                  <c:v>2.4426921404732673</c:v>
                </c:pt>
                <c:pt idx="136">
                  <c:v>2.4634489950099012</c:v>
                </c:pt>
                <c:pt idx="137">
                  <c:v>2.47657699029901</c:v>
                </c:pt>
                <c:pt idx="138">
                  <c:v>2.4968570411326731</c:v>
                </c:pt>
                <c:pt idx="139">
                  <c:v>2.5118286774069309</c:v>
                </c:pt>
                <c:pt idx="140">
                  <c:v>2.5312504815752477</c:v>
                </c:pt>
                <c:pt idx="141">
                  <c:v>2.5471757252554457</c:v>
                </c:pt>
                <c:pt idx="142">
                  <c:v>2.5650081837475249</c:v>
                </c:pt>
                <c:pt idx="143">
                  <c:v>2.5789626387881186</c:v>
                </c:pt>
                <c:pt idx="144">
                  <c:v>2.5970811795019806</c:v>
                </c:pt>
                <c:pt idx="145">
                  <c:v>2.612434258738614</c:v>
                </c:pt>
                <c:pt idx="146">
                  <c:v>2.6339222122871289</c:v>
                </c:pt>
                <c:pt idx="147">
                  <c:v>2.6476223720198022</c:v>
                </c:pt>
                <c:pt idx="148">
                  <c:v>2.6668534547069309</c:v>
                </c:pt>
                <c:pt idx="149">
                  <c:v>2.6829694198683174</c:v>
                </c:pt>
                <c:pt idx="150">
                  <c:v>2.7035037660099013</c:v>
                </c:pt>
                <c:pt idx="151">
                  <c:v>2.7196833049990099</c:v>
                </c:pt>
                <c:pt idx="152">
                  <c:v>2.7341781375693071</c:v>
                </c:pt>
                <c:pt idx="153">
                  <c:v>2.7518834484069306</c:v>
                </c:pt>
                <c:pt idx="154">
                  <c:v>2.770733088132673</c:v>
                </c:pt>
                <c:pt idx="155">
                  <c:v>2.7873894308237621</c:v>
                </c:pt>
                <c:pt idx="156">
                  <c:v>2.8068430219059408</c:v>
                </c:pt>
                <c:pt idx="157">
                  <c:v>2.8230225608940596</c:v>
                </c:pt>
                <c:pt idx="158">
                  <c:v>2.8397424774128708</c:v>
                </c:pt>
                <c:pt idx="159">
                  <c:v>2.8562716724495045</c:v>
                </c:pt>
                <c:pt idx="160">
                  <c:v>2.874167704768317</c:v>
                </c:pt>
                <c:pt idx="161">
                  <c:v>2.8923180323960396</c:v>
                </c:pt>
                <c:pt idx="162">
                  <c:v>2.9106590815039604</c:v>
                </c:pt>
                <c:pt idx="163">
                  <c:v>2.9255035701237628</c:v>
                </c:pt>
                <c:pt idx="164">
                  <c:v>2.9482312133000002</c:v>
                </c:pt>
                <c:pt idx="165">
                  <c:v>2.9594837806910892</c:v>
                </c:pt>
                <c:pt idx="166">
                  <c:v>2.9790327325138617</c:v>
                </c:pt>
                <c:pt idx="167">
                  <c:v>2.9965473218702967</c:v>
                </c:pt>
                <c:pt idx="168">
                  <c:v>2.997596290016832</c:v>
                </c:pt>
                <c:pt idx="169">
                  <c:v>3.0206735892415844</c:v>
                </c:pt>
                <c:pt idx="170">
                  <c:v>3.0472792358683174</c:v>
                </c:pt>
                <c:pt idx="171">
                  <c:v>3.0680678773198018</c:v>
                </c:pt>
                <c:pt idx="172">
                  <c:v>3.0828805790257423</c:v>
                </c:pt>
                <c:pt idx="173">
                  <c:v>3.0880936328445547</c:v>
                </c:pt>
                <c:pt idx="174">
                  <c:v>3.1000455123336637</c:v>
                </c:pt>
                <c:pt idx="175">
                  <c:v>3.1273504710584157</c:v>
                </c:pt>
                <c:pt idx="176">
                  <c:v>3.155291168053465</c:v>
                </c:pt>
                <c:pt idx="177">
                  <c:v>3.1702628043277228</c:v>
                </c:pt>
                <c:pt idx="178">
                  <c:v>3.1714071332148515</c:v>
                </c:pt>
                <c:pt idx="179">
                  <c:v>3.1909878719514855</c:v>
                </c:pt>
                <c:pt idx="180">
                  <c:v>3.2072945585930692</c:v>
                </c:pt>
                <c:pt idx="181">
                  <c:v>3.2345995173178217</c:v>
                </c:pt>
                <c:pt idx="182">
                  <c:v>3.2581536202465347</c:v>
                </c:pt>
                <c:pt idx="183">
                  <c:v>3.2641931338178218</c:v>
                </c:pt>
                <c:pt idx="184">
                  <c:v>3.2736974209633667</c:v>
                </c:pt>
                <c:pt idx="185">
                  <c:v>3.2951535875980196</c:v>
                </c:pt>
                <c:pt idx="186">
                  <c:v>3.3111106181920795</c:v>
                </c:pt>
                <c:pt idx="187">
                  <c:v>3.3388605937059403</c:v>
                </c:pt>
                <c:pt idx="188">
                  <c:v>3.3484920285069308</c:v>
                </c:pt>
                <c:pt idx="189">
                  <c:v>3.3655933879871287</c:v>
                </c:pt>
                <c:pt idx="190">
                  <c:v>3.3806285980881192</c:v>
                </c:pt>
                <c:pt idx="191">
                  <c:v>3.3979842528772277</c:v>
                </c:pt>
                <c:pt idx="192">
                  <c:v>3.4141002180386142</c:v>
                </c:pt>
                <c:pt idx="193">
                  <c:v>3.4351113678841583</c:v>
                </c:pt>
                <c:pt idx="194">
                  <c:v>3.4492883313198019</c:v>
                </c:pt>
                <c:pt idx="195">
                  <c:v>3.4703948419049504</c:v>
                </c:pt>
                <c:pt idx="196">
                  <c:v>3.4856525604009896</c:v>
                </c:pt>
                <c:pt idx="197">
                  <c:v>3.5038346749415843</c:v>
                </c:pt>
                <c:pt idx="198">
                  <c:v>3.5209996082495052</c:v>
                </c:pt>
                <c:pt idx="199">
                  <c:v>3.5418200366138612</c:v>
                </c:pt>
                <c:pt idx="200">
                  <c:v>3.5552341141247528</c:v>
                </c:pt>
                <c:pt idx="201">
                  <c:v>3.5738930323683169</c:v>
                </c:pt>
                <c:pt idx="202">
                  <c:v>3.588578586420792</c:v>
                </c:pt>
                <c:pt idx="203">
                  <c:v>3.6095579493524754</c:v>
                </c:pt>
                <c:pt idx="204">
                  <c:v>3.626246078957426</c:v>
                </c:pt>
                <c:pt idx="205">
                  <c:v>3.6452864401633662</c:v>
                </c:pt>
                <c:pt idx="206">
                  <c:v>3.6617520613732673</c:v>
                </c:pt>
                <c:pt idx="207">
                  <c:v>3.6814281608504951</c:v>
                </c:pt>
                <c:pt idx="208">
                  <c:v>3.6948104514475246</c:v>
                </c:pt>
                <c:pt idx="209">
                  <c:v>3.7153447975900988</c:v>
                </c:pt>
                <c:pt idx="210">
                  <c:v>3.7318422057138614</c:v>
                </c:pt>
                <c:pt idx="211">
                  <c:v>3.7589246560435647</c:v>
                </c:pt>
                <c:pt idx="212">
                  <c:v>3.7937949001891091</c:v>
                </c:pt>
                <c:pt idx="213">
                  <c:v>3.8284108490267328</c:v>
                </c:pt>
                <c:pt idx="214">
                  <c:v>3.8607063531762376</c:v>
                </c:pt>
                <c:pt idx="215">
                  <c:v>3.8953858758405939</c:v>
                </c:pt>
                <c:pt idx="216">
                  <c:v>3.9297475293693069</c:v>
                </c:pt>
                <c:pt idx="217">
                  <c:v>3.9663978406732676</c:v>
                </c:pt>
                <c:pt idx="218">
                  <c:v>4.0020309707435642</c:v>
                </c:pt>
                <c:pt idx="219">
                  <c:v>4.0293359294683162</c:v>
                </c:pt>
                <c:pt idx="220">
                  <c:v>4.0629982708990093</c:v>
                </c:pt>
                <c:pt idx="221">
                  <c:v>4.1076906713267327</c:v>
                </c:pt>
                <c:pt idx="222">
                  <c:v>4.1355360075811882</c:v>
                </c:pt>
                <c:pt idx="223">
                  <c:v>4.1710419899980202</c:v>
                </c:pt>
                <c:pt idx="224">
                  <c:v>4.2112842225306935</c:v>
                </c:pt>
                <c:pt idx="225">
                  <c:v>4.2429439884089106</c:v>
                </c:pt>
                <c:pt idx="226">
                  <c:v>4.2714886367613856</c:v>
                </c:pt>
                <c:pt idx="227">
                  <c:v>4.3123666075653464</c:v>
                </c:pt>
                <c:pt idx="228">
                  <c:v>4.339321910240594</c:v>
                </c:pt>
                <c:pt idx="229">
                  <c:v>4.3809945538831681</c:v>
                </c:pt>
                <c:pt idx="230">
                  <c:v>4.4119550076633667</c:v>
                </c:pt>
                <c:pt idx="231">
                  <c:v>4.4429472483584158</c:v>
                </c:pt>
                <c:pt idx="232">
                  <c:v>4.4782068821950496</c:v>
                </c:pt>
                <c:pt idx="233">
                  <c:v>4.5099302219009898</c:v>
                </c:pt>
                <c:pt idx="234">
                  <c:v>4.5487579367811879</c:v>
                </c:pt>
                <c:pt idx="235">
                  <c:v>4.5823249174722775</c:v>
                </c:pt>
                <c:pt idx="236">
                  <c:v>4.6156376028544548</c:v>
                </c:pt>
                <c:pt idx="237">
                  <c:v>4.6495860265079214</c:v>
                </c:pt>
                <c:pt idx="238">
                  <c:v>4.6840430407772287</c:v>
                </c:pt>
                <c:pt idx="239">
                  <c:v>4.7212019426970295</c:v>
                </c:pt>
                <c:pt idx="240">
                  <c:v>4.7556271700534651</c:v>
                </c:pt>
                <c:pt idx="241">
                  <c:v>4.7868419191425744</c:v>
                </c:pt>
                <c:pt idx="242">
                  <c:v>4.8225068361267329</c:v>
                </c:pt>
                <c:pt idx="243">
                  <c:v>4.8583942615049507</c:v>
                </c:pt>
                <c:pt idx="244">
                  <c:v>4.8955213765118808</c:v>
                </c:pt>
                <c:pt idx="245">
                  <c:v>4.927626159180198</c:v>
                </c:pt>
                <c:pt idx="246">
                  <c:v>4.9640539620881192</c:v>
                </c:pt>
                <c:pt idx="247">
                  <c:v>4.9986699109257424</c:v>
                </c:pt>
                <c:pt idx="248">
                  <c:v>5.0311243496425737</c:v>
                </c:pt>
                <c:pt idx="249">
                  <c:v>5.0656767246534651</c:v>
                </c:pt>
                <c:pt idx="250">
                  <c:v>5.0991483446029706</c:v>
                </c:pt>
                <c:pt idx="251">
                  <c:v>5.1371654931891086</c:v>
                </c:pt>
                <c:pt idx="252">
                  <c:v>5.1713364252366336</c:v>
                </c:pt>
                <c:pt idx="253">
                  <c:v>5.2076370804910894</c:v>
                </c:pt>
                <c:pt idx="254">
                  <c:v>5.2406636836524747</c:v>
                </c:pt>
                <c:pt idx="255">
                  <c:v>5.262819162384158</c:v>
                </c:pt>
                <c:pt idx="256">
                  <c:v>5.3005820156613854</c:v>
                </c:pt>
                <c:pt idx="257">
                  <c:v>5.3454015637425742</c:v>
                </c:pt>
                <c:pt idx="258">
                  <c:v>5.3680338461782178</c:v>
                </c:pt>
                <c:pt idx="259">
                  <c:v>5.4047159443950497</c:v>
                </c:pt>
                <c:pt idx="260">
                  <c:v>5.4344367085485148</c:v>
                </c:pt>
                <c:pt idx="261">
                  <c:v>5.4639985381346543</c:v>
                </c:pt>
                <c:pt idx="262">
                  <c:v>5.5098034805356439</c:v>
                </c:pt>
                <c:pt idx="263">
                  <c:v>5.5402235567861391</c:v>
                </c:pt>
                <c:pt idx="264">
                  <c:v>5.5678145977326725</c:v>
                </c:pt>
                <c:pt idx="265">
                  <c:v>5.6032887932356434</c:v>
                </c:pt>
                <c:pt idx="266">
                  <c:v>5.6366332655316835</c:v>
                </c:pt>
                <c:pt idx="267">
                  <c:v>5.6720438872069296</c:v>
                </c:pt>
                <c:pt idx="268">
                  <c:v>5.7065644753039608</c:v>
                </c:pt>
                <c:pt idx="269">
                  <c:v>5.7387964056267329</c:v>
                </c:pt>
                <c:pt idx="270">
                  <c:v>5.7760188813732674</c:v>
                </c:pt>
                <c:pt idx="271">
                  <c:v>5.811620224529702</c:v>
                </c:pt>
                <c:pt idx="272">
                  <c:v>5.8458865173188119</c:v>
                </c:pt>
                <c:pt idx="273">
                  <c:v>5.882981845411881</c:v>
                </c:pt>
                <c:pt idx="274">
                  <c:v>5.9139740861059416</c:v>
                </c:pt>
                <c:pt idx="275">
                  <c:v>5.9514826440752477</c:v>
                </c:pt>
                <c:pt idx="276">
                  <c:v>5.9847317556306932</c:v>
                </c:pt>
                <c:pt idx="277">
                  <c:v>6.0190934091594057</c:v>
                </c:pt>
                <c:pt idx="278">
                  <c:v>6.0516749955306928</c:v>
                </c:pt>
                <c:pt idx="279">
                  <c:v>6.0895967833752485</c:v>
                </c:pt>
                <c:pt idx="280">
                  <c:v>6.1267238983821786</c:v>
                </c:pt>
                <c:pt idx="281">
                  <c:v>6.1618802247495053</c:v>
                </c:pt>
                <c:pt idx="282">
                  <c:v>6.1913466935940589</c:v>
                </c:pt>
                <c:pt idx="283">
                  <c:v>6.2280923656386138</c:v>
                </c:pt>
                <c:pt idx="284">
                  <c:v>6.2645837423742572</c:v>
                </c:pt>
                <c:pt idx="285">
                  <c:v>6.2995493472603963</c:v>
                </c:pt>
                <c:pt idx="286">
                  <c:v>6.3346420998009911</c:v>
                </c:pt>
                <c:pt idx="287">
                  <c:v>6.3696077046871284</c:v>
                </c:pt>
                <c:pt idx="288">
                  <c:v>6.3977709100772291</c:v>
                </c:pt>
                <c:pt idx="289">
                  <c:v>6.4315286122495054</c:v>
                </c:pt>
                <c:pt idx="290">
                  <c:v>6.4769521116871278</c:v>
                </c:pt>
                <c:pt idx="291">
                  <c:v>6.4995208202960395</c:v>
                </c:pt>
                <c:pt idx="292">
                  <c:v>6.5317845375316823</c:v>
                </c:pt>
                <c:pt idx="293">
                  <c:v>6.5677037498237612</c:v>
                </c:pt>
                <c:pt idx="294">
                  <c:v>6.5970430710148511</c:v>
                </c:pt>
                <c:pt idx="295">
                  <c:v>6.6397646828029711</c:v>
                </c:pt>
                <c:pt idx="296">
                  <c:v>6.6756838950950508</c:v>
                </c:pt>
                <c:pt idx="297">
                  <c:v>6.7005094745643579</c:v>
                </c:pt>
                <c:pt idx="298">
                  <c:v>6.7434853816613867</c:v>
                </c:pt>
                <c:pt idx="299">
                  <c:v>6.7801039060504937</c:v>
                </c:pt>
                <c:pt idx="300">
                  <c:v>6.809379653414851</c:v>
                </c:pt>
                <c:pt idx="301">
                  <c:v>6.8400540249742585</c:v>
                </c:pt>
                <c:pt idx="302">
                  <c:v>6.8730488412207933</c:v>
                </c:pt>
                <c:pt idx="303">
                  <c:v>6.911479219682179</c:v>
                </c:pt>
                <c:pt idx="304">
                  <c:v>6.9447601181514846</c:v>
                </c:pt>
                <c:pt idx="305">
                  <c:v>6.9789310501990105</c:v>
                </c:pt>
              </c:numCache>
            </c:numRef>
          </c:yVal>
          <c:smooth val="0"/>
          <c:extLst>
            <c:ext xmlns:c16="http://schemas.microsoft.com/office/drawing/2014/chart" uri="{C3380CC4-5D6E-409C-BE32-E72D297353CC}">
              <c16:uniqueId val="{0000000A-8563-49A7-9657-512AC8EE7FB8}"/>
            </c:ext>
          </c:extLst>
        </c:ser>
        <c:ser>
          <c:idx val="1"/>
          <c:order val="12"/>
          <c:tx>
            <c:v>16 k</c:v>
          </c:tx>
          <c:xVal>
            <c:numRef>
              <c:f>'16.00 K'!$J$14:$J$300</c:f>
              <c:numCache>
                <c:formatCode>General</c:formatCode>
                <c:ptCount val="287"/>
                <c:pt idx="0">
                  <c:v>0.78951014087323945</c:v>
                </c:pt>
                <c:pt idx="1">
                  <c:v>0.90333043014587533</c:v>
                </c:pt>
                <c:pt idx="2">
                  <c:v>1.0942151945030183</c:v>
                </c:pt>
                <c:pt idx="3">
                  <c:v>1.1962787910130785</c:v>
                </c:pt>
                <c:pt idx="4">
                  <c:v>1.3186905096116701</c:v>
                </c:pt>
                <c:pt idx="5">
                  <c:v>1.4933613735110665</c:v>
                </c:pt>
                <c:pt idx="6">
                  <c:v>1.7033992115181085</c:v>
                </c:pt>
                <c:pt idx="7">
                  <c:v>1.991373586985915</c:v>
                </c:pt>
                <c:pt idx="8">
                  <c:v>2.2080326393229375</c:v>
                </c:pt>
                <c:pt idx="9">
                  <c:v>2.351955229844064</c:v>
                </c:pt>
                <c:pt idx="10">
                  <c:v>2.5129314845915496</c:v>
                </c:pt>
                <c:pt idx="11">
                  <c:v>2.7202239410472835</c:v>
                </c:pt>
                <c:pt idx="12">
                  <c:v>2.9852663059064386</c:v>
                </c:pt>
                <c:pt idx="13">
                  <c:v>3.3338167178470823</c:v>
                </c:pt>
                <c:pt idx="14">
                  <c:v>3.5242896749728367</c:v>
                </c:pt>
                <c:pt idx="15">
                  <c:v>3.6985406569879271</c:v>
                </c:pt>
                <c:pt idx="16">
                  <c:v>3.968137125363179</c:v>
                </c:pt>
                <c:pt idx="17">
                  <c:v>4.2308216919486918</c:v>
                </c:pt>
                <c:pt idx="18">
                  <c:v>4.594504001030181</c:v>
                </c:pt>
                <c:pt idx="19">
                  <c:v>5.000852769284708</c:v>
                </c:pt>
                <c:pt idx="20">
                  <c:v>5.1551432124889329</c:v>
                </c:pt>
                <c:pt idx="21">
                  <c:v>5.3310414234356127</c:v>
                </c:pt>
                <c:pt idx="22">
                  <c:v>5.6209860138993948</c:v>
                </c:pt>
                <c:pt idx="23">
                  <c:v>5.8691039089587518</c:v>
                </c:pt>
                <c:pt idx="24">
                  <c:v>6.2167338106136807</c:v>
                </c:pt>
                <c:pt idx="25">
                  <c:v>6.4363643347484905</c:v>
                </c:pt>
                <c:pt idx="26">
                  <c:v>6.6519494584195167</c:v>
                </c:pt>
                <c:pt idx="27">
                  <c:v>6.9019729712615687</c:v>
                </c:pt>
                <c:pt idx="28">
                  <c:v>7.1724738006187119</c:v>
                </c:pt>
                <c:pt idx="29">
                  <c:v>7.4142934674114684</c:v>
                </c:pt>
                <c:pt idx="30">
                  <c:v>7.7659606948782685</c:v>
                </c:pt>
                <c:pt idx="31">
                  <c:v>7.9825228513963777</c:v>
                </c:pt>
                <c:pt idx="32">
                  <c:v>8.1896215162122719</c:v>
                </c:pt>
                <c:pt idx="33">
                  <c:v>8.4270485725231374</c:v>
                </c:pt>
                <c:pt idx="34">
                  <c:v>8.7050103799788729</c:v>
                </c:pt>
                <c:pt idx="35">
                  <c:v>8.9521270182364177</c:v>
                </c:pt>
                <c:pt idx="36">
                  <c:v>9.2288937772525141</c:v>
                </c:pt>
                <c:pt idx="37">
                  <c:v>9.4431627327092542</c:v>
                </c:pt>
                <c:pt idx="38">
                  <c:v>9.7372415447987919</c:v>
                </c:pt>
                <c:pt idx="39">
                  <c:v>9.9817419959356126</c:v>
                </c:pt>
                <c:pt idx="40">
                  <c:v>10.26196470584507</c:v>
                </c:pt>
                <c:pt idx="41">
                  <c:v>10.530107736931587</c:v>
                </c:pt>
                <c:pt idx="42">
                  <c:v>10.803257052022131</c:v>
                </c:pt>
                <c:pt idx="43">
                  <c:v>11.063099341227364</c:v>
                </c:pt>
                <c:pt idx="44">
                  <c:v>11.342062405492957</c:v>
                </c:pt>
                <c:pt idx="45">
                  <c:v>11.595283480372233</c:v>
                </c:pt>
                <c:pt idx="46">
                  <c:v>11.902992304406437</c:v>
                </c:pt>
                <c:pt idx="47">
                  <c:v>12.127047737625753</c:v>
                </c:pt>
                <c:pt idx="48">
                  <c:v>12.407851822454727</c:v>
                </c:pt>
                <c:pt idx="49">
                  <c:v>12.645989448108651</c:v>
                </c:pt>
                <c:pt idx="50">
                  <c:v>12.937742760543259</c:v>
                </c:pt>
                <c:pt idx="51">
                  <c:v>13.170002039808853</c:v>
                </c:pt>
                <c:pt idx="52">
                  <c:v>13.46763369862173</c:v>
                </c:pt>
                <c:pt idx="53">
                  <c:v>13.693497853802816</c:v>
                </c:pt>
                <c:pt idx="54">
                  <c:v>13.989288492042252</c:v>
                </c:pt>
                <c:pt idx="55">
                  <c:v>14.233918137605633</c:v>
                </c:pt>
                <c:pt idx="56">
                  <c:v>14.525170821629777</c:v>
                </c:pt>
                <c:pt idx="57">
                  <c:v>14.785554112505029</c:v>
                </c:pt>
                <c:pt idx="58">
                  <c:v>15.068699846297784</c:v>
                </c:pt>
                <c:pt idx="59">
                  <c:v>15.323729643148893</c:v>
                </c:pt>
                <c:pt idx="60">
                  <c:v>15.584379397525149</c:v>
                </c:pt>
                <c:pt idx="61">
                  <c:v>15.847774533450702</c:v>
                </c:pt>
                <c:pt idx="62">
                  <c:v>16.138332797444669</c:v>
                </c:pt>
                <c:pt idx="63">
                  <c:v>16.385707824547286</c:v>
                </c:pt>
                <c:pt idx="64">
                  <c:v>16.659115528490943</c:v>
                </c:pt>
                <c:pt idx="65">
                  <c:v>16.931651170060359</c:v>
                </c:pt>
                <c:pt idx="66">
                  <c:v>17.191073577384305</c:v>
                </c:pt>
                <c:pt idx="67">
                  <c:v>17.438965382203218</c:v>
                </c:pt>
                <c:pt idx="68">
                  <c:v>17.753101628923538</c:v>
                </c:pt>
                <c:pt idx="69">
                  <c:v>17.995849880653921</c:v>
                </c:pt>
                <c:pt idx="70">
                  <c:v>18.278398090231388</c:v>
                </c:pt>
                <c:pt idx="71">
                  <c:v>18.538337275271626</c:v>
                </c:pt>
                <c:pt idx="72">
                  <c:v>18.807255472907443</c:v>
                </c:pt>
                <c:pt idx="73">
                  <c:v>19.067356150975854</c:v>
                </c:pt>
                <c:pt idx="74">
                  <c:v>19.385303633259557</c:v>
                </c:pt>
                <c:pt idx="75">
                  <c:v>19.615980280814892</c:v>
                </c:pt>
                <c:pt idx="76">
                  <c:v>19.905731079637825</c:v>
                </c:pt>
                <c:pt idx="77">
                  <c:v>20.160793175100604</c:v>
                </c:pt>
                <c:pt idx="78">
                  <c:v>20.462946638812877</c:v>
                </c:pt>
                <c:pt idx="79">
                  <c:v>20.706478131750504</c:v>
                </c:pt>
                <c:pt idx="80">
                  <c:v>20.974491968410465</c:v>
                </c:pt>
                <c:pt idx="81">
                  <c:v>21.22587202272636</c:v>
                </c:pt>
                <c:pt idx="82">
                  <c:v>21.515913509004026</c:v>
                </c:pt>
                <c:pt idx="83">
                  <c:v>21.780697485010062</c:v>
                </c:pt>
                <c:pt idx="84">
                  <c:v>22.057399646820926</c:v>
                </c:pt>
                <c:pt idx="85">
                  <c:v>22.294083835181087</c:v>
                </c:pt>
                <c:pt idx="86">
                  <c:v>22.606572852967808</c:v>
                </c:pt>
                <c:pt idx="87">
                  <c:v>22.83909052109658</c:v>
                </c:pt>
                <c:pt idx="88">
                  <c:v>23.113854766509057</c:v>
                </c:pt>
                <c:pt idx="89">
                  <c:v>23.36407207098592</c:v>
                </c:pt>
                <c:pt idx="90">
                  <c:v>23.629437421911469</c:v>
                </c:pt>
                <c:pt idx="91">
                  <c:v>23.901553181599599</c:v>
                </c:pt>
                <c:pt idx="92">
                  <c:v>24.176155933973845</c:v>
                </c:pt>
                <c:pt idx="93">
                  <c:v>24.443782187354127</c:v>
                </c:pt>
                <c:pt idx="94">
                  <c:v>24.722389966941652</c:v>
                </c:pt>
                <c:pt idx="95">
                  <c:v>24.990242310563382</c:v>
                </c:pt>
                <c:pt idx="96">
                  <c:v>25.284159629627762</c:v>
                </c:pt>
                <c:pt idx="97">
                  <c:v>25.527626525352115</c:v>
                </c:pt>
                <c:pt idx="98">
                  <c:v>25.820986693450703</c:v>
                </c:pt>
                <c:pt idx="99">
                  <c:v>26.069282230845072</c:v>
                </c:pt>
                <c:pt idx="100">
                  <c:v>26.335503494839035</c:v>
                </c:pt>
                <c:pt idx="101">
                  <c:v>26.608717407142858</c:v>
                </c:pt>
                <c:pt idx="102">
                  <c:v>26.887002200663986</c:v>
                </c:pt>
                <c:pt idx="103">
                  <c:v>27.159150258953723</c:v>
                </c:pt>
                <c:pt idx="104">
                  <c:v>27.413986264164993</c:v>
                </c:pt>
                <c:pt idx="105">
                  <c:v>27.681192635653922</c:v>
                </c:pt>
                <c:pt idx="106">
                  <c:v>27.99439222279678</c:v>
                </c:pt>
                <c:pt idx="107">
                  <c:v>28.24312379137827</c:v>
                </c:pt>
                <c:pt idx="108">
                  <c:v>28.517532752122737</c:v>
                </c:pt>
                <c:pt idx="109">
                  <c:v>28.793492045975857</c:v>
                </c:pt>
                <c:pt idx="110">
                  <c:v>29.069322145402413</c:v>
                </c:pt>
                <c:pt idx="111">
                  <c:v>29.306926844044266</c:v>
                </c:pt>
                <c:pt idx="112">
                  <c:v>29.553268315744468</c:v>
                </c:pt>
                <c:pt idx="113">
                  <c:v>29.703489134537225</c:v>
                </c:pt>
                <c:pt idx="114">
                  <c:v>30.036754230955736</c:v>
                </c:pt>
                <c:pt idx="115">
                  <c:v>30.410126121981893</c:v>
                </c:pt>
                <c:pt idx="116">
                  <c:v>30.709372711116703</c:v>
                </c:pt>
                <c:pt idx="117">
                  <c:v>30.936464213350103</c:v>
                </c:pt>
                <c:pt idx="118">
                  <c:v>31.023767346690143</c:v>
                </c:pt>
                <c:pt idx="119">
                  <c:v>31.289681773923537</c:v>
                </c:pt>
                <c:pt idx="120">
                  <c:v>31.669933268138834</c:v>
                </c:pt>
                <c:pt idx="121">
                  <c:v>32.038621861227362</c:v>
                </c:pt>
                <c:pt idx="122">
                  <c:v>32.312352551227363</c:v>
                </c:pt>
                <c:pt idx="123">
                  <c:v>32.390418283118713</c:v>
                </c:pt>
                <c:pt idx="124">
                  <c:v>32.565993507997987</c:v>
                </c:pt>
                <c:pt idx="125">
                  <c:v>32.8993474255835</c:v>
                </c:pt>
                <c:pt idx="126">
                  <c:v>33.323492726016099</c:v>
                </c:pt>
                <c:pt idx="127">
                  <c:v>33.678712800201211</c:v>
                </c:pt>
                <c:pt idx="128">
                  <c:v>33.763044461740442</c:v>
                </c:pt>
                <c:pt idx="129">
                  <c:v>33.967559238038227</c:v>
                </c:pt>
                <c:pt idx="130">
                  <c:v>34.22433315963783</c:v>
                </c:pt>
                <c:pt idx="131">
                  <c:v>34.536079309486922</c:v>
                </c:pt>
                <c:pt idx="132">
                  <c:v>34.969171323913478</c:v>
                </c:pt>
                <c:pt idx="133">
                  <c:v>35.141096806257544</c:v>
                </c:pt>
                <c:pt idx="134">
                  <c:v>35.324811279979876</c:v>
                </c:pt>
                <c:pt idx="135">
                  <c:v>35.62864427123742</c:v>
                </c:pt>
                <c:pt idx="136">
                  <c:v>35.879572145060358</c:v>
                </c:pt>
                <c:pt idx="137">
                  <c:v>36.172843491991948</c:v>
                </c:pt>
                <c:pt idx="138">
                  <c:v>36.416407283531193</c:v>
                </c:pt>
                <c:pt idx="139">
                  <c:v>36.722533475845076</c:v>
                </c:pt>
                <c:pt idx="140">
                  <c:v>36.964950666861164</c:v>
                </c:pt>
                <c:pt idx="141">
                  <c:v>37.287040445432595</c:v>
                </c:pt>
                <c:pt idx="142">
                  <c:v>37.529796771820926</c:v>
                </c:pt>
                <c:pt idx="143">
                  <c:v>37.824424660221325</c:v>
                </c:pt>
                <c:pt idx="144">
                  <c:v>38.061625626287722</c:v>
                </c:pt>
                <c:pt idx="145">
                  <c:v>38.351279529295773</c:v>
                </c:pt>
                <c:pt idx="146">
                  <c:v>38.600011097877264</c:v>
                </c:pt>
                <c:pt idx="147">
                  <c:v>38.887178008179077</c:v>
                </c:pt>
                <c:pt idx="148">
                  <c:v>39.132356730050297</c:v>
                </c:pt>
                <c:pt idx="149">
                  <c:v>39.425498882555331</c:v>
                </c:pt>
                <c:pt idx="150">
                  <c:v>39.677654103420522</c:v>
                </c:pt>
                <c:pt idx="151">
                  <c:v>39.996893529969817</c:v>
                </c:pt>
                <c:pt idx="152">
                  <c:v>40.25124505608651</c:v>
                </c:pt>
                <c:pt idx="153">
                  <c:v>40.539994598108642</c:v>
                </c:pt>
                <c:pt idx="154">
                  <c:v>40.727051977595565</c:v>
                </c:pt>
                <c:pt idx="155">
                  <c:v>41.064871177535203</c:v>
                </c:pt>
                <c:pt idx="156">
                  <c:v>41.297744130331985</c:v>
                </c:pt>
                <c:pt idx="157">
                  <c:v>41.627997381690129</c:v>
                </c:pt>
                <c:pt idx="158">
                  <c:v>41.882316609195172</c:v>
                </c:pt>
                <c:pt idx="159">
                  <c:v>42.172487289909448</c:v>
                </c:pt>
                <c:pt idx="160">
                  <c:v>42.416470963329978</c:v>
                </c:pt>
                <c:pt idx="161">
                  <c:v>42.711228046166994</c:v>
                </c:pt>
                <c:pt idx="162">
                  <c:v>42.966548530472835</c:v>
                </c:pt>
                <c:pt idx="163">
                  <c:v>43.260336655110663</c:v>
                </c:pt>
                <c:pt idx="164">
                  <c:v>43.500283002726356</c:v>
                </c:pt>
                <c:pt idx="165">
                  <c:v>43.828146157203214</c:v>
                </c:pt>
                <c:pt idx="166">
                  <c:v>44.053073652806837</c:v>
                </c:pt>
                <c:pt idx="167">
                  <c:v>44.368695635432587</c:v>
                </c:pt>
                <c:pt idx="168">
                  <c:v>44.616942724919504</c:v>
                </c:pt>
                <c:pt idx="169">
                  <c:v>44.893128109014079</c:v>
                </c:pt>
                <c:pt idx="170">
                  <c:v>45.15142006512071</c:v>
                </c:pt>
                <c:pt idx="171">
                  <c:v>45.458935097515095</c:v>
                </c:pt>
                <c:pt idx="172">
                  <c:v>45.707505173058351</c:v>
                </c:pt>
                <c:pt idx="173">
                  <c:v>45.970480427102615</c:v>
                </c:pt>
                <c:pt idx="174">
                  <c:v>46.246665811207237</c:v>
                </c:pt>
                <c:pt idx="175">
                  <c:v>46.544071379768603</c:v>
                </c:pt>
                <c:pt idx="176">
                  <c:v>46.806626751931582</c:v>
                </c:pt>
                <c:pt idx="177">
                  <c:v>47.078613317183098</c:v>
                </c:pt>
                <c:pt idx="178">
                  <c:v>47.364359088802814</c:v>
                </c:pt>
                <c:pt idx="179">
                  <c:v>47.425887934164983</c:v>
                </c:pt>
                <c:pt idx="180">
                  <c:v>47.758692775442647</c:v>
                </c:pt>
                <c:pt idx="181">
                  <c:v>48.201119087152911</c:v>
                </c:pt>
                <c:pt idx="182">
                  <c:v>48.447436334899386</c:v>
                </c:pt>
                <c:pt idx="183">
                  <c:v>48.734732439627763</c:v>
                </c:pt>
                <c:pt idx="184">
                  <c:v>48.880762514225346</c:v>
                </c:pt>
                <c:pt idx="185">
                  <c:v>49.044589120995973</c:v>
                </c:pt>
                <c:pt idx="186">
                  <c:v>49.440796126810859</c:v>
                </c:pt>
                <c:pt idx="187">
                  <c:v>49.855477935543249</c:v>
                </c:pt>
                <c:pt idx="188">
                  <c:v>50.112284155744462</c:v>
                </c:pt>
                <c:pt idx="189">
                  <c:v>50.203430823259552</c:v>
                </c:pt>
                <c:pt idx="190">
                  <c:v>50.42677568714285</c:v>
                </c:pt>
                <c:pt idx="191">
                  <c:v>50.659034966408441</c:v>
                </c:pt>
                <c:pt idx="192">
                  <c:v>51.085505766509051</c:v>
                </c:pt>
                <c:pt idx="193">
                  <c:v>51.510006351609654</c:v>
                </c:pt>
                <c:pt idx="194">
                  <c:v>51.618981849909453</c:v>
                </c:pt>
                <c:pt idx="195">
                  <c:v>51.791093049245475</c:v>
                </c:pt>
                <c:pt idx="196">
                  <c:v>52.102419317203214</c:v>
                </c:pt>
                <c:pt idx="197">
                  <c:v>52.357659054999992</c:v>
                </c:pt>
                <c:pt idx="198">
                  <c:v>52.80940351467806</c:v>
                </c:pt>
                <c:pt idx="199">
                  <c:v>52.979584872273641</c:v>
                </c:pt>
                <c:pt idx="200">
                  <c:v>53.210261519828975</c:v>
                </c:pt>
                <c:pt idx="201">
                  <c:v>53.447914666378267</c:v>
                </c:pt>
                <c:pt idx="202">
                  <c:v>53.727846688832983</c:v>
                </c:pt>
                <c:pt idx="203">
                  <c:v>54.000673017857139</c:v>
                </c:pt>
                <c:pt idx="204">
                  <c:v>54.295107114627761</c:v>
                </c:pt>
                <c:pt idx="205">
                  <c:v>54.533244740281688</c:v>
                </c:pt>
                <c:pt idx="206">
                  <c:v>54.847058000935611</c:v>
                </c:pt>
                <c:pt idx="207">
                  <c:v>55.090847882726358</c:v>
                </c:pt>
                <c:pt idx="208">
                  <c:v>55.410604086981884</c:v>
                </c:pt>
                <c:pt idx="209">
                  <c:v>55.663663668832989</c:v>
                </c:pt>
                <c:pt idx="210">
                  <c:v>55.935811727122733</c:v>
                </c:pt>
                <c:pt idx="211">
                  <c:v>56.209703910160961</c:v>
                </c:pt>
                <c:pt idx="212">
                  <c:v>56.50323364594567</c:v>
                </c:pt>
                <c:pt idx="213">
                  <c:v>56.736849466690138</c:v>
                </c:pt>
                <c:pt idx="214">
                  <c:v>57.062871600603614</c:v>
                </c:pt>
                <c:pt idx="215">
                  <c:v>57.295356970120729</c:v>
                </c:pt>
                <c:pt idx="216">
                  <c:v>57.571316263973841</c:v>
                </c:pt>
                <c:pt idx="217">
                  <c:v>57.874147998430573</c:v>
                </c:pt>
                <c:pt idx="218">
                  <c:v>58.162348464134801</c:v>
                </c:pt>
                <c:pt idx="219">
                  <c:v>58.410886241086516</c:v>
                </c:pt>
                <c:pt idx="220">
                  <c:v>58.732806451971825</c:v>
                </c:pt>
                <c:pt idx="221">
                  <c:v>58.985478450543248</c:v>
                </c:pt>
                <c:pt idx="222">
                  <c:v>59.43045635216297</c:v>
                </c:pt>
                <c:pt idx="223">
                  <c:v>59.980816532102608</c:v>
                </c:pt>
                <c:pt idx="224">
                  <c:v>60.528689719356137</c:v>
                </c:pt>
                <c:pt idx="225">
                  <c:v>61.072251042625751</c:v>
                </c:pt>
                <c:pt idx="226">
                  <c:v>61.621456547394367</c:v>
                </c:pt>
                <c:pt idx="227">
                  <c:v>62.18506723064386</c:v>
                </c:pt>
                <c:pt idx="228">
                  <c:v>62.724227868792752</c:v>
                </c:pt>
                <c:pt idx="229">
                  <c:v>63.287136057354118</c:v>
                </c:pt>
                <c:pt idx="230">
                  <c:v>63.87030354684105</c:v>
                </c:pt>
                <c:pt idx="231">
                  <c:v>64.38285013323943</c:v>
                </c:pt>
                <c:pt idx="232">
                  <c:v>64.947849656569417</c:v>
                </c:pt>
                <c:pt idx="233">
                  <c:v>65.491079919134805</c:v>
                </c:pt>
                <c:pt idx="234">
                  <c:v>66.057048400663973</c:v>
                </c:pt>
                <c:pt idx="235">
                  <c:v>66.627797075955726</c:v>
                </c:pt>
                <c:pt idx="236">
                  <c:v>67.226031865372221</c:v>
                </c:pt>
                <c:pt idx="237">
                  <c:v>67.847618547273626</c:v>
                </c:pt>
                <c:pt idx="238">
                  <c:v>68.28549075546276</c:v>
                </c:pt>
                <c:pt idx="239">
                  <c:v>68.802559146770619</c:v>
                </c:pt>
                <c:pt idx="240">
                  <c:v>69.469266981941644</c:v>
                </c:pt>
                <c:pt idx="241">
                  <c:v>69.906913099889337</c:v>
                </c:pt>
                <c:pt idx="242">
                  <c:v>70.522371121217304</c:v>
                </c:pt>
                <c:pt idx="243">
                  <c:v>71.095073862193146</c:v>
                </c:pt>
                <c:pt idx="244">
                  <c:v>71.545736318551292</c:v>
                </c:pt>
                <c:pt idx="245">
                  <c:v>72.151851967957725</c:v>
                </c:pt>
                <c:pt idx="246">
                  <c:v>72.917878018088516</c:v>
                </c:pt>
                <c:pt idx="247">
                  <c:v>73.301004088269622</c:v>
                </c:pt>
                <c:pt idx="248">
                  <c:v>73.785289393993949</c:v>
                </c:pt>
                <c:pt idx="249">
                  <c:v>74.297755233873232</c:v>
                </c:pt>
                <c:pt idx="250">
                  <c:v>74.113604728963779</c:v>
                </c:pt>
                <c:pt idx="251">
                  <c:v>73.497444212947684</c:v>
                </c:pt>
                <c:pt idx="252">
                  <c:v>72.605679687746473</c:v>
                </c:pt>
                <c:pt idx="253">
                  <c:v>71.527318038209245</c:v>
                </c:pt>
                <c:pt idx="254">
                  <c:v>70.324114199919521</c:v>
                </c:pt>
                <c:pt idx="255">
                  <c:v>68.990698529577458</c:v>
                </c:pt>
                <c:pt idx="256">
                  <c:v>67.582640779627766</c:v>
                </c:pt>
                <c:pt idx="257">
                  <c:v>66.100554623611657</c:v>
                </c:pt>
                <c:pt idx="258">
                  <c:v>64.607777628832991</c:v>
                </c:pt>
                <c:pt idx="259">
                  <c:v>63.107491208058349</c:v>
                </c:pt>
                <c:pt idx="260">
                  <c:v>61.576755276006025</c:v>
                </c:pt>
                <c:pt idx="261">
                  <c:v>60.004321842977859</c:v>
                </c:pt>
                <c:pt idx="262">
                  <c:v>58.366734046006037</c:v>
                </c:pt>
                <c:pt idx="263">
                  <c:v>56.77492952374245</c:v>
                </c:pt>
                <c:pt idx="264">
                  <c:v>55.159094838239433</c:v>
                </c:pt>
                <c:pt idx="265">
                  <c:v>53.588639694859147</c:v>
                </c:pt>
                <c:pt idx="266">
                  <c:v>51.9261981202012</c:v>
                </c:pt>
                <c:pt idx="267">
                  <c:v>50.26638080731388</c:v>
                </c:pt>
                <c:pt idx="268">
                  <c:v>48.650626868329972</c:v>
                </c:pt>
                <c:pt idx="269">
                  <c:v>47.004552612505023</c:v>
                </c:pt>
                <c:pt idx="270">
                  <c:v>45.371696561378265</c:v>
                </c:pt>
                <c:pt idx="271">
                  <c:v>43.730087587907441</c:v>
                </c:pt>
                <c:pt idx="272">
                  <c:v>42.184437774305835</c:v>
                </c:pt>
                <c:pt idx="273">
                  <c:v>40.421345667162967</c:v>
                </c:pt>
                <c:pt idx="274">
                  <c:v>38.841378584175054</c:v>
                </c:pt>
                <c:pt idx="275">
                  <c:v>37.19113780810865</c:v>
                </c:pt>
                <c:pt idx="276">
                  <c:v>35.526096195623744</c:v>
                </c:pt>
                <c:pt idx="277">
                  <c:v>33.872052258651912</c:v>
                </c:pt>
                <c:pt idx="278">
                  <c:v>32.177764257987924</c:v>
                </c:pt>
                <c:pt idx="279">
                  <c:v>30.543842352847083</c:v>
                </c:pt>
                <c:pt idx="280">
                  <c:v>28.884008890663985</c:v>
                </c:pt>
                <c:pt idx="281">
                  <c:v>27.244547774517102</c:v>
                </c:pt>
                <c:pt idx="282">
                  <c:v>25.603407130835013</c:v>
                </c:pt>
                <c:pt idx="283">
                  <c:v>23.943767460281691</c:v>
                </c:pt>
                <c:pt idx="284">
                  <c:v>22.253226097967804</c:v>
                </c:pt>
                <c:pt idx="285">
                  <c:v>20.623696803319916</c:v>
                </c:pt>
                <c:pt idx="286">
                  <c:v>18.929279608229372</c:v>
                </c:pt>
              </c:numCache>
            </c:numRef>
          </c:xVal>
          <c:yVal>
            <c:numRef>
              <c:f>'16.00 K'!$K$14:$K$300</c:f>
              <c:numCache>
                <c:formatCode>General</c:formatCode>
                <c:ptCount val="287"/>
                <c:pt idx="0">
                  <c:v>3.0969326652178164E-2</c:v>
                </c:pt>
                <c:pt idx="1">
                  <c:v>3.9106784673861361E-2</c:v>
                </c:pt>
                <c:pt idx="2">
                  <c:v>5.2457301740792023E-2</c:v>
                </c:pt>
                <c:pt idx="3">
                  <c:v>5.903719943811879E-2</c:v>
                </c:pt>
                <c:pt idx="4">
                  <c:v>6.8573283057326767E-2</c:v>
                </c:pt>
                <c:pt idx="5">
                  <c:v>8.0334452854356461E-2</c:v>
                </c:pt>
                <c:pt idx="6">
                  <c:v>9.3684969921287109E-2</c:v>
                </c:pt>
                <c:pt idx="7">
                  <c:v>0.11386968024861388</c:v>
                </c:pt>
                <c:pt idx="8">
                  <c:v>0.12772878844188112</c:v>
                </c:pt>
                <c:pt idx="9">
                  <c:v>0.1338318819582178</c:v>
                </c:pt>
                <c:pt idx="10">
                  <c:v>0.14870817240425738</c:v>
                </c:pt>
                <c:pt idx="11">
                  <c:v>0.15891178187683164</c:v>
                </c:pt>
                <c:pt idx="12">
                  <c:v>0.17931900082198016</c:v>
                </c:pt>
                <c:pt idx="13">
                  <c:v>0.20052089340207921</c:v>
                </c:pt>
                <c:pt idx="14">
                  <c:v>0.20945302505871283</c:v>
                </c:pt>
                <c:pt idx="15">
                  <c:v>0.22410680688693069</c:v>
                </c:pt>
                <c:pt idx="16">
                  <c:v>0.24117639656534651</c:v>
                </c:pt>
                <c:pt idx="17">
                  <c:v>0.25824598624376233</c:v>
                </c:pt>
                <c:pt idx="18">
                  <c:v>0.28345303394396038</c:v>
                </c:pt>
                <c:pt idx="19">
                  <c:v>0.30996334640534651</c:v>
                </c:pt>
                <c:pt idx="20">
                  <c:v>0.31555784879534654</c:v>
                </c:pt>
                <c:pt idx="21">
                  <c:v>0.32983018727881186</c:v>
                </c:pt>
                <c:pt idx="22">
                  <c:v>0.35030098011475252</c:v>
                </c:pt>
                <c:pt idx="23">
                  <c:v>0.36584479641405943</c:v>
                </c:pt>
                <c:pt idx="24">
                  <c:v>0.38800029735603958</c:v>
                </c:pt>
                <c:pt idx="25">
                  <c:v>0.39839462850099006</c:v>
                </c:pt>
                <c:pt idx="26">
                  <c:v>0.41536885734326723</c:v>
                </c:pt>
                <c:pt idx="27">
                  <c:v>0.43081731280643565</c:v>
                </c:pt>
                <c:pt idx="28">
                  <c:v>0.44833191972039599</c:v>
                </c:pt>
                <c:pt idx="29">
                  <c:v>0.46244532347683165</c:v>
                </c:pt>
                <c:pt idx="30">
                  <c:v>0.48574515445316824</c:v>
                </c:pt>
                <c:pt idx="31">
                  <c:v>0.49582161614415843</c:v>
                </c:pt>
                <c:pt idx="32">
                  <c:v>0.51238261469623758</c:v>
                </c:pt>
                <c:pt idx="33">
                  <c:v>0.52856216990346527</c:v>
                </c:pt>
                <c:pt idx="34">
                  <c:v>0.54540925096415838</c:v>
                </c:pt>
                <c:pt idx="35">
                  <c:v>0.5621927581339603</c:v>
                </c:pt>
                <c:pt idx="36">
                  <c:v>0.57954843032099013</c:v>
                </c:pt>
                <c:pt idx="37">
                  <c:v>0.59461544243940589</c:v>
                </c:pt>
                <c:pt idx="38">
                  <c:v>0.61200290157178217</c:v>
                </c:pt>
                <c:pt idx="39">
                  <c:v>0.62703812674475246</c:v>
                </c:pt>
                <c:pt idx="40">
                  <c:v>0.64576063758386126</c:v>
                </c:pt>
                <c:pt idx="41">
                  <c:v>0.66120909304697029</c:v>
                </c:pt>
                <c:pt idx="42">
                  <c:v>0.67894620857874255</c:v>
                </c:pt>
                <c:pt idx="43">
                  <c:v>0.69557078102159409</c:v>
                </c:pt>
                <c:pt idx="44">
                  <c:v>0.71219535346444551</c:v>
                </c:pt>
                <c:pt idx="45">
                  <c:v>0.72843848256253463</c:v>
                </c:pt>
                <c:pt idx="46">
                  <c:v>0.74560343307714827</c:v>
                </c:pt>
                <c:pt idx="47">
                  <c:v>0.76130618410347517</c:v>
                </c:pt>
                <c:pt idx="48">
                  <c:v>0.78025120356034661</c:v>
                </c:pt>
                <c:pt idx="49">
                  <c:v>0.79655790654922776</c:v>
                </c:pt>
                <c:pt idx="50">
                  <c:v>0.81639296047721788</c:v>
                </c:pt>
                <c:pt idx="51">
                  <c:v>0.82955275587176247</c:v>
                </c:pt>
                <c:pt idx="52">
                  <c:v>0.84970567925376228</c:v>
                </c:pt>
                <c:pt idx="53">
                  <c:v>0.86184829239554461</c:v>
                </c:pt>
                <c:pt idx="54">
                  <c:v>0.88276410246702963</c:v>
                </c:pt>
                <c:pt idx="55">
                  <c:v>0.89611461953396032</c:v>
                </c:pt>
                <c:pt idx="56">
                  <c:v>0.91515499982702986</c:v>
                </c:pt>
                <c:pt idx="57">
                  <c:v>0.93114383336198014</c:v>
                </c:pt>
                <c:pt idx="58">
                  <c:v>0.94907167056613861</c:v>
                </c:pt>
                <c:pt idx="59">
                  <c:v>0.96515586493722771</c:v>
                </c:pt>
                <c:pt idx="60">
                  <c:v>0.98162150265306924</c:v>
                </c:pt>
                <c:pt idx="61">
                  <c:v>0.99729246673396044</c:v>
                </c:pt>
                <c:pt idx="62">
                  <c:v>1.0176678987337624</c:v>
                </c:pt>
                <c:pt idx="63">
                  <c:v>1.0323216805619801</c:v>
                </c:pt>
                <c:pt idx="64">
                  <c:v>1.0529514081248514</c:v>
                </c:pt>
                <c:pt idx="65">
                  <c:v>1.0676687638438613</c:v>
                </c:pt>
                <c:pt idx="66">
                  <c:v>1.0844522710137623</c:v>
                </c:pt>
                <c:pt idx="67">
                  <c:v>1.1002503828762376</c:v>
                </c:pt>
                <c:pt idx="68">
                  <c:v>1.121134406002376</c:v>
                </c:pt>
                <c:pt idx="69">
                  <c:v>1.133849184161386</c:v>
                </c:pt>
                <c:pt idx="70">
                  <c:v>1.1541928292157424</c:v>
                </c:pt>
                <c:pt idx="71">
                  <c:v>1.1690691196616831</c:v>
                </c:pt>
                <c:pt idx="72">
                  <c:v>1.187378400210594</c:v>
                </c:pt>
                <c:pt idx="73">
                  <c:v>1.2012375084038613</c:v>
                </c:pt>
                <c:pt idx="74">
                  <c:v>1.2237108787999011</c:v>
                </c:pt>
                <c:pt idx="75">
                  <c:v>1.2366163786311881</c:v>
                </c:pt>
                <c:pt idx="76">
                  <c:v>1.2563242847776237</c:v>
                </c:pt>
                <c:pt idx="77">
                  <c:v>1.2719952488586139</c:v>
                </c:pt>
                <c:pt idx="78">
                  <c:v>1.293260715329406</c:v>
                </c:pt>
                <c:pt idx="79">
                  <c:v>1.3063251498878219</c:v>
                </c:pt>
                <c:pt idx="80">
                  <c:v>1.324411921818911</c:v>
                </c:pt>
                <c:pt idx="81">
                  <c:v>1.3383981777937624</c:v>
                </c:pt>
                <c:pt idx="82">
                  <c:v>1.3590279053567327</c:v>
                </c:pt>
                <c:pt idx="83">
                  <c:v>1.3744127869291087</c:v>
                </c:pt>
                <c:pt idx="84">
                  <c:v>1.3911645071535643</c:v>
                </c:pt>
                <c:pt idx="85">
                  <c:v>1.4067718973436636</c:v>
                </c:pt>
                <c:pt idx="86">
                  <c:v>1.4258122776367328</c:v>
                </c:pt>
                <c:pt idx="87">
                  <c:v>1.439131007758218</c:v>
                </c:pt>
                <c:pt idx="88">
                  <c:v>1.4580442402697034</c:v>
                </c:pt>
                <c:pt idx="89">
                  <c:v>1.4733337610058415</c:v>
                </c:pt>
                <c:pt idx="90">
                  <c:v>1.4920880587903962</c:v>
                </c:pt>
                <c:pt idx="91">
                  <c:v>1.5067418406186137</c:v>
                </c:pt>
                <c:pt idx="92">
                  <c:v>1.5222538699725743</c:v>
                </c:pt>
                <c:pt idx="93">
                  <c:v>1.5431378930986139</c:v>
                </c:pt>
                <c:pt idx="94">
                  <c:v>1.5606207130672276</c:v>
                </c:pt>
                <c:pt idx="95">
                  <c:v>1.5772770724554457</c:v>
                </c:pt>
                <c:pt idx="96">
                  <c:v>1.5947598924240594</c:v>
                </c:pt>
                <c:pt idx="97">
                  <c:v>1.612051990720297</c:v>
                </c:pt>
                <c:pt idx="98">
                  <c:v>1.6316645360304949</c:v>
                </c:pt>
                <c:pt idx="99">
                  <c:v>1.647208352329802</c:v>
                </c:pt>
                <c:pt idx="100">
                  <c:v>1.6634514814279207</c:v>
                </c:pt>
                <c:pt idx="101">
                  <c:v>1.6775648851843565</c:v>
                </c:pt>
                <c:pt idx="102">
                  <c:v>1.6960013135148515</c:v>
                </c:pt>
                <c:pt idx="103">
                  <c:v>1.7130073293024752</c:v>
                </c:pt>
                <c:pt idx="104">
                  <c:v>1.7304583623256435</c:v>
                </c:pt>
                <c:pt idx="105">
                  <c:v>1.7459386047346535</c:v>
                </c:pt>
                <c:pt idx="106">
                  <c:v>1.7666001192425742</c:v>
                </c:pt>
                <c:pt idx="107">
                  <c:v>1.7833200525217823</c:v>
                </c:pt>
                <c:pt idx="108">
                  <c:v>1.8014386113980199</c:v>
                </c:pt>
                <c:pt idx="109">
                  <c:v>1.8174274449326733</c:v>
                </c:pt>
                <c:pt idx="110">
                  <c:v>1.8326851787237621</c:v>
                </c:pt>
                <c:pt idx="111">
                  <c:v>1.8510898201089108</c:v>
                </c:pt>
                <c:pt idx="112">
                  <c:v>1.8672058014257427</c:v>
                </c:pt>
                <c:pt idx="113">
                  <c:v>1.868699787859406</c:v>
                </c:pt>
                <c:pt idx="114">
                  <c:v>1.8959412000643565</c:v>
                </c:pt>
                <c:pt idx="115">
                  <c:v>1.9164755667910891</c:v>
                </c:pt>
                <c:pt idx="116">
                  <c:v>1.9380271157712874</c:v>
                </c:pt>
                <c:pt idx="117">
                  <c:v>1.9546834751594062</c:v>
                </c:pt>
                <c:pt idx="118">
                  <c:v>1.9552238532306931</c:v>
                </c:pt>
                <c:pt idx="119">
                  <c:v>1.9755357113396037</c:v>
                </c:pt>
                <c:pt idx="120">
                  <c:v>2.0003931026405941</c:v>
                </c:pt>
                <c:pt idx="121">
                  <c:v>2.0210546171485149</c:v>
                </c:pt>
                <c:pt idx="122">
                  <c:v>2.0415889838752475</c:v>
                </c:pt>
                <c:pt idx="123">
                  <c:v>2.0414618360940593</c:v>
                </c:pt>
                <c:pt idx="124">
                  <c:v>2.0578638999188117</c:v>
                </c:pt>
                <c:pt idx="125">
                  <c:v>2.0777943146831683</c:v>
                </c:pt>
                <c:pt idx="126">
                  <c:v>2.1017298845673267</c:v>
                </c:pt>
                <c:pt idx="127">
                  <c:v>2.1267462105950496</c:v>
                </c:pt>
                <c:pt idx="128">
                  <c:v>2.1282719839742574</c:v>
                </c:pt>
                <c:pt idx="129">
                  <c:v>2.1442608175099012</c:v>
                </c:pt>
                <c:pt idx="130">
                  <c:v>2.1605675204980197</c:v>
                </c:pt>
                <c:pt idx="131">
                  <c:v>2.1808475916613861</c:v>
                </c:pt>
                <c:pt idx="132">
                  <c:v>2.2079618560861385</c:v>
                </c:pt>
                <c:pt idx="133">
                  <c:v>2.2155589360356434</c:v>
                </c:pt>
                <c:pt idx="134">
                  <c:v>2.2297677006287131</c:v>
                </c:pt>
                <c:pt idx="135">
                  <c:v>2.2491895242663364</c:v>
                </c:pt>
                <c:pt idx="136">
                  <c:v>2.2663226878356437</c:v>
                </c:pt>
                <c:pt idx="137">
                  <c:v>2.2865391851079209</c:v>
                </c:pt>
                <c:pt idx="138">
                  <c:v>2.2986500113049506</c:v>
                </c:pt>
                <c:pt idx="139">
                  <c:v>2.31734073519802</c:v>
                </c:pt>
                <c:pt idx="140">
                  <c:v>2.3337427990237622</c:v>
                </c:pt>
                <c:pt idx="141">
                  <c:v>2.3527196054257424</c:v>
                </c:pt>
                <c:pt idx="142">
                  <c:v>2.3716646248821784</c:v>
                </c:pt>
                <c:pt idx="143">
                  <c:v>2.3885434928891089</c:v>
                </c:pt>
                <c:pt idx="144">
                  <c:v>2.4026568966455444</c:v>
                </c:pt>
                <c:pt idx="145">
                  <c:v>2.4219515725009901</c:v>
                </c:pt>
                <c:pt idx="146">
                  <c:v>2.4363510587663364</c:v>
                </c:pt>
                <c:pt idx="147">
                  <c:v>2.4546603393148514</c:v>
                </c:pt>
                <c:pt idx="148">
                  <c:v>2.4703630903415843</c:v>
                </c:pt>
                <c:pt idx="149">
                  <c:v>2.4915014090306928</c:v>
                </c:pt>
                <c:pt idx="150">
                  <c:v>2.5051697955514851</c:v>
                </c:pt>
                <c:pt idx="151">
                  <c:v>2.5259266708960397</c:v>
                </c:pt>
                <c:pt idx="152">
                  <c:v>2.541597634977228</c:v>
                </c:pt>
                <c:pt idx="153">
                  <c:v>2.5595572591267328</c:v>
                </c:pt>
                <c:pt idx="154">
                  <c:v>2.5734799412108909</c:v>
                </c:pt>
                <c:pt idx="155">
                  <c:v>2.5941096687742573</c:v>
                </c:pt>
                <c:pt idx="156">
                  <c:v>2.6075873336227722</c:v>
                </c:pt>
                <c:pt idx="157">
                  <c:v>2.6299653431821786</c:v>
                </c:pt>
                <c:pt idx="158">
                  <c:v>2.6439515991574263</c:v>
                </c:pt>
                <c:pt idx="159">
                  <c:v>2.6632780619584158</c:v>
                </c:pt>
                <c:pt idx="160">
                  <c:v>2.6751345925920789</c:v>
                </c:pt>
                <c:pt idx="161">
                  <c:v>2.6941749728851487</c:v>
                </c:pt>
                <c:pt idx="162">
                  <c:v>2.7114352842356433</c:v>
                </c:pt>
                <c:pt idx="163">
                  <c:v>2.7313021251089107</c:v>
                </c:pt>
                <c:pt idx="164">
                  <c:v>2.7430632949059413</c:v>
                </c:pt>
                <c:pt idx="165">
                  <c:v>2.7650916480663366</c:v>
                </c:pt>
                <c:pt idx="166">
                  <c:v>2.780476529638614</c:v>
                </c:pt>
                <c:pt idx="167">
                  <c:v>2.8023777350178212</c:v>
                </c:pt>
                <c:pt idx="168">
                  <c:v>2.8170315168455442</c:v>
                </c:pt>
                <c:pt idx="169">
                  <c:v>2.8335607284524755</c:v>
                </c:pt>
                <c:pt idx="170">
                  <c:v>2.851552139547525</c:v>
                </c:pt>
                <c:pt idx="171">
                  <c:v>2.8703064373316836</c:v>
                </c:pt>
                <c:pt idx="172">
                  <c:v>2.8851509408326739</c:v>
                </c:pt>
                <c:pt idx="173">
                  <c:v>2.9051449294881184</c:v>
                </c:pt>
                <c:pt idx="174">
                  <c:v>2.9194808418623759</c:v>
                </c:pt>
                <c:pt idx="175">
                  <c:v>2.9390298132811883</c:v>
                </c:pt>
                <c:pt idx="176">
                  <c:v>2.953842529836634</c:v>
                </c:pt>
                <c:pt idx="177">
                  <c:v>2.9722153842762373</c:v>
                </c:pt>
                <c:pt idx="178">
                  <c:v>2.9895710564633662</c:v>
                </c:pt>
                <c:pt idx="179">
                  <c:v>2.9900160736990102</c:v>
                </c:pt>
                <c:pt idx="180">
                  <c:v>3.0151595475079205</c:v>
                </c:pt>
                <c:pt idx="181">
                  <c:v>3.0442128156009902</c:v>
                </c:pt>
                <c:pt idx="182">
                  <c:v>3.0584851540851483</c:v>
                </c:pt>
                <c:pt idx="183">
                  <c:v>3.076635499906931</c:v>
                </c:pt>
                <c:pt idx="184">
                  <c:v>3.0839464973485149</c:v>
                </c:pt>
                <c:pt idx="185">
                  <c:v>3.0947858457287132</c:v>
                </c:pt>
                <c:pt idx="186">
                  <c:v>3.1213279451356439</c:v>
                </c:pt>
                <c:pt idx="187">
                  <c:v>3.1463124842178218</c:v>
                </c:pt>
                <c:pt idx="188">
                  <c:v>3.1655435861831687</c:v>
                </c:pt>
                <c:pt idx="189">
                  <c:v>3.1665289814910889</c:v>
                </c:pt>
                <c:pt idx="190">
                  <c:v>3.1853150662207921</c:v>
                </c:pt>
                <c:pt idx="191">
                  <c:v>3.1994920438683168</c:v>
                </c:pt>
                <c:pt idx="192">
                  <c:v>3.2232368920801977</c:v>
                </c:pt>
                <c:pt idx="193">
                  <c:v>3.2515908473742576</c:v>
                </c:pt>
                <c:pt idx="194">
                  <c:v>3.2549920505316834</c:v>
                </c:pt>
                <c:pt idx="195">
                  <c:v>3.2694868976326732</c:v>
                </c:pt>
                <c:pt idx="196">
                  <c:v>3.289671607960396</c:v>
                </c:pt>
                <c:pt idx="197">
                  <c:v>3.3077901668366336</c:v>
                </c:pt>
                <c:pt idx="198">
                  <c:v>3.3360487612950496</c:v>
                </c:pt>
                <c:pt idx="199">
                  <c:v>3.3420882809207919</c:v>
                </c:pt>
                <c:pt idx="200">
                  <c:v>3.3612558089950495</c:v>
                </c:pt>
                <c:pt idx="201">
                  <c:v>3.3740023741000003</c:v>
                </c:pt>
                <c:pt idx="202">
                  <c:v>3.392565950211881</c:v>
                </c:pt>
                <c:pt idx="203">
                  <c:v>3.4097944746168314</c:v>
                </c:pt>
                <c:pt idx="204">
                  <c:v>3.4269594251316833</c:v>
                </c:pt>
                <c:pt idx="205">
                  <c:v>3.4437111453564357</c:v>
                </c:pt>
                <c:pt idx="206">
                  <c:v>3.4640230034653463</c:v>
                </c:pt>
                <c:pt idx="207">
                  <c:v>3.4791535894742576</c:v>
                </c:pt>
                <c:pt idx="208">
                  <c:v>3.4987979217297029</c:v>
                </c:pt>
                <c:pt idx="209">
                  <c:v>3.515168198609901</c:v>
                </c:pt>
                <c:pt idx="210">
                  <c:v>3.534431087520792</c:v>
                </c:pt>
                <c:pt idx="211">
                  <c:v>3.5504834949465347</c:v>
                </c:pt>
                <c:pt idx="212">
                  <c:v>3.5681252496415841</c:v>
                </c:pt>
                <c:pt idx="213">
                  <c:v>3.5836054920504949</c:v>
                </c:pt>
                <c:pt idx="214">
                  <c:v>3.6049663193574255</c:v>
                </c:pt>
                <c:pt idx="215">
                  <c:v>3.6189843622782178</c:v>
                </c:pt>
                <c:pt idx="216">
                  <c:v>3.6399319592950494</c:v>
                </c:pt>
                <c:pt idx="217">
                  <c:v>3.6542996586138616</c:v>
                </c:pt>
                <c:pt idx="218">
                  <c:v>3.6749611731227727</c:v>
                </c:pt>
                <c:pt idx="219">
                  <c:v>3.6900917591316835</c:v>
                </c:pt>
                <c:pt idx="220">
                  <c:v>3.7118022428386137</c:v>
                </c:pt>
                <c:pt idx="221">
                  <c:v>3.7255342032495053</c:v>
                </c:pt>
                <c:pt idx="222">
                  <c:v>3.7532206326910891</c:v>
                </c:pt>
                <c:pt idx="223">
                  <c:v>3.786183695068317</c:v>
                </c:pt>
                <c:pt idx="224">
                  <c:v>3.823565142855446</c:v>
                </c:pt>
                <c:pt idx="225">
                  <c:v>3.857163944140594</c:v>
                </c:pt>
                <c:pt idx="226">
                  <c:v>3.8893323328831686</c:v>
                </c:pt>
                <c:pt idx="227">
                  <c:v>3.9278263237594055</c:v>
                </c:pt>
                <c:pt idx="228">
                  <c:v>3.9593907605386134</c:v>
                </c:pt>
                <c:pt idx="229">
                  <c:v>3.9951510741108907</c:v>
                </c:pt>
                <c:pt idx="230">
                  <c:v>4.0326914566257424</c:v>
                </c:pt>
                <c:pt idx="231">
                  <c:v>4.0652730756574256</c:v>
                </c:pt>
                <c:pt idx="232">
                  <c:v>4.1027816712267322</c:v>
                </c:pt>
                <c:pt idx="233">
                  <c:v>4.1359036683306929</c:v>
                </c:pt>
                <c:pt idx="234">
                  <c:v>4.1716639819029702</c:v>
                </c:pt>
                <c:pt idx="235">
                  <c:v>4.209712955543564</c:v>
                </c:pt>
                <c:pt idx="236">
                  <c:v>4.2540875313188122</c:v>
                </c:pt>
                <c:pt idx="237">
                  <c:v>4.2859698375514848</c:v>
                </c:pt>
                <c:pt idx="238">
                  <c:v>4.3124801500138608</c:v>
                </c:pt>
                <c:pt idx="239">
                  <c:v>4.3558375435356433</c:v>
                </c:pt>
                <c:pt idx="240">
                  <c:v>4.3874019803148512</c:v>
                </c:pt>
                <c:pt idx="241">
                  <c:v>4.4163598875722769</c:v>
                </c:pt>
                <c:pt idx="242">
                  <c:v>4.4645488967950495</c:v>
                </c:pt>
                <c:pt idx="243">
                  <c:v>4.4924260479079203</c:v>
                </c:pt>
                <c:pt idx="244">
                  <c:v>4.521701824619802</c:v>
                </c:pt>
                <c:pt idx="245">
                  <c:v>4.5667598197198016</c:v>
                </c:pt>
                <c:pt idx="246">
                  <c:v>4.6081543693643559</c:v>
                </c:pt>
                <c:pt idx="247">
                  <c:v>4.6285933752544555</c:v>
                </c:pt>
                <c:pt idx="248">
                  <c:v>4.6702024867801981</c:v>
                </c:pt>
                <c:pt idx="249">
                  <c:v>4.6974121120396033</c:v>
                </c:pt>
                <c:pt idx="250">
                  <c:v>4.6773545494940585</c:v>
                </c:pt>
                <c:pt idx="251">
                  <c:v>4.6348554034980189</c:v>
                </c:pt>
                <c:pt idx="252">
                  <c:v>4.5742933257792071</c:v>
                </c:pt>
                <c:pt idx="253">
                  <c:v>4.5030746746168315</c:v>
                </c:pt>
                <c:pt idx="254">
                  <c:v>4.4238298197405941</c:v>
                </c:pt>
                <c:pt idx="255">
                  <c:v>4.3379414932772278</c:v>
                </c:pt>
                <c:pt idx="256">
                  <c:v>4.2483340942009891</c:v>
                </c:pt>
                <c:pt idx="257">
                  <c:v>4.1505256632138607</c:v>
                </c:pt>
                <c:pt idx="258">
                  <c:v>4.0561820092742567</c:v>
                </c:pt>
                <c:pt idx="259">
                  <c:v>3.9567206571257425</c:v>
                </c:pt>
                <c:pt idx="260">
                  <c:v>3.8584989958475249</c:v>
                </c:pt>
                <c:pt idx="261">
                  <c:v>3.7530299110188121</c:v>
                </c:pt>
                <c:pt idx="262">
                  <c:v>3.6554439886485151</c:v>
                </c:pt>
                <c:pt idx="263">
                  <c:v>3.5509920860722772</c:v>
                </c:pt>
                <c:pt idx="264">
                  <c:v>3.4490513521831687</c:v>
                </c:pt>
                <c:pt idx="265">
                  <c:v>3.3461252229861387</c:v>
                </c:pt>
                <c:pt idx="266">
                  <c:v>3.2374774436178217</c:v>
                </c:pt>
                <c:pt idx="267">
                  <c:v>3.1342652319118813</c:v>
                </c:pt>
                <c:pt idx="268">
                  <c:v>3.0297179685</c:v>
                </c:pt>
                <c:pt idx="269">
                  <c:v>2.9264739698495053</c:v>
                </c:pt>
                <c:pt idx="270">
                  <c:v>2.8241835795603962</c:v>
                </c:pt>
                <c:pt idx="271">
                  <c:v>2.7213845981455447</c:v>
                </c:pt>
                <c:pt idx="272">
                  <c:v>2.6214464418158414</c:v>
                </c:pt>
                <c:pt idx="273">
                  <c:v>2.5095881809623761</c:v>
                </c:pt>
                <c:pt idx="274">
                  <c:v>2.4082513990346537</c:v>
                </c:pt>
                <c:pt idx="275">
                  <c:v>2.3038948572950493</c:v>
                </c:pt>
                <c:pt idx="276">
                  <c:v>2.1984257724663365</c:v>
                </c:pt>
                <c:pt idx="277">
                  <c:v>2.0909858970237623</c:v>
                </c:pt>
                <c:pt idx="278">
                  <c:v>1.9847221385594058</c:v>
                </c:pt>
                <c:pt idx="279">
                  <c:v>1.8809695487821783</c:v>
                </c:pt>
                <c:pt idx="280">
                  <c:v>1.7750872336633665</c:v>
                </c:pt>
                <c:pt idx="281">
                  <c:v>1.6725743347569308</c:v>
                </c:pt>
                <c:pt idx="282">
                  <c:v>1.5682495799625742</c:v>
                </c:pt>
                <c:pt idx="283">
                  <c:v>1.4617633128811882</c:v>
                </c:pt>
                <c:pt idx="284">
                  <c:v>1.3576292797592078</c:v>
                </c:pt>
                <c:pt idx="285">
                  <c:v>1.2529548685655447</c:v>
                </c:pt>
                <c:pt idx="286">
                  <c:v>1.1455149931221782</c:v>
                </c:pt>
              </c:numCache>
            </c:numRef>
          </c:yVal>
          <c:smooth val="0"/>
          <c:extLst>
            <c:ext xmlns:c16="http://schemas.microsoft.com/office/drawing/2014/chart" uri="{C3380CC4-5D6E-409C-BE32-E72D297353CC}">
              <c16:uniqueId val="{0000000B-8563-49A7-9657-512AC8EE7FB8}"/>
            </c:ext>
          </c:extLst>
        </c:ser>
        <c:ser>
          <c:idx val="2"/>
          <c:order val="13"/>
          <c:tx>
            <c:v>18 k</c:v>
          </c:tx>
          <c:xVal>
            <c:numRef>
              <c:f>'18.00 K'!$J$14:$J$330</c:f>
              <c:numCache>
                <c:formatCode>General</c:formatCode>
                <c:ptCount val="317"/>
                <c:pt idx="0">
                  <c:v>0.78686419367505045</c:v>
                </c:pt>
                <c:pt idx="1">
                  <c:v>0.87222957354828967</c:v>
                </c:pt>
                <c:pt idx="2">
                  <c:v>1.0692191504859154</c:v>
                </c:pt>
                <c:pt idx="3">
                  <c:v>1.1637573521086517</c:v>
                </c:pt>
                <c:pt idx="4">
                  <c:v>1.2865245896790742</c:v>
                </c:pt>
                <c:pt idx="5">
                  <c:v>1.455382026674044</c:v>
                </c:pt>
                <c:pt idx="6">
                  <c:v>1.6702004684215292</c:v>
                </c:pt>
                <c:pt idx="7">
                  <c:v>1.9629555963712273</c:v>
                </c:pt>
                <c:pt idx="8">
                  <c:v>2.178387712812877</c:v>
                </c:pt>
                <c:pt idx="9">
                  <c:v>2.3232472393853114</c:v>
                </c:pt>
                <c:pt idx="10">
                  <c:v>2.4869691881468809</c:v>
                </c:pt>
                <c:pt idx="11">
                  <c:v>2.6918073414416503</c:v>
                </c:pt>
                <c:pt idx="12">
                  <c:v>2.9625347777253523</c:v>
                </c:pt>
                <c:pt idx="13">
                  <c:v>3.3036490865362174</c:v>
                </c:pt>
                <c:pt idx="14">
                  <c:v>3.4894471749657945</c:v>
                </c:pt>
                <c:pt idx="15">
                  <c:v>3.6618251667877262</c:v>
                </c:pt>
                <c:pt idx="16">
                  <c:v>3.9252854027414483</c:v>
                </c:pt>
                <c:pt idx="17">
                  <c:v>4.1836101504627763</c:v>
                </c:pt>
                <c:pt idx="18">
                  <c:v>4.539250785265593</c:v>
                </c:pt>
                <c:pt idx="19">
                  <c:v>4.9371057793179078</c:v>
                </c:pt>
                <c:pt idx="20">
                  <c:v>5.0837740313058335</c:v>
                </c:pt>
                <c:pt idx="21">
                  <c:v>5.2668751809476859</c:v>
                </c:pt>
                <c:pt idx="22">
                  <c:v>5.549650020444667</c:v>
                </c:pt>
                <c:pt idx="23">
                  <c:v>5.7911471620684098</c:v>
                </c:pt>
                <c:pt idx="24">
                  <c:v>6.1926196069517099</c:v>
                </c:pt>
                <c:pt idx="25">
                  <c:v>6.3911918186277665</c:v>
                </c:pt>
                <c:pt idx="26">
                  <c:v>6.6000188574366181</c:v>
                </c:pt>
                <c:pt idx="27">
                  <c:v>6.8522230075462769</c:v>
                </c:pt>
                <c:pt idx="28">
                  <c:v>7.1254293666096578</c:v>
                </c:pt>
                <c:pt idx="29">
                  <c:v>7.3705116603963772</c:v>
                </c:pt>
                <c:pt idx="30">
                  <c:v>7.7313523807686106</c:v>
                </c:pt>
                <c:pt idx="31">
                  <c:v>7.9440068117505023</c:v>
                </c:pt>
                <c:pt idx="32">
                  <c:v>8.1421914394094568</c:v>
                </c:pt>
                <c:pt idx="33">
                  <c:v>8.3800388315352095</c:v>
                </c:pt>
                <c:pt idx="34">
                  <c:v>8.656935313431589</c:v>
                </c:pt>
                <c:pt idx="35">
                  <c:v>8.9125469730301816</c:v>
                </c:pt>
                <c:pt idx="36">
                  <c:v>9.1685785153138823</c:v>
                </c:pt>
                <c:pt idx="37">
                  <c:v>9.3914393254255533</c:v>
                </c:pt>
                <c:pt idx="38">
                  <c:v>9.682547221297785</c:v>
                </c:pt>
                <c:pt idx="39">
                  <c:v>9.9431005771227348</c:v>
                </c:pt>
                <c:pt idx="40">
                  <c:v>10.206528514406436</c:v>
                </c:pt>
                <c:pt idx="41">
                  <c:v>10.479355364124746</c:v>
                </c:pt>
                <c:pt idx="42">
                  <c:v>10.741846640030179</c:v>
                </c:pt>
                <c:pt idx="43">
                  <c:v>11.007696977424544</c:v>
                </c:pt>
                <c:pt idx="44">
                  <c:v>11.277067869647887</c:v>
                </c:pt>
                <c:pt idx="45">
                  <c:v>11.522957630140844</c:v>
                </c:pt>
                <c:pt idx="46">
                  <c:v>11.827114187937624</c:v>
                </c:pt>
                <c:pt idx="47">
                  <c:v>12.043902848440641</c:v>
                </c:pt>
                <c:pt idx="48">
                  <c:v>12.317214178179073</c:v>
                </c:pt>
                <c:pt idx="49">
                  <c:v>12.556611906368207</c:v>
                </c:pt>
                <c:pt idx="50">
                  <c:v>12.833895972283701</c:v>
                </c:pt>
                <c:pt idx="51">
                  <c:v>13.08705293310865</c:v>
                </c:pt>
                <c:pt idx="52">
                  <c:v>13.384878951951707</c:v>
                </c:pt>
                <c:pt idx="53">
                  <c:v>13.607578268722332</c:v>
                </c:pt>
                <c:pt idx="54">
                  <c:v>13.905145898229375</c:v>
                </c:pt>
                <c:pt idx="55">
                  <c:v>14.161371232515089</c:v>
                </c:pt>
                <c:pt idx="56">
                  <c:v>14.452075395040239</c:v>
                </c:pt>
                <c:pt idx="57">
                  <c:v>14.698498083561367</c:v>
                </c:pt>
                <c:pt idx="58">
                  <c:v>15.003607452072433</c:v>
                </c:pt>
                <c:pt idx="59">
                  <c:v>15.253219634064386</c:v>
                </c:pt>
                <c:pt idx="60">
                  <c:v>15.532538516066396</c:v>
                </c:pt>
                <c:pt idx="61">
                  <c:v>15.776974836488932</c:v>
                </c:pt>
                <c:pt idx="62">
                  <c:v>16.089399853329979</c:v>
                </c:pt>
                <c:pt idx="63">
                  <c:v>16.328765282857137</c:v>
                </c:pt>
                <c:pt idx="64">
                  <c:v>16.609214618249496</c:v>
                </c:pt>
                <c:pt idx="65">
                  <c:v>16.864987771187124</c:v>
                </c:pt>
                <c:pt idx="66">
                  <c:v>17.160520584597585</c:v>
                </c:pt>
                <c:pt idx="67">
                  <c:v>17.390228712354123</c:v>
                </c:pt>
                <c:pt idx="68">
                  <c:v>17.678462026770625</c:v>
                </c:pt>
                <c:pt idx="69">
                  <c:v>17.909970805271627</c:v>
                </c:pt>
                <c:pt idx="70">
                  <c:v>18.222638062122734</c:v>
                </c:pt>
                <c:pt idx="71">
                  <c:v>18.480785167173035</c:v>
                </c:pt>
                <c:pt idx="72">
                  <c:v>18.745957232535211</c:v>
                </c:pt>
                <c:pt idx="73">
                  <c:v>19.00731805506036</c:v>
                </c:pt>
                <c:pt idx="74">
                  <c:v>19.309924276790742</c:v>
                </c:pt>
                <c:pt idx="75">
                  <c:v>19.557364373350097</c:v>
                </c:pt>
                <c:pt idx="76">
                  <c:v>19.859356920392354</c:v>
                </c:pt>
                <c:pt idx="77">
                  <c:v>20.093651459024141</c:v>
                </c:pt>
                <c:pt idx="78">
                  <c:v>20.374036197072435</c:v>
                </c:pt>
                <c:pt idx="79">
                  <c:v>20.638368497072431</c:v>
                </c:pt>
                <c:pt idx="80">
                  <c:v>20.92572974744467</c:v>
                </c:pt>
                <c:pt idx="81">
                  <c:v>21.17623821747485</c:v>
                </c:pt>
                <c:pt idx="82">
                  <c:v>21.465957270623747</c:v>
                </c:pt>
                <c:pt idx="83">
                  <c:v>21.692855414245475</c:v>
                </c:pt>
                <c:pt idx="84">
                  <c:v>21.988711214336014</c:v>
                </c:pt>
                <c:pt idx="85">
                  <c:v>22.239962553742455</c:v>
                </c:pt>
                <c:pt idx="86">
                  <c:v>22.547478173028171</c:v>
                </c:pt>
                <c:pt idx="87">
                  <c:v>22.783161554386318</c:v>
                </c:pt>
                <c:pt idx="88">
                  <c:v>23.063740084446678</c:v>
                </c:pt>
                <c:pt idx="89">
                  <c:v>23.308693183561367</c:v>
                </c:pt>
                <c:pt idx="90">
                  <c:v>23.605905527716299</c:v>
                </c:pt>
                <c:pt idx="91">
                  <c:v>23.847596461348086</c:v>
                </c:pt>
                <c:pt idx="92">
                  <c:v>24.158406544788733</c:v>
                </c:pt>
                <c:pt idx="93">
                  <c:v>24.388599152565394</c:v>
                </c:pt>
                <c:pt idx="94">
                  <c:v>24.690559400925554</c:v>
                </c:pt>
                <c:pt idx="95">
                  <c:v>24.942908895050302</c:v>
                </c:pt>
                <c:pt idx="96">
                  <c:v>25.234242881599599</c:v>
                </c:pt>
                <c:pt idx="97">
                  <c:v>25.470120054969819</c:v>
                </c:pt>
                <c:pt idx="98">
                  <c:v>25.774082820754526</c:v>
                </c:pt>
                <c:pt idx="99">
                  <c:v>26.00161886307847</c:v>
                </c:pt>
                <c:pt idx="100">
                  <c:v>26.319502354839035</c:v>
                </c:pt>
                <c:pt idx="101">
                  <c:v>26.561225587142857</c:v>
                </c:pt>
                <c:pt idx="102">
                  <c:v>26.864768470251509</c:v>
                </c:pt>
                <c:pt idx="103">
                  <c:v>27.108591115975855</c:v>
                </c:pt>
                <c:pt idx="104">
                  <c:v>27.403768644034205</c:v>
                </c:pt>
                <c:pt idx="105">
                  <c:v>27.613871480231392</c:v>
                </c:pt>
                <c:pt idx="106">
                  <c:v>27.935017137474851</c:v>
                </c:pt>
                <c:pt idx="107">
                  <c:v>28.162270566448694</c:v>
                </c:pt>
                <c:pt idx="108">
                  <c:v>28.487388959869218</c:v>
                </c:pt>
                <c:pt idx="109">
                  <c:v>28.720197759768613</c:v>
                </c:pt>
                <c:pt idx="110">
                  <c:v>29.026679821670022</c:v>
                </c:pt>
                <c:pt idx="111">
                  <c:v>29.277075246368209</c:v>
                </c:pt>
                <c:pt idx="112">
                  <c:v>29.59595192217304</c:v>
                </c:pt>
                <c:pt idx="113">
                  <c:v>29.692371521207242</c:v>
                </c:pt>
                <c:pt idx="114">
                  <c:v>30.050248838782693</c:v>
                </c:pt>
                <c:pt idx="115">
                  <c:v>30.367260266498992</c:v>
                </c:pt>
                <c:pt idx="116">
                  <c:v>30.688050638390344</c:v>
                </c:pt>
                <c:pt idx="117">
                  <c:v>30.928029742605631</c:v>
                </c:pt>
                <c:pt idx="118">
                  <c:v>31.023246216267609</c:v>
                </c:pt>
                <c:pt idx="119">
                  <c:v>31.266422888631787</c:v>
                </c:pt>
                <c:pt idx="120">
                  <c:v>31.641119737635815</c:v>
                </c:pt>
                <c:pt idx="121">
                  <c:v>32.01446004257545</c:v>
                </c:pt>
                <c:pt idx="122">
                  <c:v>32.305051159758548</c:v>
                </c:pt>
                <c:pt idx="123">
                  <c:v>32.394356977142856</c:v>
                </c:pt>
                <c:pt idx="124">
                  <c:v>32.56757473433602</c:v>
                </c:pt>
                <c:pt idx="125">
                  <c:v>32.880451932535216</c:v>
                </c:pt>
                <c:pt idx="126">
                  <c:v>33.308506181287726</c:v>
                </c:pt>
                <c:pt idx="127">
                  <c:v>33.625453011670018</c:v>
                </c:pt>
                <c:pt idx="128">
                  <c:v>33.724028546810864</c:v>
                </c:pt>
                <c:pt idx="129">
                  <c:v>33.913686326076458</c:v>
                </c:pt>
                <c:pt idx="130">
                  <c:v>34.162741356046276</c:v>
                </c:pt>
                <c:pt idx="131">
                  <c:v>34.481335418501004</c:v>
                </c:pt>
                <c:pt idx="132">
                  <c:v>34.884874978148893</c:v>
                </c:pt>
                <c:pt idx="133">
                  <c:v>35.122173292907441</c:v>
                </c:pt>
                <c:pt idx="134">
                  <c:v>35.288931316478873</c:v>
                </c:pt>
                <c:pt idx="135">
                  <c:v>35.577261526891348</c:v>
                </c:pt>
                <c:pt idx="136">
                  <c:v>35.848957923219317</c:v>
                </c:pt>
                <c:pt idx="137">
                  <c:v>36.162416497444667</c:v>
                </c:pt>
                <c:pt idx="138">
                  <c:v>36.395548284024144</c:v>
                </c:pt>
                <c:pt idx="139">
                  <c:v>36.677386462142856</c:v>
                </c:pt>
                <c:pt idx="140">
                  <c:v>36.936357183229376</c:v>
                </c:pt>
                <c:pt idx="141">
                  <c:v>37.235337879456736</c:v>
                </c:pt>
                <c:pt idx="142">
                  <c:v>37.469462850080482</c:v>
                </c:pt>
                <c:pt idx="143">
                  <c:v>37.769880837052312</c:v>
                </c:pt>
                <c:pt idx="144">
                  <c:v>38.032888891649904</c:v>
                </c:pt>
                <c:pt idx="145">
                  <c:v>38.314404083088533</c:v>
                </c:pt>
                <c:pt idx="146">
                  <c:v>38.593690666428571</c:v>
                </c:pt>
                <c:pt idx="147">
                  <c:v>38.857086305040241</c:v>
                </c:pt>
                <c:pt idx="148">
                  <c:v>39.11182590060362</c:v>
                </c:pt>
                <c:pt idx="149">
                  <c:v>39.435393957947689</c:v>
                </c:pt>
                <c:pt idx="150">
                  <c:v>39.655477082605636</c:v>
                </c:pt>
                <c:pt idx="151">
                  <c:v>39.972036328963782</c:v>
                </c:pt>
                <c:pt idx="152">
                  <c:v>40.203294792796775</c:v>
                </c:pt>
                <c:pt idx="153">
                  <c:v>40.482936661478867</c:v>
                </c:pt>
                <c:pt idx="154">
                  <c:v>40.716173418732389</c:v>
                </c:pt>
                <c:pt idx="155">
                  <c:v>41.051764655291741</c:v>
                </c:pt>
                <c:pt idx="156">
                  <c:v>41.286551748611664</c:v>
                </c:pt>
                <c:pt idx="157">
                  <c:v>41.608375677877255</c:v>
                </c:pt>
                <c:pt idx="158">
                  <c:v>41.82455066369215</c:v>
                </c:pt>
                <c:pt idx="159">
                  <c:v>42.106033556458748</c:v>
                </c:pt>
                <c:pt idx="160">
                  <c:v>42.38615990517102</c:v>
                </c:pt>
                <c:pt idx="161">
                  <c:v>42.650750594507045</c:v>
                </c:pt>
                <c:pt idx="162">
                  <c:v>42.943247333108651</c:v>
                </c:pt>
                <c:pt idx="163">
                  <c:v>43.188684912253521</c:v>
                </c:pt>
                <c:pt idx="164">
                  <c:v>43.476885927987922</c:v>
                </c:pt>
                <c:pt idx="165">
                  <c:v>43.784207755271623</c:v>
                </c:pt>
                <c:pt idx="166">
                  <c:v>44.034134849275652</c:v>
                </c:pt>
                <c:pt idx="167">
                  <c:v>44.343297700633798</c:v>
                </c:pt>
                <c:pt idx="168">
                  <c:v>44.605821275221324</c:v>
                </c:pt>
                <c:pt idx="169">
                  <c:v>44.875644348792754</c:v>
                </c:pt>
                <c:pt idx="170">
                  <c:v>45.145564318370212</c:v>
                </c:pt>
                <c:pt idx="171">
                  <c:v>45.425949056428564</c:v>
                </c:pt>
                <c:pt idx="172">
                  <c:v>45.698775906136824</c:v>
                </c:pt>
                <c:pt idx="173">
                  <c:v>45.985878767162966</c:v>
                </c:pt>
                <c:pt idx="174">
                  <c:v>46.206866254527164</c:v>
                </c:pt>
                <c:pt idx="175">
                  <c:v>46.524749746287718</c:v>
                </c:pt>
                <c:pt idx="176">
                  <c:v>46.798965438722327</c:v>
                </c:pt>
                <c:pt idx="177">
                  <c:v>47.063297738722326</c:v>
                </c:pt>
                <c:pt idx="178">
                  <c:v>47.32407718522132</c:v>
                </c:pt>
                <c:pt idx="179">
                  <c:v>47.436250459637819</c:v>
                </c:pt>
                <c:pt idx="180">
                  <c:v>47.772576490905429</c:v>
                </c:pt>
                <c:pt idx="181">
                  <c:v>48.188615635110658</c:v>
                </c:pt>
                <c:pt idx="182">
                  <c:v>48.430718376760559</c:v>
                </c:pt>
                <c:pt idx="183">
                  <c:v>48.725362976800803</c:v>
                </c:pt>
                <c:pt idx="184">
                  <c:v>48.837253637877254</c:v>
                </c:pt>
                <c:pt idx="185">
                  <c:v>49.017221816710261</c:v>
                </c:pt>
                <c:pt idx="186">
                  <c:v>49.420543360342052</c:v>
                </c:pt>
                <c:pt idx="187">
                  <c:v>49.854217577354113</c:v>
                </c:pt>
                <c:pt idx="188">
                  <c:v>50.066904307002012</c:v>
                </c:pt>
                <c:pt idx="189">
                  <c:v>50.161377911287722</c:v>
                </c:pt>
                <c:pt idx="190">
                  <c:v>50.383948033390332</c:v>
                </c:pt>
                <c:pt idx="191">
                  <c:v>50.683195193631782</c:v>
                </c:pt>
                <c:pt idx="192">
                  <c:v>51.091773345503015</c:v>
                </c:pt>
                <c:pt idx="193">
                  <c:v>51.499479433340028</c:v>
                </c:pt>
                <c:pt idx="194">
                  <c:v>51.568243297786715</c:v>
                </c:pt>
                <c:pt idx="195">
                  <c:v>51.738715668189137</c:v>
                </c:pt>
                <c:pt idx="196">
                  <c:v>52.076834275533187</c:v>
                </c:pt>
                <c:pt idx="197">
                  <c:v>52.306292088611663</c:v>
                </c:pt>
                <c:pt idx="198">
                  <c:v>52.726562358350087</c:v>
                </c:pt>
                <c:pt idx="199">
                  <c:v>52.955786006076458</c:v>
                </c:pt>
                <c:pt idx="200">
                  <c:v>53.140405193128771</c:v>
                </c:pt>
                <c:pt idx="201">
                  <c:v>53.416720298993965</c:v>
                </c:pt>
                <c:pt idx="202">
                  <c:v>53.679017782897375</c:v>
                </c:pt>
                <c:pt idx="203">
                  <c:v>53.987566959567395</c:v>
                </c:pt>
                <c:pt idx="204">
                  <c:v>54.245665616609649</c:v>
                </c:pt>
                <c:pt idx="205">
                  <c:v>54.508512177867196</c:v>
                </c:pt>
                <c:pt idx="206">
                  <c:v>54.83405045397383</c:v>
                </c:pt>
                <c:pt idx="207">
                  <c:v>55.058397002816896</c:v>
                </c:pt>
                <c:pt idx="208">
                  <c:v>55.382675630865187</c:v>
                </c:pt>
                <c:pt idx="209">
                  <c:v>55.640903482585507</c:v>
                </c:pt>
                <c:pt idx="210">
                  <c:v>55.929653575684092</c:v>
                </c:pt>
                <c:pt idx="211">
                  <c:v>56.164949373028165</c:v>
                </c:pt>
                <c:pt idx="212">
                  <c:v>56.462775391871226</c:v>
                </c:pt>
                <c:pt idx="213">
                  <c:v>56.707340906971822</c:v>
                </c:pt>
                <c:pt idx="214">
                  <c:v>56.991827575875249</c:v>
                </c:pt>
                <c:pt idx="215">
                  <c:v>57.278155268863173</c:v>
                </c:pt>
                <c:pt idx="216">
                  <c:v>57.560445628340027</c:v>
                </c:pt>
                <c:pt idx="217">
                  <c:v>57.817704520020115</c:v>
                </c:pt>
                <c:pt idx="218">
                  <c:v>58.127448747404422</c:v>
                </c:pt>
                <c:pt idx="219">
                  <c:v>58.380605708219313</c:v>
                </c:pt>
                <c:pt idx="220">
                  <c:v>58.661151939617703</c:v>
                </c:pt>
                <c:pt idx="221">
                  <c:v>58.948157904637824</c:v>
                </c:pt>
                <c:pt idx="222">
                  <c:v>59.401405114537212</c:v>
                </c:pt>
                <c:pt idx="223">
                  <c:v>59.950595518128772</c:v>
                </c:pt>
                <c:pt idx="224">
                  <c:v>60.488982017223329</c:v>
                </c:pt>
                <c:pt idx="225">
                  <c:v>61.028797732384305</c:v>
                </c:pt>
                <c:pt idx="226">
                  <c:v>61.599708990281677</c:v>
                </c:pt>
                <c:pt idx="227">
                  <c:v>62.138579969396368</c:v>
                </c:pt>
                <c:pt idx="228">
                  <c:v>62.70571228313883</c:v>
                </c:pt>
                <c:pt idx="229">
                  <c:v>63.236960776569411</c:v>
                </c:pt>
                <c:pt idx="230">
                  <c:v>63.792352524436616</c:v>
                </c:pt>
                <c:pt idx="231">
                  <c:v>64.38009946310865</c:v>
                </c:pt>
                <c:pt idx="232">
                  <c:v>64.915352991388332</c:v>
                </c:pt>
                <c:pt idx="233">
                  <c:v>65.454740749195167</c:v>
                </c:pt>
                <c:pt idx="234">
                  <c:v>66.020710310875259</c:v>
                </c:pt>
                <c:pt idx="235">
                  <c:v>66.597047745030167</c:v>
                </c:pt>
                <c:pt idx="236">
                  <c:v>67.177293318028163</c:v>
                </c:pt>
                <c:pt idx="237">
                  <c:v>67.801626573018112</c:v>
                </c:pt>
                <c:pt idx="238">
                  <c:v>68.220895584044257</c:v>
                </c:pt>
                <c:pt idx="239">
                  <c:v>68.749140301348092</c:v>
                </c:pt>
                <c:pt idx="240">
                  <c:v>69.426766358752502</c:v>
                </c:pt>
                <c:pt idx="241">
                  <c:v>69.866932608058349</c:v>
                </c:pt>
                <c:pt idx="242">
                  <c:v>70.485387505452707</c:v>
                </c:pt>
                <c:pt idx="243">
                  <c:v>71.052091861841035</c:v>
                </c:pt>
                <c:pt idx="244">
                  <c:v>71.508932298561348</c:v>
                </c:pt>
                <c:pt idx="245">
                  <c:v>72.046890840301799</c:v>
                </c:pt>
                <c:pt idx="246">
                  <c:v>72.91960085323943</c:v>
                </c:pt>
                <c:pt idx="247">
                  <c:v>73.26616556229375</c:v>
                </c:pt>
                <c:pt idx="248">
                  <c:v>73.756362448541239</c:v>
                </c:pt>
                <c:pt idx="249">
                  <c:v>74.249086705563371</c:v>
                </c:pt>
                <c:pt idx="250">
                  <c:v>74.123985889215291</c:v>
                </c:pt>
                <c:pt idx="251">
                  <c:v>73.458956312374227</c:v>
                </c:pt>
                <c:pt idx="252">
                  <c:v>72.584631366036206</c:v>
                </c:pt>
                <c:pt idx="253">
                  <c:v>71.522174752494962</c:v>
                </c:pt>
                <c:pt idx="254">
                  <c:v>70.320631999315893</c:v>
                </c:pt>
                <c:pt idx="255">
                  <c:v>68.991089624325951</c:v>
                </c:pt>
                <c:pt idx="256">
                  <c:v>67.581220461680076</c:v>
                </c:pt>
                <c:pt idx="257">
                  <c:v>66.069933481116706</c:v>
                </c:pt>
                <c:pt idx="258">
                  <c:v>64.577185936046277</c:v>
                </c:pt>
                <c:pt idx="259">
                  <c:v>63.086973836428569</c:v>
                </c:pt>
                <c:pt idx="260">
                  <c:v>61.509757199537219</c:v>
                </c:pt>
                <c:pt idx="261">
                  <c:v>59.889074629999996</c:v>
                </c:pt>
                <c:pt idx="262">
                  <c:v>58.257999963993953</c:v>
                </c:pt>
                <c:pt idx="263">
                  <c:v>56.717385792756538</c:v>
                </c:pt>
                <c:pt idx="264">
                  <c:v>55.084849612022133</c:v>
                </c:pt>
                <c:pt idx="265">
                  <c:v>53.524694746559355</c:v>
                </c:pt>
                <c:pt idx="266">
                  <c:v>51.864058724547284</c:v>
                </c:pt>
                <c:pt idx="267">
                  <c:v>50.22930201037223</c:v>
                </c:pt>
                <c:pt idx="268">
                  <c:v>48.649348061348078</c:v>
                </c:pt>
                <c:pt idx="269">
                  <c:v>46.975929841418512</c:v>
                </c:pt>
                <c:pt idx="270">
                  <c:v>45.361933096187116</c:v>
                </c:pt>
                <c:pt idx="271">
                  <c:v>43.786791648722328</c:v>
                </c:pt>
                <c:pt idx="272">
                  <c:v>42.086848147585506</c:v>
                </c:pt>
                <c:pt idx="273">
                  <c:v>40.464768660653917</c:v>
                </c:pt>
                <c:pt idx="274">
                  <c:v>38.835155509386311</c:v>
                </c:pt>
                <c:pt idx="275">
                  <c:v>37.194229749597582</c:v>
                </c:pt>
                <c:pt idx="276">
                  <c:v>35.518671742907443</c:v>
                </c:pt>
                <c:pt idx="277">
                  <c:v>33.826189234104625</c:v>
                </c:pt>
                <c:pt idx="278">
                  <c:v>32.13112283186117</c:v>
                </c:pt>
                <c:pt idx="279">
                  <c:v>30.527590855110663</c:v>
                </c:pt>
                <c:pt idx="280">
                  <c:v>28.811764483923543</c:v>
                </c:pt>
                <c:pt idx="281">
                  <c:v>27.123642295321929</c:v>
                </c:pt>
                <c:pt idx="282">
                  <c:v>25.521991715985916</c:v>
                </c:pt>
                <c:pt idx="283">
                  <c:v>23.863745795412473</c:v>
                </c:pt>
                <c:pt idx="284">
                  <c:v>22.231435705352116</c:v>
                </c:pt>
                <c:pt idx="285">
                  <c:v>20.554424258591549</c:v>
                </c:pt>
                <c:pt idx="286">
                  <c:v>18.902961058329979</c:v>
                </c:pt>
                <c:pt idx="287">
                  <c:v>17.247371703209257</c:v>
                </c:pt>
                <c:pt idx="288">
                  <c:v>15.559984309315894</c:v>
                </c:pt>
                <c:pt idx="289">
                  <c:v>13.93024196337022</c:v>
                </c:pt>
                <c:pt idx="290">
                  <c:v>12.288565259547283</c:v>
                </c:pt>
                <c:pt idx="291">
                  <c:v>10.699018606086517</c:v>
                </c:pt>
                <c:pt idx="292">
                  <c:v>9.1418029194315871</c:v>
                </c:pt>
                <c:pt idx="293">
                  <c:v>5.256216620463781</c:v>
                </c:pt>
              </c:numCache>
            </c:numRef>
          </c:xVal>
          <c:yVal>
            <c:numRef>
              <c:f>'18.00 K'!$K$14:$K$330</c:f>
              <c:numCache>
                <c:formatCode>General</c:formatCode>
                <c:ptCount val="317"/>
                <c:pt idx="0">
                  <c:v>3.8404427140297029E-2</c:v>
                </c:pt>
                <c:pt idx="1">
                  <c:v>4.7050492789405915E-2</c:v>
                </c:pt>
                <c:pt idx="2">
                  <c:v>5.9797082220495068E-2</c:v>
                </c:pt>
                <c:pt idx="3">
                  <c:v>6.5963761396732684E-2</c:v>
                </c:pt>
                <c:pt idx="4">
                  <c:v>7.4355530997227748E-2</c:v>
                </c:pt>
                <c:pt idx="5">
                  <c:v>8.5385622100990086E-2</c:v>
                </c:pt>
                <c:pt idx="6">
                  <c:v>0.10057981099900984</c:v>
                </c:pt>
                <c:pt idx="7">
                  <c:v>0.12019239373970292</c:v>
                </c:pt>
                <c:pt idx="8">
                  <c:v>0.13430582443158415</c:v>
                </c:pt>
                <c:pt idx="9">
                  <c:v>0.14126717875930689</c:v>
                </c:pt>
                <c:pt idx="10">
                  <c:v>0.15274228794801975</c:v>
                </c:pt>
                <c:pt idx="11">
                  <c:v>0.16602925648217814</c:v>
                </c:pt>
                <c:pt idx="12">
                  <c:v>0.18621400533207916</c:v>
                </c:pt>
                <c:pt idx="13">
                  <c:v>0.20843312256990093</c:v>
                </c:pt>
                <c:pt idx="14">
                  <c:v>0.21685667917653462</c:v>
                </c:pt>
                <c:pt idx="15">
                  <c:v>0.22973041663198016</c:v>
                </c:pt>
                <c:pt idx="16">
                  <c:v>0.2477218620634653</c:v>
                </c:pt>
                <c:pt idx="17">
                  <c:v>0.26418753120396032</c:v>
                </c:pt>
                <c:pt idx="18">
                  <c:v>0.28726489760554452</c:v>
                </c:pt>
                <c:pt idx="19">
                  <c:v>0.31263092844356433</c:v>
                </c:pt>
                <c:pt idx="20">
                  <c:v>0.32140414211693064</c:v>
                </c:pt>
                <c:pt idx="21">
                  <c:v>0.33300639932980192</c:v>
                </c:pt>
                <c:pt idx="22">
                  <c:v>0.35252362105227719</c:v>
                </c:pt>
                <c:pt idx="23">
                  <c:v>0.36924358624128711</c:v>
                </c:pt>
                <c:pt idx="24">
                  <c:v>0.39460961707940589</c:v>
                </c:pt>
                <c:pt idx="25">
                  <c:v>0.40433644093455445</c:v>
                </c:pt>
                <c:pt idx="26">
                  <c:v>0.420357091990198</c:v>
                </c:pt>
                <c:pt idx="27">
                  <c:v>0.43555128088821782</c:v>
                </c:pt>
                <c:pt idx="28">
                  <c:v>0.45344736530148511</c:v>
                </c:pt>
                <c:pt idx="29">
                  <c:v>0.46918193330257418</c:v>
                </c:pt>
                <c:pt idx="30">
                  <c:v>0.49222751269801979</c:v>
                </c:pt>
                <c:pt idx="31">
                  <c:v>0.50313045577762372</c:v>
                </c:pt>
                <c:pt idx="32">
                  <c:v>0.51867430174227724</c:v>
                </c:pt>
                <c:pt idx="33">
                  <c:v>0.53221556632495048</c:v>
                </c:pt>
                <c:pt idx="34">
                  <c:v>0.55106526092019792</c:v>
                </c:pt>
                <c:pt idx="35">
                  <c:v>0.56584621873940599</c:v>
                </c:pt>
                <c:pt idx="36">
                  <c:v>0.58584024555287129</c:v>
                </c:pt>
                <c:pt idx="37">
                  <c:v>0.59776037282633654</c:v>
                </c:pt>
                <c:pt idx="38">
                  <c:v>0.61587896628207917</c:v>
                </c:pt>
                <c:pt idx="39">
                  <c:v>0.62910236080425741</c:v>
                </c:pt>
                <c:pt idx="40">
                  <c:v>0.65119433001783167</c:v>
                </c:pt>
                <c:pt idx="41">
                  <c:v>0.665975287837</c:v>
                </c:pt>
                <c:pt idx="42">
                  <c:v>0.68501570446858417</c:v>
                </c:pt>
                <c:pt idx="43">
                  <c:v>0.69925628318469313</c:v>
                </c:pt>
                <c:pt idx="44">
                  <c:v>0.71734308963439608</c:v>
                </c:pt>
                <c:pt idx="45">
                  <c:v>0.73120222427774961</c:v>
                </c:pt>
                <c:pt idx="46">
                  <c:v>0.75192735223065343</c:v>
                </c:pt>
                <c:pt idx="47">
                  <c:v>0.76670831004983164</c:v>
                </c:pt>
                <c:pt idx="48">
                  <c:v>0.78524013458440589</c:v>
                </c:pt>
                <c:pt idx="49">
                  <c:v>0.79744634491250488</c:v>
                </c:pt>
                <c:pt idx="50">
                  <c:v>0.81613710447739607</c:v>
                </c:pt>
                <c:pt idx="51">
                  <c:v>0.83149022840570297</c:v>
                </c:pt>
                <c:pt idx="52">
                  <c:v>0.85180212527980192</c:v>
                </c:pt>
                <c:pt idx="53">
                  <c:v>0.86486658477158418</c:v>
                </c:pt>
                <c:pt idx="54">
                  <c:v>0.88301696523336626</c:v>
                </c:pt>
                <c:pt idx="55">
                  <c:v>0.90135806773158422</c:v>
                </c:pt>
                <c:pt idx="56">
                  <c:v>0.91852305100544551</c:v>
                </c:pt>
                <c:pt idx="57">
                  <c:v>0.93559267326118811</c:v>
                </c:pt>
                <c:pt idx="58">
                  <c:v>0.95460130288673273</c:v>
                </c:pt>
                <c:pt idx="59">
                  <c:v>0.96779291040277216</c:v>
                </c:pt>
                <c:pt idx="60">
                  <c:v>0.98696047505861395</c:v>
                </c:pt>
                <c:pt idx="61">
                  <c:v>1.0029811261141584</c:v>
                </c:pt>
                <c:pt idx="62">
                  <c:v>1.0233565970003962</c:v>
                </c:pt>
                <c:pt idx="63">
                  <c:v>1.0379150457771285</c:v>
                </c:pt>
                <c:pt idx="64">
                  <c:v>1.0539039098267324</c:v>
                </c:pt>
                <c:pt idx="65">
                  <c:v>1.0724039473552474</c:v>
                </c:pt>
                <c:pt idx="66">
                  <c:v>1.0890921255381187</c:v>
                </c:pt>
                <c:pt idx="67">
                  <c:v>1.1060981737816831</c:v>
                </c:pt>
                <c:pt idx="68">
                  <c:v>1.1257107565224751</c:v>
                </c:pt>
                <c:pt idx="69">
                  <c:v>1.1406188623658418</c:v>
                </c:pt>
                <c:pt idx="70">
                  <c:v>1.157529549591287</c:v>
                </c:pt>
                <c:pt idx="71">
                  <c:v>1.1742813017863367</c:v>
                </c:pt>
                <c:pt idx="72">
                  <c:v>1.1916687941026731</c:v>
                </c:pt>
                <c:pt idx="73">
                  <c:v>1.2072444270733662</c:v>
                </c:pt>
                <c:pt idx="74">
                  <c:v>1.2288595911960394</c:v>
                </c:pt>
                <c:pt idx="75">
                  <c:v>1.2412883105665347</c:v>
                </c:pt>
                <c:pt idx="76">
                  <c:v>1.2621723735498018</c:v>
                </c:pt>
                <c:pt idx="77">
                  <c:v>1.2779705155629704</c:v>
                </c:pt>
                <c:pt idx="78">
                  <c:v>1.2947858417701978</c:v>
                </c:pt>
                <c:pt idx="79">
                  <c:v>1.3098846696499997</c:v>
                </c:pt>
                <c:pt idx="80">
                  <c:v>1.3278125410693067</c:v>
                </c:pt>
                <c:pt idx="81">
                  <c:v>1.3445642932644553</c:v>
                </c:pt>
                <c:pt idx="82">
                  <c:v>1.3628736087565345</c:v>
                </c:pt>
                <c:pt idx="83">
                  <c:v>1.3778135016060395</c:v>
                </c:pt>
                <c:pt idx="84">
                  <c:v>1.3959320950617822</c:v>
                </c:pt>
                <c:pt idx="85">
                  <c:v>1.4124613382144553</c:v>
                </c:pt>
                <c:pt idx="86">
                  <c:v>1.4331228921552475</c:v>
                </c:pt>
                <c:pt idx="87">
                  <c:v>1.4463144996712869</c:v>
                </c:pt>
                <c:pt idx="88">
                  <c:v>1.4637337789936633</c:v>
                </c:pt>
                <c:pt idx="89">
                  <c:v>1.4816616504129705</c:v>
                </c:pt>
                <c:pt idx="90">
                  <c:v>1.4991445037475246</c:v>
                </c:pt>
                <c:pt idx="91">
                  <c:v>1.5120500282090097</c:v>
                </c:pt>
                <c:pt idx="92">
                  <c:v>1.535190968622673</c:v>
                </c:pt>
                <c:pt idx="93">
                  <c:v>1.5467614388295048</c:v>
                </c:pt>
                <c:pt idx="94">
                  <c:v>1.5671369097157426</c:v>
                </c:pt>
                <c:pt idx="95">
                  <c:v>1.5816635714864358</c:v>
                </c:pt>
                <c:pt idx="96">
                  <c:v>1.6016258112937622</c:v>
                </c:pt>
                <c:pt idx="97">
                  <c:v>1.6173603792948512</c:v>
                </c:pt>
                <c:pt idx="98">
                  <c:v>1.6364325829324753</c:v>
                </c:pt>
                <c:pt idx="99">
                  <c:v>1.6502281435637622</c:v>
                </c:pt>
                <c:pt idx="100">
                  <c:v>1.6708261234923762</c:v>
                </c:pt>
                <c:pt idx="101">
                  <c:v>1.6867514135298016</c:v>
                </c:pt>
                <c:pt idx="102">
                  <c:v>1.704742858961386</c:v>
                </c:pt>
                <c:pt idx="103">
                  <c:v>1.7200959828896036</c:v>
                </c:pt>
                <c:pt idx="104">
                  <c:v>1.7392317605396039</c:v>
                </c:pt>
                <c:pt idx="105">
                  <c:v>1.7527730251217819</c:v>
                </c:pt>
                <c:pt idx="106">
                  <c:v>1.7717498677415839</c:v>
                </c:pt>
                <c:pt idx="107">
                  <c:v>1.787007630651485</c:v>
                </c:pt>
                <c:pt idx="108">
                  <c:v>1.8066837874049504</c:v>
                </c:pt>
                <c:pt idx="109">
                  <c:v>1.8207336440841586</c:v>
                </c:pt>
                <c:pt idx="110">
                  <c:v>1.8405051618554453</c:v>
                </c:pt>
                <c:pt idx="111">
                  <c:v>1.8573204880623759</c:v>
                </c:pt>
                <c:pt idx="112">
                  <c:v>1.8769648578089109</c:v>
                </c:pt>
                <c:pt idx="113">
                  <c:v>1.8794124572762374</c:v>
                </c:pt>
                <c:pt idx="114">
                  <c:v>1.9054778022475245</c:v>
                </c:pt>
                <c:pt idx="115">
                  <c:v>1.9281101505643563</c:v>
                </c:pt>
                <c:pt idx="116">
                  <c:v>1.9470552061772277</c:v>
                </c:pt>
                <c:pt idx="117">
                  <c:v>1.9598971566267327</c:v>
                </c:pt>
                <c:pt idx="118">
                  <c:v>1.9614547199237626</c:v>
                </c:pt>
                <c:pt idx="119">
                  <c:v>1.9822752088950495</c:v>
                </c:pt>
                <c:pt idx="120">
                  <c:v>2.0056068713455444</c:v>
                </c:pt>
                <c:pt idx="121">
                  <c:v>2.0304960970920791</c:v>
                </c:pt>
                <c:pt idx="122">
                  <c:v>2.0485511165356436</c:v>
                </c:pt>
                <c:pt idx="123">
                  <c:v>2.0489325606089106</c:v>
                </c:pt>
                <c:pt idx="124">
                  <c:v>2.0638406664524753</c:v>
                </c:pt>
                <c:pt idx="125">
                  <c:v>2.0840254153019799</c:v>
                </c:pt>
                <c:pt idx="126">
                  <c:v>2.1125701467465348</c:v>
                </c:pt>
                <c:pt idx="127">
                  <c:v>2.1302437221168318</c:v>
                </c:pt>
                <c:pt idx="128">
                  <c:v>2.1328502566138612</c:v>
                </c:pt>
                <c:pt idx="129">
                  <c:v>2.1500152398881185</c:v>
                </c:pt>
                <c:pt idx="130">
                  <c:v>2.165400150822772</c:v>
                </c:pt>
                <c:pt idx="131">
                  <c:v>2.1869835279396037</c:v>
                </c:pt>
                <c:pt idx="132">
                  <c:v>2.2117456056623763</c:v>
                </c:pt>
                <c:pt idx="133">
                  <c:v>2.2237610939534651</c:v>
                </c:pt>
                <c:pt idx="134">
                  <c:v>2.2371116364999999</c:v>
                </c:pt>
                <c:pt idx="135">
                  <c:v>2.2573599593623759</c:v>
                </c:pt>
                <c:pt idx="136">
                  <c:v>2.2705197798722767</c:v>
                </c:pt>
                <c:pt idx="137">
                  <c:v>2.2903548716554454</c:v>
                </c:pt>
                <c:pt idx="138">
                  <c:v>2.3066616057653464</c:v>
                </c:pt>
                <c:pt idx="139">
                  <c:v>2.3271324376702971</c:v>
                </c:pt>
                <c:pt idx="140">
                  <c:v>2.3375267886524753</c:v>
                </c:pt>
                <c:pt idx="141">
                  <c:v>2.35717115839901</c:v>
                </c:pt>
                <c:pt idx="142">
                  <c:v>2.3750354558059406</c:v>
                </c:pt>
                <c:pt idx="143">
                  <c:v>2.3928679662079206</c:v>
                </c:pt>
                <c:pt idx="144">
                  <c:v>2.4091111263059402</c:v>
                </c:pt>
                <c:pt idx="145">
                  <c:v>2.4277065248524754</c:v>
                </c:pt>
                <c:pt idx="146">
                  <c:v>2.4436636018960396</c:v>
                </c:pt>
                <c:pt idx="147">
                  <c:v>2.4627040185277229</c:v>
                </c:pt>
                <c:pt idx="148">
                  <c:v>2.4802186588683166</c:v>
                </c:pt>
                <c:pt idx="149">
                  <c:v>2.4976061511841583</c:v>
                </c:pt>
                <c:pt idx="150">
                  <c:v>2.5108931197188116</c:v>
                </c:pt>
                <c:pt idx="151">
                  <c:v>2.5322857747990097</c:v>
                </c:pt>
                <c:pt idx="152">
                  <c:v>2.5472256676485148</c:v>
                </c:pt>
                <c:pt idx="153">
                  <c:v>2.5644224379277225</c:v>
                </c:pt>
                <c:pt idx="154">
                  <c:v>2.5823820963534652</c:v>
                </c:pt>
                <c:pt idx="155">
                  <c:v>2.5998331626821782</c:v>
                </c:pt>
                <c:pt idx="156">
                  <c:v>2.6149002035554454</c:v>
                </c:pt>
                <c:pt idx="157">
                  <c:v>2.6382000789999998</c:v>
                </c:pt>
                <c:pt idx="158">
                  <c:v>2.6491665960910891</c:v>
                </c:pt>
                <c:pt idx="159">
                  <c:v>2.6707181862019804</c:v>
                </c:pt>
                <c:pt idx="160">
                  <c:v>2.684164089766337</c:v>
                </c:pt>
                <c:pt idx="161">
                  <c:v>2.7032362934039598</c:v>
                </c:pt>
                <c:pt idx="162">
                  <c:v>2.7187165653564356</c:v>
                </c:pt>
                <c:pt idx="163">
                  <c:v>2.7362629927029705</c:v>
                </c:pt>
                <c:pt idx="164">
                  <c:v>2.7532054669346531</c:v>
                </c:pt>
                <c:pt idx="165">
                  <c:v>2.7731359197366334</c:v>
                </c:pt>
                <c:pt idx="166">
                  <c:v>2.7895380148643563</c:v>
                </c:pt>
                <c:pt idx="167">
                  <c:v>2.8084194964653464</c:v>
                </c:pt>
                <c:pt idx="168">
                  <c:v>2.824058703448515</c:v>
                </c:pt>
                <c:pt idx="169">
                  <c:v>2.8410647516920791</c:v>
                </c:pt>
                <c:pt idx="170">
                  <c:v>2.856545023644554</c:v>
                </c:pt>
                <c:pt idx="171">
                  <c:v>2.8773972996217823</c:v>
                </c:pt>
                <c:pt idx="172">
                  <c:v>2.8920193224108908</c:v>
                </c:pt>
                <c:pt idx="173">
                  <c:v>2.9120451362306929</c:v>
                </c:pt>
                <c:pt idx="174">
                  <c:v>2.9257771228495053</c:v>
                </c:pt>
                <c:pt idx="175">
                  <c:v>2.9498716734445547</c:v>
                </c:pt>
                <c:pt idx="176">
                  <c:v>2.963476512039604</c:v>
                </c:pt>
                <c:pt idx="177">
                  <c:v>2.9818811885504952</c:v>
                </c:pt>
                <c:pt idx="178">
                  <c:v>2.999522976914851</c:v>
                </c:pt>
                <c:pt idx="179">
                  <c:v>3.0016527063207921</c:v>
                </c:pt>
                <c:pt idx="180">
                  <c:v>3.0279087733287127</c:v>
                </c:pt>
                <c:pt idx="181">
                  <c:v>3.0525754900336635</c:v>
                </c:pt>
                <c:pt idx="182">
                  <c:v>3.0687232891138616</c:v>
                </c:pt>
                <c:pt idx="183">
                  <c:v>3.0862697164603961</c:v>
                </c:pt>
                <c:pt idx="184">
                  <c:v>3.089829861139604</c:v>
                </c:pt>
                <c:pt idx="185">
                  <c:v>3.1029261076366339</c:v>
                </c:pt>
                <c:pt idx="186">
                  <c:v>3.1292139616504948</c:v>
                </c:pt>
                <c:pt idx="187">
                  <c:v>3.158426220222772</c:v>
                </c:pt>
                <c:pt idx="188">
                  <c:v>3.1688523582108914</c:v>
                </c:pt>
                <c:pt idx="189">
                  <c:v>3.1754958424782176</c:v>
                </c:pt>
                <c:pt idx="190">
                  <c:v>3.1914529195217822</c:v>
                </c:pt>
                <c:pt idx="191">
                  <c:v>3.2074099965653469</c:v>
                </c:pt>
                <c:pt idx="192">
                  <c:v>3.2317270562029701</c:v>
                </c:pt>
                <c:pt idx="193">
                  <c:v>3.2604942966900987</c:v>
                </c:pt>
                <c:pt idx="194">
                  <c:v>3.263959080350495</c:v>
                </c:pt>
                <c:pt idx="195">
                  <c:v>3.275402402533663</c:v>
                </c:pt>
                <c:pt idx="196">
                  <c:v>3.2964454005475248</c:v>
                </c:pt>
                <c:pt idx="197">
                  <c:v>3.3134196617841583</c:v>
                </c:pt>
                <c:pt idx="198">
                  <c:v>3.3376731474108912</c:v>
                </c:pt>
                <c:pt idx="199">
                  <c:v>3.3500382927693066</c:v>
                </c:pt>
                <c:pt idx="200">
                  <c:v>3.3665993229277227</c:v>
                </c:pt>
                <c:pt idx="201">
                  <c:v>3.3848132774019803</c:v>
                </c:pt>
                <c:pt idx="202">
                  <c:v>3.4030590188811876</c:v>
                </c:pt>
                <c:pt idx="203">
                  <c:v>3.4175856806524751</c:v>
                </c:pt>
                <c:pt idx="204">
                  <c:v>3.4344010068594057</c:v>
                </c:pt>
                <c:pt idx="205">
                  <c:v>3.4514388421089111</c:v>
                </c:pt>
                <c:pt idx="206">
                  <c:v>3.4730222192257427</c:v>
                </c:pt>
                <c:pt idx="207">
                  <c:v>3.4846880504504951</c:v>
                </c:pt>
                <c:pt idx="208">
                  <c:v>3.5081150739188121</c:v>
                </c:pt>
                <c:pt idx="209">
                  <c:v>3.5221649305990095</c:v>
                </c:pt>
                <c:pt idx="210">
                  <c:v>3.5356426211693068</c:v>
                </c:pt>
                <c:pt idx="211">
                  <c:v>3.5562723881039604</c:v>
                </c:pt>
                <c:pt idx="212">
                  <c:v>3.5752174437168316</c:v>
                </c:pt>
                <c:pt idx="213">
                  <c:v>3.5911745207603958</c:v>
                </c:pt>
                <c:pt idx="214">
                  <c:v>3.6074812548712871</c:v>
                </c:pt>
                <c:pt idx="215">
                  <c:v>3.625631635332673</c:v>
                </c:pt>
                <c:pt idx="216">
                  <c:v>3.6468017813702969</c:v>
                </c:pt>
                <c:pt idx="217">
                  <c:v>3.6596119448138613</c:v>
                </c:pt>
                <c:pt idx="218">
                  <c:v>3.6819899970821783</c:v>
                </c:pt>
                <c:pt idx="219">
                  <c:v>3.6937829763316832</c:v>
                </c:pt>
                <c:pt idx="220">
                  <c:v>3.7146034653019799</c:v>
                </c:pt>
                <c:pt idx="221">
                  <c:v>3.7324677627099008</c:v>
                </c:pt>
                <c:pt idx="222">
                  <c:v>3.757738432529703</c:v>
                </c:pt>
                <c:pt idx="223">
                  <c:v>3.7922273341079205</c:v>
                </c:pt>
                <c:pt idx="224">
                  <c:v>3.8285280950316833</c:v>
                </c:pt>
                <c:pt idx="225">
                  <c:v>3.8640659678099012</c:v>
                </c:pt>
                <c:pt idx="226">
                  <c:v>3.8996992016059404</c:v>
                </c:pt>
                <c:pt idx="227">
                  <c:v>3.9332027059960395</c:v>
                </c:pt>
                <c:pt idx="228">
                  <c:v>3.9709338821920785</c:v>
                </c:pt>
                <c:pt idx="229">
                  <c:v>4.0029433972980195</c:v>
                </c:pt>
                <c:pt idx="230">
                  <c:v>4.0380998260029708</c:v>
                </c:pt>
                <c:pt idx="231">
                  <c:v>4.0753224101019807</c:v>
                </c:pt>
                <c:pt idx="232">
                  <c:v>4.1062511670009902</c:v>
                </c:pt>
                <c:pt idx="233">
                  <c:v>4.1439505561920802</c:v>
                </c:pt>
                <c:pt idx="234">
                  <c:v>4.1773269125574259</c:v>
                </c:pt>
                <c:pt idx="235">
                  <c:v>4.2135958864752485</c:v>
                </c:pt>
                <c:pt idx="236">
                  <c:v>4.2585745000544559</c:v>
                </c:pt>
                <c:pt idx="237">
                  <c:v>4.2913786903108919</c:v>
                </c:pt>
                <c:pt idx="238">
                  <c:v>4.3186519415128712</c:v>
                </c:pt>
                <c:pt idx="239">
                  <c:v>4.360483641491089</c:v>
                </c:pt>
                <c:pt idx="240">
                  <c:v>4.3957036442089112</c:v>
                </c:pt>
                <c:pt idx="241">
                  <c:v>4.4249476897861388</c:v>
                </c:pt>
                <c:pt idx="242">
                  <c:v>4.4706891915108917</c:v>
                </c:pt>
                <c:pt idx="243">
                  <c:v>4.4998378760702975</c:v>
                </c:pt>
                <c:pt idx="244">
                  <c:v>4.5279375894297038</c:v>
                </c:pt>
                <c:pt idx="245">
                  <c:v>4.5706275385722783</c:v>
                </c:pt>
                <c:pt idx="246">
                  <c:v>4.6143028849019805</c:v>
                </c:pt>
                <c:pt idx="247">
                  <c:v>4.637062381243565</c:v>
                </c:pt>
                <c:pt idx="248">
                  <c:v>4.6760253039247521</c:v>
                </c:pt>
                <c:pt idx="249">
                  <c:v>4.7038071472237633</c:v>
                </c:pt>
                <c:pt idx="250">
                  <c:v>4.6874686261069307</c:v>
                </c:pt>
                <c:pt idx="251">
                  <c:v>4.6405510051584162</c:v>
                </c:pt>
                <c:pt idx="252">
                  <c:v>4.5831834059673273</c:v>
                </c:pt>
                <c:pt idx="253">
                  <c:v>4.5129341225683168</c:v>
                </c:pt>
                <c:pt idx="254">
                  <c:v>4.4331805243564357</c:v>
                </c:pt>
                <c:pt idx="255">
                  <c:v>4.346115914750496</c:v>
                </c:pt>
                <c:pt idx="256">
                  <c:v>4.2541561062118811</c:v>
                </c:pt>
                <c:pt idx="257">
                  <c:v>4.1598758462297036</c:v>
                </c:pt>
                <c:pt idx="258">
                  <c:v>4.0639744489376239</c:v>
                </c:pt>
                <c:pt idx="259">
                  <c:v>3.9644811199613859</c:v>
                </c:pt>
                <c:pt idx="260">
                  <c:v>3.8609508412148514</c:v>
                </c:pt>
                <c:pt idx="261">
                  <c:v>3.7563715912693065</c:v>
                </c:pt>
                <c:pt idx="262">
                  <c:v>3.6555749950435645</c:v>
                </c:pt>
                <c:pt idx="263">
                  <c:v>3.5535387055821781</c:v>
                </c:pt>
                <c:pt idx="264">
                  <c:v>3.4536639325336633</c:v>
                </c:pt>
                <c:pt idx="265">
                  <c:v>3.3501972277990095</c:v>
                </c:pt>
                <c:pt idx="266">
                  <c:v>3.2438061185069307</c:v>
                </c:pt>
                <c:pt idx="267">
                  <c:v>3.141801616051485</c:v>
                </c:pt>
                <c:pt idx="268">
                  <c:v>3.0399878356326733</c:v>
                </c:pt>
                <c:pt idx="269">
                  <c:v>2.9324206071168315</c:v>
                </c:pt>
                <c:pt idx="270">
                  <c:v>2.8310836317881192</c:v>
                </c:pt>
                <c:pt idx="271">
                  <c:v>2.7320671079029704</c:v>
                </c:pt>
                <c:pt idx="272">
                  <c:v>2.6237687782475243</c:v>
                </c:pt>
                <c:pt idx="273">
                  <c:v>2.5201113514762374</c:v>
                </c:pt>
                <c:pt idx="274">
                  <c:v>2.418774376148515</c:v>
                </c:pt>
                <c:pt idx="275">
                  <c:v>2.3111117866138615</c:v>
                </c:pt>
                <c:pt idx="276">
                  <c:v>2.2058650095405938</c:v>
                </c:pt>
                <c:pt idx="277">
                  <c:v>2.100586445460396</c:v>
                </c:pt>
                <c:pt idx="278">
                  <c:v>1.9887597581316832</c:v>
                </c:pt>
                <c:pt idx="279">
                  <c:v>1.8867870426821782</c:v>
                </c:pt>
                <c:pt idx="280">
                  <c:v>1.7799191282999998</c:v>
                </c:pt>
                <c:pt idx="281">
                  <c:v>1.6750537952987128</c:v>
                </c:pt>
                <c:pt idx="282">
                  <c:v>1.5732718018858414</c:v>
                </c:pt>
                <c:pt idx="283">
                  <c:v>1.467548219721188</c:v>
                </c:pt>
                <c:pt idx="284">
                  <c:v>1.3627146737262374</c:v>
                </c:pt>
                <c:pt idx="285">
                  <c:v>1.2584850808465347</c:v>
                </c:pt>
                <c:pt idx="286">
                  <c:v>1.154541571021386</c:v>
                </c:pt>
                <c:pt idx="287">
                  <c:v>1.0501848301173267</c:v>
                </c:pt>
                <c:pt idx="288">
                  <c:v>0.94106003830396034</c:v>
                </c:pt>
                <c:pt idx="289">
                  <c:v>0.83826086069702976</c:v>
                </c:pt>
                <c:pt idx="290">
                  <c:v>0.73415841584158414</c:v>
                </c:pt>
                <c:pt idx="291">
                  <c:v>0.63409292075603951</c:v>
                </c:pt>
                <c:pt idx="292">
                  <c:v>0.5306262160218812</c:v>
                </c:pt>
                <c:pt idx="293">
                  <c:v>0.2858026953266336</c:v>
                </c:pt>
              </c:numCache>
            </c:numRef>
          </c:yVal>
          <c:smooth val="0"/>
          <c:extLst>
            <c:ext xmlns:c16="http://schemas.microsoft.com/office/drawing/2014/chart" uri="{C3380CC4-5D6E-409C-BE32-E72D297353CC}">
              <c16:uniqueId val="{0000000C-8563-49A7-9657-512AC8EE7FB8}"/>
            </c:ext>
          </c:extLst>
        </c:ser>
        <c:ser>
          <c:idx val="0"/>
          <c:order val="14"/>
          <c:tx>
            <c:v>K2</c:v>
          </c:tx>
          <c:marker>
            <c:symbol val="none"/>
          </c:marker>
          <c:xVal>
            <c:numRef>
              <c:f>Constants!$G$3:$H$3</c:f>
              <c:numCache>
                <c:formatCode>General</c:formatCode>
                <c:ptCount val="2"/>
                <c:pt idx="0">
                  <c:v>0</c:v>
                </c:pt>
                <c:pt idx="1">
                  <c:v>200</c:v>
                </c:pt>
              </c:numCache>
            </c:numRef>
          </c:xVal>
          <c:yVal>
            <c:numRef>
              <c:f>Constants!$G$5:$H$5</c:f>
              <c:numCache>
                <c:formatCode>General</c:formatCode>
                <c:ptCount val="2"/>
                <c:pt idx="0">
                  <c:v>0</c:v>
                </c:pt>
                <c:pt idx="1">
                  <c:v>1.2</c:v>
                </c:pt>
              </c:numCache>
            </c:numRef>
          </c:yVal>
          <c:smooth val="0"/>
          <c:extLst>
            <c:ext xmlns:c16="http://schemas.microsoft.com/office/drawing/2014/chart" uri="{C3380CC4-5D6E-409C-BE32-E72D297353CC}">
              <c16:uniqueId val="{0000000D-8563-49A7-9657-512AC8EE7FB8}"/>
            </c:ext>
          </c:extLst>
        </c:ser>
        <c:dLbls>
          <c:showLegendKey val="0"/>
          <c:showVal val="0"/>
          <c:showCatName val="0"/>
          <c:showSerName val="0"/>
          <c:showPercent val="0"/>
          <c:showBubbleSize val="0"/>
        </c:dLbls>
        <c:axId val="294726047"/>
        <c:axId val="294726463"/>
        <c:extLst>
          <c:ext xmlns:c15="http://schemas.microsoft.com/office/drawing/2012/chart" uri="{02D57815-91ED-43cb-92C2-25804820EDAC}">
            <c15:filteredScatterSeries>
              <c15:ser>
                <c:idx val="4"/>
                <c:order val="1"/>
                <c:tx>
                  <c:v>3.00 K</c:v>
                </c:tx>
                <c:spPr>
                  <a:ln>
                    <a:solidFill>
                      <a:srgbClr val="00B0F0"/>
                    </a:solidFill>
                  </a:ln>
                </c:spPr>
                <c:marker>
                  <c:spPr>
                    <a:solidFill>
                      <a:srgbClr val="00B0F0"/>
                    </a:solidFill>
                    <a:ln>
                      <a:solidFill>
                        <a:srgbClr val="00B0F0"/>
                      </a:solidFill>
                    </a:ln>
                  </c:spPr>
                </c:marker>
                <c:xVal>
                  <c:numRef>
                    <c:extLst>
                      <c:ext uri="{02D57815-91ED-43cb-92C2-25804820EDAC}">
                        <c15:formulaRef>
                          <c15:sqref>#REF!</c15:sqref>
                        </c15:formulaRef>
                      </c:ext>
                    </c:extLst>
                  </c:numRef>
                </c:xVal>
                <c:yVal>
                  <c:numRef>
                    <c:extLst>
                      <c:ext uri="{02D57815-91ED-43cb-92C2-25804820EDAC}">
                        <c15:formulaRef>
                          <c15:sqref>#REF!</c15:sqref>
                        </c15:formulaRef>
                      </c:ext>
                    </c:extLst>
                    <c:numCache>
                      <c:formatCode>General</c:formatCode>
                      <c:ptCount val="1"/>
                      <c:pt idx="0">
                        <c:v>1</c:v>
                      </c:pt>
                    </c:numCache>
                  </c:numRef>
                </c:yVal>
                <c:smooth val="0"/>
                <c:extLst>
                  <c:ext xmlns:c16="http://schemas.microsoft.com/office/drawing/2014/chart" uri="{C3380CC4-5D6E-409C-BE32-E72D297353CC}">
                    <c16:uniqueId val="{0000000E-8563-49A7-9657-512AC8EE7FB8}"/>
                  </c:ext>
                </c:extLst>
              </c15:ser>
            </c15:filteredScatterSeries>
          </c:ext>
        </c:extLst>
      </c:scatterChart>
      <c:valAx>
        <c:axId val="294726047"/>
        <c:scaling>
          <c:orientation val="minMax"/>
          <c:max val="15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B1 (mT)</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94726463"/>
        <c:crossesAt val="-2"/>
        <c:crossBetween val="midCat"/>
        <c:majorUnit val="10"/>
      </c:valAx>
      <c:valAx>
        <c:axId val="294726463"/>
        <c:scaling>
          <c:orientation val="minMax"/>
          <c:max val="7"/>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B2 (mT)</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94726047"/>
        <c:crossesAt val="-1"/>
        <c:crossBetween val="midCat"/>
      </c:valAx>
    </c:plotArea>
    <c:legend>
      <c:legendPos val="r"/>
      <c:layout>
        <c:manualLayout>
          <c:xMode val="edge"/>
          <c:yMode val="edge"/>
          <c:x val="0.75351098419676454"/>
          <c:y val="0.12617089957338559"/>
          <c:w val="0.16298808078654906"/>
          <c:h val="0.45273384038520931"/>
        </c:manualLayout>
      </c:layout>
      <c:overlay val="0"/>
      <c:spPr>
        <a:solidFill>
          <a:schemeClr val="bg1"/>
        </a:solidFill>
        <a:ln w="12700">
          <a:solidFill>
            <a:schemeClr val="tx1"/>
          </a:solidFill>
        </a:ln>
      </c:spPr>
    </c:legend>
    <c:plotVisOnly val="1"/>
    <c:dispBlanksAs val="gap"/>
    <c:showDLblsOverMax val="0"/>
  </c:chart>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3</a:t>
            </a:r>
            <a:r>
              <a:rPr lang="en-GB" b="1" baseline="0"/>
              <a:t> mA</a:t>
            </a:r>
            <a:endParaRPr lang="en-GB" b="1"/>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Cool</c:v>
          </c:tx>
          <c:spPr>
            <a:ln w="25400" cap="rnd">
              <a:noFill/>
              <a:round/>
            </a:ln>
            <a:effectLst/>
          </c:spPr>
          <c:marker>
            <c:symbol val="circle"/>
            <c:size val="5"/>
            <c:spPr>
              <a:solidFill>
                <a:schemeClr val="accent1"/>
              </a:solidFill>
              <a:ln w="9525">
                <a:solidFill>
                  <a:schemeClr val="accent1"/>
                </a:solidFill>
              </a:ln>
              <a:effectLst/>
            </c:spPr>
          </c:marker>
          <c:xVal>
            <c:numRef>
              <c:f>[1]Sheet1!$K$2:$K$1944</c:f>
              <c:numCache>
                <c:formatCode>General</c:formatCode>
                <c:ptCount val="1943"/>
                <c:pt idx="0">
                  <c:v>14.988</c:v>
                </c:pt>
                <c:pt idx="1">
                  <c:v>14.989000000000001</c:v>
                </c:pt>
                <c:pt idx="2">
                  <c:v>14.99</c:v>
                </c:pt>
                <c:pt idx="3">
                  <c:v>14.991</c:v>
                </c:pt>
                <c:pt idx="4">
                  <c:v>14.991</c:v>
                </c:pt>
                <c:pt idx="5">
                  <c:v>14.991</c:v>
                </c:pt>
                <c:pt idx="6">
                  <c:v>14.99</c:v>
                </c:pt>
                <c:pt idx="7">
                  <c:v>14.987</c:v>
                </c:pt>
                <c:pt idx="8">
                  <c:v>14.983000000000001</c:v>
                </c:pt>
                <c:pt idx="9">
                  <c:v>14.978</c:v>
                </c:pt>
                <c:pt idx="10">
                  <c:v>14.972</c:v>
                </c:pt>
                <c:pt idx="11">
                  <c:v>14.965999999999999</c:v>
                </c:pt>
                <c:pt idx="12">
                  <c:v>14.958</c:v>
                </c:pt>
                <c:pt idx="13">
                  <c:v>14.95</c:v>
                </c:pt>
                <c:pt idx="14">
                  <c:v>14.941000000000001</c:v>
                </c:pt>
                <c:pt idx="15">
                  <c:v>14.933</c:v>
                </c:pt>
                <c:pt idx="16">
                  <c:v>14.923</c:v>
                </c:pt>
                <c:pt idx="17">
                  <c:v>14.914</c:v>
                </c:pt>
                <c:pt idx="18">
                  <c:v>14.904</c:v>
                </c:pt>
                <c:pt idx="19">
                  <c:v>14.895</c:v>
                </c:pt>
                <c:pt idx="20">
                  <c:v>14.885</c:v>
                </c:pt>
                <c:pt idx="21">
                  <c:v>14.875999999999999</c:v>
                </c:pt>
                <c:pt idx="22">
                  <c:v>14.867000000000001</c:v>
                </c:pt>
                <c:pt idx="23">
                  <c:v>14.858000000000001</c:v>
                </c:pt>
                <c:pt idx="24">
                  <c:v>14.849</c:v>
                </c:pt>
                <c:pt idx="25">
                  <c:v>14.84</c:v>
                </c:pt>
                <c:pt idx="26">
                  <c:v>14.831</c:v>
                </c:pt>
                <c:pt idx="27">
                  <c:v>14.823</c:v>
                </c:pt>
                <c:pt idx="28">
                  <c:v>14.814</c:v>
                </c:pt>
                <c:pt idx="29">
                  <c:v>14.805</c:v>
                </c:pt>
                <c:pt idx="30">
                  <c:v>14.797000000000001</c:v>
                </c:pt>
                <c:pt idx="31">
                  <c:v>14.789</c:v>
                </c:pt>
                <c:pt idx="32">
                  <c:v>14.78</c:v>
                </c:pt>
                <c:pt idx="33">
                  <c:v>14.772</c:v>
                </c:pt>
                <c:pt idx="34">
                  <c:v>14.763999999999999</c:v>
                </c:pt>
                <c:pt idx="35">
                  <c:v>14.756</c:v>
                </c:pt>
                <c:pt idx="36">
                  <c:v>14.749000000000001</c:v>
                </c:pt>
                <c:pt idx="37">
                  <c:v>14.741</c:v>
                </c:pt>
                <c:pt idx="38">
                  <c:v>14.731999999999999</c:v>
                </c:pt>
                <c:pt idx="39">
                  <c:v>14.724</c:v>
                </c:pt>
                <c:pt idx="40">
                  <c:v>14.715999999999999</c:v>
                </c:pt>
                <c:pt idx="41">
                  <c:v>14.708</c:v>
                </c:pt>
                <c:pt idx="42">
                  <c:v>14.7</c:v>
                </c:pt>
                <c:pt idx="43">
                  <c:v>14.699</c:v>
                </c:pt>
                <c:pt idx="44">
                  <c:v>14.696999999999999</c:v>
                </c:pt>
                <c:pt idx="45">
                  <c:v>14.696</c:v>
                </c:pt>
                <c:pt idx="46">
                  <c:v>14.695</c:v>
                </c:pt>
                <c:pt idx="47">
                  <c:v>14.693</c:v>
                </c:pt>
                <c:pt idx="48">
                  <c:v>14.692</c:v>
                </c:pt>
                <c:pt idx="49">
                  <c:v>14.69</c:v>
                </c:pt>
                <c:pt idx="50">
                  <c:v>14.689</c:v>
                </c:pt>
                <c:pt idx="51">
                  <c:v>14.688000000000001</c:v>
                </c:pt>
                <c:pt idx="52">
                  <c:v>14.686</c:v>
                </c:pt>
                <c:pt idx="53">
                  <c:v>14.685</c:v>
                </c:pt>
                <c:pt idx="54">
                  <c:v>14.683999999999999</c:v>
                </c:pt>
                <c:pt idx="55">
                  <c:v>14.682</c:v>
                </c:pt>
                <c:pt idx="56">
                  <c:v>14.680999999999999</c:v>
                </c:pt>
                <c:pt idx="57">
                  <c:v>14.679</c:v>
                </c:pt>
                <c:pt idx="58">
                  <c:v>14.678000000000001</c:v>
                </c:pt>
                <c:pt idx="59">
                  <c:v>14.677</c:v>
                </c:pt>
                <c:pt idx="60">
                  <c:v>14.676</c:v>
                </c:pt>
                <c:pt idx="61">
                  <c:v>14.673999999999999</c:v>
                </c:pt>
                <c:pt idx="62">
                  <c:v>14.673</c:v>
                </c:pt>
                <c:pt idx="63">
                  <c:v>14.672000000000001</c:v>
                </c:pt>
                <c:pt idx="64">
                  <c:v>14.67</c:v>
                </c:pt>
                <c:pt idx="65">
                  <c:v>14.669</c:v>
                </c:pt>
                <c:pt idx="66">
                  <c:v>14.667</c:v>
                </c:pt>
                <c:pt idx="67">
                  <c:v>14.666</c:v>
                </c:pt>
                <c:pt idx="68">
                  <c:v>14.664999999999999</c:v>
                </c:pt>
                <c:pt idx="69">
                  <c:v>14.663</c:v>
                </c:pt>
                <c:pt idx="70">
                  <c:v>14.662000000000001</c:v>
                </c:pt>
                <c:pt idx="71">
                  <c:v>14.661</c:v>
                </c:pt>
                <c:pt idx="72">
                  <c:v>14.659000000000001</c:v>
                </c:pt>
                <c:pt idx="73">
                  <c:v>14.657999999999999</c:v>
                </c:pt>
                <c:pt idx="74">
                  <c:v>14.656000000000001</c:v>
                </c:pt>
                <c:pt idx="75">
                  <c:v>14.654999999999999</c:v>
                </c:pt>
                <c:pt idx="76">
                  <c:v>14.653</c:v>
                </c:pt>
                <c:pt idx="77">
                  <c:v>14.651999999999999</c:v>
                </c:pt>
                <c:pt idx="78">
                  <c:v>14.651</c:v>
                </c:pt>
                <c:pt idx="79">
                  <c:v>14.648999999999999</c:v>
                </c:pt>
                <c:pt idx="80">
                  <c:v>14.648</c:v>
                </c:pt>
                <c:pt idx="81">
                  <c:v>14.647</c:v>
                </c:pt>
                <c:pt idx="82">
                  <c:v>14.645</c:v>
                </c:pt>
                <c:pt idx="83">
                  <c:v>14.644</c:v>
                </c:pt>
                <c:pt idx="84">
                  <c:v>14.643000000000001</c:v>
                </c:pt>
                <c:pt idx="85">
                  <c:v>14.641</c:v>
                </c:pt>
                <c:pt idx="86">
                  <c:v>14.64</c:v>
                </c:pt>
                <c:pt idx="87">
                  <c:v>14.638</c:v>
                </c:pt>
                <c:pt idx="88">
                  <c:v>14.637</c:v>
                </c:pt>
                <c:pt idx="89">
                  <c:v>14.635999999999999</c:v>
                </c:pt>
                <c:pt idx="90">
                  <c:v>14.634</c:v>
                </c:pt>
                <c:pt idx="91">
                  <c:v>14.632999999999999</c:v>
                </c:pt>
                <c:pt idx="92">
                  <c:v>14.631</c:v>
                </c:pt>
                <c:pt idx="93">
                  <c:v>14.63</c:v>
                </c:pt>
                <c:pt idx="94">
                  <c:v>14.629</c:v>
                </c:pt>
                <c:pt idx="95">
                  <c:v>14.627000000000001</c:v>
                </c:pt>
                <c:pt idx="96">
                  <c:v>14.625999999999999</c:v>
                </c:pt>
                <c:pt idx="97">
                  <c:v>14.624000000000001</c:v>
                </c:pt>
                <c:pt idx="98">
                  <c:v>14.622999999999999</c:v>
                </c:pt>
                <c:pt idx="99">
                  <c:v>14.621</c:v>
                </c:pt>
                <c:pt idx="100">
                  <c:v>14.62</c:v>
                </c:pt>
                <c:pt idx="101">
                  <c:v>14.619</c:v>
                </c:pt>
                <c:pt idx="102">
                  <c:v>14.617000000000001</c:v>
                </c:pt>
                <c:pt idx="103">
                  <c:v>14.616</c:v>
                </c:pt>
                <c:pt idx="104">
                  <c:v>14.614000000000001</c:v>
                </c:pt>
                <c:pt idx="105">
                  <c:v>14.613</c:v>
                </c:pt>
                <c:pt idx="106">
                  <c:v>14.612</c:v>
                </c:pt>
                <c:pt idx="107">
                  <c:v>14.61</c:v>
                </c:pt>
                <c:pt idx="108">
                  <c:v>14.609</c:v>
                </c:pt>
                <c:pt idx="109">
                  <c:v>14.606999999999999</c:v>
                </c:pt>
                <c:pt idx="110">
                  <c:v>14.606</c:v>
                </c:pt>
                <c:pt idx="111">
                  <c:v>14.605</c:v>
                </c:pt>
                <c:pt idx="112">
                  <c:v>14.603</c:v>
                </c:pt>
                <c:pt idx="113">
                  <c:v>14.601000000000001</c:v>
                </c:pt>
                <c:pt idx="114">
                  <c:v>14.6</c:v>
                </c:pt>
                <c:pt idx="115">
                  <c:v>14.599</c:v>
                </c:pt>
                <c:pt idx="116">
                  <c:v>14.597</c:v>
                </c:pt>
                <c:pt idx="117">
                  <c:v>14.596</c:v>
                </c:pt>
                <c:pt idx="118">
                  <c:v>14.593999999999999</c:v>
                </c:pt>
                <c:pt idx="119">
                  <c:v>14.593</c:v>
                </c:pt>
                <c:pt idx="120">
                  <c:v>14.592000000000001</c:v>
                </c:pt>
                <c:pt idx="121">
                  <c:v>14.59</c:v>
                </c:pt>
                <c:pt idx="122">
                  <c:v>14.589</c:v>
                </c:pt>
                <c:pt idx="123">
                  <c:v>14.587</c:v>
                </c:pt>
                <c:pt idx="124">
                  <c:v>14.586</c:v>
                </c:pt>
                <c:pt idx="125">
                  <c:v>14.584</c:v>
                </c:pt>
                <c:pt idx="126">
                  <c:v>14.583</c:v>
                </c:pt>
                <c:pt idx="127">
                  <c:v>14.581</c:v>
                </c:pt>
                <c:pt idx="128">
                  <c:v>14.58</c:v>
                </c:pt>
                <c:pt idx="129">
                  <c:v>14.579000000000001</c:v>
                </c:pt>
                <c:pt idx="130">
                  <c:v>14.577</c:v>
                </c:pt>
                <c:pt idx="131">
                  <c:v>14.576000000000001</c:v>
                </c:pt>
                <c:pt idx="132">
                  <c:v>14.574</c:v>
                </c:pt>
                <c:pt idx="133">
                  <c:v>14.573</c:v>
                </c:pt>
                <c:pt idx="134">
                  <c:v>14.571999999999999</c:v>
                </c:pt>
                <c:pt idx="135">
                  <c:v>14.57</c:v>
                </c:pt>
                <c:pt idx="136">
                  <c:v>14.569000000000001</c:v>
                </c:pt>
                <c:pt idx="137">
                  <c:v>14.568</c:v>
                </c:pt>
                <c:pt idx="138">
                  <c:v>14.566000000000001</c:v>
                </c:pt>
                <c:pt idx="139">
                  <c:v>14.565</c:v>
                </c:pt>
                <c:pt idx="140">
                  <c:v>14.563000000000001</c:v>
                </c:pt>
                <c:pt idx="141">
                  <c:v>14.561999999999999</c:v>
                </c:pt>
                <c:pt idx="142">
                  <c:v>14.56</c:v>
                </c:pt>
                <c:pt idx="143">
                  <c:v>14.558999999999999</c:v>
                </c:pt>
                <c:pt idx="144">
                  <c:v>14.558</c:v>
                </c:pt>
                <c:pt idx="145">
                  <c:v>14.555999999999999</c:v>
                </c:pt>
                <c:pt idx="146">
                  <c:v>14.555</c:v>
                </c:pt>
                <c:pt idx="147">
                  <c:v>14.553000000000001</c:v>
                </c:pt>
                <c:pt idx="148">
                  <c:v>14.552</c:v>
                </c:pt>
                <c:pt idx="149">
                  <c:v>14.551</c:v>
                </c:pt>
                <c:pt idx="150">
                  <c:v>14.548999999999999</c:v>
                </c:pt>
                <c:pt idx="151">
                  <c:v>14.548</c:v>
                </c:pt>
                <c:pt idx="152">
                  <c:v>14.545999999999999</c:v>
                </c:pt>
                <c:pt idx="153">
                  <c:v>14.545</c:v>
                </c:pt>
                <c:pt idx="154">
                  <c:v>14.544</c:v>
                </c:pt>
                <c:pt idx="155">
                  <c:v>14.542</c:v>
                </c:pt>
                <c:pt idx="156">
                  <c:v>14.541</c:v>
                </c:pt>
                <c:pt idx="157">
                  <c:v>14.539</c:v>
                </c:pt>
                <c:pt idx="158">
                  <c:v>14.538</c:v>
                </c:pt>
                <c:pt idx="159">
                  <c:v>14.537000000000001</c:v>
                </c:pt>
                <c:pt idx="160">
                  <c:v>14.535</c:v>
                </c:pt>
                <c:pt idx="161">
                  <c:v>14.534000000000001</c:v>
                </c:pt>
                <c:pt idx="162">
                  <c:v>14.532999999999999</c:v>
                </c:pt>
                <c:pt idx="163">
                  <c:v>14.531000000000001</c:v>
                </c:pt>
                <c:pt idx="164">
                  <c:v>14.53</c:v>
                </c:pt>
                <c:pt idx="165">
                  <c:v>14.528</c:v>
                </c:pt>
                <c:pt idx="166">
                  <c:v>14.526999999999999</c:v>
                </c:pt>
                <c:pt idx="167">
                  <c:v>14.525</c:v>
                </c:pt>
                <c:pt idx="168">
                  <c:v>14.523999999999999</c:v>
                </c:pt>
                <c:pt idx="169">
                  <c:v>14.523</c:v>
                </c:pt>
                <c:pt idx="170">
                  <c:v>14.521000000000001</c:v>
                </c:pt>
                <c:pt idx="171">
                  <c:v>14.52</c:v>
                </c:pt>
                <c:pt idx="172">
                  <c:v>14.518000000000001</c:v>
                </c:pt>
                <c:pt idx="173">
                  <c:v>14.516999999999999</c:v>
                </c:pt>
                <c:pt idx="174">
                  <c:v>14.516</c:v>
                </c:pt>
                <c:pt idx="175">
                  <c:v>14.513999999999999</c:v>
                </c:pt>
                <c:pt idx="176">
                  <c:v>14.513</c:v>
                </c:pt>
                <c:pt idx="177">
                  <c:v>14.510999999999999</c:v>
                </c:pt>
                <c:pt idx="178">
                  <c:v>14.51</c:v>
                </c:pt>
                <c:pt idx="179">
                  <c:v>14.509</c:v>
                </c:pt>
                <c:pt idx="180">
                  <c:v>14.507</c:v>
                </c:pt>
                <c:pt idx="181">
                  <c:v>14.506</c:v>
                </c:pt>
                <c:pt idx="182">
                  <c:v>14.505000000000001</c:v>
                </c:pt>
                <c:pt idx="183">
                  <c:v>14.503</c:v>
                </c:pt>
                <c:pt idx="184">
                  <c:v>14.502000000000001</c:v>
                </c:pt>
                <c:pt idx="185">
                  <c:v>14.5</c:v>
                </c:pt>
                <c:pt idx="186">
                  <c:v>14.499000000000001</c:v>
                </c:pt>
                <c:pt idx="187">
                  <c:v>14.497999999999999</c:v>
                </c:pt>
                <c:pt idx="188">
                  <c:v>14.496</c:v>
                </c:pt>
                <c:pt idx="189">
                  <c:v>14.494999999999999</c:v>
                </c:pt>
                <c:pt idx="190">
                  <c:v>14.494</c:v>
                </c:pt>
                <c:pt idx="191">
                  <c:v>14.492000000000001</c:v>
                </c:pt>
                <c:pt idx="192">
                  <c:v>14.491</c:v>
                </c:pt>
                <c:pt idx="193">
                  <c:v>14.49</c:v>
                </c:pt>
                <c:pt idx="194">
                  <c:v>14.488</c:v>
                </c:pt>
                <c:pt idx="195">
                  <c:v>14.487</c:v>
                </c:pt>
                <c:pt idx="196">
                  <c:v>14.484999999999999</c:v>
                </c:pt>
                <c:pt idx="197">
                  <c:v>14.484</c:v>
                </c:pt>
                <c:pt idx="198">
                  <c:v>14.481999999999999</c:v>
                </c:pt>
                <c:pt idx="199">
                  <c:v>14.481</c:v>
                </c:pt>
                <c:pt idx="200">
                  <c:v>14.48</c:v>
                </c:pt>
                <c:pt idx="201">
                  <c:v>14.478</c:v>
                </c:pt>
                <c:pt idx="202">
                  <c:v>14.477</c:v>
                </c:pt>
                <c:pt idx="203">
                  <c:v>14.476000000000001</c:v>
                </c:pt>
                <c:pt idx="204">
                  <c:v>14.474</c:v>
                </c:pt>
                <c:pt idx="205">
                  <c:v>14.473000000000001</c:v>
                </c:pt>
                <c:pt idx="206">
                  <c:v>14.471</c:v>
                </c:pt>
                <c:pt idx="207">
                  <c:v>14.47</c:v>
                </c:pt>
                <c:pt idx="208">
                  <c:v>14.468</c:v>
                </c:pt>
                <c:pt idx="209">
                  <c:v>14.467000000000001</c:v>
                </c:pt>
                <c:pt idx="210">
                  <c:v>14.465999999999999</c:v>
                </c:pt>
                <c:pt idx="211">
                  <c:v>14.464</c:v>
                </c:pt>
                <c:pt idx="212">
                  <c:v>14.462999999999999</c:v>
                </c:pt>
                <c:pt idx="213">
                  <c:v>14.461</c:v>
                </c:pt>
                <c:pt idx="214">
                  <c:v>14.46</c:v>
                </c:pt>
                <c:pt idx="215">
                  <c:v>14.459</c:v>
                </c:pt>
                <c:pt idx="216">
                  <c:v>14.457000000000001</c:v>
                </c:pt>
                <c:pt idx="217">
                  <c:v>14.456</c:v>
                </c:pt>
                <c:pt idx="218">
                  <c:v>14.455</c:v>
                </c:pt>
                <c:pt idx="219">
                  <c:v>14.452999999999999</c:v>
                </c:pt>
                <c:pt idx="220">
                  <c:v>14.452</c:v>
                </c:pt>
                <c:pt idx="221">
                  <c:v>14.45</c:v>
                </c:pt>
                <c:pt idx="222">
                  <c:v>14.448</c:v>
                </c:pt>
                <c:pt idx="223">
                  <c:v>14.446999999999999</c:v>
                </c:pt>
                <c:pt idx="224">
                  <c:v>14.446</c:v>
                </c:pt>
                <c:pt idx="225">
                  <c:v>14.444000000000001</c:v>
                </c:pt>
                <c:pt idx="226">
                  <c:v>14.443</c:v>
                </c:pt>
                <c:pt idx="227">
                  <c:v>14.441000000000001</c:v>
                </c:pt>
                <c:pt idx="228">
                  <c:v>14.44</c:v>
                </c:pt>
                <c:pt idx="229">
                  <c:v>14.439</c:v>
                </c:pt>
                <c:pt idx="230">
                  <c:v>14.436999999999999</c:v>
                </c:pt>
                <c:pt idx="231">
                  <c:v>14.436</c:v>
                </c:pt>
                <c:pt idx="232">
                  <c:v>14.433999999999999</c:v>
                </c:pt>
                <c:pt idx="233">
                  <c:v>14.433</c:v>
                </c:pt>
                <c:pt idx="234">
                  <c:v>14.430999999999999</c:v>
                </c:pt>
                <c:pt idx="235">
                  <c:v>14.43</c:v>
                </c:pt>
                <c:pt idx="236">
                  <c:v>14.429</c:v>
                </c:pt>
                <c:pt idx="237">
                  <c:v>14.427</c:v>
                </c:pt>
                <c:pt idx="238">
                  <c:v>14.426</c:v>
                </c:pt>
                <c:pt idx="239">
                  <c:v>14.423999999999999</c:v>
                </c:pt>
                <c:pt idx="240">
                  <c:v>14.423</c:v>
                </c:pt>
                <c:pt idx="241">
                  <c:v>14.420999999999999</c:v>
                </c:pt>
                <c:pt idx="242">
                  <c:v>14.42</c:v>
                </c:pt>
                <c:pt idx="243">
                  <c:v>14.419</c:v>
                </c:pt>
                <c:pt idx="244">
                  <c:v>14.417</c:v>
                </c:pt>
                <c:pt idx="245">
                  <c:v>14.416</c:v>
                </c:pt>
                <c:pt idx="246">
                  <c:v>14.414</c:v>
                </c:pt>
                <c:pt idx="247">
                  <c:v>14.413</c:v>
                </c:pt>
                <c:pt idx="248">
                  <c:v>14.412000000000001</c:v>
                </c:pt>
                <c:pt idx="249">
                  <c:v>14.41</c:v>
                </c:pt>
                <c:pt idx="250">
                  <c:v>14.409000000000001</c:v>
                </c:pt>
                <c:pt idx="251">
                  <c:v>14.407</c:v>
                </c:pt>
                <c:pt idx="252">
                  <c:v>14.406000000000001</c:v>
                </c:pt>
                <c:pt idx="253">
                  <c:v>14.404</c:v>
                </c:pt>
                <c:pt idx="254">
                  <c:v>14.403</c:v>
                </c:pt>
                <c:pt idx="255">
                  <c:v>14.401999999999999</c:v>
                </c:pt>
                <c:pt idx="256">
                  <c:v>14.4</c:v>
                </c:pt>
                <c:pt idx="257">
                  <c:v>14.398999999999999</c:v>
                </c:pt>
                <c:pt idx="258">
                  <c:v>14.397</c:v>
                </c:pt>
                <c:pt idx="259">
                  <c:v>14.396000000000001</c:v>
                </c:pt>
                <c:pt idx="260">
                  <c:v>14.394</c:v>
                </c:pt>
                <c:pt idx="261">
                  <c:v>14.393000000000001</c:v>
                </c:pt>
                <c:pt idx="262">
                  <c:v>14.391999999999999</c:v>
                </c:pt>
                <c:pt idx="263">
                  <c:v>14.39</c:v>
                </c:pt>
                <c:pt idx="264">
                  <c:v>14.388999999999999</c:v>
                </c:pt>
                <c:pt idx="265">
                  <c:v>14.388</c:v>
                </c:pt>
                <c:pt idx="266">
                  <c:v>14.385999999999999</c:v>
                </c:pt>
                <c:pt idx="267">
                  <c:v>14.385</c:v>
                </c:pt>
                <c:pt idx="268">
                  <c:v>14.382999999999999</c:v>
                </c:pt>
                <c:pt idx="269">
                  <c:v>14.382</c:v>
                </c:pt>
                <c:pt idx="270">
                  <c:v>14.381</c:v>
                </c:pt>
                <c:pt idx="271">
                  <c:v>14.379</c:v>
                </c:pt>
                <c:pt idx="272">
                  <c:v>14.378</c:v>
                </c:pt>
                <c:pt idx="273">
                  <c:v>14.375999999999999</c:v>
                </c:pt>
                <c:pt idx="274">
                  <c:v>14.375</c:v>
                </c:pt>
                <c:pt idx="275">
                  <c:v>14.374000000000001</c:v>
                </c:pt>
                <c:pt idx="276">
                  <c:v>14.372</c:v>
                </c:pt>
                <c:pt idx="277">
                  <c:v>14.371</c:v>
                </c:pt>
                <c:pt idx="278">
                  <c:v>14.37</c:v>
                </c:pt>
                <c:pt idx="279">
                  <c:v>14.368</c:v>
                </c:pt>
                <c:pt idx="280">
                  <c:v>14.367000000000001</c:v>
                </c:pt>
                <c:pt idx="281">
                  <c:v>14.365</c:v>
                </c:pt>
                <c:pt idx="282">
                  <c:v>14.364000000000001</c:v>
                </c:pt>
                <c:pt idx="283">
                  <c:v>14.363</c:v>
                </c:pt>
                <c:pt idx="284">
                  <c:v>14.361000000000001</c:v>
                </c:pt>
                <c:pt idx="285">
                  <c:v>14.36</c:v>
                </c:pt>
                <c:pt idx="286">
                  <c:v>14.358000000000001</c:v>
                </c:pt>
                <c:pt idx="287">
                  <c:v>14.356999999999999</c:v>
                </c:pt>
                <c:pt idx="288">
                  <c:v>14.356</c:v>
                </c:pt>
                <c:pt idx="289">
                  <c:v>14.353999999999999</c:v>
                </c:pt>
                <c:pt idx="290">
                  <c:v>14.353</c:v>
                </c:pt>
                <c:pt idx="291">
                  <c:v>14.351000000000001</c:v>
                </c:pt>
                <c:pt idx="292">
                  <c:v>14.35</c:v>
                </c:pt>
                <c:pt idx="293">
                  <c:v>14.349</c:v>
                </c:pt>
                <c:pt idx="294">
                  <c:v>14.347</c:v>
                </c:pt>
                <c:pt idx="295">
                  <c:v>14.346</c:v>
                </c:pt>
                <c:pt idx="296">
                  <c:v>14.343999999999999</c:v>
                </c:pt>
                <c:pt idx="297">
                  <c:v>14.343</c:v>
                </c:pt>
                <c:pt idx="298">
                  <c:v>14.340999999999999</c:v>
                </c:pt>
                <c:pt idx="299">
                  <c:v>14.34</c:v>
                </c:pt>
                <c:pt idx="300">
                  <c:v>14.339</c:v>
                </c:pt>
                <c:pt idx="301">
                  <c:v>14.337</c:v>
                </c:pt>
                <c:pt idx="302">
                  <c:v>14.336</c:v>
                </c:pt>
                <c:pt idx="303">
                  <c:v>14.335000000000001</c:v>
                </c:pt>
                <c:pt idx="304">
                  <c:v>14.333</c:v>
                </c:pt>
                <c:pt idx="305">
                  <c:v>14.332000000000001</c:v>
                </c:pt>
                <c:pt idx="306">
                  <c:v>14.33</c:v>
                </c:pt>
                <c:pt idx="307">
                  <c:v>14.329000000000001</c:v>
                </c:pt>
                <c:pt idx="308">
                  <c:v>14.327</c:v>
                </c:pt>
                <c:pt idx="309">
                  <c:v>14.326000000000001</c:v>
                </c:pt>
                <c:pt idx="310">
                  <c:v>14.324999999999999</c:v>
                </c:pt>
                <c:pt idx="311">
                  <c:v>14.323</c:v>
                </c:pt>
                <c:pt idx="312">
                  <c:v>14.321999999999999</c:v>
                </c:pt>
                <c:pt idx="313">
                  <c:v>14.321</c:v>
                </c:pt>
                <c:pt idx="314">
                  <c:v>14.319000000000001</c:v>
                </c:pt>
                <c:pt idx="315">
                  <c:v>14.318</c:v>
                </c:pt>
                <c:pt idx="316">
                  <c:v>14.316000000000001</c:v>
                </c:pt>
                <c:pt idx="317">
                  <c:v>14.315</c:v>
                </c:pt>
                <c:pt idx="318">
                  <c:v>14.314</c:v>
                </c:pt>
                <c:pt idx="319">
                  <c:v>14.311999999999999</c:v>
                </c:pt>
                <c:pt idx="320">
                  <c:v>14.311</c:v>
                </c:pt>
                <c:pt idx="321">
                  <c:v>14.308999999999999</c:v>
                </c:pt>
                <c:pt idx="322">
                  <c:v>14.308</c:v>
                </c:pt>
                <c:pt idx="323">
                  <c:v>14.307</c:v>
                </c:pt>
                <c:pt idx="324">
                  <c:v>14.305</c:v>
                </c:pt>
                <c:pt idx="325">
                  <c:v>14.304</c:v>
                </c:pt>
                <c:pt idx="326">
                  <c:v>14.302</c:v>
                </c:pt>
                <c:pt idx="327">
                  <c:v>14.301</c:v>
                </c:pt>
                <c:pt idx="328">
                  <c:v>14.3</c:v>
                </c:pt>
                <c:pt idx="329">
                  <c:v>14.298</c:v>
                </c:pt>
                <c:pt idx="330">
                  <c:v>14.297000000000001</c:v>
                </c:pt>
                <c:pt idx="331">
                  <c:v>14.295999999999999</c:v>
                </c:pt>
                <c:pt idx="332">
                  <c:v>14.294</c:v>
                </c:pt>
                <c:pt idx="333">
                  <c:v>14.292999999999999</c:v>
                </c:pt>
                <c:pt idx="334">
                  <c:v>14.291</c:v>
                </c:pt>
                <c:pt idx="335">
                  <c:v>14.29</c:v>
                </c:pt>
                <c:pt idx="336">
                  <c:v>14.289</c:v>
                </c:pt>
                <c:pt idx="337">
                  <c:v>14.287000000000001</c:v>
                </c:pt>
                <c:pt idx="338">
                  <c:v>14.286</c:v>
                </c:pt>
                <c:pt idx="339">
                  <c:v>14.285</c:v>
                </c:pt>
                <c:pt idx="340">
                  <c:v>14.282999999999999</c:v>
                </c:pt>
                <c:pt idx="341">
                  <c:v>14.282</c:v>
                </c:pt>
                <c:pt idx="342">
                  <c:v>14.28</c:v>
                </c:pt>
                <c:pt idx="343">
                  <c:v>14.279</c:v>
                </c:pt>
                <c:pt idx="344">
                  <c:v>14.278</c:v>
                </c:pt>
                <c:pt idx="345">
                  <c:v>14.276</c:v>
                </c:pt>
                <c:pt idx="346">
                  <c:v>14.275</c:v>
                </c:pt>
                <c:pt idx="347">
                  <c:v>14.273</c:v>
                </c:pt>
                <c:pt idx="348">
                  <c:v>14.272</c:v>
                </c:pt>
                <c:pt idx="349">
                  <c:v>14.271000000000001</c:v>
                </c:pt>
                <c:pt idx="350">
                  <c:v>14.269</c:v>
                </c:pt>
                <c:pt idx="351">
                  <c:v>14.268000000000001</c:v>
                </c:pt>
                <c:pt idx="352">
                  <c:v>14.266</c:v>
                </c:pt>
                <c:pt idx="353">
                  <c:v>14.265000000000001</c:v>
                </c:pt>
                <c:pt idx="354">
                  <c:v>14.263999999999999</c:v>
                </c:pt>
                <c:pt idx="355">
                  <c:v>14.262</c:v>
                </c:pt>
                <c:pt idx="356">
                  <c:v>14.260999999999999</c:v>
                </c:pt>
                <c:pt idx="357">
                  <c:v>14.259</c:v>
                </c:pt>
                <c:pt idx="358">
                  <c:v>14.257999999999999</c:v>
                </c:pt>
                <c:pt idx="359">
                  <c:v>14.257</c:v>
                </c:pt>
                <c:pt idx="360">
                  <c:v>14.255000000000001</c:v>
                </c:pt>
                <c:pt idx="361">
                  <c:v>14.254</c:v>
                </c:pt>
                <c:pt idx="362">
                  <c:v>14.253</c:v>
                </c:pt>
                <c:pt idx="363">
                  <c:v>14.250999999999999</c:v>
                </c:pt>
                <c:pt idx="364">
                  <c:v>14.25</c:v>
                </c:pt>
                <c:pt idx="365">
                  <c:v>14.247999999999999</c:v>
                </c:pt>
                <c:pt idx="366">
                  <c:v>14.247</c:v>
                </c:pt>
                <c:pt idx="367">
                  <c:v>14.246</c:v>
                </c:pt>
                <c:pt idx="368">
                  <c:v>14.244</c:v>
                </c:pt>
                <c:pt idx="369">
                  <c:v>14.243</c:v>
                </c:pt>
                <c:pt idx="370">
                  <c:v>14.242000000000001</c:v>
                </c:pt>
                <c:pt idx="371">
                  <c:v>14.24</c:v>
                </c:pt>
                <c:pt idx="372">
                  <c:v>14.239000000000001</c:v>
                </c:pt>
                <c:pt idx="373">
                  <c:v>14.237</c:v>
                </c:pt>
                <c:pt idx="374">
                  <c:v>14.236000000000001</c:v>
                </c:pt>
                <c:pt idx="375">
                  <c:v>14.234</c:v>
                </c:pt>
                <c:pt idx="376">
                  <c:v>14.233000000000001</c:v>
                </c:pt>
                <c:pt idx="377">
                  <c:v>14.231999999999999</c:v>
                </c:pt>
                <c:pt idx="378">
                  <c:v>14.23</c:v>
                </c:pt>
                <c:pt idx="379">
                  <c:v>14.228999999999999</c:v>
                </c:pt>
                <c:pt idx="380">
                  <c:v>14.228</c:v>
                </c:pt>
                <c:pt idx="381">
                  <c:v>14.226000000000001</c:v>
                </c:pt>
                <c:pt idx="382">
                  <c:v>14.225</c:v>
                </c:pt>
                <c:pt idx="383">
                  <c:v>14.223000000000001</c:v>
                </c:pt>
                <c:pt idx="384">
                  <c:v>14.222</c:v>
                </c:pt>
                <c:pt idx="385">
                  <c:v>14.22</c:v>
                </c:pt>
                <c:pt idx="386">
                  <c:v>14.218999999999999</c:v>
                </c:pt>
                <c:pt idx="387">
                  <c:v>14.218</c:v>
                </c:pt>
                <c:pt idx="388">
                  <c:v>14.215999999999999</c:v>
                </c:pt>
                <c:pt idx="389">
                  <c:v>14.215</c:v>
                </c:pt>
                <c:pt idx="390">
                  <c:v>14.212999999999999</c:v>
                </c:pt>
                <c:pt idx="391">
                  <c:v>14.212</c:v>
                </c:pt>
                <c:pt idx="392">
                  <c:v>14.211</c:v>
                </c:pt>
                <c:pt idx="393">
                  <c:v>14.209</c:v>
                </c:pt>
                <c:pt idx="394">
                  <c:v>14.208</c:v>
                </c:pt>
                <c:pt idx="395">
                  <c:v>14.206</c:v>
                </c:pt>
                <c:pt idx="396">
                  <c:v>14.205</c:v>
                </c:pt>
                <c:pt idx="397">
                  <c:v>14.204000000000001</c:v>
                </c:pt>
                <c:pt idx="398">
                  <c:v>14.202</c:v>
                </c:pt>
                <c:pt idx="399">
                  <c:v>14.201000000000001</c:v>
                </c:pt>
                <c:pt idx="400">
                  <c:v>14.199</c:v>
                </c:pt>
                <c:pt idx="401">
                  <c:v>14.198</c:v>
                </c:pt>
                <c:pt idx="402">
                  <c:v>14.196999999999999</c:v>
                </c:pt>
                <c:pt idx="403">
                  <c:v>14.195</c:v>
                </c:pt>
                <c:pt idx="404">
                  <c:v>14.194000000000001</c:v>
                </c:pt>
                <c:pt idx="405">
                  <c:v>14.192</c:v>
                </c:pt>
                <c:pt idx="406">
                  <c:v>14.191000000000001</c:v>
                </c:pt>
                <c:pt idx="407">
                  <c:v>14.189</c:v>
                </c:pt>
                <c:pt idx="408">
                  <c:v>14.188000000000001</c:v>
                </c:pt>
                <c:pt idx="409">
                  <c:v>14.186999999999999</c:v>
                </c:pt>
                <c:pt idx="410">
                  <c:v>14.185</c:v>
                </c:pt>
                <c:pt idx="411">
                  <c:v>14.183999999999999</c:v>
                </c:pt>
                <c:pt idx="412">
                  <c:v>14.182</c:v>
                </c:pt>
                <c:pt idx="413">
                  <c:v>14.180999999999999</c:v>
                </c:pt>
                <c:pt idx="414">
                  <c:v>14.179</c:v>
                </c:pt>
                <c:pt idx="415">
                  <c:v>14.178000000000001</c:v>
                </c:pt>
                <c:pt idx="416">
                  <c:v>14.177</c:v>
                </c:pt>
                <c:pt idx="417">
                  <c:v>14.175000000000001</c:v>
                </c:pt>
                <c:pt idx="418">
                  <c:v>14.173999999999999</c:v>
                </c:pt>
                <c:pt idx="419">
                  <c:v>14.172000000000001</c:v>
                </c:pt>
                <c:pt idx="420">
                  <c:v>14.170999999999999</c:v>
                </c:pt>
                <c:pt idx="421">
                  <c:v>14.17</c:v>
                </c:pt>
                <c:pt idx="422">
                  <c:v>14.167999999999999</c:v>
                </c:pt>
                <c:pt idx="423">
                  <c:v>14.167</c:v>
                </c:pt>
                <c:pt idx="424">
                  <c:v>14.164999999999999</c:v>
                </c:pt>
                <c:pt idx="425">
                  <c:v>14.164</c:v>
                </c:pt>
                <c:pt idx="426">
                  <c:v>14.162000000000001</c:v>
                </c:pt>
                <c:pt idx="427">
                  <c:v>14.161</c:v>
                </c:pt>
                <c:pt idx="428">
                  <c:v>14.16</c:v>
                </c:pt>
                <c:pt idx="429">
                  <c:v>14.157999999999999</c:v>
                </c:pt>
                <c:pt idx="430">
                  <c:v>14.157</c:v>
                </c:pt>
                <c:pt idx="431">
                  <c:v>14.156000000000001</c:v>
                </c:pt>
                <c:pt idx="432">
                  <c:v>14.154</c:v>
                </c:pt>
                <c:pt idx="433">
                  <c:v>14.153</c:v>
                </c:pt>
                <c:pt idx="434">
                  <c:v>14.151</c:v>
                </c:pt>
                <c:pt idx="435">
                  <c:v>14.15</c:v>
                </c:pt>
                <c:pt idx="436">
                  <c:v>14.148999999999999</c:v>
                </c:pt>
                <c:pt idx="437">
                  <c:v>14.147</c:v>
                </c:pt>
                <c:pt idx="438">
                  <c:v>14.146000000000001</c:v>
                </c:pt>
                <c:pt idx="439">
                  <c:v>14.145</c:v>
                </c:pt>
                <c:pt idx="440">
                  <c:v>14.143000000000001</c:v>
                </c:pt>
                <c:pt idx="441">
                  <c:v>14.141999999999999</c:v>
                </c:pt>
                <c:pt idx="442">
                  <c:v>14.141</c:v>
                </c:pt>
                <c:pt idx="443">
                  <c:v>14.138999999999999</c:v>
                </c:pt>
                <c:pt idx="444">
                  <c:v>14.138</c:v>
                </c:pt>
                <c:pt idx="445">
                  <c:v>14.137</c:v>
                </c:pt>
                <c:pt idx="446">
                  <c:v>14.135999999999999</c:v>
                </c:pt>
                <c:pt idx="447">
                  <c:v>14.134</c:v>
                </c:pt>
                <c:pt idx="448">
                  <c:v>14.132999999999999</c:v>
                </c:pt>
                <c:pt idx="449">
                  <c:v>14.131</c:v>
                </c:pt>
                <c:pt idx="450">
                  <c:v>14.13</c:v>
                </c:pt>
                <c:pt idx="451">
                  <c:v>14.129</c:v>
                </c:pt>
                <c:pt idx="452">
                  <c:v>14.127000000000001</c:v>
                </c:pt>
                <c:pt idx="453">
                  <c:v>14.125999999999999</c:v>
                </c:pt>
                <c:pt idx="454">
                  <c:v>14.125</c:v>
                </c:pt>
                <c:pt idx="455">
                  <c:v>14.122999999999999</c:v>
                </c:pt>
                <c:pt idx="456">
                  <c:v>14.122</c:v>
                </c:pt>
                <c:pt idx="457">
                  <c:v>14.12</c:v>
                </c:pt>
                <c:pt idx="458">
                  <c:v>14.119</c:v>
                </c:pt>
                <c:pt idx="459">
                  <c:v>14.118</c:v>
                </c:pt>
                <c:pt idx="460">
                  <c:v>14.116</c:v>
                </c:pt>
                <c:pt idx="461">
                  <c:v>14.115</c:v>
                </c:pt>
                <c:pt idx="462">
                  <c:v>14.114000000000001</c:v>
                </c:pt>
                <c:pt idx="463">
                  <c:v>14.112</c:v>
                </c:pt>
                <c:pt idx="464">
                  <c:v>14.111000000000001</c:v>
                </c:pt>
                <c:pt idx="465">
                  <c:v>14.11</c:v>
                </c:pt>
                <c:pt idx="466">
                  <c:v>14.108000000000001</c:v>
                </c:pt>
                <c:pt idx="467">
                  <c:v>14.106999999999999</c:v>
                </c:pt>
                <c:pt idx="468">
                  <c:v>14.105</c:v>
                </c:pt>
                <c:pt idx="469">
                  <c:v>14.103999999999999</c:v>
                </c:pt>
                <c:pt idx="470">
                  <c:v>14.103</c:v>
                </c:pt>
                <c:pt idx="471">
                  <c:v>14.101000000000001</c:v>
                </c:pt>
                <c:pt idx="472">
                  <c:v>14.1</c:v>
                </c:pt>
                <c:pt idx="473">
                  <c:v>14.099</c:v>
                </c:pt>
                <c:pt idx="474">
                  <c:v>14.097</c:v>
                </c:pt>
                <c:pt idx="475">
                  <c:v>14.096</c:v>
                </c:pt>
                <c:pt idx="476">
                  <c:v>14.093999999999999</c:v>
                </c:pt>
                <c:pt idx="477">
                  <c:v>14.093</c:v>
                </c:pt>
                <c:pt idx="478">
                  <c:v>14.090999999999999</c:v>
                </c:pt>
                <c:pt idx="479">
                  <c:v>14.09</c:v>
                </c:pt>
                <c:pt idx="480">
                  <c:v>14.089</c:v>
                </c:pt>
                <c:pt idx="481">
                  <c:v>14.087</c:v>
                </c:pt>
                <c:pt idx="482">
                  <c:v>14.086</c:v>
                </c:pt>
                <c:pt idx="483">
                  <c:v>14.085000000000001</c:v>
                </c:pt>
                <c:pt idx="484">
                  <c:v>14.083</c:v>
                </c:pt>
                <c:pt idx="485">
                  <c:v>14.082000000000001</c:v>
                </c:pt>
                <c:pt idx="486">
                  <c:v>14.08</c:v>
                </c:pt>
                <c:pt idx="487">
                  <c:v>14.079000000000001</c:v>
                </c:pt>
                <c:pt idx="488">
                  <c:v>14.077999999999999</c:v>
                </c:pt>
                <c:pt idx="489">
                  <c:v>14.076000000000001</c:v>
                </c:pt>
                <c:pt idx="490">
                  <c:v>14.074999999999999</c:v>
                </c:pt>
                <c:pt idx="491">
                  <c:v>14.073</c:v>
                </c:pt>
                <c:pt idx="492">
                  <c:v>14.071999999999999</c:v>
                </c:pt>
                <c:pt idx="493">
                  <c:v>14.071</c:v>
                </c:pt>
                <c:pt idx="494">
                  <c:v>14.069000000000001</c:v>
                </c:pt>
                <c:pt idx="495">
                  <c:v>14.068</c:v>
                </c:pt>
                <c:pt idx="496">
                  <c:v>14.067</c:v>
                </c:pt>
                <c:pt idx="497">
                  <c:v>14.065</c:v>
                </c:pt>
                <c:pt idx="498">
                  <c:v>14.064</c:v>
                </c:pt>
                <c:pt idx="499">
                  <c:v>14.061999999999999</c:v>
                </c:pt>
                <c:pt idx="500">
                  <c:v>14.061</c:v>
                </c:pt>
                <c:pt idx="501">
                  <c:v>14.06</c:v>
                </c:pt>
                <c:pt idx="502">
                  <c:v>14.058</c:v>
                </c:pt>
                <c:pt idx="503">
                  <c:v>14.057</c:v>
                </c:pt>
                <c:pt idx="504">
                  <c:v>14.055999999999999</c:v>
                </c:pt>
                <c:pt idx="505">
                  <c:v>14.054</c:v>
                </c:pt>
                <c:pt idx="506">
                  <c:v>14.053000000000001</c:v>
                </c:pt>
                <c:pt idx="507">
                  <c:v>14.052</c:v>
                </c:pt>
                <c:pt idx="508">
                  <c:v>14.05</c:v>
                </c:pt>
                <c:pt idx="509">
                  <c:v>14.048999999999999</c:v>
                </c:pt>
                <c:pt idx="510">
                  <c:v>14.047000000000001</c:v>
                </c:pt>
                <c:pt idx="511">
                  <c:v>14.045999999999999</c:v>
                </c:pt>
                <c:pt idx="512">
                  <c:v>14.045</c:v>
                </c:pt>
                <c:pt idx="513">
                  <c:v>14.042999999999999</c:v>
                </c:pt>
                <c:pt idx="514">
                  <c:v>14.042</c:v>
                </c:pt>
                <c:pt idx="515">
                  <c:v>14.04</c:v>
                </c:pt>
                <c:pt idx="516">
                  <c:v>14.039</c:v>
                </c:pt>
                <c:pt idx="517">
                  <c:v>14.037000000000001</c:v>
                </c:pt>
                <c:pt idx="518">
                  <c:v>14.036</c:v>
                </c:pt>
                <c:pt idx="519">
                  <c:v>14.035</c:v>
                </c:pt>
                <c:pt idx="520">
                  <c:v>14.034000000000001</c:v>
                </c:pt>
                <c:pt idx="521">
                  <c:v>14.032</c:v>
                </c:pt>
                <c:pt idx="522">
                  <c:v>14.031000000000001</c:v>
                </c:pt>
                <c:pt idx="523">
                  <c:v>14.029</c:v>
                </c:pt>
                <c:pt idx="524">
                  <c:v>14.028</c:v>
                </c:pt>
                <c:pt idx="525">
                  <c:v>14.026999999999999</c:v>
                </c:pt>
                <c:pt idx="526">
                  <c:v>14.025</c:v>
                </c:pt>
                <c:pt idx="527">
                  <c:v>14.023999999999999</c:v>
                </c:pt>
                <c:pt idx="528">
                  <c:v>14.022</c:v>
                </c:pt>
                <c:pt idx="529">
                  <c:v>14.021000000000001</c:v>
                </c:pt>
                <c:pt idx="530">
                  <c:v>14.02</c:v>
                </c:pt>
                <c:pt idx="531">
                  <c:v>14.018000000000001</c:v>
                </c:pt>
                <c:pt idx="532">
                  <c:v>14.016999999999999</c:v>
                </c:pt>
                <c:pt idx="533">
                  <c:v>14.015000000000001</c:v>
                </c:pt>
                <c:pt idx="534">
                  <c:v>14.013999999999999</c:v>
                </c:pt>
                <c:pt idx="535">
                  <c:v>14.013</c:v>
                </c:pt>
                <c:pt idx="536">
                  <c:v>14.010999999999999</c:v>
                </c:pt>
                <c:pt idx="537">
                  <c:v>14.01</c:v>
                </c:pt>
                <c:pt idx="538">
                  <c:v>14.009</c:v>
                </c:pt>
                <c:pt idx="539">
                  <c:v>14.007</c:v>
                </c:pt>
                <c:pt idx="540">
                  <c:v>14.006</c:v>
                </c:pt>
                <c:pt idx="541">
                  <c:v>14.004</c:v>
                </c:pt>
                <c:pt idx="542">
                  <c:v>14.003</c:v>
                </c:pt>
                <c:pt idx="543">
                  <c:v>14.000999999999999</c:v>
                </c:pt>
                <c:pt idx="544">
                  <c:v>14</c:v>
                </c:pt>
                <c:pt idx="545">
                  <c:v>13.997999999999999</c:v>
                </c:pt>
                <c:pt idx="546">
                  <c:v>13.997</c:v>
                </c:pt>
                <c:pt idx="547">
                  <c:v>13.996</c:v>
                </c:pt>
                <c:pt idx="548">
                  <c:v>13.994</c:v>
                </c:pt>
                <c:pt idx="549">
                  <c:v>13.993</c:v>
                </c:pt>
                <c:pt idx="550">
                  <c:v>13.991</c:v>
                </c:pt>
                <c:pt idx="551">
                  <c:v>13.99</c:v>
                </c:pt>
                <c:pt idx="552">
                  <c:v>13.989000000000001</c:v>
                </c:pt>
                <c:pt idx="553">
                  <c:v>13.987</c:v>
                </c:pt>
                <c:pt idx="554">
                  <c:v>13.986000000000001</c:v>
                </c:pt>
                <c:pt idx="555">
                  <c:v>13.984</c:v>
                </c:pt>
                <c:pt idx="556">
                  <c:v>13.983000000000001</c:v>
                </c:pt>
                <c:pt idx="557">
                  <c:v>13.981999999999999</c:v>
                </c:pt>
                <c:pt idx="558">
                  <c:v>13.98</c:v>
                </c:pt>
                <c:pt idx="559">
                  <c:v>13.978999999999999</c:v>
                </c:pt>
                <c:pt idx="560">
                  <c:v>13.978</c:v>
                </c:pt>
                <c:pt idx="561">
                  <c:v>13.976000000000001</c:v>
                </c:pt>
                <c:pt idx="562">
                  <c:v>13.974</c:v>
                </c:pt>
                <c:pt idx="563">
                  <c:v>13.973000000000001</c:v>
                </c:pt>
                <c:pt idx="564">
                  <c:v>13.972</c:v>
                </c:pt>
                <c:pt idx="565">
                  <c:v>13.971</c:v>
                </c:pt>
                <c:pt idx="566">
                  <c:v>13.968999999999999</c:v>
                </c:pt>
                <c:pt idx="567">
                  <c:v>13.968</c:v>
                </c:pt>
                <c:pt idx="568">
                  <c:v>13.965999999999999</c:v>
                </c:pt>
                <c:pt idx="569">
                  <c:v>13.965</c:v>
                </c:pt>
                <c:pt idx="570">
                  <c:v>13.964</c:v>
                </c:pt>
                <c:pt idx="571">
                  <c:v>13.962</c:v>
                </c:pt>
                <c:pt idx="572">
                  <c:v>13.961</c:v>
                </c:pt>
                <c:pt idx="573">
                  <c:v>13.959</c:v>
                </c:pt>
                <c:pt idx="574">
                  <c:v>13.958</c:v>
                </c:pt>
                <c:pt idx="575">
                  <c:v>13.957000000000001</c:v>
                </c:pt>
                <c:pt idx="576">
                  <c:v>13.955</c:v>
                </c:pt>
                <c:pt idx="577">
                  <c:v>13.954000000000001</c:v>
                </c:pt>
                <c:pt idx="578">
                  <c:v>13.952999999999999</c:v>
                </c:pt>
                <c:pt idx="579">
                  <c:v>13.951000000000001</c:v>
                </c:pt>
                <c:pt idx="580">
                  <c:v>13.95</c:v>
                </c:pt>
                <c:pt idx="581">
                  <c:v>13.948</c:v>
                </c:pt>
                <c:pt idx="582">
                  <c:v>13.946999999999999</c:v>
                </c:pt>
                <c:pt idx="583">
                  <c:v>13.945</c:v>
                </c:pt>
                <c:pt idx="584">
                  <c:v>13.944000000000001</c:v>
                </c:pt>
                <c:pt idx="585">
                  <c:v>13.943</c:v>
                </c:pt>
                <c:pt idx="586">
                  <c:v>13.941000000000001</c:v>
                </c:pt>
                <c:pt idx="587">
                  <c:v>13.94</c:v>
                </c:pt>
                <c:pt idx="588">
                  <c:v>13.938000000000001</c:v>
                </c:pt>
                <c:pt idx="589">
                  <c:v>13.936999999999999</c:v>
                </c:pt>
                <c:pt idx="590">
                  <c:v>13.936</c:v>
                </c:pt>
                <c:pt idx="591">
                  <c:v>13.933999999999999</c:v>
                </c:pt>
                <c:pt idx="592">
                  <c:v>13.933</c:v>
                </c:pt>
                <c:pt idx="593">
                  <c:v>13.930999999999999</c:v>
                </c:pt>
                <c:pt idx="594">
                  <c:v>13.93</c:v>
                </c:pt>
                <c:pt idx="595">
                  <c:v>13.929</c:v>
                </c:pt>
                <c:pt idx="596">
                  <c:v>13.927</c:v>
                </c:pt>
                <c:pt idx="597">
                  <c:v>13.925000000000001</c:v>
                </c:pt>
                <c:pt idx="598">
                  <c:v>13.923999999999999</c:v>
                </c:pt>
                <c:pt idx="599">
                  <c:v>13.923</c:v>
                </c:pt>
                <c:pt idx="600">
                  <c:v>13.920999999999999</c:v>
                </c:pt>
                <c:pt idx="601">
                  <c:v>13.92</c:v>
                </c:pt>
                <c:pt idx="602">
                  <c:v>13.919</c:v>
                </c:pt>
                <c:pt idx="603">
                  <c:v>13.917</c:v>
                </c:pt>
                <c:pt idx="604">
                  <c:v>13.916</c:v>
                </c:pt>
                <c:pt idx="605">
                  <c:v>13.914</c:v>
                </c:pt>
                <c:pt idx="606">
                  <c:v>13.913</c:v>
                </c:pt>
                <c:pt idx="607">
                  <c:v>13.912000000000001</c:v>
                </c:pt>
                <c:pt idx="608">
                  <c:v>13.91</c:v>
                </c:pt>
                <c:pt idx="609">
                  <c:v>13.909000000000001</c:v>
                </c:pt>
                <c:pt idx="610">
                  <c:v>13.907</c:v>
                </c:pt>
                <c:pt idx="611">
                  <c:v>13.906000000000001</c:v>
                </c:pt>
                <c:pt idx="612">
                  <c:v>13.904</c:v>
                </c:pt>
                <c:pt idx="613">
                  <c:v>13.903</c:v>
                </c:pt>
                <c:pt idx="614">
                  <c:v>13.901999999999999</c:v>
                </c:pt>
                <c:pt idx="615">
                  <c:v>13.9</c:v>
                </c:pt>
                <c:pt idx="616">
                  <c:v>13.898999999999999</c:v>
                </c:pt>
                <c:pt idx="617">
                  <c:v>13.898</c:v>
                </c:pt>
                <c:pt idx="618">
                  <c:v>13.896000000000001</c:v>
                </c:pt>
                <c:pt idx="619">
                  <c:v>13.895</c:v>
                </c:pt>
                <c:pt idx="620">
                  <c:v>13.893000000000001</c:v>
                </c:pt>
                <c:pt idx="621">
                  <c:v>13.891999999999999</c:v>
                </c:pt>
                <c:pt idx="622">
                  <c:v>13.89</c:v>
                </c:pt>
                <c:pt idx="623">
                  <c:v>13.888999999999999</c:v>
                </c:pt>
                <c:pt idx="624">
                  <c:v>13.888</c:v>
                </c:pt>
                <c:pt idx="625">
                  <c:v>13.885999999999999</c:v>
                </c:pt>
                <c:pt idx="626">
                  <c:v>13.885</c:v>
                </c:pt>
                <c:pt idx="627">
                  <c:v>13.884</c:v>
                </c:pt>
                <c:pt idx="628">
                  <c:v>13.882</c:v>
                </c:pt>
                <c:pt idx="629">
                  <c:v>13.881</c:v>
                </c:pt>
                <c:pt idx="630">
                  <c:v>13.879</c:v>
                </c:pt>
                <c:pt idx="631">
                  <c:v>13.878</c:v>
                </c:pt>
                <c:pt idx="632">
                  <c:v>13.877000000000001</c:v>
                </c:pt>
                <c:pt idx="633">
                  <c:v>13.875</c:v>
                </c:pt>
                <c:pt idx="634">
                  <c:v>13.874000000000001</c:v>
                </c:pt>
                <c:pt idx="635">
                  <c:v>13.872999999999999</c:v>
                </c:pt>
                <c:pt idx="636">
                  <c:v>13.871</c:v>
                </c:pt>
                <c:pt idx="637">
                  <c:v>13.87</c:v>
                </c:pt>
                <c:pt idx="638">
                  <c:v>13.868</c:v>
                </c:pt>
                <c:pt idx="639">
                  <c:v>13.867000000000001</c:v>
                </c:pt>
                <c:pt idx="640">
                  <c:v>13.866</c:v>
                </c:pt>
                <c:pt idx="641">
                  <c:v>13.864000000000001</c:v>
                </c:pt>
                <c:pt idx="642">
                  <c:v>13.863</c:v>
                </c:pt>
                <c:pt idx="643">
                  <c:v>13.862</c:v>
                </c:pt>
                <c:pt idx="644">
                  <c:v>13.86</c:v>
                </c:pt>
                <c:pt idx="645">
                  <c:v>13.859</c:v>
                </c:pt>
                <c:pt idx="646">
                  <c:v>13.856999999999999</c:v>
                </c:pt>
                <c:pt idx="647">
                  <c:v>13.856</c:v>
                </c:pt>
                <c:pt idx="648">
                  <c:v>13.855</c:v>
                </c:pt>
                <c:pt idx="649">
                  <c:v>13.853</c:v>
                </c:pt>
                <c:pt idx="650">
                  <c:v>13.852</c:v>
                </c:pt>
                <c:pt idx="651">
                  <c:v>13.85</c:v>
                </c:pt>
                <c:pt idx="652">
                  <c:v>13.849</c:v>
                </c:pt>
                <c:pt idx="653">
                  <c:v>13.848000000000001</c:v>
                </c:pt>
                <c:pt idx="654">
                  <c:v>13.846</c:v>
                </c:pt>
                <c:pt idx="655">
                  <c:v>13.845000000000001</c:v>
                </c:pt>
                <c:pt idx="656">
                  <c:v>13.843</c:v>
                </c:pt>
                <c:pt idx="657">
                  <c:v>13.842000000000001</c:v>
                </c:pt>
                <c:pt idx="658">
                  <c:v>13.84</c:v>
                </c:pt>
                <c:pt idx="659">
                  <c:v>13.839</c:v>
                </c:pt>
                <c:pt idx="660">
                  <c:v>13.837999999999999</c:v>
                </c:pt>
                <c:pt idx="661">
                  <c:v>13.836</c:v>
                </c:pt>
                <c:pt idx="662">
                  <c:v>13.835000000000001</c:v>
                </c:pt>
                <c:pt idx="663">
                  <c:v>13.833</c:v>
                </c:pt>
                <c:pt idx="664">
                  <c:v>13.832000000000001</c:v>
                </c:pt>
                <c:pt idx="665">
                  <c:v>13.831</c:v>
                </c:pt>
                <c:pt idx="666">
                  <c:v>13.829000000000001</c:v>
                </c:pt>
                <c:pt idx="667">
                  <c:v>13.827999999999999</c:v>
                </c:pt>
                <c:pt idx="668">
                  <c:v>13.826000000000001</c:v>
                </c:pt>
                <c:pt idx="669">
                  <c:v>13.824999999999999</c:v>
                </c:pt>
                <c:pt idx="670">
                  <c:v>13.824</c:v>
                </c:pt>
                <c:pt idx="671">
                  <c:v>13.821999999999999</c:v>
                </c:pt>
                <c:pt idx="672">
                  <c:v>13.821</c:v>
                </c:pt>
                <c:pt idx="673">
                  <c:v>13.819000000000001</c:v>
                </c:pt>
                <c:pt idx="674">
                  <c:v>13.818</c:v>
                </c:pt>
                <c:pt idx="675">
                  <c:v>13.816000000000001</c:v>
                </c:pt>
                <c:pt idx="676">
                  <c:v>13.815</c:v>
                </c:pt>
                <c:pt idx="677">
                  <c:v>13.814</c:v>
                </c:pt>
                <c:pt idx="678">
                  <c:v>13.811999999999999</c:v>
                </c:pt>
                <c:pt idx="679">
                  <c:v>13.811</c:v>
                </c:pt>
                <c:pt idx="680">
                  <c:v>13.808999999999999</c:v>
                </c:pt>
                <c:pt idx="681">
                  <c:v>13.808</c:v>
                </c:pt>
                <c:pt idx="682">
                  <c:v>13.805999999999999</c:v>
                </c:pt>
                <c:pt idx="683">
                  <c:v>13.805</c:v>
                </c:pt>
                <c:pt idx="684">
                  <c:v>13.804</c:v>
                </c:pt>
                <c:pt idx="685">
                  <c:v>13.802</c:v>
                </c:pt>
                <c:pt idx="686">
                  <c:v>13.801</c:v>
                </c:pt>
                <c:pt idx="687">
                  <c:v>13.798999999999999</c:v>
                </c:pt>
                <c:pt idx="688">
                  <c:v>13.798</c:v>
                </c:pt>
                <c:pt idx="689">
                  <c:v>13.797000000000001</c:v>
                </c:pt>
                <c:pt idx="690">
                  <c:v>13.795</c:v>
                </c:pt>
                <c:pt idx="691">
                  <c:v>13.794</c:v>
                </c:pt>
                <c:pt idx="692">
                  <c:v>13.792</c:v>
                </c:pt>
                <c:pt idx="693">
                  <c:v>13.791</c:v>
                </c:pt>
                <c:pt idx="694">
                  <c:v>13.79</c:v>
                </c:pt>
                <c:pt idx="695">
                  <c:v>13.788</c:v>
                </c:pt>
                <c:pt idx="696">
                  <c:v>13.786</c:v>
                </c:pt>
                <c:pt idx="697">
                  <c:v>13.785</c:v>
                </c:pt>
                <c:pt idx="698">
                  <c:v>13.784000000000001</c:v>
                </c:pt>
                <c:pt idx="699">
                  <c:v>13.782</c:v>
                </c:pt>
                <c:pt idx="700">
                  <c:v>13.781000000000001</c:v>
                </c:pt>
                <c:pt idx="701">
                  <c:v>13.779</c:v>
                </c:pt>
                <c:pt idx="702">
                  <c:v>13.778</c:v>
                </c:pt>
                <c:pt idx="703">
                  <c:v>13.776999999999999</c:v>
                </c:pt>
                <c:pt idx="704">
                  <c:v>13.775</c:v>
                </c:pt>
                <c:pt idx="705">
                  <c:v>13.773999999999999</c:v>
                </c:pt>
                <c:pt idx="706">
                  <c:v>13.772</c:v>
                </c:pt>
                <c:pt idx="707">
                  <c:v>13.771000000000001</c:v>
                </c:pt>
                <c:pt idx="708">
                  <c:v>13.769</c:v>
                </c:pt>
                <c:pt idx="709">
                  <c:v>13.768000000000001</c:v>
                </c:pt>
                <c:pt idx="710">
                  <c:v>13.766</c:v>
                </c:pt>
                <c:pt idx="711">
                  <c:v>13.765000000000001</c:v>
                </c:pt>
                <c:pt idx="712">
                  <c:v>13.763999999999999</c:v>
                </c:pt>
                <c:pt idx="713">
                  <c:v>13.762</c:v>
                </c:pt>
                <c:pt idx="714">
                  <c:v>13.760999999999999</c:v>
                </c:pt>
                <c:pt idx="715">
                  <c:v>13.759</c:v>
                </c:pt>
                <c:pt idx="716">
                  <c:v>13.757999999999999</c:v>
                </c:pt>
                <c:pt idx="717">
                  <c:v>13.756</c:v>
                </c:pt>
                <c:pt idx="718">
                  <c:v>13.755000000000001</c:v>
                </c:pt>
                <c:pt idx="719">
                  <c:v>13.754</c:v>
                </c:pt>
                <c:pt idx="720">
                  <c:v>13.752000000000001</c:v>
                </c:pt>
                <c:pt idx="721">
                  <c:v>13.750999999999999</c:v>
                </c:pt>
                <c:pt idx="722">
                  <c:v>13.75</c:v>
                </c:pt>
                <c:pt idx="723">
                  <c:v>13.747999999999999</c:v>
                </c:pt>
                <c:pt idx="724">
                  <c:v>13.747</c:v>
                </c:pt>
                <c:pt idx="725">
                  <c:v>13.744999999999999</c:v>
                </c:pt>
                <c:pt idx="726">
                  <c:v>13.744</c:v>
                </c:pt>
                <c:pt idx="727">
                  <c:v>13.742000000000001</c:v>
                </c:pt>
                <c:pt idx="728">
                  <c:v>13.741</c:v>
                </c:pt>
                <c:pt idx="729">
                  <c:v>13.739000000000001</c:v>
                </c:pt>
                <c:pt idx="730">
                  <c:v>13.738</c:v>
                </c:pt>
                <c:pt idx="731">
                  <c:v>13.737</c:v>
                </c:pt>
                <c:pt idx="732">
                  <c:v>13.734999999999999</c:v>
                </c:pt>
                <c:pt idx="733">
                  <c:v>13.734</c:v>
                </c:pt>
                <c:pt idx="734">
                  <c:v>13.731999999999999</c:v>
                </c:pt>
                <c:pt idx="735">
                  <c:v>13.731</c:v>
                </c:pt>
                <c:pt idx="736">
                  <c:v>13.73</c:v>
                </c:pt>
                <c:pt idx="737">
                  <c:v>13.728</c:v>
                </c:pt>
                <c:pt idx="738">
                  <c:v>13.727</c:v>
                </c:pt>
                <c:pt idx="739">
                  <c:v>13.725</c:v>
                </c:pt>
                <c:pt idx="740">
                  <c:v>13.724</c:v>
                </c:pt>
                <c:pt idx="741">
                  <c:v>13.723000000000001</c:v>
                </c:pt>
                <c:pt idx="742">
                  <c:v>13.721</c:v>
                </c:pt>
                <c:pt idx="743">
                  <c:v>13.72</c:v>
                </c:pt>
                <c:pt idx="744">
                  <c:v>13.718</c:v>
                </c:pt>
                <c:pt idx="745">
                  <c:v>13.717000000000001</c:v>
                </c:pt>
                <c:pt idx="746">
                  <c:v>13.715999999999999</c:v>
                </c:pt>
                <c:pt idx="747">
                  <c:v>13.714</c:v>
                </c:pt>
                <c:pt idx="748">
                  <c:v>13.712999999999999</c:v>
                </c:pt>
                <c:pt idx="749">
                  <c:v>13.712</c:v>
                </c:pt>
                <c:pt idx="750">
                  <c:v>13.71</c:v>
                </c:pt>
                <c:pt idx="751">
                  <c:v>13.709</c:v>
                </c:pt>
                <c:pt idx="752">
                  <c:v>13.707000000000001</c:v>
                </c:pt>
                <c:pt idx="753">
                  <c:v>13.706</c:v>
                </c:pt>
                <c:pt idx="754">
                  <c:v>13.704000000000001</c:v>
                </c:pt>
                <c:pt idx="755">
                  <c:v>13.702999999999999</c:v>
                </c:pt>
                <c:pt idx="756">
                  <c:v>13.702</c:v>
                </c:pt>
                <c:pt idx="757">
                  <c:v>13.7</c:v>
                </c:pt>
                <c:pt idx="758">
                  <c:v>13.699</c:v>
                </c:pt>
                <c:pt idx="759">
                  <c:v>13.698</c:v>
                </c:pt>
                <c:pt idx="760">
                  <c:v>13.696</c:v>
                </c:pt>
                <c:pt idx="761">
                  <c:v>13.695</c:v>
                </c:pt>
                <c:pt idx="762">
                  <c:v>13.693</c:v>
                </c:pt>
                <c:pt idx="763">
                  <c:v>13.692</c:v>
                </c:pt>
                <c:pt idx="764">
                  <c:v>13.691000000000001</c:v>
                </c:pt>
                <c:pt idx="765">
                  <c:v>13.69</c:v>
                </c:pt>
                <c:pt idx="766">
                  <c:v>13.688000000000001</c:v>
                </c:pt>
                <c:pt idx="767">
                  <c:v>13.686999999999999</c:v>
                </c:pt>
                <c:pt idx="768">
                  <c:v>13.685</c:v>
                </c:pt>
                <c:pt idx="769">
                  <c:v>13.683999999999999</c:v>
                </c:pt>
                <c:pt idx="770">
                  <c:v>13.682</c:v>
                </c:pt>
                <c:pt idx="771">
                  <c:v>13.680999999999999</c:v>
                </c:pt>
                <c:pt idx="772">
                  <c:v>13.68</c:v>
                </c:pt>
                <c:pt idx="773">
                  <c:v>13.678000000000001</c:v>
                </c:pt>
                <c:pt idx="774">
                  <c:v>13.677</c:v>
                </c:pt>
                <c:pt idx="775">
                  <c:v>13.675000000000001</c:v>
                </c:pt>
                <c:pt idx="776">
                  <c:v>13.673999999999999</c:v>
                </c:pt>
                <c:pt idx="777">
                  <c:v>13.673</c:v>
                </c:pt>
                <c:pt idx="778">
                  <c:v>13.670999999999999</c:v>
                </c:pt>
                <c:pt idx="779">
                  <c:v>13.67</c:v>
                </c:pt>
                <c:pt idx="780">
                  <c:v>13.669</c:v>
                </c:pt>
                <c:pt idx="781">
                  <c:v>13.667</c:v>
                </c:pt>
                <c:pt idx="782">
                  <c:v>13.666</c:v>
                </c:pt>
                <c:pt idx="783">
                  <c:v>13.664999999999999</c:v>
                </c:pt>
                <c:pt idx="784">
                  <c:v>13.663</c:v>
                </c:pt>
                <c:pt idx="785">
                  <c:v>13.662000000000001</c:v>
                </c:pt>
                <c:pt idx="786">
                  <c:v>13.66</c:v>
                </c:pt>
                <c:pt idx="787">
                  <c:v>13.659000000000001</c:v>
                </c:pt>
                <c:pt idx="788">
                  <c:v>13.657999999999999</c:v>
                </c:pt>
                <c:pt idx="789">
                  <c:v>13.656000000000001</c:v>
                </c:pt>
                <c:pt idx="790">
                  <c:v>13.654999999999999</c:v>
                </c:pt>
                <c:pt idx="791">
                  <c:v>13.654</c:v>
                </c:pt>
                <c:pt idx="792">
                  <c:v>13.651999999999999</c:v>
                </c:pt>
                <c:pt idx="793">
                  <c:v>13.651</c:v>
                </c:pt>
                <c:pt idx="794">
                  <c:v>13.648999999999999</c:v>
                </c:pt>
                <c:pt idx="795">
                  <c:v>13.648</c:v>
                </c:pt>
                <c:pt idx="796">
                  <c:v>13.647</c:v>
                </c:pt>
                <c:pt idx="797">
                  <c:v>13.646000000000001</c:v>
                </c:pt>
                <c:pt idx="798">
                  <c:v>13.644</c:v>
                </c:pt>
                <c:pt idx="799">
                  <c:v>13.643000000000001</c:v>
                </c:pt>
                <c:pt idx="800">
                  <c:v>13.641</c:v>
                </c:pt>
                <c:pt idx="801">
                  <c:v>13.64</c:v>
                </c:pt>
                <c:pt idx="802">
                  <c:v>13.638999999999999</c:v>
                </c:pt>
                <c:pt idx="803">
                  <c:v>13.638</c:v>
                </c:pt>
                <c:pt idx="804">
                  <c:v>13.635999999999999</c:v>
                </c:pt>
                <c:pt idx="805">
                  <c:v>13.635</c:v>
                </c:pt>
                <c:pt idx="806">
                  <c:v>13.632999999999999</c:v>
                </c:pt>
                <c:pt idx="807">
                  <c:v>13.632</c:v>
                </c:pt>
                <c:pt idx="808">
                  <c:v>13.631</c:v>
                </c:pt>
                <c:pt idx="809">
                  <c:v>13.629</c:v>
                </c:pt>
                <c:pt idx="810">
                  <c:v>13.628</c:v>
                </c:pt>
                <c:pt idx="811">
                  <c:v>13.625999999999999</c:v>
                </c:pt>
                <c:pt idx="812">
                  <c:v>13.625</c:v>
                </c:pt>
                <c:pt idx="813">
                  <c:v>13.624000000000001</c:v>
                </c:pt>
                <c:pt idx="814">
                  <c:v>13.622</c:v>
                </c:pt>
                <c:pt idx="815">
                  <c:v>13.621</c:v>
                </c:pt>
                <c:pt idx="816">
                  <c:v>13.62</c:v>
                </c:pt>
                <c:pt idx="817">
                  <c:v>13.618</c:v>
                </c:pt>
                <c:pt idx="818">
                  <c:v>13.617000000000001</c:v>
                </c:pt>
                <c:pt idx="819">
                  <c:v>13.616</c:v>
                </c:pt>
                <c:pt idx="820">
                  <c:v>13.614000000000001</c:v>
                </c:pt>
                <c:pt idx="821">
                  <c:v>13.613</c:v>
                </c:pt>
                <c:pt idx="822">
                  <c:v>13.612</c:v>
                </c:pt>
                <c:pt idx="823">
                  <c:v>13.61</c:v>
                </c:pt>
                <c:pt idx="824">
                  <c:v>13.609</c:v>
                </c:pt>
                <c:pt idx="825">
                  <c:v>13.606999999999999</c:v>
                </c:pt>
                <c:pt idx="826">
                  <c:v>13.606</c:v>
                </c:pt>
                <c:pt idx="827">
                  <c:v>13.605</c:v>
                </c:pt>
                <c:pt idx="828">
                  <c:v>13.603</c:v>
                </c:pt>
                <c:pt idx="829">
                  <c:v>13.602</c:v>
                </c:pt>
                <c:pt idx="830">
                  <c:v>13.6</c:v>
                </c:pt>
                <c:pt idx="831">
                  <c:v>13.599</c:v>
                </c:pt>
                <c:pt idx="832">
                  <c:v>13.598000000000001</c:v>
                </c:pt>
                <c:pt idx="833">
                  <c:v>13.596</c:v>
                </c:pt>
                <c:pt idx="834">
                  <c:v>13.595000000000001</c:v>
                </c:pt>
                <c:pt idx="835">
                  <c:v>13.593999999999999</c:v>
                </c:pt>
                <c:pt idx="836">
                  <c:v>13.592000000000001</c:v>
                </c:pt>
                <c:pt idx="837">
                  <c:v>13.590999999999999</c:v>
                </c:pt>
                <c:pt idx="838">
                  <c:v>13.59</c:v>
                </c:pt>
                <c:pt idx="839">
                  <c:v>13.587999999999999</c:v>
                </c:pt>
                <c:pt idx="840">
                  <c:v>13.587</c:v>
                </c:pt>
                <c:pt idx="841">
                  <c:v>13.585000000000001</c:v>
                </c:pt>
                <c:pt idx="842">
                  <c:v>13.584</c:v>
                </c:pt>
                <c:pt idx="843">
                  <c:v>13.583</c:v>
                </c:pt>
                <c:pt idx="844">
                  <c:v>13.581</c:v>
                </c:pt>
                <c:pt idx="845">
                  <c:v>13.58</c:v>
                </c:pt>
                <c:pt idx="846">
                  <c:v>13.577999999999999</c:v>
                </c:pt>
                <c:pt idx="847">
                  <c:v>13.577</c:v>
                </c:pt>
                <c:pt idx="848">
                  <c:v>13.574999999999999</c:v>
                </c:pt>
                <c:pt idx="849">
                  <c:v>13.574</c:v>
                </c:pt>
                <c:pt idx="850">
                  <c:v>13.573</c:v>
                </c:pt>
                <c:pt idx="851">
                  <c:v>13.571</c:v>
                </c:pt>
                <c:pt idx="852">
                  <c:v>13.57</c:v>
                </c:pt>
                <c:pt idx="853">
                  <c:v>13.568</c:v>
                </c:pt>
                <c:pt idx="854">
                  <c:v>13.567</c:v>
                </c:pt>
                <c:pt idx="855">
                  <c:v>13.566000000000001</c:v>
                </c:pt>
                <c:pt idx="856">
                  <c:v>13.564</c:v>
                </c:pt>
                <c:pt idx="857">
                  <c:v>13.563000000000001</c:v>
                </c:pt>
                <c:pt idx="858">
                  <c:v>13.561</c:v>
                </c:pt>
                <c:pt idx="859">
                  <c:v>13.56</c:v>
                </c:pt>
                <c:pt idx="860">
                  <c:v>13.558</c:v>
                </c:pt>
                <c:pt idx="861">
                  <c:v>13.557</c:v>
                </c:pt>
                <c:pt idx="862">
                  <c:v>13.555999999999999</c:v>
                </c:pt>
                <c:pt idx="863">
                  <c:v>13.554</c:v>
                </c:pt>
                <c:pt idx="864">
                  <c:v>13.553000000000001</c:v>
                </c:pt>
                <c:pt idx="865">
                  <c:v>13.552</c:v>
                </c:pt>
                <c:pt idx="866">
                  <c:v>13.55</c:v>
                </c:pt>
                <c:pt idx="867">
                  <c:v>13.548999999999999</c:v>
                </c:pt>
                <c:pt idx="868">
                  <c:v>13.547000000000001</c:v>
                </c:pt>
                <c:pt idx="869">
                  <c:v>13.545999999999999</c:v>
                </c:pt>
                <c:pt idx="870">
                  <c:v>13.544</c:v>
                </c:pt>
                <c:pt idx="871">
                  <c:v>13.542999999999999</c:v>
                </c:pt>
                <c:pt idx="872">
                  <c:v>13.542</c:v>
                </c:pt>
                <c:pt idx="873">
                  <c:v>13.54</c:v>
                </c:pt>
                <c:pt idx="874">
                  <c:v>13.539</c:v>
                </c:pt>
                <c:pt idx="875">
                  <c:v>13.537000000000001</c:v>
                </c:pt>
                <c:pt idx="876">
                  <c:v>13.536</c:v>
                </c:pt>
                <c:pt idx="877">
                  <c:v>13.534000000000001</c:v>
                </c:pt>
                <c:pt idx="878">
                  <c:v>13.532999999999999</c:v>
                </c:pt>
                <c:pt idx="879">
                  <c:v>13.532</c:v>
                </c:pt>
                <c:pt idx="880">
                  <c:v>13.53</c:v>
                </c:pt>
                <c:pt idx="881">
                  <c:v>13.529</c:v>
                </c:pt>
                <c:pt idx="882">
                  <c:v>13.528</c:v>
                </c:pt>
                <c:pt idx="883">
                  <c:v>13.526</c:v>
                </c:pt>
                <c:pt idx="884">
                  <c:v>13.525</c:v>
                </c:pt>
                <c:pt idx="885">
                  <c:v>13.523</c:v>
                </c:pt>
                <c:pt idx="886">
                  <c:v>13.522</c:v>
                </c:pt>
                <c:pt idx="887">
                  <c:v>13.52</c:v>
                </c:pt>
                <c:pt idx="888">
                  <c:v>13.519</c:v>
                </c:pt>
                <c:pt idx="889">
                  <c:v>13.518000000000001</c:v>
                </c:pt>
                <c:pt idx="890">
                  <c:v>13.516</c:v>
                </c:pt>
                <c:pt idx="891">
                  <c:v>13.515000000000001</c:v>
                </c:pt>
                <c:pt idx="892">
                  <c:v>13.513</c:v>
                </c:pt>
                <c:pt idx="893">
                  <c:v>13.512</c:v>
                </c:pt>
                <c:pt idx="894">
                  <c:v>13.510999999999999</c:v>
                </c:pt>
                <c:pt idx="895">
                  <c:v>13.509</c:v>
                </c:pt>
                <c:pt idx="896">
                  <c:v>13.507999999999999</c:v>
                </c:pt>
                <c:pt idx="897">
                  <c:v>13.506</c:v>
                </c:pt>
                <c:pt idx="898">
                  <c:v>13.505000000000001</c:v>
                </c:pt>
                <c:pt idx="899">
                  <c:v>13.504</c:v>
                </c:pt>
                <c:pt idx="900">
                  <c:v>13.502000000000001</c:v>
                </c:pt>
                <c:pt idx="901">
                  <c:v>13.500999999999999</c:v>
                </c:pt>
                <c:pt idx="902">
                  <c:v>13.499000000000001</c:v>
                </c:pt>
                <c:pt idx="903">
                  <c:v>13.497</c:v>
                </c:pt>
                <c:pt idx="904">
                  <c:v>13.496</c:v>
                </c:pt>
                <c:pt idx="905">
                  <c:v>13.494999999999999</c:v>
                </c:pt>
                <c:pt idx="906">
                  <c:v>13.493</c:v>
                </c:pt>
                <c:pt idx="907">
                  <c:v>13.492000000000001</c:v>
                </c:pt>
                <c:pt idx="908">
                  <c:v>13.49</c:v>
                </c:pt>
                <c:pt idx="909">
                  <c:v>13.489000000000001</c:v>
                </c:pt>
                <c:pt idx="910">
                  <c:v>13.488</c:v>
                </c:pt>
                <c:pt idx="911">
                  <c:v>13.486000000000001</c:v>
                </c:pt>
                <c:pt idx="912">
                  <c:v>13.484999999999999</c:v>
                </c:pt>
                <c:pt idx="913">
                  <c:v>13.483000000000001</c:v>
                </c:pt>
                <c:pt idx="914">
                  <c:v>13.481999999999999</c:v>
                </c:pt>
                <c:pt idx="915">
                  <c:v>13.481</c:v>
                </c:pt>
                <c:pt idx="916">
                  <c:v>13.478999999999999</c:v>
                </c:pt>
                <c:pt idx="917">
                  <c:v>13.478</c:v>
                </c:pt>
                <c:pt idx="918">
                  <c:v>13.476000000000001</c:v>
                </c:pt>
                <c:pt idx="919">
                  <c:v>13.475</c:v>
                </c:pt>
                <c:pt idx="920">
                  <c:v>13.474</c:v>
                </c:pt>
                <c:pt idx="921">
                  <c:v>13.472</c:v>
                </c:pt>
                <c:pt idx="922">
                  <c:v>13.47</c:v>
                </c:pt>
                <c:pt idx="923">
                  <c:v>13.468999999999999</c:v>
                </c:pt>
                <c:pt idx="924">
                  <c:v>13.467000000000001</c:v>
                </c:pt>
                <c:pt idx="925">
                  <c:v>13.465999999999999</c:v>
                </c:pt>
                <c:pt idx="926">
                  <c:v>13.465</c:v>
                </c:pt>
                <c:pt idx="927">
                  <c:v>13.464</c:v>
                </c:pt>
                <c:pt idx="928">
                  <c:v>13.462</c:v>
                </c:pt>
                <c:pt idx="929">
                  <c:v>13.461</c:v>
                </c:pt>
                <c:pt idx="930">
                  <c:v>13.459</c:v>
                </c:pt>
                <c:pt idx="931">
                  <c:v>13.458</c:v>
                </c:pt>
                <c:pt idx="932">
                  <c:v>13.456</c:v>
                </c:pt>
                <c:pt idx="933">
                  <c:v>13.455</c:v>
                </c:pt>
                <c:pt idx="934">
                  <c:v>13.454000000000001</c:v>
                </c:pt>
                <c:pt idx="935">
                  <c:v>13.452</c:v>
                </c:pt>
                <c:pt idx="936">
                  <c:v>13.451000000000001</c:v>
                </c:pt>
                <c:pt idx="937">
                  <c:v>13.449</c:v>
                </c:pt>
                <c:pt idx="938">
                  <c:v>13.448</c:v>
                </c:pt>
                <c:pt idx="939">
                  <c:v>13.446999999999999</c:v>
                </c:pt>
                <c:pt idx="940">
                  <c:v>13.445</c:v>
                </c:pt>
                <c:pt idx="941">
                  <c:v>13.444000000000001</c:v>
                </c:pt>
                <c:pt idx="942">
                  <c:v>13.442</c:v>
                </c:pt>
                <c:pt idx="943">
                  <c:v>13.441000000000001</c:v>
                </c:pt>
                <c:pt idx="944">
                  <c:v>13.44</c:v>
                </c:pt>
                <c:pt idx="945">
                  <c:v>13.438000000000001</c:v>
                </c:pt>
                <c:pt idx="946">
                  <c:v>13.436999999999999</c:v>
                </c:pt>
                <c:pt idx="947">
                  <c:v>13.435</c:v>
                </c:pt>
                <c:pt idx="948">
                  <c:v>13.433999999999999</c:v>
                </c:pt>
                <c:pt idx="949">
                  <c:v>13.433</c:v>
                </c:pt>
                <c:pt idx="950">
                  <c:v>13.430999999999999</c:v>
                </c:pt>
                <c:pt idx="951">
                  <c:v>13.43</c:v>
                </c:pt>
                <c:pt idx="952">
                  <c:v>13.428000000000001</c:v>
                </c:pt>
                <c:pt idx="953">
                  <c:v>13.427</c:v>
                </c:pt>
                <c:pt idx="954">
                  <c:v>13.426</c:v>
                </c:pt>
                <c:pt idx="955">
                  <c:v>13.423999999999999</c:v>
                </c:pt>
                <c:pt idx="956">
                  <c:v>13.423</c:v>
                </c:pt>
                <c:pt idx="957">
                  <c:v>13.422000000000001</c:v>
                </c:pt>
                <c:pt idx="958">
                  <c:v>13.42</c:v>
                </c:pt>
                <c:pt idx="959">
                  <c:v>13.419</c:v>
                </c:pt>
                <c:pt idx="960">
                  <c:v>13.417</c:v>
                </c:pt>
                <c:pt idx="961">
                  <c:v>13.416</c:v>
                </c:pt>
                <c:pt idx="962">
                  <c:v>13.414999999999999</c:v>
                </c:pt>
                <c:pt idx="963">
                  <c:v>13.413</c:v>
                </c:pt>
                <c:pt idx="964">
                  <c:v>13.412000000000001</c:v>
                </c:pt>
                <c:pt idx="965">
                  <c:v>13.41</c:v>
                </c:pt>
                <c:pt idx="966">
                  <c:v>13.409000000000001</c:v>
                </c:pt>
                <c:pt idx="967">
                  <c:v>13.407999999999999</c:v>
                </c:pt>
                <c:pt idx="968">
                  <c:v>13.406000000000001</c:v>
                </c:pt>
                <c:pt idx="969">
                  <c:v>13.404999999999999</c:v>
                </c:pt>
                <c:pt idx="970">
                  <c:v>13.404</c:v>
                </c:pt>
                <c:pt idx="971">
                  <c:v>13.401999999999999</c:v>
                </c:pt>
                <c:pt idx="972">
                  <c:v>13.401</c:v>
                </c:pt>
                <c:pt idx="973">
                  <c:v>13.398999999999999</c:v>
                </c:pt>
                <c:pt idx="974">
                  <c:v>13.398</c:v>
                </c:pt>
                <c:pt idx="975">
                  <c:v>13.396000000000001</c:v>
                </c:pt>
                <c:pt idx="976">
                  <c:v>13.395</c:v>
                </c:pt>
                <c:pt idx="977">
                  <c:v>13.394</c:v>
                </c:pt>
                <c:pt idx="978">
                  <c:v>13.391999999999999</c:v>
                </c:pt>
                <c:pt idx="979">
                  <c:v>13.391</c:v>
                </c:pt>
                <c:pt idx="980">
                  <c:v>13.39</c:v>
                </c:pt>
                <c:pt idx="981">
                  <c:v>13.388</c:v>
                </c:pt>
                <c:pt idx="982">
                  <c:v>13.387</c:v>
                </c:pt>
                <c:pt idx="983">
                  <c:v>13.385</c:v>
                </c:pt>
                <c:pt idx="984">
                  <c:v>13.384</c:v>
                </c:pt>
                <c:pt idx="985">
                  <c:v>13.382999999999999</c:v>
                </c:pt>
                <c:pt idx="986">
                  <c:v>13.381</c:v>
                </c:pt>
                <c:pt idx="987">
                  <c:v>13.38</c:v>
                </c:pt>
                <c:pt idx="988">
                  <c:v>13.379</c:v>
                </c:pt>
                <c:pt idx="989">
                  <c:v>13.377000000000001</c:v>
                </c:pt>
                <c:pt idx="990">
                  <c:v>13.375999999999999</c:v>
                </c:pt>
                <c:pt idx="991">
                  <c:v>13.374000000000001</c:v>
                </c:pt>
                <c:pt idx="992">
                  <c:v>13.372999999999999</c:v>
                </c:pt>
                <c:pt idx="993">
                  <c:v>13.371</c:v>
                </c:pt>
                <c:pt idx="994">
                  <c:v>13.37</c:v>
                </c:pt>
                <c:pt idx="995">
                  <c:v>13.369</c:v>
                </c:pt>
                <c:pt idx="996">
                  <c:v>13.367000000000001</c:v>
                </c:pt>
                <c:pt idx="997">
                  <c:v>13.366</c:v>
                </c:pt>
                <c:pt idx="998">
                  <c:v>13.364000000000001</c:v>
                </c:pt>
                <c:pt idx="999">
                  <c:v>13.363</c:v>
                </c:pt>
                <c:pt idx="1000">
                  <c:v>13.362</c:v>
                </c:pt>
                <c:pt idx="1001">
                  <c:v>13.36</c:v>
                </c:pt>
                <c:pt idx="1002">
                  <c:v>13.359</c:v>
                </c:pt>
                <c:pt idx="1003">
                  <c:v>13.358000000000001</c:v>
                </c:pt>
                <c:pt idx="1004">
                  <c:v>13.356</c:v>
                </c:pt>
                <c:pt idx="1005">
                  <c:v>13.355</c:v>
                </c:pt>
                <c:pt idx="1006">
                  <c:v>13.353</c:v>
                </c:pt>
                <c:pt idx="1007">
                  <c:v>13.352</c:v>
                </c:pt>
                <c:pt idx="1008">
                  <c:v>13.35</c:v>
                </c:pt>
                <c:pt idx="1009">
                  <c:v>13.349</c:v>
                </c:pt>
                <c:pt idx="1010">
                  <c:v>13.348000000000001</c:v>
                </c:pt>
                <c:pt idx="1011">
                  <c:v>13.346</c:v>
                </c:pt>
                <c:pt idx="1012">
                  <c:v>13.345000000000001</c:v>
                </c:pt>
                <c:pt idx="1013">
                  <c:v>13.343999999999999</c:v>
                </c:pt>
                <c:pt idx="1014">
                  <c:v>13.342000000000001</c:v>
                </c:pt>
                <c:pt idx="1015">
                  <c:v>13.340999999999999</c:v>
                </c:pt>
                <c:pt idx="1016">
                  <c:v>13.339</c:v>
                </c:pt>
                <c:pt idx="1017">
                  <c:v>13.337999999999999</c:v>
                </c:pt>
                <c:pt idx="1018">
                  <c:v>13.336</c:v>
                </c:pt>
                <c:pt idx="1019">
                  <c:v>13.335000000000001</c:v>
                </c:pt>
                <c:pt idx="1020">
                  <c:v>13.334</c:v>
                </c:pt>
                <c:pt idx="1021">
                  <c:v>13.332000000000001</c:v>
                </c:pt>
                <c:pt idx="1022">
                  <c:v>13.331</c:v>
                </c:pt>
                <c:pt idx="1023">
                  <c:v>13.329000000000001</c:v>
                </c:pt>
                <c:pt idx="1024">
                  <c:v>13.327999999999999</c:v>
                </c:pt>
                <c:pt idx="1025">
                  <c:v>13.327</c:v>
                </c:pt>
                <c:pt idx="1026">
                  <c:v>13.324999999999999</c:v>
                </c:pt>
                <c:pt idx="1027">
                  <c:v>13.324</c:v>
                </c:pt>
                <c:pt idx="1028">
                  <c:v>13.321999999999999</c:v>
                </c:pt>
                <c:pt idx="1029">
                  <c:v>13.321</c:v>
                </c:pt>
                <c:pt idx="1030">
                  <c:v>13.319000000000001</c:v>
                </c:pt>
                <c:pt idx="1031">
                  <c:v>13.318</c:v>
                </c:pt>
                <c:pt idx="1032">
                  <c:v>13.317</c:v>
                </c:pt>
                <c:pt idx="1033">
                  <c:v>13.315</c:v>
                </c:pt>
                <c:pt idx="1034">
                  <c:v>13.314</c:v>
                </c:pt>
                <c:pt idx="1035">
                  <c:v>13.311999999999999</c:v>
                </c:pt>
                <c:pt idx="1036">
                  <c:v>13.311</c:v>
                </c:pt>
                <c:pt idx="1037">
                  <c:v>13.31</c:v>
                </c:pt>
                <c:pt idx="1038">
                  <c:v>13.308</c:v>
                </c:pt>
                <c:pt idx="1039">
                  <c:v>13.307</c:v>
                </c:pt>
                <c:pt idx="1040">
                  <c:v>13.305</c:v>
                </c:pt>
                <c:pt idx="1041">
                  <c:v>13.304</c:v>
                </c:pt>
                <c:pt idx="1042">
                  <c:v>13.302</c:v>
                </c:pt>
                <c:pt idx="1043">
                  <c:v>13.301</c:v>
                </c:pt>
                <c:pt idx="1044">
                  <c:v>13.3</c:v>
                </c:pt>
                <c:pt idx="1045">
                  <c:v>13.298</c:v>
                </c:pt>
                <c:pt idx="1046">
                  <c:v>13.297000000000001</c:v>
                </c:pt>
                <c:pt idx="1047">
                  <c:v>13.295</c:v>
                </c:pt>
                <c:pt idx="1048">
                  <c:v>13.294</c:v>
                </c:pt>
                <c:pt idx="1049">
                  <c:v>13.292999999999999</c:v>
                </c:pt>
                <c:pt idx="1050">
                  <c:v>13.291</c:v>
                </c:pt>
                <c:pt idx="1051">
                  <c:v>13.29</c:v>
                </c:pt>
                <c:pt idx="1052">
                  <c:v>13.288</c:v>
                </c:pt>
                <c:pt idx="1053">
                  <c:v>13.287000000000001</c:v>
                </c:pt>
                <c:pt idx="1054">
                  <c:v>13.286</c:v>
                </c:pt>
                <c:pt idx="1055">
                  <c:v>13.284000000000001</c:v>
                </c:pt>
                <c:pt idx="1056">
                  <c:v>13.282999999999999</c:v>
                </c:pt>
                <c:pt idx="1057">
                  <c:v>13.281000000000001</c:v>
                </c:pt>
                <c:pt idx="1058">
                  <c:v>13.28</c:v>
                </c:pt>
                <c:pt idx="1059">
                  <c:v>13.279</c:v>
                </c:pt>
                <c:pt idx="1060">
                  <c:v>13.276999999999999</c:v>
                </c:pt>
                <c:pt idx="1061">
                  <c:v>13.276</c:v>
                </c:pt>
                <c:pt idx="1062">
                  <c:v>13.273999999999999</c:v>
                </c:pt>
                <c:pt idx="1063">
                  <c:v>13.273</c:v>
                </c:pt>
                <c:pt idx="1064">
                  <c:v>13.272</c:v>
                </c:pt>
                <c:pt idx="1065">
                  <c:v>13.27</c:v>
                </c:pt>
                <c:pt idx="1066">
                  <c:v>13.269</c:v>
                </c:pt>
                <c:pt idx="1067">
                  <c:v>13.268000000000001</c:v>
                </c:pt>
                <c:pt idx="1068">
                  <c:v>13.266</c:v>
                </c:pt>
                <c:pt idx="1069">
                  <c:v>13.265000000000001</c:v>
                </c:pt>
                <c:pt idx="1070">
                  <c:v>13.263999999999999</c:v>
                </c:pt>
                <c:pt idx="1071">
                  <c:v>13.262</c:v>
                </c:pt>
                <c:pt idx="1072">
                  <c:v>13.260999999999999</c:v>
                </c:pt>
                <c:pt idx="1073">
                  <c:v>13.259</c:v>
                </c:pt>
                <c:pt idx="1074">
                  <c:v>13.257999999999999</c:v>
                </c:pt>
                <c:pt idx="1075">
                  <c:v>13.256</c:v>
                </c:pt>
                <c:pt idx="1076">
                  <c:v>13.255000000000001</c:v>
                </c:pt>
                <c:pt idx="1077">
                  <c:v>13.254</c:v>
                </c:pt>
                <c:pt idx="1078">
                  <c:v>13.252000000000001</c:v>
                </c:pt>
                <c:pt idx="1079">
                  <c:v>13.250999999999999</c:v>
                </c:pt>
                <c:pt idx="1080">
                  <c:v>13.25</c:v>
                </c:pt>
                <c:pt idx="1081">
                  <c:v>13.247999999999999</c:v>
                </c:pt>
                <c:pt idx="1082">
                  <c:v>13.247</c:v>
                </c:pt>
                <c:pt idx="1083">
                  <c:v>13.244999999999999</c:v>
                </c:pt>
                <c:pt idx="1084">
                  <c:v>13.244</c:v>
                </c:pt>
                <c:pt idx="1085">
                  <c:v>13.242000000000001</c:v>
                </c:pt>
                <c:pt idx="1086">
                  <c:v>13.241</c:v>
                </c:pt>
                <c:pt idx="1087">
                  <c:v>13.24</c:v>
                </c:pt>
                <c:pt idx="1088">
                  <c:v>13.239000000000001</c:v>
                </c:pt>
                <c:pt idx="1089">
                  <c:v>13.237</c:v>
                </c:pt>
                <c:pt idx="1090">
                  <c:v>13.236000000000001</c:v>
                </c:pt>
                <c:pt idx="1091">
                  <c:v>13.234</c:v>
                </c:pt>
                <c:pt idx="1092">
                  <c:v>13.233000000000001</c:v>
                </c:pt>
                <c:pt idx="1093">
                  <c:v>13.231999999999999</c:v>
                </c:pt>
                <c:pt idx="1094">
                  <c:v>13.23</c:v>
                </c:pt>
                <c:pt idx="1095">
                  <c:v>13.228999999999999</c:v>
                </c:pt>
                <c:pt idx="1096">
                  <c:v>13.228</c:v>
                </c:pt>
                <c:pt idx="1097">
                  <c:v>13.226000000000001</c:v>
                </c:pt>
                <c:pt idx="1098">
                  <c:v>13.225</c:v>
                </c:pt>
                <c:pt idx="1099">
                  <c:v>13.223000000000001</c:v>
                </c:pt>
                <c:pt idx="1100">
                  <c:v>13.222</c:v>
                </c:pt>
                <c:pt idx="1101">
                  <c:v>13.221</c:v>
                </c:pt>
                <c:pt idx="1102">
                  <c:v>13.218999999999999</c:v>
                </c:pt>
                <c:pt idx="1103">
                  <c:v>13.218</c:v>
                </c:pt>
                <c:pt idx="1104">
                  <c:v>13.215999999999999</c:v>
                </c:pt>
                <c:pt idx="1105">
                  <c:v>13.215</c:v>
                </c:pt>
                <c:pt idx="1106">
                  <c:v>13.214</c:v>
                </c:pt>
                <c:pt idx="1107">
                  <c:v>13.212</c:v>
                </c:pt>
                <c:pt idx="1108">
                  <c:v>13.211</c:v>
                </c:pt>
                <c:pt idx="1109">
                  <c:v>13.209</c:v>
                </c:pt>
                <c:pt idx="1110">
                  <c:v>13.208</c:v>
                </c:pt>
                <c:pt idx="1111">
                  <c:v>13.206</c:v>
                </c:pt>
                <c:pt idx="1112">
                  <c:v>13.205</c:v>
                </c:pt>
                <c:pt idx="1113">
                  <c:v>13.204000000000001</c:v>
                </c:pt>
                <c:pt idx="1114">
                  <c:v>13.202</c:v>
                </c:pt>
                <c:pt idx="1115">
                  <c:v>13.201000000000001</c:v>
                </c:pt>
                <c:pt idx="1116">
                  <c:v>13.199</c:v>
                </c:pt>
                <c:pt idx="1117">
                  <c:v>13.198</c:v>
                </c:pt>
                <c:pt idx="1118">
                  <c:v>13.196999999999999</c:v>
                </c:pt>
                <c:pt idx="1119">
                  <c:v>13.195</c:v>
                </c:pt>
                <c:pt idx="1120">
                  <c:v>13.194000000000001</c:v>
                </c:pt>
                <c:pt idx="1121">
                  <c:v>13.192</c:v>
                </c:pt>
                <c:pt idx="1122">
                  <c:v>13.191000000000001</c:v>
                </c:pt>
                <c:pt idx="1123">
                  <c:v>13.189</c:v>
                </c:pt>
                <c:pt idx="1124">
                  <c:v>13.188000000000001</c:v>
                </c:pt>
                <c:pt idx="1125">
                  <c:v>13.186999999999999</c:v>
                </c:pt>
                <c:pt idx="1126">
                  <c:v>13.185</c:v>
                </c:pt>
                <c:pt idx="1127">
                  <c:v>13.183999999999999</c:v>
                </c:pt>
                <c:pt idx="1128">
                  <c:v>13.182</c:v>
                </c:pt>
                <c:pt idx="1129">
                  <c:v>13.180999999999999</c:v>
                </c:pt>
                <c:pt idx="1130">
                  <c:v>13.18</c:v>
                </c:pt>
                <c:pt idx="1131">
                  <c:v>13.178000000000001</c:v>
                </c:pt>
                <c:pt idx="1132">
                  <c:v>13.177</c:v>
                </c:pt>
                <c:pt idx="1133">
                  <c:v>13.175000000000001</c:v>
                </c:pt>
                <c:pt idx="1134">
                  <c:v>13.173999999999999</c:v>
                </c:pt>
                <c:pt idx="1135">
                  <c:v>13.172000000000001</c:v>
                </c:pt>
                <c:pt idx="1136">
                  <c:v>13.170999999999999</c:v>
                </c:pt>
                <c:pt idx="1137">
                  <c:v>13.17</c:v>
                </c:pt>
                <c:pt idx="1138">
                  <c:v>13.167999999999999</c:v>
                </c:pt>
                <c:pt idx="1139">
                  <c:v>13.167</c:v>
                </c:pt>
                <c:pt idx="1140">
                  <c:v>13.164999999999999</c:v>
                </c:pt>
                <c:pt idx="1141">
                  <c:v>13.164</c:v>
                </c:pt>
                <c:pt idx="1142">
                  <c:v>13.163</c:v>
                </c:pt>
                <c:pt idx="1143">
                  <c:v>13.161</c:v>
                </c:pt>
                <c:pt idx="1144">
                  <c:v>13.16</c:v>
                </c:pt>
                <c:pt idx="1145">
                  <c:v>13.157999999999999</c:v>
                </c:pt>
                <c:pt idx="1146">
                  <c:v>13.157</c:v>
                </c:pt>
                <c:pt idx="1147">
                  <c:v>13.156000000000001</c:v>
                </c:pt>
                <c:pt idx="1148">
                  <c:v>13.154</c:v>
                </c:pt>
                <c:pt idx="1149">
                  <c:v>13.153</c:v>
                </c:pt>
                <c:pt idx="1150">
                  <c:v>13.151</c:v>
                </c:pt>
                <c:pt idx="1151">
                  <c:v>13.15</c:v>
                </c:pt>
                <c:pt idx="1152">
                  <c:v>13.148999999999999</c:v>
                </c:pt>
                <c:pt idx="1153">
                  <c:v>13.147</c:v>
                </c:pt>
                <c:pt idx="1154">
                  <c:v>13.146000000000001</c:v>
                </c:pt>
                <c:pt idx="1155">
                  <c:v>13.144</c:v>
                </c:pt>
                <c:pt idx="1156">
                  <c:v>13.143000000000001</c:v>
                </c:pt>
                <c:pt idx="1157">
                  <c:v>13.141999999999999</c:v>
                </c:pt>
                <c:pt idx="1158">
                  <c:v>13.141</c:v>
                </c:pt>
                <c:pt idx="1159">
                  <c:v>13.138999999999999</c:v>
                </c:pt>
                <c:pt idx="1160">
                  <c:v>13.138</c:v>
                </c:pt>
                <c:pt idx="1161">
                  <c:v>13.137</c:v>
                </c:pt>
                <c:pt idx="1162">
                  <c:v>13.135</c:v>
                </c:pt>
                <c:pt idx="1163">
                  <c:v>13.134</c:v>
                </c:pt>
                <c:pt idx="1164">
                  <c:v>13.132</c:v>
                </c:pt>
                <c:pt idx="1165">
                  <c:v>13.131</c:v>
                </c:pt>
                <c:pt idx="1166">
                  <c:v>13.13</c:v>
                </c:pt>
                <c:pt idx="1167">
                  <c:v>13.129</c:v>
                </c:pt>
                <c:pt idx="1168">
                  <c:v>13.127000000000001</c:v>
                </c:pt>
                <c:pt idx="1169">
                  <c:v>13.125999999999999</c:v>
                </c:pt>
                <c:pt idx="1170">
                  <c:v>13.124000000000001</c:v>
                </c:pt>
                <c:pt idx="1171">
                  <c:v>13.122999999999999</c:v>
                </c:pt>
                <c:pt idx="1172">
                  <c:v>13.122</c:v>
                </c:pt>
                <c:pt idx="1173">
                  <c:v>13.12</c:v>
                </c:pt>
                <c:pt idx="1174">
                  <c:v>13.119</c:v>
                </c:pt>
                <c:pt idx="1175">
                  <c:v>13.118</c:v>
                </c:pt>
                <c:pt idx="1176">
                  <c:v>13.116</c:v>
                </c:pt>
                <c:pt idx="1177">
                  <c:v>13.115</c:v>
                </c:pt>
                <c:pt idx="1178">
                  <c:v>13.113</c:v>
                </c:pt>
                <c:pt idx="1179">
                  <c:v>13.112</c:v>
                </c:pt>
                <c:pt idx="1180">
                  <c:v>13.111000000000001</c:v>
                </c:pt>
                <c:pt idx="1181">
                  <c:v>13.109</c:v>
                </c:pt>
                <c:pt idx="1182">
                  <c:v>13.108000000000001</c:v>
                </c:pt>
                <c:pt idx="1183">
                  <c:v>13.106</c:v>
                </c:pt>
                <c:pt idx="1184">
                  <c:v>13.105</c:v>
                </c:pt>
                <c:pt idx="1185">
                  <c:v>13.103999999999999</c:v>
                </c:pt>
                <c:pt idx="1186">
                  <c:v>13.102</c:v>
                </c:pt>
                <c:pt idx="1187">
                  <c:v>13.101000000000001</c:v>
                </c:pt>
                <c:pt idx="1188">
                  <c:v>13.1</c:v>
                </c:pt>
                <c:pt idx="1189">
                  <c:v>13.098000000000001</c:v>
                </c:pt>
                <c:pt idx="1190">
                  <c:v>13.097</c:v>
                </c:pt>
                <c:pt idx="1191">
                  <c:v>13.095000000000001</c:v>
                </c:pt>
                <c:pt idx="1192">
                  <c:v>13.093999999999999</c:v>
                </c:pt>
                <c:pt idx="1193">
                  <c:v>13.093</c:v>
                </c:pt>
                <c:pt idx="1194">
                  <c:v>13.090999999999999</c:v>
                </c:pt>
                <c:pt idx="1195">
                  <c:v>13.09</c:v>
                </c:pt>
                <c:pt idx="1196">
                  <c:v>13.089</c:v>
                </c:pt>
                <c:pt idx="1197">
                  <c:v>13.087</c:v>
                </c:pt>
                <c:pt idx="1198">
                  <c:v>13.086</c:v>
                </c:pt>
                <c:pt idx="1199">
                  <c:v>13.084</c:v>
                </c:pt>
                <c:pt idx="1200">
                  <c:v>13.083</c:v>
                </c:pt>
                <c:pt idx="1201">
                  <c:v>13.082000000000001</c:v>
                </c:pt>
                <c:pt idx="1202">
                  <c:v>13.08</c:v>
                </c:pt>
                <c:pt idx="1203">
                  <c:v>13.079000000000001</c:v>
                </c:pt>
                <c:pt idx="1204">
                  <c:v>13.077</c:v>
                </c:pt>
                <c:pt idx="1205">
                  <c:v>13.076000000000001</c:v>
                </c:pt>
                <c:pt idx="1206">
                  <c:v>13.074999999999999</c:v>
                </c:pt>
                <c:pt idx="1207">
                  <c:v>13.073</c:v>
                </c:pt>
                <c:pt idx="1208">
                  <c:v>13.071999999999999</c:v>
                </c:pt>
                <c:pt idx="1209">
                  <c:v>13.071</c:v>
                </c:pt>
                <c:pt idx="1210">
                  <c:v>13.069000000000001</c:v>
                </c:pt>
                <c:pt idx="1211">
                  <c:v>13.068</c:v>
                </c:pt>
                <c:pt idx="1212">
                  <c:v>13.066000000000001</c:v>
                </c:pt>
                <c:pt idx="1213">
                  <c:v>13.065</c:v>
                </c:pt>
                <c:pt idx="1214">
                  <c:v>13.064</c:v>
                </c:pt>
                <c:pt idx="1215">
                  <c:v>13.061999999999999</c:v>
                </c:pt>
                <c:pt idx="1216">
                  <c:v>13.061</c:v>
                </c:pt>
                <c:pt idx="1217">
                  <c:v>13.058999999999999</c:v>
                </c:pt>
                <c:pt idx="1218">
                  <c:v>13.058</c:v>
                </c:pt>
                <c:pt idx="1219">
                  <c:v>13.057</c:v>
                </c:pt>
                <c:pt idx="1220">
                  <c:v>13.055</c:v>
                </c:pt>
                <c:pt idx="1221">
                  <c:v>13.054</c:v>
                </c:pt>
                <c:pt idx="1222">
                  <c:v>13.052</c:v>
                </c:pt>
                <c:pt idx="1223">
                  <c:v>13.051</c:v>
                </c:pt>
                <c:pt idx="1224">
                  <c:v>13.05</c:v>
                </c:pt>
                <c:pt idx="1225">
                  <c:v>13.048</c:v>
                </c:pt>
                <c:pt idx="1226">
                  <c:v>13.047000000000001</c:v>
                </c:pt>
                <c:pt idx="1227">
                  <c:v>13.045</c:v>
                </c:pt>
                <c:pt idx="1228">
                  <c:v>13.044</c:v>
                </c:pt>
                <c:pt idx="1229">
                  <c:v>13.042</c:v>
                </c:pt>
                <c:pt idx="1230">
                  <c:v>13.041</c:v>
                </c:pt>
                <c:pt idx="1231">
                  <c:v>13.04</c:v>
                </c:pt>
                <c:pt idx="1232">
                  <c:v>13.038</c:v>
                </c:pt>
                <c:pt idx="1233">
                  <c:v>13.037000000000001</c:v>
                </c:pt>
                <c:pt idx="1234">
                  <c:v>13.036</c:v>
                </c:pt>
                <c:pt idx="1235">
                  <c:v>13.034000000000001</c:v>
                </c:pt>
                <c:pt idx="1236">
                  <c:v>13.032</c:v>
                </c:pt>
                <c:pt idx="1237">
                  <c:v>13.031000000000001</c:v>
                </c:pt>
                <c:pt idx="1238">
                  <c:v>13.03</c:v>
                </c:pt>
                <c:pt idx="1239">
                  <c:v>13.028</c:v>
                </c:pt>
                <c:pt idx="1240">
                  <c:v>13.026999999999999</c:v>
                </c:pt>
                <c:pt idx="1241">
                  <c:v>13.025</c:v>
                </c:pt>
                <c:pt idx="1242">
                  <c:v>13.023999999999999</c:v>
                </c:pt>
                <c:pt idx="1243">
                  <c:v>13.023</c:v>
                </c:pt>
                <c:pt idx="1244">
                  <c:v>13.021000000000001</c:v>
                </c:pt>
                <c:pt idx="1245">
                  <c:v>13.02</c:v>
                </c:pt>
                <c:pt idx="1246">
                  <c:v>13.018000000000001</c:v>
                </c:pt>
                <c:pt idx="1247">
                  <c:v>13.016999999999999</c:v>
                </c:pt>
                <c:pt idx="1248">
                  <c:v>13.016</c:v>
                </c:pt>
                <c:pt idx="1249">
                  <c:v>13.013999999999999</c:v>
                </c:pt>
                <c:pt idx="1250">
                  <c:v>13.013</c:v>
                </c:pt>
                <c:pt idx="1251">
                  <c:v>13.010999999999999</c:v>
                </c:pt>
                <c:pt idx="1252">
                  <c:v>13.01</c:v>
                </c:pt>
                <c:pt idx="1253">
                  <c:v>13.009</c:v>
                </c:pt>
                <c:pt idx="1254">
                  <c:v>13.007</c:v>
                </c:pt>
                <c:pt idx="1255">
                  <c:v>13.006</c:v>
                </c:pt>
                <c:pt idx="1256">
                  <c:v>13.005000000000001</c:v>
                </c:pt>
                <c:pt idx="1257">
                  <c:v>13.003</c:v>
                </c:pt>
                <c:pt idx="1258">
                  <c:v>13.002000000000001</c:v>
                </c:pt>
                <c:pt idx="1259">
                  <c:v>13</c:v>
                </c:pt>
                <c:pt idx="1260">
                  <c:v>12.999000000000001</c:v>
                </c:pt>
                <c:pt idx="1261">
                  <c:v>12.997999999999999</c:v>
                </c:pt>
                <c:pt idx="1262">
                  <c:v>12.996</c:v>
                </c:pt>
                <c:pt idx="1263">
                  <c:v>12.994</c:v>
                </c:pt>
                <c:pt idx="1264">
                  <c:v>12.993</c:v>
                </c:pt>
                <c:pt idx="1265">
                  <c:v>12.992000000000001</c:v>
                </c:pt>
                <c:pt idx="1266">
                  <c:v>12.99</c:v>
                </c:pt>
                <c:pt idx="1267">
                  <c:v>12.989000000000001</c:v>
                </c:pt>
                <c:pt idx="1268">
                  <c:v>12.988</c:v>
                </c:pt>
                <c:pt idx="1269">
                  <c:v>12.986000000000001</c:v>
                </c:pt>
                <c:pt idx="1270">
                  <c:v>12.984999999999999</c:v>
                </c:pt>
                <c:pt idx="1271">
                  <c:v>12.983000000000001</c:v>
                </c:pt>
                <c:pt idx="1272">
                  <c:v>12.981999999999999</c:v>
                </c:pt>
                <c:pt idx="1273">
                  <c:v>12.981</c:v>
                </c:pt>
                <c:pt idx="1274">
                  <c:v>12.978999999999999</c:v>
                </c:pt>
                <c:pt idx="1275">
                  <c:v>12.978</c:v>
                </c:pt>
                <c:pt idx="1276">
                  <c:v>12.976000000000001</c:v>
                </c:pt>
                <c:pt idx="1277">
                  <c:v>12.975</c:v>
                </c:pt>
                <c:pt idx="1278">
                  <c:v>12.973000000000001</c:v>
                </c:pt>
                <c:pt idx="1279">
                  <c:v>12.972</c:v>
                </c:pt>
                <c:pt idx="1280">
                  <c:v>12.971</c:v>
                </c:pt>
                <c:pt idx="1281">
                  <c:v>12.968999999999999</c:v>
                </c:pt>
                <c:pt idx="1282">
                  <c:v>12.968</c:v>
                </c:pt>
                <c:pt idx="1283">
                  <c:v>12.965999999999999</c:v>
                </c:pt>
                <c:pt idx="1284">
                  <c:v>12.965</c:v>
                </c:pt>
                <c:pt idx="1285">
                  <c:v>12.962999999999999</c:v>
                </c:pt>
                <c:pt idx="1286">
                  <c:v>12.962</c:v>
                </c:pt>
                <c:pt idx="1287">
                  <c:v>12.961</c:v>
                </c:pt>
                <c:pt idx="1288">
                  <c:v>12.959</c:v>
                </c:pt>
                <c:pt idx="1289">
                  <c:v>12.958</c:v>
                </c:pt>
                <c:pt idx="1290">
                  <c:v>12.957000000000001</c:v>
                </c:pt>
                <c:pt idx="1291">
                  <c:v>12.955</c:v>
                </c:pt>
                <c:pt idx="1292">
                  <c:v>12.954000000000001</c:v>
                </c:pt>
                <c:pt idx="1293">
                  <c:v>12.952999999999999</c:v>
                </c:pt>
                <c:pt idx="1294">
                  <c:v>12.951000000000001</c:v>
                </c:pt>
                <c:pt idx="1295">
                  <c:v>12.95</c:v>
                </c:pt>
                <c:pt idx="1296">
                  <c:v>12.948</c:v>
                </c:pt>
                <c:pt idx="1297">
                  <c:v>12.946999999999999</c:v>
                </c:pt>
                <c:pt idx="1298">
                  <c:v>12.946</c:v>
                </c:pt>
                <c:pt idx="1299">
                  <c:v>12.944000000000001</c:v>
                </c:pt>
                <c:pt idx="1300">
                  <c:v>12.943</c:v>
                </c:pt>
                <c:pt idx="1301">
                  <c:v>12.941000000000001</c:v>
                </c:pt>
                <c:pt idx="1302">
                  <c:v>12.94</c:v>
                </c:pt>
                <c:pt idx="1303">
                  <c:v>12.939</c:v>
                </c:pt>
                <c:pt idx="1304">
                  <c:v>12.936999999999999</c:v>
                </c:pt>
                <c:pt idx="1305">
                  <c:v>12.936</c:v>
                </c:pt>
                <c:pt idx="1306">
                  <c:v>12.933999999999999</c:v>
                </c:pt>
                <c:pt idx="1307">
                  <c:v>12.933</c:v>
                </c:pt>
                <c:pt idx="1308">
                  <c:v>12.932</c:v>
                </c:pt>
                <c:pt idx="1309">
                  <c:v>12.93</c:v>
                </c:pt>
                <c:pt idx="1310">
                  <c:v>12.929</c:v>
                </c:pt>
                <c:pt idx="1311">
                  <c:v>12.928000000000001</c:v>
                </c:pt>
                <c:pt idx="1312">
                  <c:v>12.926</c:v>
                </c:pt>
                <c:pt idx="1313">
                  <c:v>12.925000000000001</c:v>
                </c:pt>
                <c:pt idx="1314">
                  <c:v>12.923</c:v>
                </c:pt>
                <c:pt idx="1315">
                  <c:v>12.922000000000001</c:v>
                </c:pt>
                <c:pt idx="1316">
                  <c:v>12.920999999999999</c:v>
                </c:pt>
                <c:pt idx="1317">
                  <c:v>12.919</c:v>
                </c:pt>
                <c:pt idx="1318">
                  <c:v>12.917999999999999</c:v>
                </c:pt>
                <c:pt idx="1319">
                  <c:v>12.916</c:v>
                </c:pt>
                <c:pt idx="1320">
                  <c:v>12.914999999999999</c:v>
                </c:pt>
                <c:pt idx="1321">
                  <c:v>12.914</c:v>
                </c:pt>
                <c:pt idx="1322">
                  <c:v>12.912000000000001</c:v>
                </c:pt>
                <c:pt idx="1323">
                  <c:v>12.911</c:v>
                </c:pt>
                <c:pt idx="1324">
                  <c:v>12.91</c:v>
                </c:pt>
                <c:pt idx="1325">
                  <c:v>12.907999999999999</c:v>
                </c:pt>
                <c:pt idx="1326">
                  <c:v>12.907</c:v>
                </c:pt>
                <c:pt idx="1327">
                  <c:v>12.904999999999999</c:v>
                </c:pt>
                <c:pt idx="1328">
                  <c:v>12.904</c:v>
                </c:pt>
                <c:pt idx="1329">
                  <c:v>12.903</c:v>
                </c:pt>
                <c:pt idx="1330">
                  <c:v>12.901</c:v>
                </c:pt>
                <c:pt idx="1331">
                  <c:v>12.9</c:v>
                </c:pt>
                <c:pt idx="1332">
                  <c:v>12.898999999999999</c:v>
                </c:pt>
                <c:pt idx="1333">
                  <c:v>12.897</c:v>
                </c:pt>
                <c:pt idx="1334">
                  <c:v>12.896000000000001</c:v>
                </c:pt>
                <c:pt idx="1335">
                  <c:v>12.894</c:v>
                </c:pt>
                <c:pt idx="1336">
                  <c:v>12.893000000000001</c:v>
                </c:pt>
                <c:pt idx="1337">
                  <c:v>12.891</c:v>
                </c:pt>
                <c:pt idx="1338">
                  <c:v>12.89</c:v>
                </c:pt>
                <c:pt idx="1339">
                  <c:v>12.888999999999999</c:v>
                </c:pt>
                <c:pt idx="1340">
                  <c:v>12.887</c:v>
                </c:pt>
                <c:pt idx="1341">
                  <c:v>12.885999999999999</c:v>
                </c:pt>
                <c:pt idx="1342">
                  <c:v>12.884</c:v>
                </c:pt>
                <c:pt idx="1343">
                  <c:v>12.882999999999999</c:v>
                </c:pt>
                <c:pt idx="1344">
                  <c:v>12.882</c:v>
                </c:pt>
                <c:pt idx="1345">
                  <c:v>12.88</c:v>
                </c:pt>
                <c:pt idx="1346">
                  <c:v>12.879</c:v>
                </c:pt>
                <c:pt idx="1347">
                  <c:v>12.877000000000001</c:v>
                </c:pt>
                <c:pt idx="1348">
                  <c:v>12.875999999999999</c:v>
                </c:pt>
                <c:pt idx="1349">
                  <c:v>12.875</c:v>
                </c:pt>
                <c:pt idx="1350">
                  <c:v>12.872999999999999</c:v>
                </c:pt>
                <c:pt idx="1351">
                  <c:v>12.872</c:v>
                </c:pt>
                <c:pt idx="1352">
                  <c:v>12.871</c:v>
                </c:pt>
                <c:pt idx="1353">
                  <c:v>12.869</c:v>
                </c:pt>
                <c:pt idx="1354">
                  <c:v>12.868</c:v>
                </c:pt>
                <c:pt idx="1355">
                  <c:v>12.866</c:v>
                </c:pt>
                <c:pt idx="1356">
                  <c:v>12.865</c:v>
                </c:pt>
                <c:pt idx="1357">
                  <c:v>12.864000000000001</c:v>
                </c:pt>
                <c:pt idx="1358">
                  <c:v>12.862</c:v>
                </c:pt>
                <c:pt idx="1359">
                  <c:v>12.861000000000001</c:v>
                </c:pt>
                <c:pt idx="1360">
                  <c:v>12.859</c:v>
                </c:pt>
                <c:pt idx="1361">
                  <c:v>12.858000000000001</c:v>
                </c:pt>
                <c:pt idx="1362">
                  <c:v>12.856999999999999</c:v>
                </c:pt>
                <c:pt idx="1363">
                  <c:v>12.855</c:v>
                </c:pt>
                <c:pt idx="1364">
                  <c:v>12.853999999999999</c:v>
                </c:pt>
                <c:pt idx="1365">
                  <c:v>12.853</c:v>
                </c:pt>
                <c:pt idx="1366">
                  <c:v>12.851000000000001</c:v>
                </c:pt>
                <c:pt idx="1367">
                  <c:v>12.85</c:v>
                </c:pt>
                <c:pt idx="1368">
                  <c:v>12.849</c:v>
                </c:pt>
                <c:pt idx="1369">
                  <c:v>12.847</c:v>
                </c:pt>
                <c:pt idx="1370">
                  <c:v>12.846</c:v>
                </c:pt>
                <c:pt idx="1371">
                  <c:v>12.843999999999999</c:v>
                </c:pt>
                <c:pt idx="1372">
                  <c:v>12.843</c:v>
                </c:pt>
                <c:pt idx="1373">
                  <c:v>12.840999999999999</c:v>
                </c:pt>
                <c:pt idx="1374">
                  <c:v>12.84</c:v>
                </c:pt>
                <c:pt idx="1375">
                  <c:v>12.839</c:v>
                </c:pt>
                <c:pt idx="1376">
                  <c:v>12.837</c:v>
                </c:pt>
                <c:pt idx="1377">
                  <c:v>12.836</c:v>
                </c:pt>
                <c:pt idx="1378">
                  <c:v>12.834</c:v>
                </c:pt>
                <c:pt idx="1379">
                  <c:v>12.833</c:v>
                </c:pt>
                <c:pt idx="1380">
                  <c:v>12.832000000000001</c:v>
                </c:pt>
                <c:pt idx="1381">
                  <c:v>12.83</c:v>
                </c:pt>
                <c:pt idx="1382">
                  <c:v>12.829000000000001</c:v>
                </c:pt>
                <c:pt idx="1383">
                  <c:v>12.827</c:v>
                </c:pt>
                <c:pt idx="1384">
                  <c:v>12.826000000000001</c:v>
                </c:pt>
                <c:pt idx="1385">
                  <c:v>12.824</c:v>
                </c:pt>
                <c:pt idx="1386">
                  <c:v>12.823</c:v>
                </c:pt>
                <c:pt idx="1387">
                  <c:v>12.821999999999999</c:v>
                </c:pt>
                <c:pt idx="1388">
                  <c:v>12.82</c:v>
                </c:pt>
                <c:pt idx="1389">
                  <c:v>12.819000000000001</c:v>
                </c:pt>
                <c:pt idx="1390">
                  <c:v>12.817</c:v>
                </c:pt>
                <c:pt idx="1391">
                  <c:v>12.816000000000001</c:v>
                </c:pt>
                <c:pt idx="1392">
                  <c:v>12.814</c:v>
                </c:pt>
                <c:pt idx="1393">
                  <c:v>12.813000000000001</c:v>
                </c:pt>
                <c:pt idx="1394">
                  <c:v>12.811999999999999</c:v>
                </c:pt>
                <c:pt idx="1395">
                  <c:v>12.81</c:v>
                </c:pt>
                <c:pt idx="1396">
                  <c:v>12.808999999999999</c:v>
                </c:pt>
                <c:pt idx="1397">
                  <c:v>12.807</c:v>
                </c:pt>
                <c:pt idx="1398">
                  <c:v>12.805999999999999</c:v>
                </c:pt>
                <c:pt idx="1399">
                  <c:v>12.805</c:v>
                </c:pt>
                <c:pt idx="1400">
                  <c:v>12.803000000000001</c:v>
                </c:pt>
                <c:pt idx="1401">
                  <c:v>12.802</c:v>
                </c:pt>
                <c:pt idx="1402">
                  <c:v>12.8</c:v>
                </c:pt>
                <c:pt idx="1403">
                  <c:v>12.798999999999999</c:v>
                </c:pt>
                <c:pt idx="1404">
                  <c:v>12.798</c:v>
                </c:pt>
                <c:pt idx="1405">
                  <c:v>12.795999999999999</c:v>
                </c:pt>
                <c:pt idx="1406">
                  <c:v>12.795</c:v>
                </c:pt>
                <c:pt idx="1407">
                  <c:v>12.792999999999999</c:v>
                </c:pt>
                <c:pt idx="1408">
                  <c:v>12.792</c:v>
                </c:pt>
                <c:pt idx="1409">
                  <c:v>12.791</c:v>
                </c:pt>
                <c:pt idx="1410">
                  <c:v>12.789</c:v>
                </c:pt>
                <c:pt idx="1411">
                  <c:v>12.788</c:v>
                </c:pt>
                <c:pt idx="1412">
                  <c:v>12.787000000000001</c:v>
                </c:pt>
                <c:pt idx="1413">
                  <c:v>12.785</c:v>
                </c:pt>
                <c:pt idx="1414">
                  <c:v>12.784000000000001</c:v>
                </c:pt>
                <c:pt idx="1415">
                  <c:v>12.782</c:v>
                </c:pt>
                <c:pt idx="1416">
                  <c:v>12.781000000000001</c:v>
                </c:pt>
                <c:pt idx="1417">
                  <c:v>12.78</c:v>
                </c:pt>
                <c:pt idx="1418">
                  <c:v>12.778</c:v>
                </c:pt>
                <c:pt idx="1419">
                  <c:v>12.776999999999999</c:v>
                </c:pt>
                <c:pt idx="1420">
                  <c:v>12.775</c:v>
                </c:pt>
                <c:pt idx="1421">
                  <c:v>12.773999999999999</c:v>
                </c:pt>
                <c:pt idx="1422">
                  <c:v>12.772</c:v>
                </c:pt>
                <c:pt idx="1423">
                  <c:v>12.771000000000001</c:v>
                </c:pt>
                <c:pt idx="1424">
                  <c:v>12.77</c:v>
                </c:pt>
                <c:pt idx="1425">
                  <c:v>12.768000000000001</c:v>
                </c:pt>
                <c:pt idx="1426">
                  <c:v>12.766999999999999</c:v>
                </c:pt>
                <c:pt idx="1427">
                  <c:v>12.766</c:v>
                </c:pt>
                <c:pt idx="1428">
                  <c:v>12.763999999999999</c:v>
                </c:pt>
                <c:pt idx="1429">
                  <c:v>12.762</c:v>
                </c:pt>
                <c:pt idx="1430">
                  <c:v>12.760999999999999</c:v>
                </c:pt>
                <c:pt idx="1431">
                  <c:v>12.76</c:v>
                </c:pt>
                <c:pt idx="1432">
                  <c:v>12.757999999999999</c:v>
                </c:pt>
                <c:pt idx="1433">
                  <c:v>12.757</c:v>
                </c:pt>
                <c:pt idx="1434">
                  <c:v>12.756</c:v>
                </c:pt>
                <c:pt idx="1435">
                  <c:v>12.754</c:v>
                </c:pt>
                <c:pt idx="1436">
                  <c:v>12.753</c:v>
                </c:pt>
                <c:pt idx="1437">
                  <c:v>12.750999999999999</c:v>
                </c:pt>
                <c:pt idx="1438">
                  <c:v>12.75</c:v>
                </c:pt>
                <c:pt idx="1439">
                  <c:v>12.747999999999999</c:v>
                </c:pt>
                <c:pt idx="1440">
                  <c:v>12.747</c:v>
                </c:pt>
                <c:pt idx="1441">
                  <c:v>12.746</c:v>
                </c:pt>
                <c:pt idx="1442">
                  <c:v>12.744</c:v>
                </c:pt>
                <c:pt idx="1443">
                  <c:v>12.743</c:v>
                </c:pt>
                <c:pt idx="1444">
                  <c:v>12.741</c:v>
                </c:pt>
                <c:pt idx="1445">
                  <c:v>12.74</c:v>
                </c:pt>
                <c:pt idx="1446">
                  <c:v>12.739000000000001</c:v>
                </c:pt>
                <c:pt idx="1447">
                  <c:v>12.737</c:v>
                </c:pt>
                <c:pt idx="1448">
                  <c:v>12.736000000000001</c:v>
                </c:pt>
                <c:pt idx="1449">
                  <c:v>12.734</c:v>
                </c:pt>
                <c:pt idx="1450">
                  <c:v>12.733000000000001</c:v>
                </c:pt>
                <c:pt idx="1451">
                  <c:v>12.731999999999999</c:v>
                </c:pt>
                <c:pt idx="1452">
                  <c:v>12.73</c:v>
                </c:pt>
                <c:pt idx="1453">
                  <c:v>12.728999999999999</c:v>
                </c:pt>
                <c:pt idx="1454">
                  <c:v>12.728</c:v>
                </c:pt>
                <c:pt idx="1455">
                  <c:v>12.726000000000001</c:v>
                </c:pt>
                <c:pt idx="1456">
                  <c:v>12.725</c:v>
                </c:pt>
                <c:pt idx="1457">
                  <c:v>12.723000000000001</c:v>
                </c:pt>
                <c:pt idx="1458">
                  <c:v>12.722</c:v>
                </c:pt>
                <c:pt idx="1459">
                  <c:v>12.72</c:v>
                </c:pt>
                <c:pt idx="1460">
                  <c:v>12.718999999999999</c:v>
                </c:pt>
                <c:pt idx="1461">
                  <c:v>12.718</c:v>
                </c:pt>
                <c:pt idx="1462">
                  <c:v>12.715999999999999</c:v>
                </c:pt>
                <c:pt idx="1463">
                  <c:v>12.715</c:v>
                </c:pt>
                <c:pt idx="1464">
                  <c:v>12.712999999999999</c:v>
                </c:pt>
                <c:pt idx="1465">
                  <c:v>12.712</c:v>
                </c:pt>
                <c:pt idx="1466">
                  <c:v>12.711</c:v>
                </c:pt>
                <c:pt idx="1467">
                  <c:v>12.709</c:v>
                </c:pt>
                <c:pt idx="1468">
                  <c:v>12.708</c:v>
                </c:pt>
                <c:pt idx="1469">
                  <c:v>12.706</c:v>
                </c:pt>
                <c:pt idx="1470">
                  <c:v>12.705</c:v>
                </c:pt>
                <c:pt idx="1471">
                  <c:v>12.704000000000001</c:v>
                </c:pt>
                <c:pt idx="1472">
                  <c:v>12.702</c:v>
                </c:pt>
                <c:pt idx="1473">
                  <c:v>12.701000000000001</c:v>
                </c:pt>
                <c:pt idx="1474">
                  <c:v>12.699</c:v>
                </c:pt>
                <c:pt idx="1475">
                  <c:v>12.698</c:v>
                </c:pt>
                <c:pt idx="1476">
                  <c:v>12.696999999999999</c:v>
                </c:pt>
                <c:pt idx="1477">
                  <c:v>12.695</c:v>
                </c:pt>
                <c:pt idx="1478">
                  <c:v>12.694000000000001</c:v>
                </c:pt>
                <c:pt idx="1479">
                  <c:v>12.693</c:v>
                </c:pt>
                <c:pt idx="1480">
                  <c:v>12.691000000000001</c:v>
                </c:pt>
                <c:pt idx="1481">
                  <c:v>12.69</c:v>
                </c:pt>
                <c:pt idx="1482">
                  <c:v>12.688000000000001</c:v>
                </c:pt>
                <c:pt idx="1483">
                  <c:v>12.686999999999999</c:v>
                </c:pt>
                <c:pt idx="1484">
                  <c:v>12.686</c:v>
                </c:pt>
                <c:pt idx="1485">
                  <c:v>12.683999999999999</c:v>
                </c:pt>
                <c:pt idx="1486">
                  <c:v>12.683</c:v>
                </c:pt>
                <c:pt idx="1487">
                  <c:v>12.680999999999999</c:v>
                </c:pt>
                <c:pt idx="1488">
                  <c:v>12.68</c:v>
                </c:pt>
                <c:pt idx="1489">
                  <c:v>12.678000000000001</c:v>
                </c:pt>
                <c:pt idx="1490">
                  <c:v>12.677</c:v>
                </c:pt>
                <c:pt idx="1491">
                  <c:v>12.676</c:v>
                </c:pt>
                <c:pt idx="1492">
                  <c:v>12.673999999999999</c:v>
                </c:pt>
                <c:pt idx="1493">
                  <c:v>12.673</c:v>
                </c:pt>
                <c:pt idx="1494">
                  <c:v>12.670999999999999</c:v>
                </c:pt>
                <c:pt idx="1495">
                  <c:v>12.67</c:v>
                </c:pt>
                <c:pt idx="1496">
                  <c:v>12.669</c:v>
                </c:pt>
                <c:pt idx="1497">
                  <c:v>12.667</c:v>
                </c:pt>
                <c:pt idx="1498">
                  <c:v>12.666</c:v>
                </c:pt>
                <c:pt idx="1499">
                  <c:v>12.664</c:v>
                </c:pt>
                <c:pt idx="1500">
                  <c:v>12.663</c:v>
                </c:pt>
                <c:pt idx="1501">
                  <c:v>12.662000000000001</c:v>
                </c:pt>
                <c:pt idx="1502">
                  <c:v>12.66</c:v>
                </c:pt>
                <c:pt idx="1503">
                  <c:v>12.659000000000001</c:v>
                </c:pt>
                <c:pt idx="1504">
                  <c:v>12.657999999999999</c:v>
                </c:pt>
                <c:pt idx="1505">
                  <c:v>12.656000000000001</c:v>
                </c:pt>
                <c:pt idx="1506">
                  <c:v>12.654999999999999</c:v>
                </c:pt>
                <c:pt idx="1507">
                  <c:v>12.653</c:v>
                </c:pt>
                <c:pt idx="1508">
                  <c:v>12.651999999999999</c:v>
                </c:pt>
                <c:pt idx="1509">
                  <c:v>12.65</c:v>
                </c:pt>
                <c:pt idx="1510">
                  <c:v>12.648999999999999</c:v>
                </c:pt>
                <c:pt idx="1511">
                  <c:v>12.648</c:v>
                </c:pt>
                <c:pt idx="1512">
                  <c:v>12.646000000000001</c:v>
                </c:pt>
                <c:pt idx="1513">
                  <c:v>12.645</c:v>
                </c:pt>
                <c:pt idx="1514">
                  <c:v>12.644</c:v>
                </c:pt>
                <c:pt idx="1515">
                  <c:v>12.643000000000001</c:v>
                </c:pt>
                <c:pt idx="1516">
                  <c:v>12.641</c:v>
                </c:pt>
                <c:pt idx="1517">
                  <c:v>12.64</c:v>
                </c:pt>
                <c:pt idx="1518">
                  <c:v>12.638</c:v>
                </c:pt>
                <c:pt idx="1519">
                  <c:v>12.637</c:v>
                </c:pt>
                <c:pt idx="1520">
                  <c:v>12.635999999999999</c:v>
                </c:pt>
                <c:pt idx="1521">
                  <c:v>12.634</c:v>
                </c:pt>
                <c:pt idx="1522">
                  <c:v>12.632999999999999</c:v>
                </c:pt>
                <c:pt idx="1523">
                  <c:v>12.632</c:v>
                </c:pt>
                <c:pt idx="1524">
                  <c:v>12.63</c:v>
                </c:pt>
                <c:pt idx="1525">
                  <c:v>12.629</c:v>
                </c:pt>
                <c:pt idx="1526">
                  <c:v>12.628</c:v>
                </c:pt>
                <c:pt idx="1527">
                  <c:v>12.625999999999999</c:v>
                </c:pt>
                <c:pt idx="1528">
                  <c:v>12.625</c:v>
                </c:pt>
                <c:pt idx="1529">
                  <c:v>12.624000000000001</c:v>
                </c:pt>
                <c:pt idx="1530">
                  <c:v>12.622</c:v>
                </c:pt>
                <c:pt idx="1531">
                  <c:v>12.621</c:v>
                </c:pt>
                <c:pt idx="1532">
                  <c:v>12.62</c:v>
                </c:pt>
                <c:pt idx="1533">
                  <c:v>12.618</c:v>
                </c:pt>
                <c:pt idx="1534">
                  <c:v>12.617000000000001</c:v>
                </c:pt>
                <c:pt idx="1535">
                  <c:v>12.616</c:v>
                </c:pt>
                <c:pt idx="1536">
                  <c:v>12.614000000000001</c:v>
                </c:pt>
                <c:pt idx="1537">
                  <c:v>12.613</c:v>
                </c:pt>
                <c:pt idx="1538">
                  <c:v>12.612</c:v>
                </c:pt>
                <c:pt idx="1539">
                  <c:v>12.611000000000001</c:v>
                </c:pt>
                <c:pt idx="1540">
                  <c:v>12.609</c:v>
                </c:pt>
                <c:pt idx="1541">
                  <c:v>12.608000000000001</c:v>
                </c:pt>
                <c:pt idx="1542">
                  <c:v>12.606</c:v>
                </c:pt>
                <c:pt idx="1543">
                  <c:v>12.605</c:v>
                </c:pt>
                <c:pt idx="1544">
                  <c:v>12.603</c:v>
                </c:pt>
                <c:pt idx="1545">
                  <c:v>12.602</c:v>
                </c:pt>
                <c:pt idx="1546">
                  <c:v>12.601000000000001</c:v>
                </c:pt>
                <c:pt idx="1547">
                  <c:v>12.599</c:v>
                </c:pt>
                <c:pt idx="1548">
                  <c:v>12.598000000000001</c:v>
                </c:pt>
                <c:pt idx="1549">
                  <c:v>12.597</c:v>
                </c:pt>
                <c:pt idx="1550">
                  <c:v>12.595000000000001</c:v>
                </c:pt>
                <c:pt idx="1551">
                  <c:v>12.593999999999999</c:v>
                </c:pt>
                <c:pt idx="1552">
                  <c:v>12.593</c:v>
                </c:pt>
                <c:pt idx="1553">
                  <c:v>12.590999999999999</c:v>
                </c:pt>
                <c:pt idx="1554">
                  <c:v>12.59</c:v>
                </c:pt>
                <c:pt idx="1555">
                  <c:v>12.587999999999999</c:v>
                </c:pt>
                <c:pt idx="1556">
                  <c:v>12.587</c:v>
                </c:pt>
                <c:pt idx="1557">
                  <c:v>12.586</c:v>
                </c:pt>
                <c:pt idx="1558">
                  <c:v>12.584</c:v>
                </c:pt>
                <c:pt idx="1559">
                  <c:v>12.583</c:v>
                </c:pt>
                <c:pt idx="1560">
                  <c:v>12.581</c:v>
                </c:pt>
                <c:pt idx="1561">
                  <c:v>12.58</c:v>
                </c:pt>
                <c:pt idx="1562">
                  <c:v>12.577999999999999</c:v>
                </c:pt>
                <c:pt idx="1563">
                  <c:v>12.577</c:v>
                </c:pt>
                <c:pt idx="1564">
                  <c:v>12.576000000000001</c:v>
                </c:pt>
                <c:pt idx="1565">
                  <c:v>12.574</c:v>
                </c:pt>
                <c:pt idx="1566">
                  <c:v>12.573</c:v>
                </c:pt>
                <c:pt idx="1567">
                  <c:v>12.571</c:v>
                </c:pt>
                <c:pt idx="1568">
                  <c:v>12.57</c:v>
                </c:pt>
                <c:pt idx="1569">
                  <c:v>12.568</c:v>
                </c:pt>
                <c:pt idx="1570">
                  <c:v>12.567</c:v>
                </c:pt>
                <c:pt idx="1571">
                  <c:v>12.566000000000001</c:v>
                </c:pt>
                <c:pt idx="1572">
                  <c:v>12.564</c:v>
                </c:pt>
                <c:pt idx="1573">
                  <c:v>12.563000000000001</c:v>
                </c:pt>
                <c:pt idx="1574">
                  <c:v>12.561</c:v>
                </c:pt>
                <c:pt idx="1575">
                  <c:v>12.56</c:v>
                </c:pt>
                <c:pt idx="1576">
                  <c:v>12.558999999999999</c:v>
                </c:pt>
                <c:pt idx="1577">
                  <c:v>12.557</c:v>
                </c:pt>
                <c:pt idx="1578">
                  <c:v>12.555999999999999</c:v>
                </c:pt>
                <c:pt idx="1579">
                  <c:v>12.554</c:v>
                </c:pt>
                <c:pt idx="1580">
                  <c:v>12.553000000000001</c:v>
                </c:pt>
                <c:pt idx="1581">
                  <c:v>12.551</c:v>
                </c:pt>
                <c:pt idx="1582">
                  <c:v>12.55</c:v>
                </c:pt>
                <c:pt idx="1583">
                  <c:v>12.548999999999999</c:v>
                </c:pt>
                <c:pt idx="1584">
                  <c:v>12.547000000000001</c:v>
                </c:pt>
                <c:pt idx="1585">
                  <c:v>12.545999999999999</c:v>
                </c:pt>
                <c:pt idx="1586">
                  <c:v>12.544</c:v>
                </c:pt>
                <c:pt idx="1587">
                  <c:v>12.542999999999999</c:v>
                </c:pt>
                <c:pt idx="1588">
                  <c:v>12.542</c:v>
                </c:pt>
                <c:pt idx="1589">
                  <c:v>12.54</c:v>
                </c:pt>
                <c:pt idx="1590">
                  <c:v>12.539</c:v>
                </c:pt>
                <c:pt idx="1591">
                  <c:v>12.537000000000001</c:v>
                </c:pt>
                <c:pt idx="1592">
                  <c:v>12.536</c:v>
                </c:pt>
                <c:pt idx="1593">
                  <c:v>12.534000000000001</c:v>
                </c:pt>
                <c:pt idx="1594">
                  <c:v>12.532999999999999</c:v>
                </c:pt>
                <c:pt idx="1595">
                  <c:v>12.532</c:v>
                </c:pt>
                <c:pt idx="1596">
                  <c:v>12.53</c:v>
                </c:pt>
                <c:pt idx="1597">
                  <c:v>12.529</c:v>
                </c:pt>
                <c:pt idx="1598">
                  <c:v>12.528</c:v>
                </c:pt>
                <c:pt idx="1599">
                  <c:v>12.526</c:v>
                </c:pt>
                <c:pt idx="1600">
                  <c:v>12.525</c:v>
                </c:pt>
                <c:pt idx="1601">
                  <c:v>12.523</c:v>
                </c:pt>
                <c:pt idx="1602">
                  <c:v>12.522</c:v>
                </c:pt>
                <c:pt idx="1603">
                  <c:v>12.52</c:v>
                </c:pt>
                <c:pt idx="1604">
                  <c:v>12.519</c:v>
                </c:pt>
                <c:pt idx="1605">
                  <c:v>12.518000000000001</c:v>
                </c:pt>
                <c:pt idx="1606">
                  <c:v>12.516</c:v>
                </c:pt>
                <c:pt idx="1607">
                  <c:v>12.515000000000001</c:v>
                </c:pt>
                <c:pt idx="1608">
                  <c:v>12.513</c:v>
                </c:pt>
                <c:pt idx="1609">
                  <c:v>12.512</c:v>
                </c:pt>
                <c:pt idx="1610">
                  <c:v>12.51</c:v>
                </c:pt>
                <c:pt idx="1611">
                  <c:v>12.509</c:v>
                </c:pt>
                <c:pt idx="1612">
                  <c:v>12.507999999999999</c:v>
                </c:pt>
                <c:pt idx="1613">
                  <c:v>12.506</c:v>
                </c:pt>
                <c:pt idx="1614">
                  <c:v>12.505000000000001</c:v>
                </c:pt>
                <c:pt idx="1615">
                  <c:v>12.503</c:v>
                </c:pt>
                <c:pt idx="1616">
                  <c:v>12.502000000000001</c:v>
                </c:pt>
                <c:pt idx="1617">
                  <c:v>12.5</c:v>
                </c:pt>
                <c:pt idx="1618">
                  <c:v>12.492000000000001</c:v>
                </c:pt>
                <c:pt idx="1619">
                  <c:v>12.484</c:v>
                </c:pt>
                <c:pt idx="1620">
                  <c:v>12.475</c:v>
                </c:pt>
                <c:pt idx="1621">
                  <c:v>12.467000000000001</c:v>
                </c:pt>
                <c:pt idx="1622">
                  <c:v>12.459</c:v>
                </c:pt>
                <c:pt idx="1623">
                  <c:v>12.45</c:v>
                </c:pt>
                <c:pt idx="1624">
                  <c:v>12.442</c:v>
                </c:pt>
                <c:pt idx="1625">
                  <c:v>12.433</c:v>
                </c:pt>
                <c:pt idx="1626">
                  <c:v>12.425000000000001</c:v>
                </c:pt>
                <c:pt idx="1627">
                  <c:v>12.416</c:v>
                </c:pt>
                <c:pt idx="1628">
                  <c:v>12.407999999999999</c:v>
                </c:pt>
                <c:pt idx="1629">
                  <c:v>12.4</c:v>
                </c:pt>
                <c:pt idx="1630">
                  <c:v>12.391</c:v>
                </c:pt>
                <c:pt idx="1631">
                  <c:v>12.382999999999999</c:v>
                </c:pt>
                <c:pt idx="1632">
                  <c:v>12.374000000000001</c:v>
                </c:pt>
                <c:pt idx="1633">
                  <c:v>12.366</c:v>
                </c:pt>
                <c:pt idx="1634">
                  <c:v>12.356999999999999</c:v>
                </c:pt>
                <c:pt idx="1635">
                  <c:v>12.349</c:v>
                </c:pt>
                <c:pt idx="1636">
                  <c:v>12.340999999999999</c:v>
                </c:pt>
                <c:pt idx="1637">
                  <c:v>12.332000000000001</c:v>
                </c:pt>
                <c:pt idx="1638">
                  <c:v>12.324</c:v>
                </c:pt>
                <c:pt idx="1639">
                  <c:v>12.315</c:v>
                </c:pt>
                <c:pt idx="1640">
                  <c:v>12.307</c:v>
                </c:pt>
                <c:pt idx="1641">
                  <c:v>12.298</c:v>
                </c:pt>
                <c:pt idx="1642">
                  <c:v>12.29</c:v>
                </c:pt>
                <c:pt idx="1643">
                  <c:v>12.281000000000001</c:v>
                </c:pt>
                <c:pt idx="1644">
                  <c:v>12.273</c:v>
                </c:pt>
                <c:pt idx="1645">
                  <c:v>12.263999999999999</c:v>
                </c:pt>
                <c:pt idx="1646">
                  <c:v>12.256</c:v>
                </c:pt>
                <c:pt idx="1647">
                  <c:v>12.247</c:v>
                </c:pt>
                <c:pt idx="1648">
                  <c:v>12.239000000000001</c:v>
                </c:pt>
                <c:pt idx="1649">
                  <c:v>12.23</c:v>
                </c:pt>
                <c:pt idx="1650">
                  <c:v>12.222</c:v>
                </c:pt>
                <c:pt idx="1651">
                  <c:v>12.214</c:v>
                </c:pt>
                <c:pt idx="1652">
                  <c:v>12.205</c:v>
                </c:pt>
                <c:pt idx="1653">
                  <c:v>12.196999999999999</c:v>
                </c:pt>
                <c:pt idx="1654">
                  <c:v>12.188000000000001</c:v>
                </c:pt>
                <c:pt idx="1655">
                  <c:v>12.18</c:v>
                </c:pt>
                <c:pt idx="1656">
                  <c:v>12.172000000000001</c:v>
                </c:pt>
                <c:pt idx="1657">
                  <c:v>12.17</c:v>
                </c:pt>
                <c:pt idx="1658">
                  <c:v>12.169</c:v>
                </c:pt>
                <c:pt idx="1659">
                  <c:v>12.167</c:v>
                </c:pt>
                <c:pt idx="1660">
                  <c:v>12.166</c:v>
                </c:pt>
                <c:pt idx="1661">
                  <c:v>12.164</c:v>
                </c:pt>
                <c:pt idx="1662">
                  <c:v>12.163</c:v>
                </c:pt>
                <c:pt idx="1663">
                  <c:v>12.162000000000001</c:v>
                </c:pt>
                <c:pt idx="1664">
                  <c:v>12.16</c:v>
                </c:pt>
                <c:pt idx="1665">
                  <c:v>12.159000000000001</c:v>
                </c:pt>
                <c:pt idx="1666">
                  <c:v>12.157</c:v>
                </c:pt>
                <c:pt idx="1667">
                  <c:v>12.156000000000001</c:v>
                </c:pt>
                <c:pt idx="1668">
                  <c:v>12.154999999999999</c:v>
                </c:pt>
                <c:pt idx="1669">
                  <c:v>12.153</c:v>
                </c:pt>
                <c:pt idx="1670">
                  <c:v>12.151999999999999</c:v>
                </c:pt>
                <c:pt idx="1671">
                  <c:v>12.15</c:v>
                </c:pt>
                <c:pt idx="1672">
                  <c:v>12.148999999999999</c:v>
                </c:pt>
                <c:pt idx="1673">
                  <c:v>12.148</c:v>
                </c:pt>
                <c:pt idx="1674">
                  <c:v>12.147</c:v>
                </c:pt>
                <c:pt idx="1675">
                  <c:v>12.145</c:v>
                </c:pt>
                <c:pt idx="1676">
                  <c:v>12.144</c:v>
                </c:pt>
                <c:pt idx="1677">
                  <c:v>12.143000000000001</c:v>
                </c:pt>
                <c:pt idx="1678">
                  <c:v>12.141</c:v>
                </c:pt>
                <c:pt idx="1679">
                  <c:v>12.14</c:v>
                </c:pt>
                <c:pt idx="1680">
                  <c:v>12.138999999999999</c:v>
                </c:pt>
                <c:pt idx="1681">
                  <c:v>12.137</c:v>
                </c:pt>
                <c:pt idx="1682">
                  <c:v>12.135999999999999</c:v>
                </c:pt>
                <c:pt idx="1683">
                  <c:v>12.135</c:v>
                </c:pt>
                <c:pt idx="1684">
                  <c:v>12.134</c:v>
                </c:pt>
                <c:pt idx="1685">
                  <c:v>12.132</c:v>
                </c:pt>
                <c:pt idx="1686">
                  <c:v>12.131</c:v>
                </c:pt>
                <c:pt idx="1687">
                  <c:v>12.13</c:v>
                </c:pt>
                <c:pt idx="1688">
                  <c:v>12.128</c:v>
                </c:pt>
                <c:pt idx="1689">
                  <c:v>12.127000000000001</c:v>
                </c:pt>
                <c:pt idx="1690">
                  <c:v>12.125999999999999</c:v>
                </c:pt>
                <c:pt idx="1691">
                  <c:v>12.124000000000001</c:v>
                </c:pt>
                <c:pt idx="1692">
                  <c:v>12.122999999999999</c:v>
                </c:pt>
                <c:pt idx="1693">
                  <c:v>12.122</c:v>
                </c:pt>
                <c:pt idx="1694">
                  <c:v>12.12</c:v>
                </c:pt>
                <c:pt idx="1695">
                  <c:v>12.119</c:v>
                </c:pt>
                <c:pt idx="1696">
                  <c:v>12.118</c:v>
                </c:pt>
                <c:pt idx="1697">
                  <c:v>12.116</c:v>
                </c:pt>
                <c:pt idx="1698">
                  <c:v>12.115</c:v>
                </c:pt>
                <c:pt idx="1699">
                  <c:v>12.114000000000001</c:v>
                </c:pt>
                <c:pt idx="1700">
                  <c:v>12.112</c:v>
                </c:pt>
                <c:pt idx="1701">
                  <c:v>12.111000000000001</c:v>
                </c:pt>
                <c:pt idx="1702">
                  <c:v>12.109</c:v>
                </c:pt>
                <c:pt idx="1703">
                  <c:v>12.108000000000001</c:v>
                </c:pt>
                <c:pt idx="1704">
                  <c:v>12.106999999999999</c:v>
                </c:pt>
                <c:pt idx="1705">
                  <c:v>12.105</c:v>
                </c:pt>
                <c:pt idx="1706">
                  <c:v>12.103999999999999</c:v>
                </c:pt>
                <c:pt idx="1707">
                  <c:v>12.102</c:v>
                </c:pt>
                <c:pt idx="1708">
                  <c:v>12.101000000000001</c:v>
                </c:pt>
                <c:pt idx="1709">
                  <c:v>12.1</c:v>
                </c:pt>
                <c:pt idx="1710">
                  <c:v>12.099</c:v>
                </c:pt>
                <c:pt idx="1711">
                  <c:v>12.097</c:v>
                </c:pt>
                <c:pt idx="1712">
                  <c:v>12.096</c:v>
                </c:pt>
                <c:pt idx="1713">
                  <c:v>12.095000000000001</c:v>
                </c:pt>
                <c:pt idx="1714">
                  <c:v>12.093</c:v>
                </c:pt>
                <c:pt idx="1715">
                  <c:v>12.092000000000001</c:v>
                </c:pt>
                <c:pt idx="1716">
                  <c:v>12.09</c:v>
                </c:pt>
                <c:pt idx="1717">
                  <c:v>12.089</c:v>
                </c:pt>
                <c:pt idx="1718">
                  <c:v>12.087999999999999</c:v>
                </c:pt>
                <c:pt idx="1719">
                  <c:v>12.086</c:v>
                </c:pt>
                <c:pt idx="1720">
                  <c:v>12.085000000000001</c:v>
                </c:pt>
                <c:pt idx="1721">
                  <c:v>12.083</c:v>
                </c:pt>
                <c:pt idx="1722">
                  <c:v>12.082000000000001</c:v>
                </c:pt>
                <c:pt idx="1723">
                  <c:v>12.081</c:v>
                </c:pt>
                <c:pt idx="1724">
                  <c:v>12.079000000000001</c:v>
                </c:pt>
                <c:pt idx="1725">
                  <c:v>12.077999999999999</c:v>
                </c:pt>
                <c:pt idx="1726">
                  <c:v>12.076000000000001</c:v>
                </c:pt>
                <c:pt idx="1727">
                  <c:v>12.074999999999999</c:v>
                </c:pt>
                <c:pt idx="1728">
                  <c:v>12.073</c:v>
                </c:pt>
                <c:pt idx="1729">
                  <c:v>12.071999999999999</c:v>
                </c:pt>
                <c:pt idx="1730">
                  <c:v>12.071</c:v>
                </c:pt>
                <c:pt idx="1731">
                  <c:v>12.069000000000001</c:v>
                </c:pt>
                <c:pt idx="1732">
                  <c:v>12.068</c:v>
                </c:pt>
                <c:pt idx="1733">
                  <c:v>12.067</c:v>
                </c:pt>
                <c:pt idx="1734">
                  <c:v>12.065</c:v>
                </c:pt>
                <c:pt idx="1735">
                  <c:v>12.064</c:v>
                </c:pt>
                <c:pt idx="1736">
                  <c:v>12.061999999999999</c:v>
                </c:pt>
                <c:pt idx="1737">
                  <c:v>12.061</c:v>
                </c:pt>
                <c:pt idx="1738">
                  <c:v>12.058999999999999</c:v>
                </c:pt>
                <c:pt idx="1739">
                  <c:v>12.058</c:v>
                </c:pt>
                <c:pt idx="1740">
                  <c:v>12.057</c:v>
                </c:pt>
                <c:pt idx="1741">
                  <c:v>12.055</c:v>
                </c:pt>
                <c:pt idx="1742">
                  <c:v>12.054</c:v>
                </c:pt>
                <c:pt idx="1743">
                  <c:v>12.052</c:v>
                </c:pt>
                <c:pt idx="1744">
                  <c:v>12.051</c:v>
                </c:pt>
                <c:pt idx="1745">
                  <c:v>12.05</c:v>
                </c:pt>
                <c:pt idx="1746">
                  <c:v>12.048</c:v>
                </c:pt>
                <c:pt idx="1747">
                  <c:v>12.047000000000001</c:v>
                </c:pt>
                <c:pt idx="1748">
                  <c:v>12.045</c:v>
                </c:pt>
                <c:pt idx="1749">
                  <c:v>12.044</c:v>
                </c:pt>
                <c:pt idx="1750">
                  <c:v>12.042999999999999</c:v>
                </c:pt>
                <c:pt idx="1751">
                  <c:v>12.041</c:v>
                </c:pt>
                <c:pt idx="1752">
                  <c:v>12.04</c:v>
                </c:pt>
                <c:pt idx="1753">
                  <c:v>12.038</c:v>
                </c:pt>
                <c:pt idx="1754">
                  <c:v>12.037000000000001</c:v>
                </c:pt>
                <c:pt idx="1755">
                  <c:v>12.035</c:v>
                </c:pt>
                <c:pt idx="1756">
                  <c:v>12.034000000000001</c:v>
                </c:pt>
                <c:pt idx="1757">
                  <c:v>12.032999999999999</c:v>
                </c:pt>
                <c:pt idx="1758">
                  <c:v>12.031000000000001</c:v>
                </c:pt>
                <c:pt idx="1759">
                  <c:v>12.03</c:v>
                </c:pt>
                <c:pt idx="1760">
                  <c:v>12.028</c:v>
                </c:pt>
                <c:pt idx="1761">
                  <c:v>12.026999999999999</c:v>
                </c:pt>
                <c:pt idx="1762">
                  <c:v>12.025</c:v>
                </c:pt>
                <c:pt idx="1763">
                  <c:v>12.023999999999999</c:v>
                </c:pt>
                <c:pt idx="1764">
                  <c:v>12.023</c:v>
                </c:pt>
                <c:pt idx="1765">
                  <c:v>12.021000000000001</c:v>
                </c:pt>
                <c:pt idx="1766">
                  <c:v>12.02</c:v>
                </c:pt>
                <c:pt idx="1767">
                  <c:v>12.018000000000001</c:v>
                </c:pt>
                <c:pt idx="1768">
                  <c:v>12.016999999999999</c:v>
                </c:pt>
                <c:pt idx="1769">
                  <c:v>12.016</c:v>
                </c:pt>
                <c:pt idx="1770">
                  <c:v>12.013999999999999</c:v>
                </c:pt>
                <c:pt idx="1771">
                  <c:v>12.013</c:v>
                </c:pt>
                <c:pt idx="1772">
                  <c:v>12.012</c:v>
                </c:pt>
                <c:pt idx="1773">
                  <c:v>12.01</c:v>
                </c:pt>
                <c:pt idx="1774">
                  <c:v>12.007999999999999</c:v>
                </c:pt>
                <c:pt idx="1775">
                  <c:v>12.007</c:v>
                </c:pt>
                <c:pt idx="1776">
                  <c:v>12.006</c:v>
                </c:pt>
                <c:pt idx="1777">
                  <c:v>12.004</c:v>
                </c:pt>
                <c:pt idx="1778">
                  <c:v>12.003</c:v>
                </c:pt>
                <c:pt idx="1779">
                  <c:v>12.000999999999999</c:v>
                </c:pt>
                <c:pt idx="1780">
                  <c:v>12</c:v>
                </c:pt>
                <c:pt idx="1781">
                  <c:v>11.999000000000001</c:v>
                </c:pt>
                <c:pt idx="1782">
                  <c:v>11.997</c:v>
                </c:pt>
                <c:pt idx="1783">
                  <c:v>11.996</c:v>
                </c:pt>
                <c:pt idx="1784">
                  <c:v>11.994999999999999</c:v>
                </c:pt>
                <c:pt idx="1785">
                  <c:v>11.993</c:v>
                </c:pt>
                <c:pt idx="1786">
                  <c:v>11.992000000000001</c:v>
                </c:pt>
                <c:pt idx="1787">
                  <c:v>11.99</c:v>
                </c:pt>
                <c:pt idx="1788">
                  <c:v>11.989000000000001</c:v>
                </c:pt>
                <c:pt idx="1789">
                  <c:v>11.987</c:v>
                </c:pt>
                <c:pt idx="1790">
                  <c:v>11.986000000000001</c:v>
                </c:pt>
                <c:pt idx="1791">
                  <c:v>11.984999999999999</c:v>
                </c:pt>
                <c:pt idx="1792">
                  <c:v>11.983000000000001</c:v>
                </c:pt>
                <c:pt idx="1793">
                  <c:v>11.981999999999999</c:v>
                </c:pt>
                <c:pt idx="1794">
                  <c:v>11.98</c:v>
                </c:pt>
                <c:pt idx="1795">
                  <c:v>11.978999999999999</c:v>
                </c:pt>
                <c:pt idx="1796">
                  <c:v>11.978</c:v>
                </c:pt>
                <c:pt idx="1797">
                  <c:v>11.976000000000001</c:v>
                </c:pt>
                <c:pt idx="1798">
                  <c:v>11.975</c:v>
                </c:pt>
                <c:pt idx="1799">
                  <c:v>11.974</c:v>
                </c:pt>
                <c:pt idx="1800">
                  <c:v>11.972</c:v>
                </c:pt>
                <c:pt idx="1801">
                  <c:v>11.971</c:v>
                </c:pt>
                <c:pt idx="1802">
                  <c:v>11.968999999999999</c:v>
                </c:pt>
                <c:pt idx="1803">
                  <c:v>11.968</c:v>
                </c:pt>
                <c:pt idx="1804">
                  <c:v>11.967000000000001</c:v>
                </c:pt>
                <c:pt idx="1805">
                  <c:v>11.965</c:v>
                </c:pt>
                <c:pt idx="1806">
                  <c:v>11.964</c:v>
                </c:pt>
                <c:pt idx="1807">
                  <c:v>11.962</c:v>
                </c:pt>
                <c:pt idx="1808">
                  <c:v>11.961</c:v>
                </c:pt>
                <c:pt idx="1809">
                  <c:v>11.959</c:v>
                </c:pt>
                <c:pt idx="1810">
                  <c:v>11.958</c:v>
                </c:pt>
                <c:pt idx="1811">
                  <c:v>11.957000000000001</c:v>
                </c:pt>
                <c:pt idx="1812">
                  <c:v>11.955</c:v>
                </c:pt>
                <c:pt idx="1813">
                  <c:v>11.954000000000001</c:v>
                </c:pt>
                <c:pt idx="1814">
                  <c:v>11.952</c:v>
                </c:pt>
                <c:pt idx="1815">
                  <c:v>11.951000000000001</c:v>
                </c:pt>
                <c:pt idx="1816">
                  <c:v>11.949</c:v>
                </c:pt>
                <c:pt idx="1817">
                  <c:v>11.948</c:v>
                </c:pt>
                <c:pt idx="1818">
                  <c:v>11.946999999999999</c:v>
                </c:pt>
                <c:pt idx="1819">
                  <c:v>11.945</c:v>
                </c:pt>
                <c:pt idx="1820">
                  <c:v>11.944000000000001</c:v>
                </c:pt>
                <c:pt idx="1821">
                  <c:v>11.942</c:v>
                </c:pt>
                <c:pt idx="1822">
                  <c:v>11.941000000000001</c:v>
                </c:pt>
                <c:pt idx="1823">
                  <c:v>11.94</c:v>
                </c:pt>
                <c:pt idx="1824">
                  <c:v>11.938000000000001</c:v>
                </c:pt>
                <c:pt idx="1825">
                  <c:v>11.936999999999999</c:v>
                </c:pt>
                <c:pt idx="1826">
                  <c:v>11.935</c:v>
                </c:pt>
                <c:pt idx="1827">
                  <c:v>11.933999999999999</c:v>
                </c:pt>
                <c:pt idx="1828">
                  <c:v>11.932</c:v>
                </c:pt>
                <c:pt idx="1829">
                  <c:v>11.930999999999999</c:v>
                </c:pt>
                <c:pt idx="1830">
                  <c:v>11.93</c:v>
                </c:pt>
                <c:pt idx="1831">
                  <c:v>11.928000000000001</c:v>
                </c:pt>
                <c:pt idx="1832">
                  <c:v>11.927</c:v>
                </c:pt>
                <c:pt idx="1833">
                  <c:v>11.925000000000001</c:v>
                </c:pt>
                <c:pt idx="1834">
                  <c:v>11.923999999999999</c:v>
                </c:pt>
                <c:pt idx="1835">
                  <c:v>11.923</c:v>
                </c:pt>
                <c:pt idx="1836">
                  <c:v>11.920999999999999</c:v>
                </c:pt>
                <c:pt idx="1837">
                  <c:v>11.92</c:v>
                </c:pt>
                <c:pt idx="1838">
                  <c:v>11.917999999999999</c:v>
                </c:pt>
                <c:pt idx="1839">
                  <c:v>11.917</c:v>
                </c:pt>
                <c:pt idx="1840">
                  <c:v>11.916</c:v>
                </c:pt>
                <c:pt idx="1841">
                  <c:v>11.914</c:v>
                </c:pt>
                <c:pt idx="1842">
                  <c:v>11.913</c:v>
                </c:pt>
                <c:pt idx="1843">
                  <c:v>11.911</c:v>
                </c:pt>
                <c:pt idx="1844">
                  <c:v>11.91</c:v>
                </c:pt>
                <c:pt idx="1845">
                  <c:v>11.909000000000001</c:v>
                </c:pt>
                <c:pt idx="1846">
                  <c:v>11.907</c:v>
                </c:pt>
                <c:pt idx="1847">
                  <c:v>11.906000000000001</c:v>
                </c:pt>
                <c:pt idx="1848">
                  <c:v>11.904999999999999</c:v>
                </c:pt>
                <c:pt idx="1849">
                  <c:v>11.903</c:v>
                </c:pt>
                <c:pt idx="1850">
                  <c:v>11.901999999999999</c:v>
                </c:pt>
                <c:pt idx="1851">
                  <c:v>11.901</c:v>
                </c:pt>
                <c:pt idx="1852">
                  <c:v>11.9</c:v>
                </c:pt>
                <c:pt idx="1853">
                  <c:v>11.891</c:v>
                </c:pt>
                <c:pt idx="1854">
                  <c:v>11.882999999999999</c:v>
                </c:pt>
                <c:pt idx="1855">
                  <c:v>11.875</c:v>
                </c:pt>
                <c:pt idx="1856">
                  <c:v>11.866</c:v>
                </c:pt>
                <c:pt idx="1857">
                  <c:v>11.858000000000001</c:v>
                </c:pt>
                <c:pt idx="1858">
                  <c:v>11.85</c:v>
                </c:pt>
                <c:pt idx="1859">
                  <c:v>11.840999999999999</c:v>
                </c:pt>
                <c:pt idx="1860">
                  <c:v>11.833</c:v>
                </c:pt>
                <c:pt idx="1861">
                  <c:v>11.824</c:v>
                </c:pt>
                <c:pt idx="1862">
                  <c:v>11.816000000000001</c:v>
                </c:pt>
                <c:pt idx="1863">
                  <c:v>11.807</c:v>
                </c:pt>
                <c:pt idx="1864">
                  <c:v>11.798999999999999</c:v>
                </c:pt>
                <c:pt idx="1865">
                  <c:v>11.79</c:v>
                </c:pt>
                <c:pt idx="1866">
                  <c:v>11.781000000000001</c:v>
                </c:pt>
                <c:pt idx="1867">
                  <c:v>11.773</c:v>
                </c:pt>
                <c:pt idx="1868">
                  <c:v>11.763999999999999</c:v>
                </c:pt>
                <c:pt idx="1869">
                  <c:v>11.756</c:v>
                </c:pt>
                <c:pt idx="1870">
                  <c:v>11.747</c:v>
                </c:pt>
                <c:pt idx="1871">
                  <c:v>11.739000000000001</c:v>
                </c:pt>
                <c:pt idx="1872">
                  <c:v>11.731</c:v>
                </c:pt>
                <c:pt idx="1873">
                  <c:v>11.722</c:v>
                </c:pt>
                <c:pt idx="1874">
                  <c:v>11.714</c:v>
                </c:pt>
                <c:pt idx="1875">
                  <c:v>11.705</c:v>
                </c:pt>
                <c:pt idx="1876">
                  <c:v>11.696999999999999</c:v>
                </c:pt>
                <c:pt idx="1877">
                  <c:v>11.689</c:v>
                </c:pt>
                <c:pt idx="1878">
                  <c:v>11.68</c:v>
                </c:pt>
                <c:pt idx="1879">
                  <c:v>11.672000000000001</c:v>
                </c:pt>
                <c:pt idx="1880">
                  <c:v>11.664</c:v>
                </c:pt>
                <c:pt idx="1881">
                  <c:v>11.656000000000001</c:v>
                </c:pt>
                <c:pt idx="1882">
                  <c:v>11.648</c:v>
                </c:pt>
                <c:pt idx="1883">
                  <c:v>11.638999999999999</c:v>
                </c:pt>
                <c:pt idx="1884">
                  <c:v>11.631</c:v>
                </c:pt>
                <c:pt idx="1885">
                  <c:v>11.622999999999999</c:v>
                </c:pt>
                <c:pt idx="1886">
                  <c:v>11.615</c:v>
                </c:pt>
                <c:pt idx="1887">
                  <c:v>11.606</c:v>
                </c:pt>
                <c:pt idx="1888">
                  <c:v>11.598000000000001</c:v>
                </c:pt>
                <c:pt idx="1889">
                  <c:v>11.59</c:v>
                </c:pt>
                <c:pt idx="1890">
                  <c:v>11.581</c:v>
                </c:pt>
                <c:pt idx="1891">
                  <c:v>11.573</c:v>
                </c:pt>
                <c:pt idx="1892">
                  <c:v>11.565</c:v>
                </c:pt>
                <c:pt idx="1893">
                  <c:v>11.557</c:v>
                </c:pt>
                <c:pt idx="1894">
                  <c:v>11.548999999999999</c:v>
                </c:pt>
                <c:pt idx="1895">
                  <c:v>11.541</c:v>
                </c:pt>
                <c:pt idx="1896">
                  <c:v>11.534000000000001</c:v>
                </c:pt>
                <c:pt idx="1897">
                  <c:v>11.529</c:v>
                </c:pt>
                <c:pt idx="1898">
                  <c:v>11.525</c:v>
                </c:pt>
                <c:pt idx="1899">
                  <c:v>11.521000000000001</c:v>
                </c:pt>
                <c:pt idx="1900">
                  <c:v>11.518000000000001</c:v>
                </c:pt>
                <c:pt idx="1901">
                  <c:v>11.516999999999999</c:v>
                </c:pt>
                <c:pt idx="1902">
                  <c:v>11.515000000000001</c:v>
                </c:pt>
                <c:pt idx="1903">
                  <c:v>11.513999999999999</c:v>
                </c:pt>
                <c:pt idx="1904">
                  <c:v>11.513</c:v>
                </c:pt>
                <c:pt idx="1905">
                  <c:v>11.512</c:v>
                </c:pt>
                <c:pt idx="1906">
                  <c:v>11.510999999999999</c:v>
                </c:pt>
                <c:pt idx="1907">
                  <c:v>11.51</c:v>
                </c:pt>
                <c:pt idx="1908">
                  <c:v>11.51</c:v>
                </c:pt>
                <c:pt idx="1909">
                  <c:v>11.509</c:v>
                </c:pt>
                <c:pt idx="1910">
                  <c:v>11.507999999999999</c:v>
                </c:pt>
                <c:pt idx="1911">
                  <c:v>11.507999999999999</c:v>
                </c:pt>
                <c:pt idx="1912">
                  <c:v>11.507</c:v>
                </c:pt>
                <c:pt idx="1913">
                  <c:v>11.506</c:v>
                </c:pt>
                <c:pt idx="1914">
                  <c:v>11.506</c:v>
                </c:pt>
                <c:pt idx="1915">
                  <c:v>11.505000000000001</c:v>
                </c:pt>
                <c:pt idx="1916">
                  <c:v>11.505000000000001</c:v>
                </c:pt>
                <c:pt idx="1917">
                  <c:v>11.504</c:v>
                </c:pt>
                <c:pt idx="1918">
                  <c:v>11.504</c:v>
                </c:pt>
                <c:pt idx="1919">
                  <c:v>11.504</c:v>
                </c:pt>
                <c:pt idx="1920">
                  <c:v>11.503</c:v>
                </c:pt>
                <c:pt idx="1921">
                  <c:v>11.503</c:v>
                </c:pt>
                <c:pt idx="1922">
                  <c:v>11.503</c:v>
                </c:pt>
                <c:pt idx="1923">
                  <c:v>11.502000000000001</c:v>
                </c:pt>
                <c:pt idx="1924">
                  <c:v>11.502000000000001</c:v>
                </c:pt>
                <c:pt idx="1925">
                  <c:v>11.502000000000001</c:v>
                </c:pt>
                <c:pt idx="1926">
                  <c:v>11.502000000000001</c:v>
                </c:pt>
                <c:pt idx="1927">
                  <c:v>11.502000000000001</c:v>
                </c:pt>
                <c:pt idx="1928">
                  <c:v>11.502000000000001</c:v>
                </c:pt>
                <c:pt idx="1929">
                  <c:v>11.502000000000001</c:v>
                </c:pt>
                <c:pt idx="1930">
                  <c:v>11.502000000000001</c:v>
                </c:pt>
                <c:pt idx="1931">
                  <c:v>11.502000000000001</c:v>
                </c:pt>
                <c:pt idx="1932">
                  <c:v>11.502000000000001</c:v>
                </c:pt>
                <c:pt idx="1933">
                  <c:v>11.502000000000001</c:v>
                </c:pt>
                <c:pt idx="1934">
                  <c:v>11.500999999999999</c:v>
                </c:pt>
                <c:pt idx="1935">
                  <c:v>11.500999999999999</c:v>
                </c:pt>
                <c:pt idx="1936">
                  <c:v>11.500999999999999</c:v>
                </c:pt>
                <c:pt idx="1937">
                  <c:v>11.500999999999999</c:v>
                </c:pt>
                <c:pt idx="1938">
                  <c:v>11.500999999999999</c:v>
                </c:pt>
                <c:pt idx="1939">
                  <c:v>11.500999999999999</c:v>
                </c:pt>
                <c:pt idx="1940">
                  <c:v>11.500999999999999</c:v>
                </c:pt>
                <c:pt idx="1941">
                  <c:v>11.500999999999999</c:v>
                </c:pt>
                <c:pt idx="1942">
                  <c:v>11.5</c:v>
                </c:pt>
              </c:numCache>
            </c:numRef>
          </c:xVal>
          <c:yVal>
            <c:numRef>
              <c:f>[1]Sheet1!$L$2:$L$1944</c:f>
              <c:numCache>
                <c:formatCode>General</c:formatCode>
                <c:ptCount val="1943"/>
                <c:pt idx="0">
                  <c:v>1.3661490000000001E-3</c:v>
                </c:pt>
                <c:pt idx="1">
                  <c:v>1.3656549999999999E-3</c:v>
                </c:pt>
                <c:pt idx="2">
                  <c:v>1.36572E-3</c:v>
                </c:pt>
                <c:pt idx="3">
                  <c:v>1.3655480000000001E-3</c:v>
                </c:pt>
                <c:pt idx="4">
                  <c:v>1.365462E-3</c:v>
                </c:pt>
                <c:pt idx="5">
                  <c:v>1.36557E-3</c:v>
                </c:pt>
                <c:pt idx="6">
                  <c:v>1.36572E-3</c:v>
                </c:pt>
                <c:pt idx="7">
                  <c:v>1.365806E-3</c:v>
                </c:pt>
                <c:pt idx="8">
                  <c:v>1.365591E-3</c:v>
                </c:pt>
                <c:pt idx="9">
                  <c:v>1.365741E-3</c:v>
                </c:pt>
                <c:pt idx="10">
                  <c:v>1.36557E-3</c:v>
                </c:pt>
                <c:pt idx="11">
                  <c:v>1.365698E-3</c:v>
                </c:pt>
                <c:pt idx="12">
                  <c:v>1.365677E-3</c:v>
                </c:pt>
                <c:pt idx="13">
                  <c:v>1.3658489999999999E-3</c:v>
                </c:pt>
                <c:pt idx="14">
                  <c:v>1.3657630000000001E-3</c:v>
                </c:pt>
                <c:pt idx="15">
                  <c:v>1.3656339999999999E-3</c:v>
                </c:pt>
                <c:pt idx="16">
                  <c:v>1.365977E-3</c:v>
                </c:pt>
                <c:pt idx="17">
                  <c:v>1.365441E-3</c:v>
                </c:pt>
                <c:pt idx="18">
                  <c:v>1.3656129999999999E-3</c:v>
                </c:pt>
                <c:pt idx="19">
                  <c:v>1.3657630000000001E-3</c:v>
                </c:pt>
                <c:pt idx="20">
                  <c:v>1.365591E-3</c:v>
                </c:pt>
                <c:pt idx="21">
                  <c:v>1.365441E-3</c:v>
                </c:pt>
                <c:pt idx="22">
                  <c:v>1.36557E-3</c:v>
                </c:pt>
                <c:pt idx="23">
                  <c:v>1.3659130000000001E-3</c:v>
                </c:pt>
                <c:pt idx="24">
                  <c:v>1.36557E-3</c:v>
                </c:pt>
                <c:pt idx="25">
                  <c:v>1.3658699999999999E-3</c:v>
                </c:pt>
                <c:pt idx="26">
                  <c:v>1.3654839999999999E-3</c:v>
                </c:pt>
                <c:pt idx="27">
                  <c:v>1.365462E-3</c:v>
                </c:pt>
                <c:pt idx="28">
                  <c:v>1.365827E-3</c:v>
                </c:pt>
                <c:pt idx="29">
                  <c:v>1.3656129999999999E-3</c:v>
                </c:pt>
                <c:pt idx="30">
                  <c:v>1.365312E-3</c:v>
                </c:pt>
                <c:pt idx="31">
                  <c:v>1.3656129999999999E-3</c:v>
                </c:pt>
                <c:pt idx="32">
                  <c:v>1.3656129999999999E-3</c:v>
                </c:pt>
                <c:pt idx="33">
                  <c:v>1.3658489999999999E-3</c:v>
                </c:pt>
                <c:pt idx="34">
                  <c:v>1.3654190000000001E-3</c:v>
                </c:pt>
                <c:pt idx="35">
                  <c:v>1.3655049999999999E-3</c:v>
                </c:pt>
                <c:pt idx="36">
                  <c:v>1.365376E-3</c:v>
                </c:pt>
                <c:pt idx="37">
                  <c:v>1.3655270000000001E-3</c:v>
                </c:pt>
                <c:pt idx="38">
                  <c:v>1.365376E-3</c:v>
                </c:pt>
                <c:pt idx="39">
                  <c:v>1.365677E-3</c:v>
                </c:pt>
                <c:pt idx="40">
                  <c:v>1.365677E-3</c:v>
                </c:pt>
                <c:pt idx="41">
                  <c:v>1.365591E-3</c:v>
                </c:pt>
                <c:pt idx="42">
                  <c:v>1.3655270000000001E-3</c:v>
                </c:pt>
                <c:pt idx="43">
                  <c:v>1.3654190000000001E-3</c:v>
                </c:pt>
                <c:pt idx="44">
                  <c:v>1.3655480000000001E-3</c:v>
                </c:pt>
                <c:pt idx="45">
                  <c:v>1.3656549999999999E-3</c:v>
                </c:pt>
                <c:pt idx="46">
                  <c:v>1.365441E-3</c:v>
                </c:pt>
                <c:pt idx="47">
                  <c:v>1.3657840000000001E-3</c:v>
                </c:pt>
                <c:pt idx="48">
                  <c:v>1.365806E-3</c:v>
                </c:pt>
                <c:pt idx="49">
                  <c:v>1.3656129999999999E-3</c:v>
                </c:pt>
                <c:pt idx="50">
                  <c:v>1.3655049999999999E-3</c:v>
                </c:pt>
                <c:pt idx="51">
                  <c:v>1.3656339999999999E-3</c:v>
                </c:pt>
                <c:pt idx="52">
                  <c:v>1.3657840000000001E-3</c:v>
                </c:pt>
                <c:pt idx="53">
                  <c:v>1.3651830000000001E-3</c:v>
                </c:pt>
                <c:pt idx="54">
                  <c:v>1.365376E-3</c:v>
                </c:pt>
                <c:pt idx="55">
                  <c:v>1.3654839999999999E-3</c:v>
                </c:pt>
                <c:pt idx="56">
                  <c:v>1.365441E-3</c:v>
                </c:pt>
                <c:pt idx="57">
                  <c:v>1.3656129999999999E-3</c:v>
                </c:pt>
                <c:pt idx="58">
                  <c:v>1.365827E-3</c:v>
                </c:pt>
                <c:pt idx="59">
                  <c:v>1.3656339999999999E-3</c:v>
                </c:pt>
                <c:pt idx="60">
                  <c:v>1.365591E-3</c:v>
                </c:pt>
                <c:pt idx="61">
                  <c:v>1.3654190000000001E-3</c:v>
                </c:pt>
                <c:pt idx="62">
                  <c:v>1.3655270000000001E-3</c:v>
                </c:pt>
                <c:pt idx="63">
                  <c:v>1.3656129999999999E-3</c:v>
                </c:pt>
                <c:pt idx="64">
                  <c:v>1.3656339999999999E-3</c:v>
                </c:pt>
                <c:pt idx="65">
                  <c:v>1.3654190000000001E-3</c:v>
                </c:pt>
                <c:pt idx="66">
                  <c:v>1.365698E-3</c:v>
                </c:pt>
                <c:pt idx="67">
                  <c:v>1.3656129999999999E-3</c:v>
                </c:pt>
                <c:pt idx="68">
                  <c:v>1.3655049999999999E-3</c:v>
                </c:pt>
                <c:pt idx="69">
                  <c:v>1.3654190000000001E-3</c:v>
                </c:pt>
                <c:pt idx="70">
                  <c:v>1.3656549999999999E-3</c:v>
                </c:pt>
                <c:pt idx="71">
                  <c:v>1.365462E-3</c:v>
                </c:pt>
                <c:pt idx="72">
                  <c:v>1.3654839999999999E-3</c:v>
                </c:pt>
                <c:pt idx="73">
                  <c:v>1.3653980000000001E-3</c:v>
                </c:pt>
                <c:pt idx="74">
                  <c:v>1.3655049999999999E-3</c:v>
                </c:pt>
                <c:pt idx="75">
                  <c:v>1.36557E-3</c:v>
                </c:pt>
                <c:pt idx="76">
                  <c:v>1.3652689999999999E-3</c:v>
                </c:pt>
                <c:pt idx="77">
                  <c:v>1.365806E-3</c:v>
                </c:pt>
                <c:pt idx="78">
                  <c:v>1.365205E-3</c:v>
                </c:pt>
                <c:pt idx="79">
                  <c:v>1.3656339999999999E-3</c:v>
                </c:pt>
                <c:pt idx="80">
                  <c:v>1.365977E-3</c:v>
                </c:pt>
                <c:pt idx="81">
                  <c:v>1.36557E-3</c:v>
                </c:pt>
                <c:pt idx="82">
                  <c:v>1.3658489999999999E-3</c:v>
                </c:pt>
                <c:pt idx="83">
                  <c:v>1.365698E-3</c:v>
                </c:pt>
                <c:pt idx="84">
                  <c:v>1.3660199999999999E-3</c:v>
                </c:pt>
                <c:pt idx="85">
                  <c:v>1.365591E-3</c:v>
                </c:pt>
                <c:pt idx="86">
                  <c:v>1.3655480000000001E-3</c:v>
                </c:pt>
                <c:pt idx="87">
                  <c:v>1.365698E-3</c:v>
                </c:pt>
                <c:pt idx="88">
                  <c:v>1.365441E-3</c:v>
                </c:pt>
                <c:pt idx="89">
                  <c:v>1.365355E-3</c:v>
                </c:pt>
                <c:pt idx="90">
                  <c:v>1.3655480000000001E-3</c:v>
                </c:pt>
                <c:pt idx="91">
                  <c:v>1.365677E-3</c:v>
                </c:pt>
                <c:pt idx="92">
                  <c:v>1.365591E-3</c:v>
                </c:pt>
                <c:pt idx="93">
                  <c:v>1.365806E-3</c:v>
                </c:pt>
                <c:pt idx="94">
                  <c:v>1.3654190000000001E-3</c:v>
                </c:pt>
                <c:pt idx="95">
                  <c:v>1.3655270000000001E-3</c:v>
                </c:pt>
                <c:pt idx="96">
                  <c:v>1.3655270000000001E-3</c:v>
                </c:pt>
                <c:pt idx="97">
                  <c:v>1.3656129999999999E-3</c:v>
                </c:pt>
                <c:pt idx="98">
                  <c:v>1.36557E-3</c:v>
                </c:pt>
                <c:pt idx="99">
                  <c:v>1.365097E-3</c:v>
                </c:pt>
                <c:pt idx="100">
                  <c:v>1.3654190000000001E-3</c:v>
                </c:pt>
                <c:pt idx="101">
                  <c:v>1.3654089999999999E-3</c:v>
                </c:pt>
                <c:pt idx="102">
                  <c:v>1.3654839999999999E-3</c:v>
                </c:pt>
                <c:pt idx="103">
                  <c:v>1.365806E-3</c:v>
                </c:pt>
                <c:pt idx="104">
                  <c:v>1.365355E-3</c:v>
                </c:pt>
                <c:pt idx="105">
                  <c:v>1.365462E-3</c:v>
                </c:pt>
                <c:pt idx="106">
                  <c:v>1.365591E-3</c:v>
                </c:pt>
                <c:pt idx="107">
                  <c:v>1.365591E-3</c:v>
                </c:pt>
                <c:pt idx="108">
                  <c:v>1.3652689999999999E-3</c:v>
                </c:pt>
                <c:pt idx="109">
                  <c:v>1.3652689999999999E-3</c:v>
                </c:pt>
                <c:pt idx="110">
                  <c:v>1.365806E-3</c:v>
                </c:pt>
                <c:pt idx="111">
                  <c:v>1.3654190000000001E-3</c:v>
                </c:pt>
                <c:pt idx="112">
                  <c:v>1.3656339999999999E-3</c:v>
                </c:pt>
                <c:pt idx="113">
                  <c:v>1.3652479999999999E-3</c:v>
                </c:pt>
                <c:pt idx="114">
                  <c:v>1.365677E-3</c:v>
                </c:pt>
                <c:pt idx="115">
                  <c:v>1.365591E-3</c:v>
                </c:pt>
                <c:pt idx="116">
                  <c:v>1.365226E-3</c:v>
                </c:pt>
                <c:pt idx="117">
                  <c:v>1.365741E-3</c:v>
                </c:pt>
                <c:pt idx="118">
                  <c:v>1.3655270000000001E-3</c:v>
                </c:pt>
                <c:pt idx="119">
                  <c:v>1.3655480000000001E-3</c:v>
                </c:pt>
                <c:pt idx="120">
                  <c:v>1.3656549999999999E-3</c:v>
                </c:pt>
                <c:pt idx="121">
                  <c:v>1.365355E-3</c:v>
                </c:pt>
                <c:pt idx="122">
                  <c:v>1.365291E-3</c:v>
                </c:pt>
                <c:pt idx="123">
                  <c:v>1.36557E-3</c:v>
                </c:pt>
                <c:pt idx="124">
                  <c:v>1.3654839999999999E-3</c:v>
                </c:pt>
                <c:pt idx="125">
                  <c:v>1.3655480000000001E-3</c:v>
                </c:pt>
                <c:pt idx="126">
                  <c:v>1.365591E-3</c:v>
                </c:pt>
                <c:pt idx="127">
                  <c:v>1.3654190000000001E-3</c:v>
                </c:pt>
                <c:pt idx="128">
                  <c:v>1.365312E-3</c:v>
                </c:pt>
                <c:pt idx="129">
                  <c:v>1.3656129999999999E-3</c:v>
                </c:pt>
                <c:pt idx="130">
                  <c:v>1.365698E-3</c:v>
                </c:pt>
                <c:pt idx="131">
                  <c:v>1.3655270000000001E-3</c:v>
                </c:pt>
                <c:pt idx="132">
                  <c:v>1.3656339999999999E-3</c:v>
                </c:pt>
                <c:pt idx="133">
                  <c:v>1.3654839999999999E-3</c:v>
                </c:pt>
                <c:pt idx="134">
                  <c:v>1.365376E-3</c:v>
                </c:pt>
                <c:pt idx="135">
                  <c:v>1.365677E-3</c:v>
                </c:pt>
                <c:pt idx="136">
                  <c:v>1.3655270000000001E-3</c:v>
                </c:pt>
                <c:pt idx="137">
                  <c:v>1.365462E-3</c:v>
                </c:pt>
                <c:pt idx="138">
                  <c:v>1.365698E-3</c:v>
                </c:pt>
                <c:pt idx="139">
                  <c:v>1.3655049999999999E-3</c:v>
                </c:pt>
                <c:pt idx="140">
                  <c:v>1.36557E-3</c:v>
                </c:pt>
                <c:pt idx="141">
                  <c:v>1.365055E-3</c:v>
                </c:pt>
                <c:pt idx="142">
                  <c:v>1.365462E-3</c:v>
                </c:pt>
                <c:pt idx="143">
                  <c:v>1.3655270000000001E-3</c:v>
                </c:pt>
                <c:pt idx="144">
                  <c:v>1.365366E-3</c:v>
                </c:pt>
                <c:pt idx="145">
                  <c:v>1.365591E-3</c:v>
                </c:pt>
                <c:pt idx="146">
                  <c:v>1.365741E-3</c:v>
                </c:pt>
                <c:pt idx="147">
                  <c:v>1.365677E-3</c:v>
                </c:pt>
                <c:pt idx="148">
                  <c:v>1.3656549999999999E-3</c:v>
                </c:pt>
                <c:pt idx="149">
                  <c:v>1.3655049999999999E-3</c:v>
                </c:pt>
                <c:pt idx="150">
                  <c:v>1.3655480000000001E-3</c:v>
                </c:pt>
                <c:pt idx="151">
                  <c:v>1.3655480000000001E-3</c:v>
                </c:pt>
                <c:pt idx="152">
                  <c:v>1.3656129999999999E-3</c:v>
                </c:pt>
                <c:pt idx="153">
                  <c:v>1.365591E-3</c:v>
                </c:pt>
                <c:pt idx="154">
                  <c:v>1.365462E-3</c:v>
                </c:pt>
                <c:pt idx="155">
                  <c:v>1.365291E-3</c:v>
                </c:pt>
                <c:pt idx="156">
                  <c:v>1.365441E-3</c:v>
                </c:pt>
                <c:pt idx="157">
                  <c:v>1.365226E-3</c:v>
                </c:pt>
                <c:pt idx="158">
                  <c:v>1.3655270000000001E-3</c:v>
                </c:pt>
                <c:pt idx="159">
                  <c:v>1.3656129999999999E-3</c:v>
                </c:pt>
                <c:pt idx="160">
                  <c:v>1.365591E-3</c:v>
                </c:pt>
                <c:pt idx="161">
                  <c:v>1.3652689999999999E-3</c:v>
                </c:pt>
                <c:pt idx="162">
                  <c:v>1.3655270000000001E-3</c:v>
                </c:pt>
                <c:pt idx="163">
                  <c:v>1.3656129999999999E-3</c:v>
                </c:pt>
                <c:pt idx="164">
                  <c:v>1.3651620000000001E-3</c:v>
                </c:pt>
                <c:pt idx="165">
                  <c:v>1.365226E-3</c:v>
                </c:pt>
                <c:pt idx="166">
                  <c:v>1.3651620000000001E-3</c:v>
                </c:pt>
                <c:pt idx="167">
                  <c:v>1.365462E-3</c:v>
                </c:pt>
                <c:pt idx="168">
                  <c:v>1.365076E-3</c:v>
                </c:pt>
                <c:pt idx="169">
                  <c:v>1.365291E-3</c:v>
                </c:pt>
                <c:pt idx="170">
                  <c:v>1.3654190000000001E-3</c:v>
                </c:pt>
                <c:pt idx="171">
                  <c:v>1.3651399999999999E-3</c:v>
                </c:pt>
                <c:pt idx="172">
                  <c:v>1.365677E-3</c:v>
                </c:pt>
                <c:pt idx="173">
                  <c:v>1.365291E-3</c:v>
                </c:pt>
                <c:pt idx="174">
                  <c:v>1.365441E-3</c:v>
                </c:pt>
                <c:pt idx="175">
                  <c:v>1.3655049999999999E-3</c:v>
                </c:pt>
                <c:pt idx="176">
                  <c:v>1.365698E-3</c:v>
                </c:pt>
                <c:pt idx="177">
                  <c:v>1.365677E-3</c:v>
                </c:pt>
                <c:pt idx="178">
                  <c:v>1.3653980000000001E-3</c:v>
                </c:pt>
                <c:pt idx="179">
                  <c:v>1.3655270000000001E-3</c:v>
                </c:pt>
                <c:pt idx="180">
                  <c:v>1.3654839999999999E-3</c:v>
                </c:pt>
                <c:pt idx="181">
                  <c:v>1.365462E-3</c:v>
                </c:pt>
                <c:pt idx="182">
                  <c:v>1.3655480000000001E-3</c:v>
                </c:pt>
                <c:pt idx="183">
                  <c:v>1.365205E-3</c:v>
                </c:pt>
                <c:pt idx="184">
                  <c:v>1.365312E-3</c:v>
                </c:pt>
                <c:pt idx="185">
                  <c:v>1.3654839999999999E-3</c:v>
                </c:pt>
                <c:pt idx="186">
                  <c:v>1.365387E-3</c:v>
                </c:pt>
                <c:pt idx="187">
                  <c:v>1.365462E-3</c:v>
                </c:pt>
                <c:pt idx="188">
                  <c:v>1.3653980000000001E-3</c:v>
                </c:pt>
                <c:pt idx="189">
                  <c:v>1.36557E-3</c:v>
                </c:pt>
                <c:pt idx="190">
                  <c:v>1.365291E-3</c:v>
                </c:pt>
                <c:pt idx="191">
                  <c:v>1.3654190000000001E-3</c:v>
                </c:pt>
                <c:pt idx="192">
                  <c:v>1.3655480000000001E-3</c:v>
                </c:pt>
                <c:pt idx="193">
                  <c:v>1.3655049999999999E-3</c:v>
                </c:pt>
                <c:pt idx="194">
                  <c:v>1.365441E-3</c:v>
                </c:pt>
                <c:pt idx="195">
                  <c:v>1.3655049999999999E-3</c:v>
                </c:pt>
                <c:pt idx="196">
                  <c:v>1.3654190000000001E-3</c:v>
                </c:pt>
                <c:pt idx="197">
                  <c:v>1.3654839999999999E-3</c:v>
                </c:pt>
                <c:pt idx="198">
                  <c:v>1.36557E-3</c:v>
                </c:pt>
                <c:pt idx="199">
                  <c:v>1.3653339999999999E-3</c:v>
                </c:pt>
                <c:pt idx="200">
                  <c:v>1.3655480000000001E-3</c:v>
                </c:pt>
                <c:pt idx="201">
                  <c:v>1.3651830000000001E-3</c:v>
                </c:pt>
                <c:pt idx="202">
                  <c:v>1.3653339999999999E-3</c:v>
                </c:pt>
                <c:pt idx="203">
                  <c:v>1.365462E-3</c:v>
                </c:pt>
                <c:pt idx="204">
                  <c:v>1.365441E-3</c:v>
                </c:pt>
                <c:pt idx="205">
                  <c:v>1.365591E-3</c:v>
                </c:pt>
                <c:pt idx="206">
                  <c:v>1.3653339999999999E-3</c:v>
                </c:pt>
                <c:pt idx="207">
                  <c:v>1.3655480000000001E-3</c:v>
                </c:pt>
                <c:pt idx="208">
                  <c:v>1.365312E-3</c:v>
                </c:pt>
                <c:pt idx="209">
                  <c:v>1.365291E-3</c:v>
                </c:pt>
                <c:pt idx="210">
                  <c:v>1.365376E-3</c:v>
                </c:pt>
                <c:pt idx="211">
                  <c:v>1.3654190000000001E-3</c:v>
                </c:pt>
                <c:pt idx="212">
                  <c:v>1.3651399999999999E-3</c:v>
                </c:pt>
                <c:pt idx="213">
                  <c:v>1.365076E-3</c:v>
                </c:pt>
                <c:pt idx="214">
                  <c:v>1.365055E-3</c:v>
                </c:pt>
                <c:pt idx="215">
                  <c:v>1.3656129999999999E-3</c:v>
                </c:pt>
                <c:pt idx="216">
                  <c:v>1.3655480000000001E-3</c:v>
                </c:pt>
                <c:pt idx="217">
                  <c:v>1.3654839999999999E-3</c:v>
                </c:pt>
                <c:pt idx="218">
                  <c:v>1.3655049999999999E-3</c:v>
                </c:pt>
                <c:pt idx="219">
                  <c:v>1.3655480000000001E-3</c:v>
                </c:pt>
                <c:pt idx="220">
                  <c:v>1.365312E-3</c:v>
                </c:pt>
                <c:pt idx="221">
                  <c:v>1.3656129999999999E-3</c:v>
                </c:pt>
                <c:pt idx="222">
                  <c:v>1.3656129999999999E-3</c:v>
                </c:pt>
                <c:pt idx="223">
                  <c:v>1.3654190000000001E-3</c:v>
                </c:pt>
                <c:pt idx="224">
                  <c:v>1.365441E-3</c:v>
                </c:pt>
                <c:pt idx="225">
                  <c:v>1.365355E-3</c:v>
                </c:pt>
                <c:pt idx="226">
                  <c:v>1.365376E-3</c:v>
                </c:pt>
                <c:pt idx="227">
                  <c:v>1.3655480000000001E-3</c:v>
                </c:pt>
                <c:pt idx="228">
                  <c:v>1.365441E-3</c:v>
                </c:pt>
                <c:pt idx="229">
                  <c:v>1.365205E-3</c:v>
                </c:pt>
                <c:pt idx="230">
                  <c:v>1.365312E-3</c:v>
                </c:pt>
                <c:pt idx="231">
                  <c:v>1.3655049999999999E-3</c:v>
                </c:pt>
                <c:pt idx="232">
                  <c:v>1.3652689999999999E-3</c:v>
                </c:pt>
                <c:pt idx="233">
                  <c:v>1.365677E-3</c:v>
                </c:pt>
                <c:pt idx="234">
                  <c:v>1.3652479999999999E-3</c:v>
                </c:pt>
                <c:pt idx="235">
                  <c:v>1.3650120000000001E-3</c:v>
                </c:pt>
                <c:pt idx="236">
                  <c:v>1.3652479999999999E-3</c:v>
                </c:pt>
                <c:pt idx="237">
                  <c:v>1.3656339999999999E-3</c:v>
                </c:pt>
                <c:pt idx="238">
                  <c:v>1.365462E-3</c:v>
                </c:pt>
                <c:pt idx="239">
                  <c:v>1.36557E-3</c:v>
                </c:pt>
                <c:pt idx="240">
                  <c:v>1.365462E-3</c:v>
                </c:pt>
                <c:pt idx="241">
                  <c:v>1.3655049999999999E-3</c:v>
                </c:pt>
                <c:pt idx="242">
                  <c:v>1.365226E-3</c:v>
                </c:pt>
                <c:pt idx="243">
                  <c:v>1.3654839999999999E-3</c:v>
                </c:pt>
                <c:pt idx="244">
                  <c:v>1.3653339999999999E-3</c:v>
                </c:pt>
                <c:pt idx="245">
                  <c:v>1.365462E-3</c:v>
                </c:pt>
                <c:pt idx="246">
                  <c:v>1.3655049999999999E-3</c:v>
                </c:pt>
                <c:pt idx="247">
                  <c:v>1.3653980000000001E-3</c:v>
                </c:pt>
                <c:pt idx="248">
                  <c:v>1.365441E-3</c:v>
                </c:pt>
                <c:pt idx="249">
                  <c:v>1.3653980000000001E-3</c:v>
                </c:pt>
                <c:pt idx="250">
                  <c:v>1.3656129999999999E-3</c:v>
                </c:pt>
                <c:pt idx="251">
                  <c:v>1.3655270000000001E-3</c:v>
                </c:pt>
                <c:pt idx="252">
                  <c:v>1.3652479999999999E-3</c:v>
                </c:pt>
                <c:pt idx="253">
                  <c:v>1.36557E-3</c:v>
                </c:pt>
                <c:pt idx="254">
                  <c:v>1.3653339999999999E-3</c:v>
                </c:pt>
                <c:pt idx="255">
                  <c:v>1.365591E-3</c:v>
                </c:pt>
                <c:pt idx="256">
                  <c:v>1.365205E-3</c:v>
                </c:pt>
                <c:pt idx="257">
                  <c:v>1.3651399999999999E-3</c:v>
                </c:pt>
                <c:pt idx="258">
                  <c:v>1.365441E-3</c:v>
                </c:pt>
                <c:pt idx="259">
                  <c:v>1.365441E-3</c:v>
                </c:pt>
                <c:pt idx="260">
                  <c:v>1.365205E-3</c:v>
                </c:pt>
                <c:pt idx="261">
                  <c:v>1.365291E-3</c:v>
                </c:pt>
                <c:pt idx="262">
                  <c:v>1.3651620000000001E-3</c:v>
                </c:pt>
                <c:pt idx="263">
                  <c:v>1.365441E-3</c:v>
                </c:pt>
                <c:pt idx="264">
                  <c:v>1.365226E-3</c:v>
                </c:pt>
                <c:pt idx="265">
                  <c:v>1.365055E-3</c:v>
                </c:pt>
                <c:pt idx="266">
                  <c:v>1.365376E-3</c:v>
                </c:pt>
                <c:pt idx="267">
                  <c:v>1.3654190000000001E-3</c:v>
                </c:pt>
                <c:pt idx="268">
                  <c:v>1.365376E-3</c:v>
                </c:pt>
                <c:pt idx="269">
                  <c:v>1.3655480000000001E-3</c:v>
                </c:pt>
                <c:pt idx="270">
                  <c:v>1.3654190000000001E-3</c:v>
                </c:pt>
                <c:pt idx="271">
                  <c:v>1.365462E-3</c:v>
                </c:pt>
                <c:pt idx="272">
                  <c:v>1.3651620000000001E-3</c:v>
                </c:pt>
                <c:pt idx="273">
                  <c:v>1.365312E-3</c:v>
                </c:pt>
                <c:pt idx="274">
                  <c:v>1.365097E-3</c:v>
                </c:pt>
                <c:pt idx="275">
                  <c:v>1.3651830000000001E-3</c:v>
                </c:pt>
                <c:pt idx="276">
                  <c:v>1.3655270000000001E-3</c:v>
                </c:pt>
                <c:pt idx="277">
                  <c:v>1.3654190000000001E-3</c:v>
                </c:pt>
                <c:pt idx="278">
                  <c:v>1.3656129999999999E-3</c:v>
                </c:pt>
                <c:pt idx="279">
                  <c:v>1.365441E-3</c:v>
                </c:pt>
                <c:pt idx="280">
                  <c:v>1.36557E-3</c:v>
                </c:pt>
                <c:pt idx="281">
                  <c:v>1.3654190000000001E-3</c:v>
                </c:pt>
                <c:pt idx="282">
                  <c:v>1.365312E-3</c:v>
                </c:pt>
                <c:pt idx="283">
                  <c:v>1.3654089999999999E-3</c:v>
                </c:pt>
                <c:pt idx="284">
                  <c:v>1.3652689999999999E-3</c:v>
                </c:pt>
                <c:pt idx="285">
                  <c:v>1.365205E-3</c:v>
                </c:pt>
                <c:pt idx="286">
                  <c:v>1.3651189999999999E-3</c:v>
                </c:pt>
                <c:pt idx="287">
                  <c:v>1.365205E-3</c:v>
                </c:pt>
                <c:pt idx="288">
                  <c:v>1.3652689999999999E-3</c:v>
                </c:pt>
                <c:pt idx="289">
                  <c:v>1.365076E-3</c:v>
                </c:pt>
                <c:pt idx="290">
                  <c:v>1.365226E-3</c:v>
                </c:pt>
                <c:pt idx="291">
                  <c:v>1.3657630000000001E-3</c:v>
                </c:pt>
                <c:pt idx="292">
                  <c:v>1.3655049999999999E-3</c:v>
                </c:pt>
                <c:pt idx="293">
                  <c:v>1.365226E-3</c:v>
                </c:pt>
                <c:pt idx="294">
                  <c:v>1.365698E-3</c:v>
                </c:pt>
                <c:pt idx="295">
                  <c:v>1.365312E-3</c:v>
                </c:pt>
                <c:pt idx="296">
                  <c:v>1.36499E-3</c:v>
                </c:pt>
                <c:pt idx="297">
                  <c:v>1.3653980000000001E-3</c:v>
                </c:pt>
                <c:pt idx="298">
                  <c:v>1.365291E-3</c:v>
                </c:pt>
                <c:pt idx="299">
                  <c:v>1.365076E-3</c:v>
                </c:pt>
                <c:pt idx="300">
                  <c:v>1.3651189999999999E-3</c:v>
                </c:pt>
                <c:pt idx="301">
                  <c:v>1.3653339999999999E-3</c:v>
                </c:pt>
                <c:pt idx="302">
                  <c:v>1.3653980000000001E-3</c:v>
                </c:pt>
                <c:pt idx="303">
                  <c:v>1.3651399999999999E-3</c:v>
                </c:pt>
                <c:pt idx="304">
                  <c:v>1.365097E-3</c:v>
                </c:pt>
                <c:pt idx="305">
                  <c:v>1.365376E-3</c:v>
                </c:pt>
                <c:pt idx="306">
                  <c:v>1.365076E-3</c:v>
                </c:pt>
                <c:pt idx="307">
                  <c:v>1.3652479999999999E-3</c:v>
                </c:pt>
                <c:pt idx="308">
                  <c:v>1.3655049999999999E-3</c:v>
                </c:pt>
                <c:pt idx="309">
                  <c:v>1.3650120000000001E-3</c:v>
                </c:pt>
                <c:pt idx="310">
                  <c:v>1.3655270000000001E-3</c:v>
                </c:pt>
                <c:pt idx="311">
                  <c:v>1.365301E-3</c:v>
                </c:pt>
                <c:pt idx="312">
                  <c:v>1.3652689999999999E-3</c:v>
                </c:pt>
                <c:pt idx="313">
                  <c:v>1.3652580000000001E-3</c:v>
                </c:pt>
                <c:pt idx="314">
                  <c:v>1.365205E-3</c:v>
                </c:pt>
                <c:pt idx="315">
                  <c:v>1.3651399999999999E-3</c:v>
                </c:pt>
                <c:pt idx="316">
                  <c:v>1.365237E-3</c:v>
                </c:pt>
                <c:pt idx="317">
                  <c:v>1.3651830000000001E-3</c:v>
                </c:pt>
                <c:pt idx="318">
                  <c:v>1.3654839999999999E-3</c:v>
                </c:pt>
                <c:pt idx="319">
                  <c:v>1.36513E-3</c:v>
                </c:pt>
                <c:pt idx="320">
                  <c:v>1.365097E-3</c:v>
                </c:pt>
                <c:pt idx="321">
                  <c:v>1.3654839999999999E-3</c:v>
                </c:pt>
                <c:pt idx="322">
                  <c:v>1.3654190000000001E-3</c:v>
                </c:pt>
                <c:pt idx="323">
                  <c:v>1.3654190000000001E-3</c:v>
                </c:pt>
                <c:pt idx="324">
                  <c:v>1.3653339999999999E-3</c:v>
                </c:pt>
                <c:pt idx="325">
                  <c:v>1.3653980000000001E-3</c:v>
                </c:pt>
                <c:pt idx="326">
                  <c:v>1.3650330000000001E-3</c:v>
                </c:pt>
                <c:pt idx="327">
                  <c:v>1.365376E-3</c:v>
                </c:pt>
                <c:pt idx="328">
                  <c:v>1.3653980000000001E-3</c:v>
                </c:pt>
                <c:pt idx="329">
                  <c:v>1.3651620000000001E-3</c:v>
                </c:pt>
                <c:pt idx="330">
                  <c:v>1.3648180000000001E-3</c:v>
                </c:pt>
                <c:pt idx="331">
                  <c:v>1.3653339999999999E-3</c:v>
                </c:pt>
                <c:pt idx="332">
                  <c:v>1.365205E-3</c:v>
                </c:pt>
                <c:pt idx="333">
                  <c:v>1.365376E-3</c:v>
                </c:pt>
                <c:pt idx="334">
                  <c:v>1.3651399999999999E-3</c:v>
                </c:pt>
                <c:pt idx="335">
                  <c:v>1.3652479999999999E-3</c:v>
                </c:pt>
                <c:pt idx="336">
                  <c:v>1.3651830000000001E-3</c:v>
                </c:pt>
                <c:pt idx="337">
                  <c:v>1.365226E-3</c:v>
                </c:pt>
                <c:pt idx="338">
                  <c:v>1.3652689999999999E-3</c:v>
                </c:pt>
                <c:pt idx="339">
                  <c:v>1.3654190000000001E-3</c:v>
                </c:pt>
                <c:pt idx="340">
                  <c:v>1.3652689999999999E-3</c:v>
                </c:pt>
                <c:pt idx="341">
                  <c:v>1.3653339999999999E-3</c:v>
                </c:pt>
                <c:pt idx="342">
                  <c:v>1.3652479999999999E-3</c:v>
                </c:pt>
                <c:pt idx="343">
                  <c:v>1.365312E-3</c:v>
                </c:pt>
                <c:pt idx="344">
                  <c:v>1.3651620000000001E-3</c:v>
                </c:pt>
                <c:pt idx="345">
                  <c:v>1.3650330000000001E-3</c:v>
                </c:pt>
                <c:pt idx="346">
                  <c:v>1.365205E-3</c:v>
                </c:pt>
                <c:pt idx="347">
                  <c:v>1.365312E-3</c:v>
                </c:pt>
                <c:pt idx="348">
                  <c:v>1.3651830000000001E-3</c:v>
                </c:pt>
                <c:pt idx="349">
                  <c:v>1.3654839999999999E-3</c:v>
                </c:pt>
                <c:pt idx="350">
                  <c:v>1.3651399999999999E-3</c:v>
                </c:pt>
                <c:pt idx="351">
                  <c:v>1.365076E-3</c:v>
                </c:pt>
                <c:pt idx="352">
                  <c:v>1.3652479999999999E-3</c:v>
                </c:pt>
                <c:pt idx="353">
                  <c:v>1.365055E-3</c:v>
                </c:pt>
                <c:pt idx="354">
                  <c:v>1.3655270000000001E-3</c:v>
                </c:pt>
                <c:pt idx="355">
                  <c:v>1.3652689999999999E-3</c:v>
                </c:pt>
                <c:pt idx="356">
                  <c:v>1.364872E-3</c:v>
                </c:pt>
                <c:pt idx="357">
                  <c:v>1.365291E-3</c:v>
                </c:pt>
                <c:pt idx="358">
                  <c:v>1.3653339999999999E-3</c:v>
                </c:pt>
                <c:pt idx="359">
                  <c:v>1.3654839999999999E-3</c:v>
                </c:pt>
                <c:pt idx="360">
                  <c:v>1.365355E-3</c:v>
                </c:pt>
                <c:pt idx="361">
                  <c:v>1.364861E-3</c:v>
                </c:pt>
                <c:pt idx="362">
                  <c:v>1.3651830000000001E-3</c:v>
                </c:pt>
                <c:pt idx="363">
                  <c:v>1.365226E-3</c:v>
                </c:pt>
                <c:pt idx="364">
                  <c:v>1.365205E-3</c:v>
                </c:pt>
                <c:pt idx="365">
                  <c:v>1.365441E-3</c:v>
                </c:pt>
                <c:pt idx="366">
                  <c:v>1.3652479999999999E-3</c:v>
                </c:pt>
                <c:pt idx="367">
                  <c:v>1.365355E-3</c:v>
                </c:pt>
                <c:pt idx="368">
                  <c:v>1.365376E-3</c:v>
                </c:pt>
                <c:pt idx="369">
                  <c:v>1.365355E-3</c:v>
                </c:pt>
                <c:pt idx="370">
                  <c:v>1.365076E-3</c:v>
                </c:pt>
                <c:pt idx="371">
                  <c:v>1.3651189999999999E-3</c:v>
                </c:pt>
                <c:pt idx="372">
                  <c:v>1.365355E-3</c:v>
                </c:pt>
                <c:pt idx="373">
                  <c:v>1.365355E-3</c:v>
                </c:pt>
                <c:pt idx="374">
                  <c:v>1.3655480000000001E-3</c:v>
                </c:pt>
                <c:pt idx="375">
                  <c:v>1.365226E-3</c:v>
                </c:pt>
                <c:pt idx="376">
                  <c:v>1.365291E-3</c:v>
                </c:pt>
                <c:pt idx="377">
                  <c:v>1.3651189999999999E-3</c:v>
                </c:pt>
                <c:pt idx="378">
                  <c:v>1.365376E-3</c:v>
                </c:pt>
                <c:pt idx="379">
                  <c:v>1.3652479999999999E-3</c:v>
                </c:pt>
                <c:pt idx="380">
                  <c:v>1.3652689999999999E-3</c:v>
                </c:pt>
                <c:pt idx="381">
                  <c:v>1.365205E-3</c:v>
                </c:pt>
                <c:pt idx="382">
                  <c:v>1.3653339999999999E-3</c:v>
                </c:pt>
                <c:pt idx="383">
                  <c:v>1.3652689999999999E-3</c:v>
                </c:pt>
                <c:pt idx="384">
                  <c:v>1.3653980000000001E-3</c:v>
                </c:pt>
                <c:pt idx="385">
                  <c:v>1.3652689999999999E-3</c:v>
                </c:pt>
                <c:pt idx="386">
                  <c:v>1.365291E-3</c:v>
                </c:pt>
                <c:pt idx="387">
                  <c:v>1.365226E-3</c:v>
                </c:pt>
                <c:pt idx="388">
                  <c:v>1.365355E-3</c:v>
                </c:pt>
                <c:pt idx="389">
                  <c:v>1.3650120000000001E-3</c:v>
                </c:pt>
                <c:pt idx="390">
                  <c:v>1.3652479999999999E-3</c:v>
                </c:pt>
                <c:pt idx="391">
                  <c:v>1.365055E-3</c:v>
                </c:pt>
                <c:pt idx="392">
                  <c:v>1.365376E-3</c:v>
                </c:pt>
                <c:pt idx="393">
                  <c:v>1.3651830000000001E-3</c:v>
                </c:pt>
                <c:pt idx="394">
                  <c:v>1.365076E-3</c:v>
                </c:pt>
                <c:pt idx="395">
                  <c:v>1.365205E-3</c:v>
                </c:pt>
                <c:pt idx="396">
                  <c:v>1.365097E-3</c:v>
                </c:pt>
                <c:pt idx="397">
                  <c:v>1.3652689999999999E-3</c:v>
                </c:pt>
                <c:pt idx="398">
                  <c:v>1.365097E-3</c:v>
                </c:pt>
                <c:pt idx="399">
                  <c:v>1.365355E-3</c:v>
                </c:pt>
                <c:pt idx="400">
                  <c:v>1.365097E-3</c:v>
                </c:pt>
                <c:pt idx="401">
                  <c:v>1.3651830000000001E-3</c:v>
                </c:pt>
                <c:pt idx="402">
                  <c:v>1.365205E-3</c:v>
                </c:pt>
                <c:pt idx="403">
                  <c:v>1.3651399999999999E-3</c:v>
                </c:pt>
                <c:pt idx="404">
                  <c:v>1.3650120000000001E-3</c:v>
                </c:pt>
                <c:pt idx="405">
                  <c:v>1.3651189999999999E-3</c:v>
                </c:pt>
                <c:pt idx="406">
                  <c:v>1.365055E-3</c:v>
                </c:pt>
                <c:pt idx="407">
                  <c:v>1.3653980000000001E-3</c:v>
                </c:pt>
                <c:pt idx="408">
                  <c:v>1.3656339999999999E-3</c:v>
                </c:pt>
                <c:pt idx="409">
                  <c:v>1.3651189999999999E-3</c:v>
                </c:pt>
                <c:pt idx="410">
                  <c:v>1.3652479999999999E-3</c:v>
                </c:pt>
                <c:pt idx="411">
                  <c:v>1.365205E-3</c:v>
                </c:pt>
                <c:pt idx="412">
                  <c:v>1.3651189999999999E-3</c:v>
                </c:pt>
                <c:pt idx="413">
                  <c:v>1.3652689999999999E-3</c:v>
                </c:pt>
                <c:pt idx="414">
                  <c:v>1.3650330000000001E-3</c:v>
                </c:pt>
                <c:pt idx="415">
                  <c:v>1.3653339999999999E-3</c:v>
                </c:pt>
                <c:pt idx="416">
                  <c:v>1.365226E-3</c:v>
                </c:pt>
                <c:pt idx="417">
                  <c:v>1.3653339999999999E-3</c:v>
                </c:pt>
                <c:pt idx="418">
                  <c:v>1.3652479999999999E-3</c:v>
                </c:pt>
                <c:pt idx="419">
                  <c:v>1.36557E-3</c:v>
                </c:pt>
                <c:pt idx="420">
                  <c:v>1.3651399999999999E-3</c:v>
                </c:pt>
                <c:pt idx="421">
                  <c:v>1.3651399999999999E-3</c:v>
                </c:pt>
                <c:pt idx="422">
                  <c:v>1.3652689999999999E-3</c:v>
                </c:pt>
                <c:pt idx="423">
                  <c:v>1.365226E-3</c:v>
                </c:pt>
                <c:pt idx="424">
                  <c:v>1.3650120000000001E-3</c:v>
                </c:pt>
                <c:pt idx="425">
                  <c:v>1.3654839999999999E-3</c:v>
                </c:pt>
                <c:pt idx="426">
                  <c:v>1.365312E-3</c:v>
                </c:pt>
                <c:pt idx="427">
                  <c:v>1.3648180000000001E-3</c:v>
                </c:pt>
                <c:pt idx="428">
                  <c:v>1.3651399999999999E-3</c:v>
                </c:pt>
                <c:pt idx="429">
                  <c:v>1.3651399999999999E-3</c:v>
                </c:pt>
                <c:pt idx="430">
                  <c:v>1.3653339999999999E-3</c:v>
                </c:pt>
                <c:pt idx="431">
                  <c:v>1.3651399999999999E-3</c:v>
                </c:pt>
                <c:pt idx="432">
                  <c:v>1.3655480000000001E-3</c:v>
                </c:pt>
                <c:pt idx="433">
                  <c:v>1.3652689999999999E-3</c:v>
                </c:pt>
                <c:pt idx="434">
                  <c:v>1.3650330000000001E-3</c:v>
                </c:pt>
                <c:pt idx="435">
                  <c:v>1.3651830000000001E-3</c:v>
                </c:pt>
                <c:pt idx="436">
                  <c:v>1.365355E-3</c:v>
                </c:pt>
                <c:pt idx="437">
                  <c:v>1.3651399999999999E-3</c:v>
                </c:pt>
                <c:pt idx="438">
                  <c:v>1.3651189999999999E-3</c:v>
                </c:pt>
                <c:pt idx="439">
                  <c:v>1.3651620000000001E-3</c:v>
                </c:pt>
                <c:pt idx="440">
                  <c:v>1.3651399999999999E-3</c:v>
                </c:pt>
                <c:pt idx="441">
                  <c:v>1.36499E-3</c:v>
                </c:pt>
                <c:pt idx="442">
                  <c:v>1.365097E-3</c:v>
                </c:pt>
                <c:pt idx="443">
                  <c:v>1.365055E-3</c:v>
                </c:pt>
                <c:pt idx="444">
                  <c:v>1.3649039999999999E-3</c:v>
                </c:pt>
                <c:pt idx="445">
                  <c:v>1.3651399999999999E-3</c:v>
                </c:pt>
                <c:pt idx="446">
                  <c:v>1.3651189999999999E-3</c:v>
                </c:pt>
                <c:pt idx="447">
                  <c:v>1.3651399999999999E-3</c:v>
                </c:pt>
                <c:pt idx="448">
                  <c:v>1.3651620000000001E-3</c:v>
                </c:pt>
                <c:pt idx="449">
                  <c:v>1.3651189999999999E-3</c:v>
                </c:pt>
                <c:pt idx="450">
                  <c:v>1.3654190000000001E-3</c:v>
                </c:pt>
                <c:pt idx="451">
                  <c:v>1.36499E-3</c:v>
                </c:pt>
                <c:pt idx="452">
                  <c:v>1.365076E-3</c:v>
                </c:pt>
                <c:pt idx="453">
                  <c:v>1.3651399999999999E-3</c:v>
                </c:pt>
                <c:pt idx="454">
                  <c:v>1.3651620000000001E-3</c:v>
                </c:pt>
                <c:pt idx="455">
                  <c:v>1.365226E-3</c:v>
                </c:pt>
                <c:pt idx="456">
                  <c:v>1.365055E-3</c:v>
                </c:pt>
                <c:pt idx="457">
                  <c:v>1.365226E-3</c:v>
                </c:pt>
                <c:pt idx="458">
                  <c:v>1.364926E-3</c:v>
                </c:pt>
                <c:pt idx="459">
                  <c:v>1.364926E-3</c:v>
                </c:pt>
                <c:pt idx="460">
                  <c:v>1.365226E-3</c:v>
                </c:pt>
                <c:pt idx="461">
                  <c:v>1.3650870000000001E-3</c:v>
                </c:pt>
                <c:pt idx="462">
                  <c:v>1.364926E-3</c:v>
                </c:pt>
                <c:pt idx="463">
                  <c:v>1.3654839999999999E-3</c:v>
                </c:pt>
                <c:pt idx="464">
                  <c:v>1.365312E-3</c:v>
                </c:pt>
                <c:pt idx="465">
                  <c:v>1.365226E-3</c:v>
                </c:pt>
                <c:pt idx="466">
                  <c:v>1.365226E-3</c:v>
                </c:pt>
                <c:pt idx="467">
                  <c:v>1.3651620000000001E-3</c:v>
                </c:pt>
                <c:pt idx="468">
                  <c:v>1.3649039999999999E-3</c:v>
                </c:pt>
                <c:pt idx="469">
                  <c:v>1.365097E-3</c:v>
                </c:pt>
                <c:pt idx="470">
                  <c:v>1.3652479999999999E-3</c:v>
                </c:pt>
                <c:pt idx="471">
                  <c:v>1.365151E-3</c:v>
                </c:pt>
                <c:pt idx="472">
                  <c:v>1.365301E-3</c:v>
                </c:pt>
                <c:pt idx="473">
                  <c:v>1.3650330000000001E-3</c:v>
                </c:pt>
                <c:pt idx="474">
                  <c:v>1.365226E-3</c:v>
                </c:pt>
                <c:pt idx="475">
                  <c:v>1.3651399999999999E-3</c:v>
                </c:pt>
                <c:pt idx="476">
                  <c:v>1.3651189999999999E-3</c:v>
                </c:pt>
                <c:pt idx="477">
                  <c:v>1.3651189999999999E-3</c:v>
                </c:pt>
                <c:pt idx="478">
                  <c:v>1.365076E-3</c:v>
                </c:pt>
                <c:pt idx="479">
                  <c:v>1.3648829999999999E-3</c:v>
                </c:pt>
                <c:pt idx="480">
                  <c:v>1.3650330000000001E-3</c:v>
                </c:pt>
                <c:pt idx="481">
                  <c:v>1.365387E-3</c:v>
                </c:pt>
                <c:pt idx="482">
                  <c:v>1.3651189999999999E-3</c:v>
                </c:pt>
                <c:pt idx="483">
                  <c:v>1.3648180000000001E-3</c:v>
                </c:pt>
                <c:pt idx="484">
                  <c:v>1.3651830000000001E-3</c:v>
                </c:pt>
                <c:pt idx="485">
                  <c:v>1.36484E-3</c:v>
                </c:pt>
                <c:pt idx="486">
                  <c:v>1.364936E-3</c:v>
                </c:pt>
                <c:pt idx="487">
                  <c:v>1.3650439999999999E-3</c:v>
                </c:pt>
                <c:pt idx="488">
                  <c:v>1.365055E-3</c:v>
                </c:pt>
                <c:pt idx="489">
                  <c:v>1.365376E-3</c:v>
                </c:pt>
                <c:pt idx="490">
                  <c:v>1.365291E-3</c:v>
                </c:pt>
                <c:pt idx="491">
                  <c:v>1.3651830000000001E-3</c:v>
                </c:pt>
                <c:pt idx="492">
                  <c:v>1.3653339999999999E-3</c:v>
                </c:pt>
                <c:pt idx="493">
                  <c:v>1.3653980000000001E-3</c:v>
                </c:pt>
                <c:pt idx="494">
                  <c:v>1.3651729999999999E-3</c:v>
                </c:pt>
                <c:pt idx="495">
                  <c:v>1.3651399999999999E-3</c:v>
                </c:pt>
                <c:pt idx="496">
                  <c:v>1.3650330000000001E-3</c:v>
                </c:pt>
                <c:pt idx="497">
                  <c:v>1.365205E-3</c:v>
                </c:pt>
                <c:pt idx="498">
                  <c:v>1.365055E-3</c:v>
                </c:pt>
                <c:pt idx="499">
                  <c:v>1.3651620000000001E-3</c:v>
                </c:pt>
                <c:pt idx="500">
                  <c:v>1.365055E-3</c:v>
                </c:pt>
                <c:pt idx="501">
                  <c:v>1.3651399999999999E-3</c:v>
                </c:pt>
                <c:pt idx="502">
                  <c:v>1.3652479999999999E-3</c:v>
                </c:pt>
                <c:pt idx="503">
                  <c:v>1.3650330000000001E-3</c:v>
                </c:pt>
                <c:pt idx="504">
                  <c:v>1.3652479999999999E-3</c:v>
                </c:pt>
                <c:pt idx="505">
                  <c:v>1.365312E-3</c:v>
                </c:pt>
                <c:pt idx="506">
                  <c:v>1.365226E-3</c:v>
                </c:pt>
                <c:pt idx="507">
                  <c:v>1.365355E-3</c:v>
                </c:pt>
                <c:pt idx="508">
                  <c:v>1.3651399999999999E-3</c:v>
                </c:pt>
                <c:pt idx="509">
                  <c:v>1.365291E-3</c:v>
                </c:pt>
                <c:pt idx="510">
                  <c:v>1.365591E-3</c:v>
                </c:pt>
                <c:pt idx="511">
                  <c:v>1.3651189999999999E-3</c:v>
                </c:pt>
                <c:pt idx="512">
                  <c:v>1.3651830000000001E-3</c:v>
                </c:pt>
                <c:pt idx="513">
                  <c:v>1.3651830000000001E-3</c:v>
                </c:pt>
                <c:pt idx="514">
                  <c:v>1.3651189999999999E-3</c:v>
                </c:pt>
                <c:pt idx="515">
                  <c:v>1.365076E-3</c:v>
                </c:pt>
                <c:pt idx="516">
                  <c:v>1.3653339999999999E-3</c:v>
                </c:pt>
                <c:pt idx="517">
                  <c:v>1.36484E-3</c:v>
                </c:pt>
                <c:pt idx="518">
                  <c:v>1.364926E-3</c:v>
                </c:pt>
                <c:pt idx="519">
                  <c:v>1.365698E-3</c:v>
                </c:pt>
                <c:pt idx="520">
                  <c:v>1.364926E-3</c:v>
                </c:pt>
                <c:pt idx="521">
                  <c:v>1.365055E-3</c:v>
                </c:pt>
                <c:pt idx="522">
                  <c:v>1.36557E-3</c:v>
                </c:pt>
                <c:pt idx="523">
                  <c:v>1.365291E-3</c:v>
                </c:pt>
                <c:pt idx="524">
                  <c:v>1.3651830000000001E-3</c:v>
                </c:pt>
                <c:pt idx="525">
                  <c:v>1.3652479999999999E-3</c:v>
                </c:pt>
                <c:pt idx="526">
                  <c:v>1.365097E-3</c:v>
                </c:pt>
                <c:pt idx="527">
                  <c:v>1.365055E-3</c:v>
                </c:pt>
                <c:pt idx="528">
                  <c:v>1.3650120000000001E-3</c:v>
                </c:pt>
                <c:pt idx="529">
                  <c:v>1.36499E-3</c:v>
                </c:pt>
                <c:pt idx="530">
                  <c:v>1.3650330000000001E-3</c:v>
                </c:pt>
                <c:pt idx="531">
                  <c:v>1.364926E-3</c:v>
                </c:pt>
                <c:pt idx="532">
                  <c:v>1.36557E-3</c:v>
                </c:pt>
                <c:pt idx="533">
                  <c:v>1.3654839999999999E-3</c:v>
                </c:pt>
                <c:pt idx="534">
                  <c:v>1.3651189999999999E-3</c:v>
                </c:pt>
                <c:pt idx="535">
                  <c:v>1.3651189999999999E-3</c:v>
                </c:pt>
                <c:pt idx="536">
                  <c:v>1.36499E-3</c:v>
                </c:pt>
                <c:pt idx="537">
                  <c:v>1.365076E-3</c:v>
                </c:pt>
                <c:pt idx="538">
                  <c:v>1.36499E-3</c:v>
                </c:pt>
                <c:pt idx="539">
                  <c:v>1.3652479999999999E-3</c:v>
                </c:pt>
                <c:pt idx="540">
                  <c:v>1.3648829999999999E-3</c:v>
                </c:pt>
                <c:pt idx="541">
                  <c:v>1.3652689999999999E-3</c:v>
                </c:pt>
                <c:pt idx="542">
                  <c:v>1.3650330000000001E-3</c:v>
                </c:pt>
                <c:pt idx="543">
                  <c:v>1.3653339999999999E-3</c:v>
                </c:pt>
                <c:pt idx="544">
                  <c:v>1.364947E-3</c:v>
                </c:pt>
                <c:pt idx="545">
                  <c:v>1.365205E-3</c:v>
                </c:pt>
                <c:pt idx="546">
                  <c:v>1.364926E-3</c:v>
                </c:pt>
                <c:pt idx="547">
                  <c:v>1.364947E-3</c:v>
                </c:pt>
                <c:pt idx="548">
                  <c:v>1.365076E-3</c:v>
                </c:pt>
                <c:pt idx="549">
                  <c:v>1.365055E-3</c:v>
                </c:pt>
                <c:pt idx="550">
                  <c:v>1.365312E-3</c:v>
                </c:pt>
                <c:pt idx="551">
                  <c:v>1.3652689999999999E-3</c:v>
                </c:pt>
                <c:pt idx="552">
                  <c:v>1.365441E-3</c:v>
                </c:pt>
                <c:pt idx="553">
                  <c:v>1.365097E-3</c:v>
                </c:pt>
                <c:pt idx="554">
                  <c:v>1.364947E-3</c:v>
                </c:pt>
                <c:pt idx="555">
                  <c:v>1.365097E-3</c:v>
                </c:pt>
                <c:pt idx="556">
                  <c:v>1.3651399999999999E-3</c:v>
                </c:pt>
                <c:pt idx="557">
                  <c:v>1.3649689999999999E-3</c:v>
                </c:pt>
                <c:pt idx="558">
                  <c:v>1.365205E-3</c:v>
                </c:pt>
                <c:pt idx="559">
                  <c:v>1.3651189999999999E-3</c:v>
                </c:pt>
                <c:pt idx="560">
                  <c:v>1.3649689999999999E-3</c:v>
                </c:pt>
                <c:pt idx="561">
                  <c:v>1.364861E-3</c:v>
                </c:pt>
                <c:pt idx="562">
                  <c:v>1.3651189999999999E-3</c:v>
                </c:pt>
                <c:pt idx="563">
                  <c:v>1.3650120000000001E-3</c:v>
                </c:pt>
                <c:pt idx="564">
                  <c:v>1.365097E-3</c:v>
                </c:pt>
                <c:pt idx="565">
                  <c:v>1.3649039999999999E-3</c:v>
                </c:pt>
                <c:pt idx="566">
                  <c:v>1.365205E-3</c:v>
                </c:pt>
                <c:pt idx="567">
                  <c:v>1.364926E-3</c:v>
                </c:pt>
                <c:pt idx="568">
                  <c:v>1.3649689999999999E-3</c:v>
                </c:pt>
                <c:pt idx="569">
                  <c:v>1.36499E-3</c:v>
                </c:pt>
                <c:pt idx="570">
                  <c:v>1.3649689999999999E-3</c:v>
                </c:pt>
                <c:pt idx="571">
                  <c:v>1.3650120000000001E-3</c:v>
                </c:pt>
                <c:pt idx="572">
                  <c:v>1.3652479999999999E-3</c:v>
                </c:pt>
                <c:pt idx="573">
                  <c:v>1.36499E-3</c:v>
                </c:pt>
                <c:pt idx="574">
                  <c:v>1.3651399999999999E-3</c:v>
                </c:pt>
                <c:pt idx="575">
                  <c:v>1.3647329999999999E-3</c:v>
                </c:pt>
                <c:pt idx="576">
                  <c:v>1.365097E-3</c:v>
                </c:pt>
                <c:pt idx="577">
                  <c:v>1.3647539999999999E-3</c:v>
                </c:pt>
                <c:pt idx="578">
                  <c:v>1.3651830000000001E-3</c:v>
                </c:pt>
                <c:pt idx="579">
                  <c:v>1.364947E-3</c:v>
                </c:pt>
                <c:pt idx="580">
                  <c:v>1.3651189999999999E-3</c:v>
                </c:pt>
                <c:pt idx="581">
                  <c:v>1.3649689999999999E-3</c:v>
                </c:pt>
                <c:pt idx="582">
                  <c:v>1.364947E-3</c:v>
                </c:pt>
                <c:pt idx="583">
                  <c:v>1.3650330000000001E-3</c:v>
                </c:pt>
                <c:pt idx="584">
                  <c:v>1.3653980000000001E-3</c:v>
                </c:pt>
                <c:pt idx="585">
                  <c:v>1.365291E-3</c:v>
                </c:pt>
                <c:pt idx="586">
                  <c:v>1.3651189999999999E-3</c:v>
                </c:pt>
                <c:pt idx="587">
                  <c:v>1.3651620000000001E-3</c:v>
                </c:pt>
                <c:pt idx="588">
                  <c:v>1.3649039999999999E-3</c:v>
                </c:pt>
                <c:pt idx="589">
                  <c:v>1.365226E-3</c:v>
                </c:pt>
                <c:pt idx="590">
                  <c:v>1.3651399999999999E-3</c:v>
                </c:pt>
                <c:pt idx="591">
                  <c:v>1.364926E-3</c:v>
                </c:pt>
                <c:pt idx="592">
                  <c:v>1.36499E-3</c:v>
                </c:pt>
                <c:pt idx="593">
                  <c:v>1.3649689999999999E-3</c:v>
                </c:pt>
                <c:pt idx="594">
                  <c:v>1.365055E-3</c:v>
                </c:pt>
                <c:pt idx="595">
                  <c:v>1.3651189999999999E-3</c:v>
                </c:pt>
                <c:pt idx="596">
                  <c:v>1.3652479999999999E-3</c:v>
                </c:pt>
                <c:pt idx="597">
                  <c:v>1.365076E-3</c:v>
                </c:pt>
                <c:pt idx="598">
                  <c:v>1.3650120000000001E-3</c:v>
                </c:pt>
                <c:pt idx="599">
                  <c:v>1.3650120000000001E-3</c:v>
                </c:pt>
                <c:pt idx="600">
                  <c:v>1.364947E-3</c:v>
                </c:pt>
                <c:pt idx="601">
                  <c:v>1.3649689999999999E-3</c:v>
                </c:pt>
                <c:pt idx="602">
                  <c:v>1.364926E-3</c:v>
                </c:pt>
                <c:pt idx="603">
                  <c:v>1.36499E-3</c:v>
                </c:pt>
                <c:pt idx="604">
                  <c:v>1.3647970000000001E-3</c:v>
                </c:pt>
                <c:pt idx="605">
                  <c:v>1.364947E-3</c:v>
                </c:pt>
                <c:pt idx="606">
                  <c:v>1.365291E-3</c:v>
                </c:pt>
                <c:pt idx="607">
                  <c:v>1.365205E-3</c:v>
                </c:pt>
                <c:pt idx="608">
                  <c:v>1.365055E-3</c:v>
                </c:pt>
                <c:pt idx="609">
                  <c:v>1.364926E-3</c:v>
                </c:pt>
                <c:pt idx="610">
                  <c:v>1.36499E-3</c:v>
                </c:pt>
                <c:pt idx="611">
                  <c:v>1.3651189999999999E-3</c:v>
                </c:pt>
                <c:pt idx="612">
                  <c:v>1.3651830000000001E-3</c:v>
                </c:pt>
                <c:pt idx="613">
                  <c:v>1.365097E-3</c:v>
                </c:pt>
                <c:pt idx="614">
                  <c:v>1.364947E-3</c:v>
                </c:pt>
                <c:pt idx="615">
                  <c:v>1.365076E-3</c:v>
                </c:pt>
                <c:pt idx="616">
                  <c:v>1.365055E-3</c:v>
                </c:pt>
                <c:pt idx="617">
                  <c:v>1.365097E-3</c:v>
                </c:pt>
                <c:pt idx="618">
                  <c:v>1.36484E-3</c:v>
                </c:pt>
                <c:pt idx="619">
                  <c:v>1.365205E-3</c:v>
                </c:pt>
                <c:pt idx="620">
                  <c:v>1.3649689999999999E-3</c:v>
                </c:pt>
                <c:pt idx="621">
                  <c:v>1.3653339999999999E-3</c:v>
                </c:pt>
                <c:pt idx="622">
                  <c:v>1.36499E-3</c:v>
                </c:pt>
                <c:pt idx="623">
                  <c:v>1.364861E-3</c:v>
                </c:pt>
                <c:pt idx="624">
                  <c:v>1.3650330000000001E-3</c:v>
                </c:pt>
                <c:pt idx="625">
                  <c:v>1.36499E-3</c:v>
                </c:pt>
                <c:pt idx="626">
                  <c:v>1.3650120000000001E-3</c:v>
                </c:pt>
                <c:pt idx="627">
                  <c:v>1.364947E-3</c:v>
                </c:pt>
                <c:pt idx="628">
                  <c:v>1.364711E-3</c:v>
                </c:pt>
                <c:pt idx="629">
                  <c:v>1.3649689999999999E-3</c:v>
                </c:pt>
                <c:pt idx="630">
                  <c:v>1.3650330000000001E-3</c:v>
                </c:pt>
                <c:pt idx="631">
                  <c:v>1.36484E-3</c:v>
                </c:pt>
                <c:pt idx="632">
                  <c:v>1.364861E-3</c:v>
                </c:pt>
                <c:pt idx="633">
                  <c:v>1.36484E-3</c:v>
                </c:pt>
                <c:pt idx="634">
                  <c:v>1.3647970000000001E-3</c:v>
                </c:pt>
                <c:pt idx="635">
                  <c:v>1.3649039999999999E-3</c:v>
                </c:pt>
                <c:pt idx="636">
                  <c:v>1.3652689999999999E-3</c:v>
                </c:pt>
                <c:pt idx="637">
                  <c:v>1.364861E-3</c:v>
                </c:pt>
                <c:pt idx="638">
                  <c:v>1.3651189999999999E-3</c:v>
                </c:pt>
                <c:pt idx="639">
                  <c:v>1.36499E-3</c:v>
                </c:pt>
                <c:pt idx="640">
                  <c:v>1.36499E-3</c:v>
                </c:pt>
                <c:pt idx="641">
                  <c:v>1.3649689999999999E-3</c:v>
                </c:pt>
                <c:pt idx="642">
                  <c:v>1.365055E-3</c:v>
                </c:pt>
                <c:pt idx="643">
                  <c:v>1.364947E-3</c:v>
                </c:pt>
                <c:pt idx="644">
                  <c:v>1.3650330000000001E-3</c:v>
                </c:pt>
                <c:pt idx="645">
                  <c:v>1.364947E-3</c:v>
                </c:pt>
                <c:pt idx="646">
                  <c:v>1.365097E-3</c:v>
                </c:pt>
                <c:pt idx="647">
                  <c:v>1.3648829999999999E-3</c:v>
                </c:pt>
                <c:pt idx="648">
                  <c:v>1.364861E-3</c:v>
                </c:pt>
                <c:pt idx="649">
                  <c:v>1.365055E-3</c:v>
                </c:pt>
                <c:pt idx="650">
                  <c:v>1.3647749999999999E-3</c:v>
                </c:pt>
                <c:pt idx="651">
                  <c:v>1.365312E-3</c:v>
                </c:pt>
                <c:pt idx="652">
                  <c:v>1.365205E-3</c:v>
                </c:pt>
                <c:pt idx="653">
                  <c:v>1.365097E-3</c:v>
                </c:pt>
                <c:pt idx="654">
                  <c:v>1.365055E-3</c:v>
                </c:pt>
                <c:pt idx="655">
                  <c:v>1.3649039999999999E-3</c:v>
                </c:pt>
                <c:pt idx="656">
                  <c:v>1.3650330000000001E-3</c:v>
                </c:pt>
                <c:pt idx="657">
                  <c:v>1.3648180000000001E-3</c:v>
                </c:pt>
                <c:pt idx="658">
                  <c:v>1.365055E-3</c:v>
                </c:pt>
                <c:pt idx="659">
                  <c:v>1.3650120000000001E-3</c:v>
                </c:pt>
                <c:pt idx="660">
                  <c:v>1.3647749999999999E-3</c:v>
                </c:pt>
                <c:pt idx="661">
                  <c:v>1.3649689999999999E-3</c:v>
                </c:pt>
                <c:pt idx="662">
                  <c:v>1.3647329999999999E-3</c:v>
                </c:pt>
                <c:pt idx="663">
                  <c:v>1.36499E-3</c:v>
                </c:pt>
                <c:pt idx="664">
                  <c:v>1.3647329999999999E-3</c:v>
                </c:pt>
                <c:pt idx="665">
                  <c:v>1.3650330000000001E-3</c:v>
                </c:pt>
                <c:pt idx="666">
                  <c:v>1.3647749999999999E-3</c:v>
                </c:pt>
                <c:pt idx="667">
                  <c:v>1.3652479999999999E-3</c:v>
                </c:pt>
                <c:pt idx="668">
                  <c:v>1.364947E-3</c:v>
                </c:pt>
                <c:pt idx="669">
                  <c:v>1.365055E-3</c:v>
                </c:pt>
                <c:pt idx="670">
                  <c:v>1.3647539999999999E-3</c:v>
                </c:pt>
                <c:pt idx="671">
                  <c:v>1.36484E-3</c:v>
                </c:pt>
                <c:pt idx="672">
                  <c:v>1.36469E-3</c:v>
                </c:pt>
                <c:pt idx="673">
                  <c:v>1.3647749999999999E-3</c:v>
                </c:pt>
                <c:pt idx="674">
                  <c:v>1.3651399999999999E-3</c:v>
                </c:pt>
                <c:pt idx="675">
                  <c:v>1.365055E-3</c:v>
                </c:pt>
                <c:pt idx="676">
                  <c:v>1.3646039999999999E-3</c:v>
                </c:pt>
                <c:pt idx="677">
                  <c:v>1.3648829999999999E-3</c:v>
                </c:pt>
                <c:pt idx="678">
                  <c:v>1.36499E-3</c:v>
                </c:pt>
                <c:pt idx="679">
                  <c:v>1.3653339999999999E-3</c:v>
                </c:pt>
                <c:pt idx="680">
                  <c:v>1.3649689999999999E-3</c:v>
                </c:pt>
                <c:pt idx="681">
                  <c:v>1.364947E-3</c:v>
                </c:pt>
                <c:pt idx="682">
                  <c:v>1.3650120000000001E-3</c:v>
                </c:pt>
                <c:pt idx="683">
                  <c:v>1.3648829999999999E-3</c:v>
                </c:pt>
                <c:pt idx="684">
                  <c:v>1.3643889999999999E-3</c:v>
                </c:pt>
                <c:pt idx="685">
                  <c:v>1.3653339999999999E-3</c:v>
                </c:pt>
                <c:pt idx="686">
                  <c:v>1.364947E-3</c:v>
                </c:pt>
                <c:pt idx="687">
                  <c:v>1.3649689999999999E-3</c:v>
                </c:pt>
                <c:pt idx="688">
                  <c:v>1.364947E-3</c:v>
                </c:pt>
                <c:pt idx="689">
                  <c:v>1.36499E-3</c:v>
                </c:pt>
                <c:pt idx="690">
                  <c:v>1.3651620000000001E-3</c:v>
                </c:pt>
                <c:pt idx="691">
                  <c:v>1.3647329999999999E-3</c:v>
                </c:pt>
                <c:pt idx="692">
                  <c:v>1.364861E-3</c:v>
                </c:pt>
                <c:pt idx="693">
                  <c:v>1.364861E-3</c:v>
                </c:pt>
                <c:pt idx="694">
                  <c:v>1.364861E-3</c:v>
                </c:pt>
                <c:pt idx="695">
                  <c:v>1.3647970000000001E-3</c:v>
                </c:pt>
                <c:pt idx="696">
                  <c:v>1.3652479999999999E-3</c:v>
                </c:pt>
                <c:pt idx="697">
                  <c:v>1.36484E-3</c:v>
                </c:pt>
                <c:pt idx="698">
                  <c:v>1.3644110000000001E-3</c:v>
                </c:pt>
                <c:pt idx="699">
                  <c:v>1.364947E-3</c:v>
                </c:pt>
                <c:pt idx="700">
                  <c:v>1.3649689999999999E-3</c:v>
                </c:pt>
                <c:pt idx="701">
                  <c:v>1.3651189999999999E-3</c:v>
                </c:pt>
                <c:pt idx="702">
                  <c:v>1.3651399999999999E-3</c:v>
                </c:pt>
                <c:pt idx="703">
                  <c:v>1.3647329999999999E-3</c:v>
                </c:pt>
                <c:pt idx="704">
                  <c:v>1.364711E-3</c:v>
                </c:pt>
                <c:pt idx="705">
                  <c:v>1.3647970000000001E-3</c:v>
                </c:pt>
                <c:pt idx="706">
                  <c:v>1.3648180000000001E-3</c:v>
                </c:pt>
                <c:pt idx="707">
                  <c:v>1.36499E-3</c:v>
                </c:pt>
                <c:pt idx="708">
                  <c:v>1.364475E-3</c:v>
                </c:pt>
                <c:pt idx="709">
                  <c:v>1.3646680000000001E-3</c:v>
                </c:pt>
                <c:pt idx="710">
                  <c:v>1.36484E-3</c:v>
                </c:pt>
                <c:pt idx="711">
                  <c:v>1.3647749999999999E-3</c:v>
                </c:pt>
                <c:pt idx="712">
                  <c:v>1.364711E-3</c:v>
                </c:pt>
                <c:pt idx="713">
                  <c:v>1.364711E-3</c:v>
                </c:pt>
                <c:pt idx="714">
                  <c:v>1.36469E-3</c:v>
                </c:pt>
                <c:pt idx="715">
                  <c:v>1.364947E-3</c:v>
                </c:pt>
                <c:pt idx="716">
                  <c:v>1.3648180000000001E-3</c:v>
                </c:pt>
                <c:pt idx="717">
                  <c:v>1.364582E-3</c:v>
                </c:pt>
                <c:pt idx="718">
                  <c:v>1.3647329999999999E-3</c:v>
                </c:pt>
                <c:pt idx="719">
                  <c:v>1.364861E-3</c:v>
                </c:pt>
                <c:pt idx="720">
                  <c:v>1.364711E-3</c:v>
                </c:pt>
                <c:pt idx="721">
                  <c:v>1.3649039999999999E-3</c:v>
                </c:pt>
                <c:pt idx="722">
                  <c:v>1.36484E-3</c:v>
                </c:pt>
                <c:pt idx="723">
                  <c:v>1.364861E-3</c:v>
                </c:pt>
                <c:pt idx="724">
                  <c:v>1.364926E-3</c:v>
                </c:pt>
                <c:pt idx="725">
                  <c:v>1.3648829999999999E-3</c:v>
                </c:pt>
                <c:pt idx="726">
                  <c:v>1.364496E-3</c:v>
                </c:pt>
                <c:pt idx="727">
                  <c:v>1.3646470000000001E-3</c:v>
                </c:pt>
                <c:pt idx="728">
                  <c:v>1.364625E-3</c:v>
                </c:pt>
                <c:pt idx="729">
                  <c:v>1.3646470000000001E-3</c:v>
                </c:pt>
                <c:pt idx="730">
                  <c:v>1.3647539999999999E-3</c:v>
                </c:pt>
                <c:pt idx="731">
                  <c:v>1.365076E-3</c:v>
                </c:pt>
                <c:pt idx="732">
                  <c:v>1.3645389999999999E-3</c:v>
                </c:pt>
                <c:pt idx="733">
                  <c:v>1.3646470000000001E-3</c:v>
                </c:pt>
                <c:pt idx="734">
                  <c:v>1.364582E-3</c:v>
                </c:pt>
                <c:pt idx="735">
                  <c:v>1.364947E-3</c:v>
                </c:pt>
                <c:pt idx="736">
                  <c:v>1.3647970000000001E-3</c:v>
                </c:pt>
                <c:pt idx="737">
                  <c:v>1.3648180000000001E-3</c:v>
                </c:pt>
                <c:pt idx="738">
                  <c:v>1.365055E-3</c:v>
                </c:pt>
                <c:pt idx="739">
                  <c:v>1.364711E-3</c:v>
                </c:pt>
                <c:pt idx="740">
                  <c:v>1.3646039999999999E-3</c:v>
                </c:pt>
                <c:pt idx="741">
                  <c:v>1.364625E-3</c:v>
                </c:pt>
                <c:pt idx="742">
                  <c:v>1.3647970000000001E-3</c:v>
                </c:pt>
                <c:pt idx="743">
                  <c:v>1.3647329999999999E-3</c:v>
                </c:pt>
                <c:pt idx="744">
                  <c:v>1.36426E-3</c:v>
                </c:pt>
                <c:pt idx="745">
                  <c:v>1.3647329999999999E-3</c:v>
                </c:pt>
                <c:pt idx="746">
                  <c:v>1.3649689999999999E-3</c:v>
                </c:pt>
                <c:pt idx="747">
                  <c:v>1.3649689999999999E-3</c:v>
                </c:pt>
                <c:pt idx="748">
                  <c:v>1.3643030000000001E-3</c:v>
                </c:pt>
                <c:pt idx="749">
                  <c:v>1.364325E-3</c:v>
                </c:pt>
                <c:pt idx="750">
                  <c:v>1.3649689999999999E-3</c:v>
                </c:pt>
                <c:pt idx="751">
                  <c:v>1.3647539999999999E-3</c:v>
                </c:pt>
                <c:pt idx="752">
                  <c:v>1.3646039999999999E-3</c:v>
                </c:pt>
                <c:pt idx="753">
                  <c:v>1.3646039999999999E-3</c:v>
                </c:pt>
                <c:pt idx="754">
                  <c:v>1.364625E-3</c:v>
                </c:pt>
                <c:pt idx="755">
                  <c:v>1.364582E-3</c:v>
                </c:pt>
                <c:pt idx="756">
                  <c:v>1.364475E-3</c:v>
                </c:pt>
                <c:pt idx="757">
                  <c:v>1.3645389999999999E-3</c:v>
                </c:pt>
                <c:pt idx="758">
                  <c:v>1.36469E-3</c:v>
                </c:pt>
                <c:pt idx="759">
                  <c:v>1.3648180000000001E-3</c:v>
                </c:pt>
                <c:pt idx="760">
                  <c:v>1.3647749999999999E-3</c:v>
                </c:pt>
                <c:pt idx="761">
                  <c:v>1.3647220000000001E-3</c:v>
                </c:pt>
                <c:pt idx="762">
                  <c:v>1.364582E-3</c:v>
                </c:pt>
                <c:pt idx="763">
                  <c:v>1.3643679999999999E-3</c:v>
                </c:pt>
                <c:pt idx="764">
                  <c:v>1.3645389999999999E-3</c:v>
                </c:pt>
                <c:pt idx="765">
                  <c:v>1.3646039999999999E-3</c:v>
                </c:pt>
                <c:pt idx="766">
                  <c:v>1.3647970000000001E-3</c:v>
                </c:pt>
                <c:pt idx="767">
                  <c:v>1.3642389999999999E-3</c:v>
                </c:pt>
                <c:pt idx="768">
                  <c:v>1.364582E-3</c:v>
                </c:pt>
                <c:pt idx="769">
                  <c:v>1.3648180000000001E-3</c:v>
                </c:pt>
                <c:pt idx="770">
                  <c:v>1.3644110000000001E-3</c:v>
                </c:pt>
                <c:pt idx="771">
                  <c:v>1.364765E-3</c:v>
                </c:pt>
                <c:pt idx="772">
                  <c:v>1.3641529999999999E-3</c:v>
                </c:pt>
                <c:pt idx="773">
                  <c:v>1.364711E-3</c:v>
                </c:pt>
                <c:pt idx="774">
                  <c:v>1.3646680000000001E-3</c:v>
                </c:pt>
                <c:pt idx="775">
                  <c:v>1.3646680000000001E-3</c:v>
                </c:pt>
                <c:pt idx="776">
                  <c:v>1.3645389999999999E-3</c:v>
                </c:pt>
                <c:pt idx="777">
                  <c:v>1.364475E-3</c:v>
                </c:pt>
                <c:pt idx="778">
                  <c:v>1.3645389999999999E-3</c:v>
                </c:pt>
                <c:pt idx="779">
                  <c:v>1.364496E-3</c:v>
                </c:pt>
                <c:pt idx="780">
                  <c:v>1.3643679999999999E-3</c:v>
                </c:pt>
                <c:pt idx="781">
                  <c:v>1.36426E-3</c:v>
                </c:pt>
                <c:pt idx="782">
                  <c:v>1.364496E-3</c:v>
                </c:pt>
                <c:pt idx="783">
                  <c:v>1.3644110000000001E-3</c:v>
                </c:pt>
                <c:pt idx="784">
                  <c:v>1.364496E-3</c:v>
                </c:pt>
                <c:pt idx="785">
                  <c:v>1.3647749999999999E-3</c:v>
                </c:pt>
                <c:pt idx="786">
                  <c:v>1.3645389999999999E-3</c:v>
                </c:pt>
                <c:pt idx="787">
                  <c:v>1.36469E-3</c:v>
                </c:pt>
                <c:pt idx="788">
                  <c:v>1.3645179999999999E-3</c:v>
                </c:pt>
                <c:pt idx="789">
                  <c:v>1.3644110000000001E-3</c:v>
                </c:pt>
                <c:pt idx="790">
                  <c:v>1.36469E-3</c:v>
                </c:pt>
                <c:pt idx="791">
                  <c:v>1.364496E-3</c:v>
                </c:pt>
                <c:pt idx="792">
                  <c:v>1.364454E-3</c:v>
                </c:pt>
                <c:pt idx="793">
                  <c:v>1.3641320000000001E-3</c:v>
                </c:pt>
                <c:pt idx="794">
                  <c:v>1.364861E-3</c:v>
                </c:pt>
                <c:pt idx="795">
                  <c:v>1.3643889999999999E-3</c:v>
                </c:pt>
                <c:pt idx="796">
                  <c:v>1.3647539999999999E-3</c:v>
                </c:pt>
                <c:pt idx="797">
                  <c:v>1.364561E-3</c:v>
                </c:pt>
                <c:pt idx="798">
                  <c:v>1.364475E-3</c:v>
                </c:pt>
                <c:pt idx="799">
                  <c:v>1.364561E-3</c:v>
                </c:pt>
                <c:pt idx="800">
                  <c:v>1.364454E-3</c:v>
                </c:pt>
                <c:pt idx="801">
                  <c:v>1.3643030000000001E-3</c:v>
                </c:pt>
                <c:pt idx="802">
                  <c:v>1.3645179999999999E-3</c:v>
                </c:pt>
                <c:pt idx="803">
                  <c:v>1.364711E-3</c:v>
                </c:pt>
                <c:pt idx="804">
                  <c:v>1.3643889999999999E-3</c:v>
                </c:pt>
                <c:pt idx="805">
                  <c:v>1.36411E-3</c:v>
                </c:pt>
                <c:pt idx="806">
                  <c:v>1.3645389999999999E-3</c:v>
                </c:pt>
                <c:pt idx="807">
                  <c:v>1.364496E-3</c:v>
                </c:pt>
                <c:pt idx="808">
                  <c:v>1.364346E-3</c:v>
                </c:pt>
                <c:pt idx="809">
                  <c:v>1.3643679999999999E-3</c:v>
                </c:pt>
                <c:pt idx="810">
                  <c:v>1.3646680000000001E-3</c:v>
                </c:pt>
                <c:pt idx="811">
                  <c:v>1.3648180000000001E-3</c:v>
                </c:pt>
                <c:pt idx="812">
                  <c:v>1.36411E-3</c:v>
                </c:pt>
                <c:pt idx="813">
                  <c:v>1.3645389999999999E-3</c:v>
                </c:pt>
                <c:pt idx="814">
                  <c:v>1.3640029999999999E-3</c:v>
                </c:pt>
                <c:pt idx="815">
                  <c:v>1.364475E-3</c:v>
                </c:pt>
                <c:pt idx="816">
                  <c:v>1.364196E-3</c:v>
                </c:pt>
                <c:pt idx="817">
                  <c:v>1.364175E-3</c:v>
                </c:pt>
                <c:pt idx="818">
                  <c:v>1.36426E-3</c:v>
                </c:pt>
                <c:pt idx="819">
                  <c:v>1.364217E-3</c:v>
                </c:pt>
                <c:pt idx="820">
                  <c:v>1.36426E-3</c:v>
                </c:pt>
                <c:pt idx="821">
                  <c:v>1.364475E-3</c:v>
                </c:pt>
                <c:pt idx="822">
                  <c:v>1.36411E-3</c:v>
                </c:pt>
                <c:pt idx="823">
                  <c:v>1.36396E-3</c:v>
                </c:pt>
                <c:pt idx="824">
                  <c:v>1.364625E-3</c:v>
                </c:pt>
                <c:pt idx="825">
                  <c:v>1.3643889999999999E-3</c:v>
                </c:pt>
                <c:pt idx="826">
                  <c:v>1.3641320000000001E-3</c:v>
                </c:pt>
                <c:pt idx="827">
                  <c:v>1.3644320000000001E-3</c:v>
                </c:pt>
                <c:pt idx="828">
                  <c:v>1.364582E-3</c:v>
                </c:pt>
                <c:pt idx="829">
                  <c:v>1.3644320000000001E-3</c:v>
                </c:pt>
                <c:pt idx="830">
                  <c:v>1.364217E-3</c:v>
                </c:pt>
                <c:pt idx="831">
                  <c:v>1.364217E-3</c:v>
                </c:pt>
                <c:pt idx="832">
                  <c:v>1.3640029999999999E-3</c:v>
                </c:pt>
                <c:pt idx="833">
                  <c:v>1.36426E-3</c:v>
                </c:pt>
                <c:pt idx="834">
                  <c:v>1.3641529999999999E-3</c:v>
                </c:pt>
                <c:pt idx="835">
                  <c:v>1.3644320000000001E-3</c:v>
                </c:pt>
                <c:pt idx="836">
                  <c:v>1.364196E-3</c:v>
                </c:pt>
                <c:pt idx="837">
                  <c:v>1.36411E-3</c:v>
                </c:pt>
                <c:pt idx="838">
                  <c:v>1.364475E-3</c:v>
                </c:pt>
                <c:pt idx="839">
                  <c:v>1.36396E-3</c:v>
                </c:pt>
                <c:pt idx="840">
                  <c:v>1.3642389999999999E-3</c:v>
                </c:pt>
                <c:pt idx="841">
                  <c:v>1.3643889999999999E-3</c:v>
                </c:pt>
                <c:pt idx="842">
                  <c:v>1.363895E-3</c:v>
                </c:pt>
                <c:pt idx="843">
                  <c:v>1.3640029999999999E-3</c:v>
                </c:pt>
                <c:pt idx="844">
                  <c:v>1.3638739999999999E-3</c:v>
                </c:pt>
                <c:pt idx="845">
                  <c:v>1.364175E-3</c:v>
                </c:pt>
                <c:pt idx="846">
                  <c:v>1.3640460000000001E-3</c:v>
                </c:pt>
                <c:pt idx="847">
                  <c:v>1.363831E-3</c:v>
                </c:pt>
                <c:pt idx="848">
                  <c:v>1.363981E-3</c:v>
                </c:pt>
                <c:pt idx="849">
                  <c:v>1.364089E-3</c:v>
                </c:pt>
                <c:pt idx="850">
                  <c:v>1.363981E-3</c:v>
                </c:pt>
                <c:pt idx="851">
                  <c:v>1.36411E-3</c:v>
                </c:pt>
                <c:pt idx="852">
                  <c:v>1.3640670000000001E-3</c:v>
                </c:pt>
                <c:pt idx="853">
                  <c:v>1.3638739999999999E-3</c:v>
                </c:pt>
                <c:pt idx="854">
                  <c:v>1.3639380000000001E-3</c:v>
                </c:pt>
                <c:pt idx="855">
                  <c:v>1.3640239999999999E-3</c:v>
                </c:pt>
                <c:pt idx="856">
                  <c:v>1.363981E-3</c:v>
                </c:pt>
                <c:pt idx="857">
                  <c:v>1.36411E-3</c:v>
                </c:pt>
                <c:pt idx="858">
                  <c:v>1.363895E-3</c:v>
                </c:pt>
                <c:pt idx="859">
                  <c:v>1.3637670000000001E-3</c:v>
                </c:pt>
                <c:pt idx="860">
                  <c:v>1.363724E-3</c:v>
                </c:pt>
                <c:pt idx="861">
                  <c:v>1.3638529999999999E-3</c:v>
                </c:pt>
                <c:pt idx="862">
                  <c:v>1.3639170000000001E-3</c:v>
                </c:pt>
                <c:pt idx="863">
                  <c:v>1.363616E-3</c:v>
                </c:pt>
                <c:pt idx="864">
                  <c:v>1.36396E-3</c:v>
                </c:pt>
                <c:pt idx="865">
                  <c:v>1.3639380000000001E-3</c:v>
                </c:pt>
                <c:pt idx="866">
                  <c:v>1.3639380000000001E-3</c:v>
                </c:pt>
                <c:pt idx="867">
                  <c:v>1.36396E-3</c:v>
                </c:pt>
                <c:pt idx="868">
                  <c:v>1.3639380000000001E-3</c:v>
                </c:pt>
                <c:pt idx="869">
                  <c:v>1.363595E-3</c:v>
                </c:pt>
                <c:pt idx="870">
                  <c:v>1.363895E-3</c:v>
                </c:pt>
                <c:pt idx="871">
                  <c:v>1.3637670000000001E-3</c:v>
                </c:pt>
                <c:pt idx="872">
                  <c:v>1.3638739999999999E-3</c:v>
                </c:pt>
                <c:pt idx="873">
                  <c:v>1.3635520000000001E-3</c:v>
                </c:pt>
                <c:pt idx="874">
                  <c:v>1.36381E-3</c:v>
                </c:pt>
                <c:pt idx="875">
                  <c:v>1.363745E-3</c:v>
                </c:pt>
                <c:pt idx="876">
                  <c:v>1.3637020000000001E-3</c:v>
                </c:pt>
                <c:pt idx="877">
                  <c:v>1.363616E-3</c:v>
                </c:pt>
                <c:pt idx="878">
                  <c:v>1.3637670000000001E-3</c:v>
                </c:pt>
                <c:pt idx="879">
                  <c:v>1.363724E-3</c:v>
                </c:pt>
                <c:pt idx="880">
                  <c:v>1.363831E-3</c:v>
                </c:pt>
                <c:pt idx="881">
                  <c:v>1.3640239999999999E-3</c:v>
                </c:pt>
                <c:pt idx="882">
                  <c:v>1.36338E-3</c:v>
                </c:pt>
                <c:pt idx="883">
                  <c:v>1.363574E-3</c:v>
                </c:pt>
                <c:pt idx="884">
                  <c:v>1.3636810000000001E-3</c:v>
                </c:pt>
                <c:pt idx="885">
                  <c:v>1.3636589999999999E-3</c:v>
                </c:pt>
                <c:pt idx="886">
                  <c:v>1.363831E-3</c:v>
                </c:pt>
                <c:pt idx="887">
                  <c:v>1.3637879999999999E-3</c:v>
                </c:pt>
                <c:pt idx="888">
                  <c:v>1.363745E-3</c:v>
                </c:pt>
                <c:pt idx="889">
                  <c:v>1.3634229999999999E-3</c:v>
                </c:pt>
                <c:pt idx="890">
                  <c:v>1.3636589999999999E-3</c:v>
                </c:pt>
                <c:pt idx="891">
                  <c:v>1.363466E-3</c:v>
                </c:pt>
                <c:pt idx="892">
                  <c:v>1.3635089999999999E-3</c:v>
                </c:pt>
                <c:pt idx="893">
                  <c:v>1.3635310000000001E-3</c:v>
                </c:pt>
                <c:pt idx="894">
                  <c:v>1.3636589999999999E-3</c:v>
                </c:pt>
                <c:pt idx="895">
                  <c:v>1.3632729999999999E-3</c:v>
                </c:pt>
                <c:pt idx="896">
                  <c:v>1.3636379999999999E-3</c:v>
                </c:pt>
                <c:pt idx="897">
                  <c:v>1.3634020000000001E-3</c:v>
                </c:pt>
                <c:pt idx="898">
                  <c:v>1.3634020000000001E-3</c:v>
                </c:pt>
                <c:pt idx="899">
                  <c:v>1.3636379999999999E-3</c:v>
                </c:pt>
                <c:pt idx="900">
                  <c:v>1.3635520000000001E-3</c:v>
                </c:pt>
                <c:pt idx="901">
                  <c:v>1.3634229999999999E-3</c:v>
                </c:pt>
                <c:pt idx="902">
                  <c:v>1.3631229999999999E-3</c:v>
                </c:pt>
                <c:pt idx="903">
                  <c:v>1.3634020000000001E-3</c:v>
                </c:pt>
                <c:pt idx="904">
                  <c:v>1.363209E-3</c:v>
                </c:pt>
                <c:pt idx="905">
                  <c:v>1.3631870000000001E-3</c:v>
                </c:pt>
                <c:pt idx="906">
                  <c:v>1.3634020000000001E-3</c:v>
                </c:pt>
                <c:pt idx="907">
                  <c:v>1.3630580000000001E-3</c:v>
                </c:pt>
                <c:pt idx="908">
                  <c:v>1.363015E-3</c:v>
                </c:pt>
                <c:pt idx="909">
                  <c:v>1.36308E-3</c:v>
                </c:pt>
                <c:pt idx="910">
                  <c:v>1.3631660000000001E-3</c:v>
                </c:pt>
                <c:pt idx="911">
                  <c:v>1.363466E-3</c:v>
                </c:pt>
                <c:pt idx="912">
                  <c:v>1.3631439999999999E-3</c:v>
                </c:pt>
                <c:pt idx="913">
                  <c:v>1.362973E-3</c:v>
                </c:pt>
                <c:pt idx="914">
                  <c:v>1.3630370000000001E-3</c:v>
                </c:pt>
                <c:pt idx="915">
                  <c:v>1.36293E-3</c:v>
                </c:pt>
                <c:pt idx="916">
                  <c:v>1.3628869999999999E-3</c:v>
                </c:pt>
                <c:pt idx="917">
                  <c:v>1.3631870000000001E-3</c:v>
                </c:pt>
                <c:pt idx="918">
                  <c:v>1.3633370000000001E-3</c:v>
                </c:pt>
                <c:pt idx="919">
                  <c:v>1.3632519999999999E-3</c:v>
                </c:pt>
                <c:pt idx="920">
                  <c:v>1.362951E-3</c:v>
                </c:pt>
                <c:pt idx="921">
                  <c:v>1.3631229999999999E-3</c:v>
                </c:pt>
                <c:pt idx="922">
                  <c:v>1.363101E-3</c:v>
                </c:pt>
                <c:pt idx="923">
                  <c:v>1.36308E-3</c:v>
                </c:pt>
                <c:pt idx="924">
                  <c:v>1.3625E-3</c:v>
                </c:pt>
                <c:pt idx="925">
                  <c:v>1.362951E-3</c:v>
                </c:pt>
                <c:pt idx="926">
                  <c:v>1.3632519999999999E-3</c:v>
                </c:pt>
                <c:pt idx="927">
                  <c:v>1.3626720000000001E-3</c:v>
                </c:pt>
                <c:pt idx="928">
                  <c:v>1.362715E-3</c:v>
                </c:pt>
                <c:pt idx="929">
                  <c:v>1.3628220000000001E-3</c:v>
                </c:pt>
                <c:pt idx="930">
                  <c:v>1.3629079999999999E-3</c:v>
                </c:pt>
                <c:pt idx="931">
                  <c:v>1.3627579999999999E-3</c:v>
                </c:pt>
                <c:pt idx="932">
                  <c:v>1.362865E-3</c:v>
                </c:pt>
                <c:pt idx="933">
                  <c:v>1.3626510000000001E-3</c:v>
                </c:pt>
                <c:pt idx="934">
                  <c:v>1.362715E-3</c:v>
                </c:pt>
                <c:pt idx="935">
                  <c:v>1.3629079999999999E-3</c:v>
                </c:pt>
                <c:pt idx="936">
                  <c:v>1.3625219999999999E-3</c:v>
                </c:pt>
                <c:pt idx="937">
                  <c:v>1.3627789999999999E-3</c:v>
                </c:pt>
                <c:pt idx="938">
                  <c:v>1.362479E-3</c:v>
                </c:pt>
                <c:pt idx="939">
                  <c:v>1.36235E-3</c:v>
                </c:pt>
                <c:pt idx="940">
                  <c:v>1.3628220000000001E-3</c:v>
                </c:pt>
                <c:pt idx="941">
                  <c:v>1.3623719999999999E-3</c:v>
                </c:pt>
                <c:pt idx="942">
                  <c:v>1.3626510000000001E-3</c:v>
                </c:pt>
                <c:pt idx="943">
                  <c:v>1.3625E-3</c:v>
                </c:pt>
                <c:pt idx="944">
                  <c:v>1.3626720000000001E-3</c:v>
                </c:pt>
                <c:pt idx="945">
                  <c:v>1.3625429999999999E-3</c:v>
                </c:pt>
                <c:pt idx="946">
                  <c:v>1.3625E-3</c:v>
                </c:pt>
                <c:pt idx="947">
                  <c:v>1.3623719999999999E-3</c:v>
                </c:pt>
                <c:pt idx="948">
                  <c:v>1.362629E-3</c:v>
                </c:pt>
                <c:pt idx="949">
                  <c:v>1.3623719999999999E-3</c:v>
                </c:pt>
                <c:pt idx="950">
                  <c:v>1.3625E-3</c:v>
                </c:pt>
                <c:pt idx="951">
                  <c:v>1.3625429999999999E-3</c:v>
                </c:pt>
                <c:pt idx="952">
                  <c:v>1.3622860000000001E-3</c:v>
                </c:pt>
                <c:pt idx="953">
                  <c:v>1.3628010000000001E-3</c:v>
                </c:pt>
                <c:pt idx="954">
                  <c:v>1.362264E-3</c:v>
                </c:pt>
                <c:pt idx="955">
                  <c:v>1.362329E-3</c:v>
                </c:pt>
                <c:pt idx="956">
                  <c:v>1.362264E-3</c:v>
                </c:pt>
                <c:pt idx="957">
                  <c:v>1.3620069999999999E-3</c:v>
                </c:pt>
                <c:pt idx="958">
                  <c:v>1.3617919999999999E-3</c:v>
                </c:pt>
                <c:pt idx="959">
                  <c:v>1.362093E-3</c:v>
                </c:pt>
                <c:pt idx="960">
                  <c:v>1.361985E-3</c:v>
                </c:pt>
                <c:pt idx="961">
                  <c:v>1.3621569999999999E-3</c:v>
                </c:pt>
                <c:pt idx="962">
                  <c:v>1.3620279999999999E-3</c:v>
                </c:pt>
                <c:pt idx="963">
                  <c:v>1.36235E-3</c:v>
                </c:pt>
                <c:pt idx="964">
                  <c:v>1.361985E-3</c:v>
                </c:pt>
                <c:pt idx="965">
                  <c:v>1.361985E-3</c:v>
                </c:pt>
                <c:pt idx="966">
                  <c:v>1.3622E-3</c:v>
                </c:pt>
                <c:pt idx="967">
                  <c:v>1.3620170000000001E-3</c:v>
                </c:pt>
                <c:pt idx="968">
                  <c:v>1.3620279999999999E-3</c:v>
                </c:pt>
                <c:pt idx="969">
                  <c:v>1.361899E-3</c:v>
                </c:pt>
                <c:pt idx="970">
                  <c:v>1.361599E-3</c:v>
                </c:pt>
                <c:pt idx="971">
                  <c:v>1.361728E-3</c:v>
                </c:pt>
                <c:pt idx="972">
                  <c:v>1.3617060000000001E-3</c:v>
                </c:pt>
                <c:pt idx="973">
                  <c:v>1.3617060000000001E-3</c:v>
                </c:pt>
                <c:pt idx="974">
                  <c:v>1.36162E-3</c:v>
                </c:pt>
                <c:pt idx="975">
                  <c:v>1.361728E-3</c:v>
                </c:pt>
                <c:pt idx="976">
                  <c:v>1.3614269999999999E-3</c:v>
                </c:pt>
                <c:pt idx="977">
                  <c:v>1.3615560000000001E-3</c:v>
                </c:pt>
                <c:pt idx="978">
                  <c:v>1.361728E-3</c:v>
                </c:pt>
                <c:pt idx="979">
                  <c:v>1.361492E-3</c:v>
                </c:pt>
                <c:pt idx="980">
                  <c:v>1.361835E-3</c:v>
                </c:pt>
                <c:pt idx="981">
                  <c:v>1.361213E-3</c:v>
                </c:pt>
                <c:pt idx="982">
                  <c:v>1.3613200000000001E-3</c:v>
                </c:pt>
                <c:pt idx="983">
                  <c:v>1.3611910000000001E-3</c:v>
                </c:pt>
                <c:pt idx="984">
                  <c:v>1.3614059999999999E-3</c:v>
                </c:pt>
                <c:pt idx="985">
                  <c:v>1.3615770000000001E-3</c:v>
                </c:pt>
                <c:pt idx="986">
                  <c:v>1.3609550000000001E-3</c:v>
                </c:pt>
                <c:pt idx="987">
                  <c:v>1.360869E-3</c:v>
                </c:pt>
                <c:pt idx="988">
                  <c:v>1.3609760000000001E-3</c:v>
                </c:pt>
                <c:pt idx="989">
                  <c:v>1.361255E-3</c:v>
                </c:pt>
                <c:pt idx="990">
                  <c:v>1.361255E-3</c:v>
                </c:pt>
                <c:pt idx="991">
                  <c:v>1.361449E-3</c:v>
                </c:pt>
                <c:pt idx="992">
                  <c:v>1.361127E-3</c:v>
                </c:pt>
                <c:pt idx="993">
                  <c:v>1.3609340000000001E-3</c:v>
                </c:pt>
                <c:pt idx="994">
                  <c:v>1.360998E-3</c:v>
                </c:pt>
                <c:pt idx="995">
                  <c:v>1.361105E-3</c:v>
                </c:pt>
                <c:pt idx="996">
                  <c:v>1.360998E-3</c:v>
                </c:pt>
                <c:pt idx="997">
                  <c:v>1.36074E-3</c:v>
                </c:pt>
                <c:pt idx="998">
                  <c:v>1.3609550000000001E-3</c:v>
                </c:pt>
                <c:pt idx="999">
                  <c:v>1.3608260000000001E-3</c:v>
                </c:pt>
                <c:pt idx="1000">
                  <c:v>1.3611700000000001E-3</c:v>
                </c:pt>
                <c:pt idx="1001">
                  <c:v>1.36074E-3</c:v>
                </c:pt>
                <c:pt idx="1002">
                  <c:v>1.360633E-3</c:v>
                </c:pt>
                <c:pt idx="1003">
                  <c:v>1.3605469999999999E-3</c:v>
                </c:pt>
                <c:pt idx="1004">
                  <c:v>1.360719E-3</c:v>
                </c:pt>
                <c:pt idx="1005">
                  <c:v>1.3606759999999999E-3</c:v>
                </c:pt>
                <c:pt idx="1006">
                  <c:v>1.3606759999999999E-3</c:v>
                </c:pt>
                <c:pt idx="1007">
                  <c:v>1.3606759999999999E-3</c:v>
                </c:pt>
                <c:pt idx="1008">
                  <c:v>1.360504E-3</c:v>
                </c:pt>
                <c:pt idx="1009">
                  <c:v>1.3604400000000001E-3</c:v>
                </c:pt>
                <c:pt idx="1010">
                  <c:v>1.360397E-3</c:v>
                </c:pt>
                <c:pt idx="1011">
                  <c:v>1.360268E-3</c:v>
                </c:pt>
                <c:pt idx="1012">
                  <c:v>1.3603759999999999E-3</c:v>
                </c:pt>
                <c:pt idx="1013">
                  <c:v>1.3600750000000001E-3</c:v>
                </c:pt>
                <c:pt idx="1014">
                  <c:v>1.3602040000000001E-3</c:v>
                </c:pt>
                <c:pt idx="1015">
                  <c:v>1.360032E-3</c:v>
                </c:pt>
                <c:pt idx="1016">
                  <c:v>1.360483E-3</c:v>
                </c:pt>
                <c:pt idx="1017">
                  <c:v>1.359732E-3</c:v>
                </c:pt>
                <c:pt idx="1018">
                  <c:v>1.3601500000000001E-3</c:v>
                </c:pt>
                <c:pt idx="1019">
                  <c:v>1.3600750000000001E-3</c:v>
                </c:pt>
                <c:pt idx="1020">
                  <c:v>1.3602040000000001E-3</c:v>
                </c:pt>
                <c:pt idx="1021">
                  <c:v>1.3600109999999999E-3</c:v>
                </c:pt>
                <c:pt idx="1022">
                  <c:v>1.359753E-3</c:v>
                </c:pt>
                <c:pt idx="1023">
                  <c:v>1.3600960000000001E-3</c:v>
                </c:pt>
                <c:pt idx="1024">
                  <c:v>1.359903E-3</c:v>
                </c:pt>
                <c:pt idx="1025">
                  <c:v>1.360032E-3</c:v>
                </c:pt>
                <c:pt idx="1026">
                  <c:v>1.3596890000000001E-3</c:v>
                </c:pt>
                <c:pt idx="1027">
                  <c:v>1.3596459999999999E-3</c:v>
                </c:pt>
                <c:pt idx="1028">
                  <c:v>1.3596459999999999E-3</c:v>
                </c:pt>
                <c:pt idx="1029">
                  <c:v>1.359603E-3</c:v>
                </c:pt>
                <c:pt idx="1030">
                  <c:v>1.3595809999999999E-3</c:v>
                </c:pt>
                <c:pt idx="1031">
                  <c:v>1.359496E-3</c:v>
                </c:pt>
                <c:pt idx="1032">
                  <c:v>1.3595599999999999E-3</c:v>
                </c:pt>
                <c:pt idx="1033">
                  <c:v>1.3594740000000001E-3</c:v>
                </c:pt>
                <c:pt idx="1034">
                  <c:v>1.3593450000000001E-3</c:v>
                </c:pt>
                <c:pt idx="1035">
                  <c:v>1.3594530000000001E-3</c:v>
                </c:pt>
                <c:pt idx="1036">
                  <c:v>1.359624E-3</c:v>
                </c:pt>
                <c:pt idx="1037">
                  <c:v>1.3594309999999999E-3</c:v>
                </c:pt>
                <c:pt idx="1038">
                  <c:v>1.359131E-3</c:v>
                </c:pt>
                <c:pt idx="1039">
                  <c:v>1.3589369999999999E-3</c:v>
                </c:pt>
                <c:pt idx="1040">
                  <c:v>1.3590659999999999E-3</c:v>
                </c:pt>
                <c:pt idx="1041">
                  <c:v>1.3585509999999999E-3</c:v>
                </c:pt>
                <c:pt idx="1042">
                  <c:v>1.3591090000000001E-3</c:v>
                </c:pt>
                <c:pt idx="1043">
                  <c:v>1.3590659999999999E-3</c:v>
                </c:pt>
                <c:pt idx="1044">
                  <c:v>1.358723E-3</c:v>
                </c:pt>
                <c:pt idx="1045">
                  <c:v>1.3583899999999999E-3</c:v>
                </c:pt>
                <c:pt idx="1046">
                  <c:v>1.3587009999999999E-3</c:v>
                </c:pt>
                <c:pt idx="1047">
                  <c:v>1.3587549999999999E-3</c:v>
                </c:pt>
                <c:pt idx="1048">
                  <c:v>1.358723E-3</c:v>
                </c:pt>
                <c:pt idx="1049">
                  <c:v>1.358487E-3</c:v>
                </c:pt>
                <c:pt idx="1050">
                  <c:v>1.358616E-3</c:v>
                </c:pt>
                <c:pt idx="1051">
                  <c:v>1.358658E-3</c:v>
                </c:pt>
                <c:pt idx="1052">
                  <c:v>1.3585940000000001E-3</c:v>
                </c:pt>
                <c:pt idx="1053">
                  <c:v>1.358272E-3</c:v>
                </c:pt>
                <c:pt idx="1054">
                  <c:v>1.3585299999999999E-3</c:v>
                </c:pt>
                <c:pt idx="1055">
                  <c:v>1.358176E-3</c:v>
                </c:pt>
                <c:pt idx="1056">
                  <c:v>1.3580039999999999E-3</c:v>
                </c:pt>
                <c:pt idx="1057">
                  <c:v>1.358218E-3</c:v>
                </c:pt>
                <c:pt idx="1058">
                  <c:v>1.357961E-3</c:v>
                </c:pt>
                <c:pt idx="1059">
                  <c:v>1.3580039999999999E-3</c:v>
                </c:pt>
                <c:pt idx="1060">
                  <c:v>1.357972E-3</c:v>
                </c:pt>
                <c:pt idx="1061">
                  <c:v>1.357596E-3</c:v>
                </c:pt>
                <c:pt idx="1062">
                  <c:v>1.3578430000000001E-3</c:v>
                </c:pt>
                <c:pt idx="1063">
                  <c:v>1.3577249999999999E-3</c:v>
                </c:pt>
                <c:pt idx="1064">
                  <c:v>1.357961E-3</c:v>
                </c:pt>
                <c:pt idx="1065">
                  <c:v>1.3577890000000001E-3</c:v>
                </c:pt>
                <c:pt idx="1066">
                  <c:v>1.3578209999999999E-3</c:v>
                </c:pt>
                <c:pt idx="1067">
                  <c:v>1.357381E-3</c:v>
                </c:pt>
                <c:pt idx="1068">
                  <c:v>1.3577249999999999E-3</c:v>
                </c:pt>
                <c:pt idx="1069">
                  <c:v>1.357338E-3</c:v>
                </c:pt>
                <c:pt idx="1070">
                  <c:v>1.35721E-3</c:v>
                </c:pt>
                <c:pt idx="1071">
                  <c:v>1.3571880000000001E-3</c:v>
                </c:pt>
                <c:pt idx="1072">
                  <c:v>1.357081E-3</c:v>
                </c:pt>
                <c:pt idx="1073">
                  <c:v>1.3571449999999999E-3</c:v>
                </c:pt>
                <c:pt idx="1074">
                  <c:v>1.356737E-3</c:v>
                </c:pt>
                <c:pt idx="1075">
                  <c:v>1.3569949999999999E-3</c:v>
                </c:pt>
                <c:pt idx="1076">
                  <c:v>1.35721E-3</c:v>
                </c:pt>
                <c:pt idx="1077">
                  <c:v>1.3567799999999999E-3</c:v>
                </c:pt>
                <c:pt idx="1078">
                  <c:v>1.3567589999999999E-3</c:v>
                </c:pt>
                <c:pt idx="1079">
                  <c:v>1.3565230000000001E-3</c:v>
                </c:pt>
                <c:pt idx="1080">
                  <c:v>1.356566E-3</c:v>
                </c:pt>
                <c:pt idx="1081">
                  <c:v>1.356351E-3</c:v>
                </c:pt>
                <c:pt idx="1082">
                  <c:v>1.356587E-3</c:v>
                </c:pt>
                <c:pt idx="1083">
                  <c:v>1.3563080000000001E-3</c:v>
                </c:pt>
                <c:pt idx="1084">
                  <c:v>1.3565439999999999E-3</c:v>
                </c:pt>
                <c:pt idx="1085">
                  <c:v>1.3563080000000001E-3</c:v>
                </c:pt>
                <c:pt idx="1086">
                  <c:v>1.3559430000000001E-3</c:v>
                </c:pt>
                <c:pt idx="1087">
                  <c:v>1.356351E-3</c:v>
                </c:pt>
                <c:pt idx="1088">
                  <c:v>1.3559220000000001E-3</c:v>
                </c:pt>
                <c:pt idx="1089">
                  <c:v>1.35604E-3</c:v>
                </c:pt>
                <c:pt idx="1090">
                  <c:v>1.355986E-3</c:v>
                </c:pt>
                <c:pt idx="1091">
                  <c:v>1.3557930000000001E-3</c:v>
                </c:pt>
                <c:pt idx="1092">
                  <c:v>1.355729E-3</c:v>
                </c:pt>
                <c:pt idx="1093">
                  <c:v>1.355686E-3</c:v>
                </c:pt>
                <c:pt idx="1094">
                  <c:v>1.355385E-3</c:v>
                </c:pt>
                <c:pt idx="1095">
                  <c:v>1.3551489999999999E-3</c:v>
                </c:pt>
                <c:pt idx="1096">
                  <c:v>1.355106E-3</c:v>
                </c:pt>
                <c:pt idx="1097">
                  <c:v>1.3554070000000001E-3</c:v>
                </c:pt>
                <c:pt idx="1098">
                  <c:v>1.355235E-3</c:v>
                </c:pt>
                <c:pt idx="1099">
                  <c:v>1.355085E-3</c:v>
                </c:pt>
                <c:pt idx="1100">
                  <c:v>1.3550420000000001E-3</c:v>
                </c:pt>
                <c:pt idx="1101">
                  <c:v>1.3550420000000001E-3</c:v>
                </c:pt>
                <c:pt idx="1102">
                  <c:v>1.354849E-3</c:v>
                </c:pt>
                <c:pt idx="1103">
                  <c:v>1.3548060000000001E-3</c:v>
                </c:pt>
                <c:pt idx="1104">
                  <c:v>1.354269E-3</c:v>
                </c:pt>
                <c:pt idx="1105">
                  <c:v>1.3544620000000001E-3</c:v>
                </c:pt>
                <c:pt idx="1106">
                  <c:v>1.3543769999999999E-3</c:v>
                </c:pt>
                <c:pt idx="1107">
                  <c:v>1.35457E-3</c:v>
                </c:pt>
                <c:pt idx="1108">
                  <c:v>1.3542910000000001E-3</c:v>
                </c:pt>
                <c:pt idx="1109">
                  <c:v>1.3543769999999999E-3</c:v>
                </c:pt>
                <c:pt idx="1110">
                  <c:v>1.3542910000000001E-3</c:v>
                </c:pt>
                <c:pt idx="1111">
                  <c:v>1.3540550000000001E-3</c:v>
                </c:pt>
                <c:pt idx="1112">
                  <c:v>1.35414E-3</c:v>
                </c:pt>
                <c:pt idx="1113">
                  <c:v>1.3537759999999999E-3</c:v>
                </c:pt>
                <c:pt idx="1114">
                  <c:v>1.35399E-3</c:v>
                </c:pt>
                <c:pt idx="1115">
                  <c:v>1.3537110000000001E-3</c:v>
                </c:pt>
                <c:pt idx="1116">
                  <c:v>1.353733E-3</c:v>
                </c:pt>
                <c:pt idx="1117">
                  <c:v>1.353754E-3</c:v>
                </c:pt>
                <c:pt idx="1118">
                  <c:v>1.3534319999999999E-3</c:v>
                </c:pt>
                <c:pt idx="1119">
                  <c:v>1.3532170000000001E-3</c:v>
                </c:pt>
                <c:pt idx="1120">
                  <c:v>1.3532819999999999E-3</c:v>
                </c:pt>
                <c:pt idx="1121">
                  <c:v>1.3529810000000001E-3</c:v>
                </c:pt>
                <c:pt idx="1122">
                  <c:v>1.3529810000000001E-3</c:v>
                </c:pt>
                <c:pt idx="1123">
                  <c:v>1.3530459999999999E-3</c:v>
                </c:pt>
                <c:pt idx="1124">
                  <c:v>1.3529169999999999E-3</c:v>
                </c:pt>
                <c:pt idx="1125">
                  <c:v>1.3529379999999999E-3</c:v>
                </c:pt>
                <c:pt idx="1126">
                  <c:v>1.3523160000000001E-3</c:v>
                </c:pt>
                <c:pt idx="1127">
                  <c:v>1.3524019999999999E-3</c:v>
                </c:pt>
                <c:pt idx="1128">
                  <c:v>1.352273E-3</c:v>
                </c:pt>
                <c:pt idx="1129">
                  <c:v>1.352209E-3</c:v>
                </c:pt>
                <c:pt idx="1130">
                  <c:v>1.3520369999999999E-3</c:v>
                </c:pt>
                <c:pt idx="1131">
                  <c:v>1.351973E-3</c:v>
                </c:pt>
                <c:pt idx="1132">
                  <c:v>1.351994E-3</c:v>
                </c:pt>
                <c:pt idx="1133">
                  <c:v>1.351629E-3</c:v>
                </c:pt>
                <c:pt idx="1134">
                  <c:v>1.351608E-3</c:v>
                </c:pt>
                <c:pt idx="1135">
                  <c:v>1.351458E-3</c:v>
                </c:pt>
                <c:pt idx="1136">
                  <c:v>1.351393E-3</c:v>
                </c:pt>
                <c:pt idx="1137">
                  <c:v>1.3513290000000001E-3</c:v>
                </c:pt>
                <c:pt idx="1138">
                  <c:v>1.351103E-3</c:v>
                </c:pt>
                <c:pt idx="1139">
                  <c:v>1.3509640000000001E-3</c:v>
                </c:pt>
                <c:pt idx="1140">
                  <c:v>1.351136E-3</c:v>
                </c:pt>
                <c:pt idx="1141">
                  <c:v>1.350878E-3</c:v>
                </c:pt>
                <c:pt idx="1142">
                  <c:v>1.3507059999999999E-3</c:v>
                </c:pt>
                <c:pt idx="1143">
                  <c:v>1.350878E-3</c:v>
                </c:pt>
                <c:pt idx="1144">
                  <c:v>1.3506200000000001E-3</c:v>
                </c:pt>
                <c:pt idx="1145">
                  <c:v>1.350642E-3</c:v>
                </c:pt>
                <c:pt idx="1146">
                  <c:v>1.350384E-3</c:v>
                </c:pt>
                <c:pt idx="1147">
                  <c:v>1.350041E-3</c:v>
                </c:pt>
                <c:pt idx="1148">
                  <c:v>1.3498690000000001E-3</c:v>
                </c:pt>
                <c:pt idx="1149">
                  <c:v>1.3497400000000001E-3</c:v>
                </c:pt>
                <c:pt idx="1150">
                  <c:v>1.3498480000000001E-3</c:v>
                </c:pt>
                <c:pt idx="1151">
                  <c:v>1.349376E-3</c:v>
                </c:pt>
                <c:pt idx="1152">
                  <c:v>1.349182E-3</c:v>
                </c:pt>
                <c:pt idx="1153">
                  <c:v>1.3494609999999999E-3</c:v>
                </c:pt>
                <c:pt idx="1154">
                  <c:v>1.349247E-3</c:v>
                </c:pt>
                <c:pt idx="1155">
                  <c:v>1.349182E-3</c:v>
                </c:pt>
                <c:pt idx="1156">
                  <c:v>1.3490749999999999E-3</c:v>
                </c:pt>
                <c:pt idx="1157">
                  <c:v>1.348517E-3</c:v>
                </c:pt>
                <c:pt idx="1158">
                  <c:v>1.348667E-3</c:v>
                </c:pt>
                <c:pt idx="1159">
                  <c:v>1.3481949999999999E-3</c:v>
                </c:pt>
                <c:pt idx="1160">
                  <c:v>1.3483449999999999E-3</c:v>
                </c:pt>
                <c:pt idx="1161">
                  <c:v>1.34841E-3</c:v>
                </c:pt>
                <c:pt idx="1162">
                  <c:v>1.3482170000000001E-3</c:v>
                </c:pt>
                <c:pt idx="1163">
                  <c:v>1.3481089999999999E-3</c:v>
                </c:pt>
                <c:pt idx="1164">
                  <c:v>1.347895E-3</c:v>
                </c:pt>
                <c:pt idx="1165">
                  <c:v>1.347701E-3</c:v>
                </c:pt>
                <c:pt idx="1166">
                  <c:v>1.34753E-3</c:v>
                </c:pt>
                <c:pt idx="1167">
                  <c:v>1.34753E-3</c:v>
                </c:pt>
                <c:pt idx="1168">
                  <c:v>1.347616E-3</c:v>
                </c:pt>
                <c:pt idx="1169">
                  <c:v>1.3469070000000001E-3</c:v>
                </c:pt>
                <c:pt idx="1170">
                  <c:v>1.3468639999999999E-3</c:v>
                </c:pt>
                <c:pt idx="1171">
                  <c:v>1.347036E-3</c:v>
                </c:pt>
                <c:pt idx="1172">
                  <c:v>1.3467360000000001E-3</c:v>
                </c:pt>
                <c:pt idx="1173">
                  <c:v>1.346435E-3</c:v>
                </c:pt>
                <c:pt idx="1174">
                  <c:v>1.346306E-3</c:v>
                </c:pt>
                <c:pt idx="1175">
                  <c:v>1.346178E-3</c:v>
                </c:pt>
                <c:pt idx="1176">
                  <c:v>1.345834E-3</c:v>
                </c:pt>
                <c:pt idx="1177">
                  <c:v>1.345834E-3</c:v>
                </c:pt>
                <c:pt idx="1178">
                  <c:v>1.3456189999999999E-3</c:v>
                </c:pt>
                <c:pt idx="1179">
                  <c:v>1.3456620000000001E-3</c:v>
                </c:pt>
                <c:pt idx="1180">
                  <c:v>1.345319E-3</c:v>
                </c:pt>
                <c:pt idx="1181">
                  <c:v>1.34504E-3</c:v>
                </c:pt>
                <c:pt idx="1182">
                  <c:v>1.345061E-3</c:v>
                </c:pt>
                <c:pt idx="1183">
                  <c:v>1.344954E-3</c:v>
                </c:pt>
                <c:pt idx="1184">
                  <c:v>1.3448679999999999E-3</c:v>
                </c:pt>
                <c:pt idx="1185">
                  <c:v>1.3445029999999999E-3</c:v>
                </c:pt>
                <c:pt idx="1186">
                  <c:v>1.344289E-3</c:v>
                </c:pt>
                <c:pt idx="1187">
                  <c:v>1.344589E-3</c:v>
                </c:pt>
                <c:pt idx="1188">
                  <c:v>1.3439350000000001E-3</c:v>
                </c:pt>
                <c:pt idx="1189">
                  <c:v>1.3439669999999999E-3</c:v>
                </c:pt>
                <c:pt idx="1190">
                  <c:v>1.3434950000000001E-3</c:v>
                </c:pt>
                <c:pt idx="1191">
                  <c:v>1.343688E-3</c:v>
                </c:pt>
                <c:pt idx="1192">
                  <c:v>1.343248E-3</c:v>
                </c:pt>
                <c:pt idx="1193">
                  <c:v>1.3429900000000001E-3</c:v>
                </c:pt>
                <c:pt idx="1194">
                  <c:v>1.3430009999999999E-3</c:v>
                </c:pt>
                <c:pt idx="1195">
                  <c:v>1.342797E-3</c:v>
                </c:pt>
                <c:pt idx="1196">
                  <c:v>1.3423459999999999E-3</c:v>
                </c:pt>
                <c:pt idx="1197">
                  <c:v>1.3423140000000001E-3</c:v>
                </c:pt>
                <c:pt idx="1198">
                  <c:v>1.3422180000000001E-3</c:v>
                </c:pt>
                <c:pt idx="1199">
                  <c:v>1.3419599999999999E-3</c:v>
                </c:pt>
                <c:pt idx="1200">
                  <c:v>1.341842E-3</c:v>
                </c:pt>
                <c:pt idx="1201">
                  <c:v>1.3415090000000001E-3</c:v>
                </c:pt>
                <c:pt idx="1202">
                  <c:v>1.3412299999999999E-3</c:v>
                </c:pt>
                <c:pt idx="1203">
                  <c:v>1.341477E-3</c:v>
                </c:pt>
                <c:pt idx="1204">
                  <c:v>1.3409940000000001E-3</c:v>
                </c:pt>
                <c:pt idx="1205">
                  <c:v>1.3409730000000001E-3</c:v>
                </c:pt>
                <c:pt idx="1206">
                  <c:v>1.340522E-3</c:v>
                </c:pt>
                <c:pt idx="1207">
                  <c:v>1.340136E-3</c:v>
                </c:pt>
                <c:pt idx="1208">
                  <c:v>1.3401680000000001E-3</c:v>
                </c:pt>
                <c:pt idx="1209">
                  <c:v>1.339685E-3</c:v>
                </c:pt>
                <c:pt idx="1210">
                  <c:v>1.339771E-3</c:v>
                </c:pt>
                <c:pt idx="1211">
                  <c:v>1.339771E-3</c:v>
                </c:pt>
                <c:pt idx="1212">
                  <c:v>1.339256E-3</c:v>
                </c:pt>
                <c:pt idx="1213">
                  <c:v>1.3391049999999999E-3</c:v>
                </c:pt>
                <c:pt idx="1214">
                  <c:v>1.3388689999999999E-3</c:v>
                </c:pt>
                <c:pt idx="1215">
                  <c:v>1.3388689999999999E-3</c:v>
                </c:pt>
                <c:pt idx="1216">
                  <c:v>1.338461E-3</c:v>
                </c:pt>
                <c:pt idx="1217">
                  <c:v>1.3383539999999999E-3</c:v>
                </c:pt>
                <c:pt idx="1218">
                  <c:v>1.3379030000000001E-3</c:v>
                </c:pt>
                <c:pt idx="1219">
                  <c:v>1.3379030000000001E-3</c:v>
                </c:pt>
                <c:pt idx="1220">
                  <c:v>1.337474E-3</c:v>
                </c:pt>
                <c:pt idx="1221">
                  <c:v>1.3372169999999999E-3</c:v>
                </c:pt>
                <c:pt idx="1222">
                  <c:v>1.337066E-3</c:v>
                </c:pt>
                <c:pt idx="1223">
                  <c:v>1.3366160000000001E-3</c:v>
                </c:pt>
                <c:pt idx="1224">
                  <c:v>1.336444E-3</c:v>
                </c:pt>
                <c:pt idx="1225">
                  <c:v>1.3361860000000001E-3</c:v>
                </c:pt>
                <c:pt idx="1226">
                  <c:v>1.336058E-3</c:v>
                </c:pt>
                <c:pt idx="1227">
                  <c:v>1.335822E-3</c:v>
                </c:pt>
                <c:pt idx="1228">
                  <c:v>1.335843E-3</c:v>
                </c:pt>
                <c:pt idx="1229">
                  <c:v>1.3353709999999999E-3</c:v>
                </c:pt>
                <c:pt idx="1230">
                  <c:v>1.335349E-3</c:v>
                </c:pt>
                <c:pt idx="1231">
                  <c:v>1.3350269999999999E-3</c:v>
                </c:pt>
                <c:pt idx="1232">
                  <c:v>1.3345340000000001E-3</c:v>
                </c:pt>
                <c:pt idx="1233">
                  <c:v>1.334298E-3</c:v>
                </c:pt>
                <c:pt idx="1234">
                  <c:v>1.3338899999999999E-3</c:v>
                </c:pt>
                <c:pt idx="1235">
                  <c:v>1.333482E-3</c:v>
                </c:pt>
                <c:pt idx="1236">
                  <c:v>1.333503E-3</c:v>
                </c:pt>
                <c:pt idx="1237">
                  <c:v>1.3333100000000001E-3</c:v>
                </c:pt>
                <c:pt idx="1238">
                  <c:v>1.333096E-3</c:v>
                </c:pt>
                <c:pt idx="1239">
                  <c:v>1.3326659999999999E-3</c:v>
                </c:pt>
                <c:pt idx="1240">
                  <c:v>1.3323440000000001E-3</c:v>
                </c:pt>
                <c:pt idx="1241">
                  <c:v>1.3321299999999999E-3</c:v>
                </c:pt>
                <c:pt idx="1242">
                  <c:v>1.331872E-3</c:v>
                </c:pt>
                <c:pt idx="1243">
                  <c:v>1.3318290000000001E-3</c:v>
                </c:pt>
                <c:pt idx="1244">
                  <c:v>1.331486E-3</c:v>
                </c:pt>
                <c:pt idx="1245">
                  <c:v>1.3310570000000001E-3</c:v>
                </c:pt>
                <c:pt idx="1246">
                  <c:v>1.330756E-3</c:v>
                </c:pt>
                <c:pt idx="1247">
                  <c:v>1.3302839999999999E-3</c:v>
                </c:pt>
                <c:pt idx="1248">
                  <c:v>1.3302629999999999E-3</c:v>
                </c:pt>
                <c:pt idx="1249">
                  <c:v>1.3295760000000001E-3</c:v>
                </c:pt>
                <c:pt idx="1250">
                  <c:v>1.329876E-3</c:v>
                </c:pt>
                <c:pt idx="1251">
                  <c:v>1.329254E-3</c:v>
                </c:pt>
                <c:pt idx="1252">
                  <c:v>1.32876E-3</c:v>
                </c:pt>
                <c:pt idx="1253">
                  <c:v>1.3287170000000001E-3</c:v>
                </c:pt>
                <c:pt idx="1254">
                  <c:v>1.328395E-3</c:v>
                </c:pt>
                <c:pt idx="1255">
                  <c:v>1.3279870000000001E-3</c:v>
                </c:pt>
                <c:pt idx="1256">
                  <c:v>1.327826E-3</c:v>
                </c:pt>
                <c:pt idx="1257">
                  <c:v>1.3272360000000001E-3</c:v>
                </c:pt>
                <c:pt idx="1258">
                  <c:v>1.3270000000000001E-3</c:v>
                </c:pt>
                <c:pt idx="1259">
                  <c:v>1.3267210000000001E-3</c:v>
                </c:pt>
                <c:pt idx="1260">
                  <c:v>1.3264850000000001E-3</c:v>
                </c:pt>
                <c:pt idx="1261">
                  <c:v>1.3260769999999999E-3</c:v>
                </c:pt>
                <c:pt idx="1262">
                  <c:v>1.325304E-3</c:v>
                </c:pt>
                <c:pt idx="1263">
                  <c:v>1.325283E-3</c:v>
                </c:pt>
                <c:pt idx="1264">
                  <c:v>1.3252190000000001E-3</c:v>
                </c:pt>
                <c:pt idx="1265">
                  <c:v>1.324811E-3</c:v>
                </c:pt>
                <c:pt idx="1266">
                  <c:v>1.3243389999999999E-3</c:v>
                </c:pt>
                <c:pt idx="1267">
                  <c:v>1.323931E-3</c:v>
                </c:pt>
                <c:pt idx="1268">
                  <c:v>1.323587E-3</c:v>
                </c:pt>
                <c:pt idx="1269">
                  <c:v>1.3231580000000001E-3</c:v>
                </c:pt>
                <c:pt idx="1270">
                  <c:v>1.322815E-3</c:v>
                </c:pt>
                <c:pt idx="1271">
                  <c:v>1.3228580000000001E-3</c:v>
                </c:pt>
                <c:pt idx="1272">
                  <c:v>1.322192E-3</c:v>
                </c:pt>
                <c:pt idx="1273">
                  <c:v>1.3218920000000001E-3</c:v>
                </c:pt>
                <c:pt idx="1274">
                  <c:v>1.321355E-3</c:v>
                </c:pt>
                <c:pt idx="1275">
                  <c:v>1.3209579999999999E-3</c:v>
                </c:pt>
                <c:pt idx="1276">
                  <c:v>1.3208829999999999E-3</c:v>
                </c:pt>
                <c:pt idx="1277">
                  <c:v>1.320271E-3</c:v>
                </c:pt>
                <c:pt idx="1278">
                  <c:v>1.319864E-3</c:v>
                </c:pt>
                <c:pt idx="1279">
                  <c:v>1.319499E-3</c:v>
                </c:pt>
                <c:pt idx="1280">
                  <c:v>1.319284E-3</c:v>
                </c:pt>
                <c:pt idx="1281">
                  <c:v>1.318984E-3</c:v>
                </c:pt>
                <c:pt idx="1282">
                  <c:v>1.3183400000000001E-3</c:v>
                </c:pt>
                <c:pt idx="1283">
                  <c:v>1.3178249999999999E-3</c:v>
                </c:pt>
                <c:pt idx="1284">
                  <c:v>1.317674E-3</c:v>
                </c:pt>
                <c:pt idx="1285">
                  <c:v>1.316902E-3</c:v>
                </c:pt>
                <c:pt idx="1286">
                  <c:v>1.3167509999999999E-3</c:v>
                </c:pt>
                <c:pt idx="1287">
                  <c:v>1.3164509999999999E-3</c:v>
                </c:pt>
                <c:pt idx="1288">
                  <c:v>1.316022E-3</c:v>
                </c:pt>
                <c:pt idx="1289">
                  <c:v>1.3153780000000001E-3</c:v>
                </c:pt>
                <c:pt idx="1290">
                  <c:v>1.3152490000000001E-3</c:v>
                </c:pt>
                <c:pt idx="1291">
                  <c:v>1.3147339999999999E-3</c:v>
                </c:pt>
                <c:pt idx="1292">
                  <c:v>1.3142399999999999E-3</c:v>
                </c:pt>
                <c:pt idx="1293">
                  <c:v>1.3142189999999999E-3</c:v>
                </c:pt>
                <c:pt idx="1294">
                  <c:v>1.3135320000000001E-3</c:v>
                </c:pt>
                <c:pt idx="1295">
                  <c:v>1.31321E-3</c:v>
                </c:pt>
                <c:pt idx="1296">
                  <c:v>1.3124370000000001E-3</c:v>
                </c:pt>
                <c:pt idx="1297">
                  <c:v>1.3121579999999999E-3</c:v>
                </c:pt>
                <c:pt idx="1298">
                  <c:v>1.3115570000000001E-3</c:v>
                </c:pt>
                <c:pt idx="1299">
                  <c:v>1.311471E-3</c:v>
                </c:pt>
                <c:pt idx="1300">
                  <c:v>1.3109350000000001E-3</c:v>
                </c:pt>
                <c:pt idx="1301">
                  <c:v>1.310227E-3</c:v>
                </c:pt>
                <c:pt idx="1302">
                  <c:v>1.309862E-3</c:v>
                </c:pt>
                <c:pt idx="1303">
                  <c:v>1.309604E-3</c:v>
                </c:pt>
                <c:pt idx="1304">
                  <c:v>1.309239E-3</c:v>
                </c:pt>
                <c:pt idx="1305">
                  <c:v>1.3085740000000001E-3</c:v>
                </c:pt>
                <c:pt idx="1306">
                  <c:v>1.3083159999999999E-3</c:v>
                </c:pt>
                <c:pt idx="1307">
                  <c:v>1.3078440000000001E-3</c:v>
                </c:pt>
                <c:pt idx="1308">
                  <c:v>1.3075649999999999E-3</c:v>
                </c:pt>
                <c:pt idx="1309">
                  <c:v>1.3064280000000001E-3</c:v>
                </c:pt>
                <c:pt idx="1310">
                  <c:v>1.3063420000000001E-3</c:v>
                </c:pt>
                <c:pt idx="1311">
                  <c:v>1.3058690000000001E-3</c:v>
                </c:pt>
                <c:pt idx="1312">
                  <c:v>1.305269E-3</c:v>
                </c:pt>
                <c:pt idx="1313">
                  <c:v>1.3045279999999999E-3</c:v>
                </c:pt>
                <c:pt idx="1314">
                  <c:v>1.3043460000000001E-3</c:v>
                </c:pt>
                <c:pt idx="1315">
                  <c:v>1.303809E-3</c:v>
                </c:pt>
                <c:pt idx="1316">
                  <c:v>1.3033579999999999E-3</c:v>
                </c:pt>
                <c:pt idx="1317">
                  <c:v>1.302779E-3</c:v>
                </c:pt>
                <c:pt idx="1318">
                  <c:v>1.3023920000000001E-3</c:v>
                </c:pt>
                <c:pt idx="1319">
                  <c:v>1.3016950000000001E-3</c:v>
                </c:pt>
                <c:pt idx="1320">
                  <c:v>1.301137E-3</c:v>
                </c:pt>
                <c:pt idx="1321">
                  <c:v>1.300804E-3</c:v>
                </c:pt>
                <c:pt idx="1322">
                  <c:v>1.300128E-3</c:v>
                </c:pt>
                <c:pt idx="1323">
                  <c:v>1.299613E-3</c:v>
                </c:pt>
                <c:pt idx="1324">
                  <c:v>1.2993550000000001E-3</c:v>
                </c:pt>
                <c:pt idx="1325">
                  <c:v>1.298647E-3</c:v>
                </c:pt>
                <c:pt idx="1326">
                  <c:v>1.298003E-3</c:v>
                </c:pt>
                <c:pt idx="1327">
                  <c:v>1.29751E-3</c:v>
                </c:pt>
                <c:pt idx="1328">
                  <c:v>1.297531E-3</c:v>
                </c:pt>
                <c:pt idx="1329">
                  <c:v>1.296415E-3</c:v>
                </c:pt>
                <c:pt idx="1330">
                  <c:v>1.29575E-3</c:v>
                </c:pt>
                <c:pt idx="1331">
                  <c:v>1.295385E-3</c:v>
                </c:pt>
                <c:pt idx="1332">
                  <c:v>1.2947189999999999E-3</c:v>
                </c:pt>
                <c:pt idx="1333">
                  <c:v>1.294054E-3</c:v>
                </c:pt>
                <c:pt idx="1334">
                  <c:v>1.2933669999999999E-3</c:v>
                </c:pt>
                <c:pt idx="1335">
                  <c:v>1.2932169999999999E-3</c:v>
                </c:pt>
                <c:pt idx="1336">
                  <c:v>1.292337E-3</c:v>
                </c:pt>
                <c:pt idx="1337">
                  <c:v>1.291822E-3</c:v>
                </c:pt>
                <c:pt idx="1338">
                  <c:v>1.2913709999999999E-3</c:v>
                </c:pt>
                <c:pt idx="1339">
                  <c:v>1.290598E-3</c:v>
                </c:pt>
                <c:pt idx="1340">
                  <c:v>1.289997E-3</c:v>
                </c:pt>
                <c:pt idx="1341">
                  <c:v>1.289332E-3</c:v>
                </c:pt>
                <c:pt idx="1342">
                  <c:v>1.288881E-3</c:v>
                </c:pt>
                <c:pt idx="1343">
                  <c:v>1.2880439999999999E-3</c:v>
                </c:pt>
                <c:pt idx="1344">
                  <c:v>1.2875720000000001E-3</c:v>
                </c:pt>
                <c:pt idx="1345">
                  <c:v>1.286864E-3</c:v>
                </c:pt>
                <c:pt idx="1346">
                  <c:v>1.286241E-3</c:v>
                </c:pt>
                <c:pt idx="1347">
                  <c:v>1.285104E-3</c:v>
                </c:pt>
                <c:pt idx="1348">
                  <c:v>1.285029E-3</c:v>
                </c:pt>
                <c:pt idx="1349">
                  <c:v>1.284192E-3</c:v>
                </c:pt>
                <c:pt idx="1350">
                  <c:v>1.283698E-3</c:v>
                </c:pt>
                <c:pt idx="1351">
                  <c:v>1.2830750000000001E-3</c:v>
                </c:pt>
                <c:pt idx="1352">
                  <c:v>1.2822809999999999E-3</c:v>
                </c:pt>
                <c:pt idx="1353">
                  <c:v>1.2820240000000001E-3</c:v>
                </c:pt>
                <c:pt idx="1354">
                  <c:v>1.2810149999999999E-3</c:v>
                </c:pt>
                <c:pt idx="1355">
                  <c:v>1.2803929999999999E-3</c:v>
                </c:pt>
                <c:pt idx="1356">
                  <c:v>1.279362E-3</c:v>
                </c:pt>
                <c:pt idx="1357">
                  <c:v>1.278761E-3</c:v>
                </c:pt>
                <c:pt idx="1358">
                  <c:v>1.2783320000000001E-3</c:v>
                </c:pt>
                <c:pt idx="1359">
                  <c:v>1.2776879999999999E-3</c:v>
                </c:pt>
                <c:pt idx="1360">
                  <c:v>1.2768079999999999E-3</c:v>
                </c:pt>
                <c:pt idx="1361">
                  <c:v>1.2759500000000001E-3</c:v>
                </c:pt>
                <c:pt idx="1362">
                  <c:v>1.2756060000000001E-3</c:v>
                </c:pt>
                <c:pt idx="1363">
                  <c:v>1.274683E-3</c:v>
                </c:pt>
                <c:pt idx="1364">
                  <c:v>1.2737390000000001E-3</c:v>
                </c:pt>
                <c:pt idx="1365">
                  <c:v>1.273288E-3</c:v>
                </c:pt>
                <c:pt idx="1366">
                  <c:v>1.2722790000000001E-3</c:v>
                </c:pt>
                <c:pt idx="1367">
                  <c:v>1.272151E-3</c:v>
                </c:pt>
                <c:pt idx="1368">
                  <c:v>1.271206E-3</c:v>
                </c:pt>
                <c:pt idx="1369">
                  <c:v>1.2702620000000001E-3</c:v>
                </c:pt>
                <c:pt idx="1370">
                  <c:v>1.269425E-3</c:v>
                </c:pt>
                <c:pt idx="1371">
                  <c:v>1.268545E-3</c:v>
                </c:pt>
                <c:pt idx="1372">
                  <c:v>1.267879E-3</c:v>
                </c:pt>
                <c:pt idx="1373">
                  <c:v>1.267139E-3</c:v>
                </c:pt>
                <c:pt idx="1374">
                  <c:v>1.266377E-3</c:v>
                </c:pt>
                <c:pt idx="1375">
                  <c:v>1.2656900000000001E-3</c:v>
                </c:pt>
                <c:pt idx="1376">
                  <c:v>1.2645849999999999E-3</c:v>
                </c:pt>
                <c:pt idx="1377">
                  <c:v>1.2637690000000001E-3</c:v>
                </c:pt>
                <c:pt idx="1378">
                  <c:v>1.263211E-3</c:v>
                </c:pt>
                <c:pt idx="1379">
                  <c:v>1.2622880000000001E-3</c:v>
                </c:pt>
                <c:pt idx="1380">
                  <c:v>1.261301E-3</c:v>
                </c:pt>
                <c:pt idx="1381">
                  <c:v>1.260593E-3</c:v>
                </c:pt>
                <c:pt idx="1382">
                  <c:v>1.259605E-3</c:v>
                </c:pt>
                <c:pt idx="1383">
                  <c:v>1.2587469999999999E-3</c:v>
                </c:pt>
                <c:pt idx="1384">
                  <c:v>1.258103E-3</c:v>
                </c:pt>
                <c:pt idx="1385">
                  <c:v>1.2570509999999999E-3</c:v>
                </c:pt>
                <c:pt idx="1386">
                  <c:v>1.2561499999999999E-3</c:v>
                </c:pt>
                <c:pt idx="1387">
                  <c:v>1.2553340000000001E-3</c:v>
                </c:pt>
                <c:pt idx="1388">
                  <c:v>1.254411E-3</c:v>
                </c:pt>
                <c:pt idx="1389">
                  <c:v>1.2534449999999999E-3</c:v>
                </c:pt>
                <c:pt idx="1390">
                  <c:v>1.25248E-3</c:v>
                </c:pt>
                <c:pt idx="1391">
                  <c:v>1.2517069999999999E-3</c:v>
                </c:pt>
                <c:pt idx="1392">
                  <c:v>1.2507519999999999E-3</c:v>
                </c:pt>
                <c:pt idx="1393">
                  <c:v>1.2498609999999999E-3</c:v>
                </c:pt>
                <c:pt idx="1394">
                  <c:v>1.2493459999999999E-3</c:v>
                </c:pt>
                <c:pt idx="1395">
                  <c:v>1.2480799999999999E-3</c:v>
                </c:pt>
                <c:pt idx="1396">
                  <c:v>1.247017E-3</c:v>
                </c:pt>
                <c:pt idx="1397">
                  <c:v>1.2462230000000001E-3</c:v>
                </c:pt>
                <c:pt idx="1398">
                  <c:v>1.2453970000000001E-3</c:v>
                </c:pt>
                <c:pt idx="1399">
                  <c:v>1.244034E-3</c:v>
                </c:pt>
                <c:pt idx="1400">
                  <c:v>1.243283E-3</c:v>
                </c:pt>
                <c:pt idx="1401">
                  <c:v>1.242209E-3</c:v>
                </c:pt>
                <c:pt idx="1402">
                  <c:v>1.241308E-3</c:v>
                </c:pt>
                <c:pt idx="1403">
                  <c:v>1.240192E-3</c:v>
                </c:pt>
                <c:pt idx="1404">
                  <c:v>1.2392900000000001E-3</c:v>
                </c:pt>
                <c:pt idx="1405">
                  <c:v>1.2381740000000001E-3</c:v>
                </c:pt>
                <c:pt idx="1406">
                  <c:v>1.2377239999999999E-3</c:v>
                </c:pt>
                <c:pt idx="1407">
                  <c:v>1.2365E-3</c:v>
                </c:pt>
                <c:pt idx="1408">
                  <c:v>1.235234E-3</c:v>
                </c:pt>
                <c:pt idx="1409">
                  <c:v>1.2343110000000001E-3</c:v>
                </c:pt>
                <c:pt idx="1410">
                  <c:v>1.232894E-3</c:v>
                </c:pt>
                <c:pt idx="1411">
                  <c:v>1.2323360000000001E-3</c:v>
                </c:pt>
                <c:pt idx="1412">
                  <c:v>1.231081E-3</c:v>
                </c:pt>
                <c:pt idx="1413">
                  <c:v>1.2301580000000001E-3</c:v>
                </c:pt>
                <c:pt idx="1414">
                  <c:v>1.229342E-3</c:v>
                </c:pt>
                <c:pt idx="1415">
                  <c:v>1.2279470000000001E-3</c:v>
                </c:pt>
                <c:pt idx="1416">
                  <c:v>1.226874E-3</c:v>
                </c:pt>
                <c:pt idx="1417">
                  <c:v>1.2257360000000001E-3</c:v>
                </c:pt>
                <c:pt idx="1418">
                  <c:v>1.224513E-3</c:v>
                </c:pt>
                <c:pt idx="1419">
                  <c:v>1.2236110000000001E-3</c:v>
                </c:pt>
                <c:pt idx="1420">
                  <c:v>1.222367E-3</c:v>
                </c:pt>
                <c:pt idx="1421">
                  <c:v>1.2213359999999999E-3</c:v>
                </c:pt>
                <c:pt idx="1422">
                  <c:v>1.2202199999999999E-3</c:v>
                </c:pt>
                <c:pt idx="1423">
                  <c:v>1.218975E-3</c:v>
                </c:pt>
                <c:pt idx="1424">
                  <c:v>1.2177519999999999E-3</c:v>
                </c:pt>
                <c:pt idx="1425">
                  <c:v>1.216679E-3</c:v>
                </c:pt>
                <c:pt idx="1426">
                  <c:v>1.2156700000000001E-3</c:v>
                </c:pt>
                <c:pt idx="1427">
                  <c:v>1.2146080000000001E-3</c:v>
                </c:pt>
                <c:pt idx="1428">
                  <c:v>1.2129980000000001E-3</c:v>
                </c:pt>
                <c:pt idx="1429">
                  <c:v>1.2122470000000001E-3</c:v>
                </c:pt>
                <c:pt idx="1430">
                  <c:v>1.2108939999999999E-3</c:v>
                </c:pt>
                <c:pt idx="1431">
                  <c:v>1.209929E-3</c:v>
                </c:pt>
                <c:pt idx="1432">
                  <c:v>1.2084260000000001E-3</c:v>
                </c:pt>
                <c:pt idx="1433">
                  <c:v>1.2073100000000001E-3</c:v>
                </c:pt>
                <c:pt idx="1434">
                  <c:v>1.205979E-3</c:v>
                </c:pt>
                <c:pt idx="1435">
                  <c:v>1.204627E-3</c:v>
                </c:pt>
                <c:pt idx="1436">
                  <c:v>1.203618E-3</c:v>
                </c:pt>
                <c:pt idx="1437">
                  <c:v>1.2024589999999999E-3</c:v>
                </c:pt>
                <c:pt idx="1438">
                  <c:v>1.200935E-3</c:v>
                </c:pt>
                <c:pt idx="1439">
                  <c:v>1.1997119999999999E-3</c:v>
                </c:pt>
                <c:pt idx="1440">
                  <c:v>1.1984459999999999E-3</c:v>
                </c:pt>
                <c:pt idx="1441">
                  <c:v>1.1969750000000001E-3</c:v>
                </c:pt>
                <c:pt idx="1442">
                  <c:v>1.1960199999999999E-3</c:v>
                </c:pt>
                <c:pt idx="1443">
                  <c:v>1.194421E-3</c:v>
                </c:pt>
                <c:pt idx="1444">
                  <c:v>1.193176E-3</c:v>
                </c:pt>
                <c:pt idx="1445">
                  <c:v>1.1919529999999999E-3</c:v>
                </c:pt>
                <c:pt idx="1446">
                  <c:v>1.1906009999999999E-3</c:v>
                </c:pt>
                <c:pt idx="1447">
                  <c:v>1.189077E-3</c:v>
                </c:pt>
                <c:pt idx="1448">
                  <c:v>1.187703E-3</c:v>
                </c:pt>
                <c:pt idx="1449">
                  <c:v>1.186501E-3</c:v>
                </c:pt>
                <c:pt idx="1450">
                  <c:v>1.185106E-3</c:v>
                </c:pt>
                <c:pt idx="1451">
                  <c:v>1.1832819999999999E-3</c:v>
                </c:pt>
                <c:pt idx="1452">
                  <c:v>1.182273E-3</c:v>
                </c:pt>
                <c:pt idx="1453">
                  <c:v>1.181243E-3</c:v>
                </c:pt>
                <c:pt idx="1454">
                  <c:v>1.1797190000000001E-3</c:v>
                </c:pt>
                <c:pt idx="1455">
                  <c:v>1.178206E-3</c:v>
                </c:pt>
                <c:pt idx="1456">
                  <c:v>1.1763170000000001E-3</c:v>
                </c:pt>
                <c:pt idx="1457">
                  <c:v>1.175373E-3</c:v>
                </c:pt>
                <c:pt idx="1458">
                  <c:v>1.173377E-3</c:v>
                </c:pt>
                <c:pt idx="1459">
                  <c:v>1.172389E-3</c:v>
                </c:pt>
                <c:pt idx="1460">
                  <c:v>1.17078E-3</c:v>
                </c:pt>
                <c:pt idx="1461">
                  <c:v>1.169341E-3</c:v>
                </c:pt>
                <c:pt idx="1462">
                  <c:v>1.168011E-3</c:v>
                </c:pt>
                <c:pt idx="1463">
                  <c:v>1.1664220000000001E-3</c:v>
                </c:pt>
                <c:pt idx="1464">
                  <c:v>1.1648990000000001E-3</c:v>
                </c:pt>
                <c:pt idx="1465">
                  <c:v>1.163353E-3</c:v>
                </c:pt>
                <c:pt idx="1466">
                  <c:v>1.161872E-3</c:v>
                </c:pt>
                <c:pt idx="1467">
                  <c:v>1.160552E-3</c:v>
                </c:pt>
                <c:pt idx="1468">
                  <c:v>1.158814E-3</c:v>
                </c:pt>
                <c:pt idx="1469">
                  <c:v>1.157054E-3</c:v>
                </c:pt>
                <c:pt idx="1470">
                  <c:v>1.1555510000000001E-3</c:v>
                </c:pt>
                <c:pt idx="1471">
                  <c:v>1.1541990000000001E-3</c:v>
                </c:pt>
                <c:pt idx="1472">
                  <c:v>1.152396E-3</c:v>
                </c:pt>
                <c:pt idx="1473">
                  <c:v>1.150636E-3</c:v>
                </c:pt>
                <c:pt idx="1474">
                  <c:v>1.1493059999999999E-3</c:v>
                </c:pt>
                <c:pt idx="1475">
                  <c:v>1.1477390000000001E-3</c:v>
                </c:pt>
                <c:pt idx="1476">
                  <c:v>1.1460000000000001E-3</c:v>
                </c:pt>
                <c:pt idx="1477">
                  <c:v>1.1443689999999999E-3</c:v>
                </c:pt>
                <c:pt idx="1478">
                  <c:v>1.1427379999999999E-3</c:v>
                </c:pt>
                <c:pt idx="1479">
                  <c:v>1.1410960000000001E-3</c:v>
                </c:pt>
                <c:pt idx="1480">
                  <c:v>1.1396360000000001E-3</c:v>
                </c:pt>
                <c:pt idx="1481">
                  <c:v>1.1377049999999999E-3</c:v>
                </c:pt>
                <c:pt idx="1482">
                  <c:v>1.1362239999999999E-3</c:v>
                </c:pt>
                <c:pt idx="1483">
                  <c:v>1.134571E-3</c:v>
                </c:pt>
                <c:pt idx="1484">
                  <c:v>1.1326820000000001E-3</c:v>
                </c:pt>
                <c:pt idx="1485">
                  <c:v>1.131094E-3</c:v>
                </c:pt>
                <c:pt idx="1486">
                  <c:v>1.129119E-3</c:v>
                </c:pt>
                <c:pt idx="1487">
                  <c:v>1.1275739999999999E-3</c:v>
                </c:pt>
                <c:pt idx="1488">
                  <c:v>1.125685E-3</c:v>
                </c:pt>
                <c:pt idx="1489">
                  <c:v>1.1238820000000001E-3</c:v>
                </c:pt>
                <c:pt idx="1490">
                  <c:v>1.1220259999999999E-3</c:v>
                </c:pt>
                <c:pt idx="1491">
                  <c:v>1.120266E-3</c:v>
                </c:pt>
                <c:pt idx="1492">
                  <c:v>1.1182049999999999E-3</c:v>
                </c:pt>
                <c:pt idx="1493">
                  <c:v>1.116531E-3</c:v>
                </c:pt>
                <c:pt idx="1494">
                  <c:v>1.1147279999999999E-3</c:v>
                </c:pt>
                <c:pt idx="1495">
                  <c:v>1.113183E-3</c:v>
                </c:pt>
                <c:pt idx="1496">
                  <c:v>1.1110790000000001E-3</c:v>
                </c:pt>
                <c:pt idx="1497">
                  <c:v>1.109234E-3</c:v>
                </c:pt>
                <c:pt idx="1498">
                  <c:v>1.1071729999999999E-3</c:v>
                </c:pt>
                <c:pt idx="1499">
                  <c:v>1.1054019999999999E-3</c:v>
                </c:pt>
                <c:pt idx="1500">
                  <c:v>1.1036850000000001E-3</c:v>
                </c:pt>
                <c:pt idx="1501">
                  <c:v>1.1015599999999999E-3</c:v>
                </c:pt>
                <c:pt idx="1502">
                  <c:v>1.099715E-3</c:v>
                </c:pt>
                <c:pt idx="1503">
                  <c:v>1.098234E-3</c:v>
                </c:pt>
                <c:pt idx="1504">
                  <c:v>1.095894E-3</c:v>
                </c:pt>
                <c:pt idx="1505">
                  <c:v>1.094048E-3</c:v>
                </c:pt>
                <c:pt idx="1506">
                  <c:v>1.091687E-3</c:v>
                </c:pt>
                <c:pt idx="1507">
                  <c:v>1.0902279999999999E-3</c:v>
                </c:pt>
                <c:pt idx="1508">
                  <c:v>1.088124E-3</c:v>
                </c:pt>
                <c:pt idx="1509">
                  <c:v>1.0861180000000001E-3</c:v>
                </c:pt>
                <c:pt idx="1510">
                  <c:v>1.0842720000000001E-3</c:v>
                </c:pt>
                <c:pt idx="1511">
                  <c:v>1.08249E-3</c:v>
                </c:pt>
                <c:pt idx="1512">
                  <c:v>1.0800650000000001E-3</c:v>
                </c:pt>
                <c:pt idx="1513">
                  <c:v>1.0781759999999999E-3</c:v>
                </c:pt>
                <c:pt idx="1514">
                  <c:v>1.075901E-3</c:v>
                </c:pt>
                <c:pt idx="1515">
                  <c:v>1.073926E-3</c:v>
                </c:pt>
                <c:pt idx="1516">
                  <c:v>1.07193E-3</c:v>
                </c:pt>
                <c:pt idx="1517">
                  <c:v>1.0699990000000001E-3</c:v>
                </c:pt>
                <c:pt idx="1518">
                  <c:v>1.067648E-3</c:v>
                </c:pt>
                <c:pt idx="1519">
                  <c:v>1.065652E-3</c:v>
                </c:pt>
                <c:pt idx="1520">
                  <c:v>1.0640210000000001E-3</c:v>
                </c:pt>
                <c:pt idx="1521">
                  <c:v>1.0609949999999999E-3</c:v>
                </c:pt>
                <c:pt idx="1522">
                  <c:v>1.0590199999999999E-3</c:v>
                </c:pt>
                <c:pt idx="1523">
                  <c:v>1.056488E-3</c:v>
                </c:pt>
                <c:pt idx="1524">
                  <c:v>1.0549209999999999E-3</c:v>
                </c:pt>
                <c:pt idx="1525">
                  <c:v>1.052646E-3</c:v>
                </c:pt>
                <c:pt idx="1526">
                  <c:v>1.0504990000000001E-3</c:v>
                </c:pt>
                <c:pt idx="1527">
                  <c:v>1.048149E-3</c:v>
                </c:pt>
                <c:pt idx="1528">
                  <c:v>1.0459379999999999E-3</c:v>
                </c:pt>
                <c:pt idx="1529">
                  <c:v>1.043899E-3</c:v>
                </c:pt>
                <c:pt idx="1530">
                  <c:v>1.0414739999999999E-3</c:v>
                </c:pt>
                <c:pt idx="1531">
                  <c:v>1.0391770000000001E-3</c:v>
                </c:pt>
                <c:pt idx="1532">
                  <c:v>1.036988E-3</c:v>
                </c:pt>
                <c:pt idx="1533">
                  <c:v>1.034734E-3</c:v>
                </c:pt>
                <c:pt idx="1534">
                  <c:v>1.032191E-3</c:v>
                </c:pt>
                <c:pt idx="1535">
                  <c:v>1.0298939999999999E-3</c:v>
                </c:pt>
                <c:pt idx="1536">
                  <c:v>1.027813E-3</c:v>
                </c:pt>
                <c:pt idx="1537">
                  <c:v>1.025537E-3</c:v>
                </c:pt>
                <c:pt idx="1538">
                  <c:v>1.023005E-3</c:v>
                </c:pt>
                <c:pt idx="1539">
                  <c:v>1.0207079999999999E-3</c:v>
                </c:pt>
                <c:pt idx="1540">
                  <c:v>1.0182609999999999E-3</c:v>
                </c:pt>
                <c:pt idx="1541">
                  <c:v>1.0160830000000001E-3</c:v>
                </c:pt>
                <c:pt idx="1542">
                  <c:v>1.013314E-3</c:v>
                </c:pt>
                <c:pt idx="1543">
                  <c:v>1.011447E-3</c:v>
                </c:pt>
                <c:pt idx="1544">
                  <c:v>1.008807E-3</c:v>
                </c:pt>
                <c:pt idx="1545">
                  <c:v>1.006124E-3</c:v>
                </c:pt>
                <c:pt idx="1546">
                  <c:v>1.0038270000000001E-3</c:v>
                </c:pt>
                <c:pt idx="1547">
                  <c:v>1.0012300000000001E-3</c:v>
                </c:pt>
                <c:pt idx="1548">
                  <c:v>9.9861200000000007E-4</c:v>
                </c:pt>
                <c:pt idx="1549">
                  <c:v>9.9634700000000007E-4</c:v>
                </c:pt>
                <c:pt idx="1550">
                  <c:v>9.9387900000000003E-4</c:v>
                </c:pt>
                <c:pt idx="1551">
                  <c:v>9.9141099999999998E-4</c:v>
                </c:pt>
                <c:pt idx="1552">
                  <c:v>9.8883499999999997E-4</c:v>
                </c:pt>
                <c:pt idx="1553">
                  <c:v>9.8594799999999995E-4</c:v>
                </c:pt>
                <c:pt idx="1554">
                  <c:v>9.8355500000000011E-4</c:v>
                </c:pt>
                <c:pt idx="1555">
                  <c:v>9.8085100000000003E-4</c:v>
                </c:pt>
                <c:pt idx="1556">
                  <c:v>9.7835000000000001E-4</c:v>
                </c:pt>
                <c:pt idx="1557">
                  <c:v>9.7551699999999996E-4</c:v>
                </c:pt>
                <c:pt idx="1558">
                  <c:v>9.7311299999999995E-4</c:v>
                </c:pt>
                <c:pt idx="1559">
                  <c:v>9.7013000000000004E-4</c:v>
                </c:pt>
                <c:pt idx="1560">
                  <c:v>9.6778999999999995E-4</c:v>
                </c:pt>
                <c:pt idx="1561">
                  <c:v>9.6507500000000003E-4</c:v>
                </c:pt>
                <c:pt idx="1562">
                  <c:v>9.6210299999999996E-4</c:v>
                </c:pt>
                <c:pt idx="1563">
                  <c:v>9.5915099999999999E-4</c:v>
                </c:pt>
                <c:pt idx="1564">
                  <c:v>9.5649000000000005E-4</c:v>
                </c:pt>
                <c:pt idx="1565">
                  <c:v>9.53925E-4</c:v>
                </c:pt>
                <c:pt idx="1566">
                  <c:v>9.5086699999999999E-4</c:v>
                </c:pt>
                <c:pt idx="1567">
                  <c:v>9.4845200000000002E-4</c:v>
                </c:pt>
                <c:pt idx="1568">
                  <c:v>9.4544699999999998E-4</c:v>
                </c:pt>
                <c:pt idx="1569">
                  <c:v>9.4258199999999997E-4</c:v>
                </c:pt>
                <c:pt idx="1570">
                  <c:v>9.4003800000000003E-4</c:v>
                </c:pt>
                <c:pt idx="1571">
                  <c:v>9.3709800000000003E-4</c:v>
                </c:pt>
                <c:pt idx="1572">
                  <c:v>9.3428599999999999E-4</c:v>
                </c:pt>
                <c:pt idx="1573">
                  <c:v>9.3128099999999995E-4</c:v>
                </c:pt>
                <c:pt idx="1574">
                  <c:v>9.2853399999999996E-4</c:v>
                </c:pt>
                <c:pt idx="1575">
                  <c:v>9.2574400000000005E-4</c:v>
                </c:pt>
                <c:pt idx="1576">
                  <c:v>9.2249200000000002E-4</c:v>
                </c:pt>
                <c:pt idx="1577">
                  <c:v>9.19874E-4</c:v>
                </c:pt>
                <c:pt idx="1578">
                  <c:v>9.1693299999999998E-4</c:v>
                </c:pt>
                <c:pt idx="1579">
                  <c:v>9.1379999999999999E-4</c:v>
                </c:pt>
                <c:pt idx="1580">
                  <c:v>9.1096600000000003E-4</c:v>
                </c:pt>
                <c:pt idx="1581">
                  <c:v>9.0816499999999995E-4</c:v>
                </c:pt>
                <c:pt idx="1582">
                  <c:v>9.0528899999999999E-4</c:v>
                </c:pt>
                <c:pt idx="1583">
                  <c:v>9.0219900000000001E-4</c:v>
                </c:pt>
                <c:pt idx="1584">
                  <c:v>8.9897900000000005E-4</c:v>
                </c:pt>
                <c:pt idx="1585">
                  <c:v>8.9608199999999998E-4</c:v>
                </c:pt>
                <c:pt idx="1586">
                  <c:v>8.9320600000000001E-4</c:v>
                </c:pt>
                <c:pt idx="1587">
                  <c:v>8.9031899999999998E-4</c:v>
                </c:pt>
                <c:pt idx="1588">
                  <c:v>8.8720699999999999E-4</c:v>
                </c:pt>
                <c:pt idx="1589">
                  <c:v>8.8430900000000001E-4</c:v>
                </c:pt>
                <c:pt idx="1590">
                  <c:v>8.8104700000000004E-4</c:v>
                </c:pt>
                <c:pt idx="1591">
                  <c:v>8.7812800000000005E-4</c:v>
                </c:pt>
                <c:pt idx="1592">
                  <c:v>8.75123E-4</c:v>
                </c:pt>
                <c:pt idx="1593">
                  <c:v>8.7219299999999995E-4</c:v>
                </c:pt>
                <c:pt idx="1594">
                  <c:v>8.6899500000000001E-4</c:v>
                </c:pt>
                <c:pt idx="1595">
                  <c:v>8.6590400000000002E-4</c:v>
                </c:pt>
                <c:pt idx="1596">
                  <c:v>8.6283499999999995E-4</c:v>
                </c:pt>
                <c:pt idx="1597">
                  <c:v>8.5970100000000004E-4</c:v>
                </c:pt>
                <c:pt idx="1598">
                  <c:v>8.5642800000000001E-4</c:v>
                </c:pt>
                <c:pt idx="1599">
                  <c:v>8.5346599999999999E-4</c:v>
                </c:pt>
                <c:pt idx="1600">
                  <c:v>8.5022500000000003E-4</c:v>
                </c:pt>
                <c:pt idx="1601">
                  <c:v>8.4726300000000001E-4</c:v>
                </c:pt>
                <c:pt idx="1602">
                  <c:v>8.4400100000000004E-4</c:v>
                </c:pt>
                <c:pt idx="1603">
                  <c:v>8.4069600000000004E-4</c:v>
                </c:pt>
                <c:pt idx="1604">
                  <c:v>8.3736900000000003E-4</c:v>
                </c:pt>
                <c:pt idx="1605">
                  <c:v>8.33945E-4</c:v>
                </c:pt>
                <c:pt idx="1606">
                  <c:v>8.3068300000000003E-4</c:v>
                </c:pt>
                <c:pt idx="1607">
                  <c:v>8.2750599999999999E-4</c:v>
                </c:pt>
                <c:pt idx="1608">
                  <c:v>8.2441600000000002E-4</c:v>
                </c:pt>
                <c:pt idx="1609">
                  <c:v>8.21089E-4</c:v>
                </c:pt>
                <c:pt idx="1610">
                  <c:v>8.1780500000000001E-4</c:v>
                </c:pt>
                <c:pt idx="1611">
                  <c:v>8.14382E-4</c:v>
                </c:pt>
                <c:pt idx="1612">
                  <c:v>8.1092600000000001E-4</c:v>
                </c:pt>
                <c:pt idx="1613">
                  <c:v>8.0744900000000001E-4</c:v>
                </c:pt>
                <c:pt idx="1614">
                  <c:v>8.0444399999999997E-4</c:v>
                </c:pt>
                <c:pt idx="1615">
                  <c:v>8.0040899999999997E-4</c:v>
                </c:pt>
                <c:pt idx="1616">
                  <c:v>7.9748999999999998E-4</c:v>
                </c:pt>
                <c:pt idx="1617">
                  <c:v>7.9402400000000005E-4</c:v>
                </c:pt>
                <c:pt idx="1618">
                  <c:v>7.7317200000000003E-4</c:v>
                </c:pt>
                <c:pt idx="1619">
                  <c:v>7.52836E-4</c:v>
                </c:pt>
                <c:pt idx="1620">
                  <c:v>7.31276E-4</c:v>
                </c:pt>
                <c:pt idx="1621">
                  <c:v>7.0991999999999995E-4</c:v>
                </c:pt>
                <c:pt idx="1622">
                  <c:v>6.8810200000000001E-4</c:v>
                </c:pt>
                <c:pt idx="1623">
                  <c:v>6.6553399999999996E-4</c:v>
                </c:pt>
                <c:pt idx="1624">
                  <c:v>6.42042E-4</c:v>
                </c:pt>
                <c:pt idx="1625">
                  <c:v>6.1967700000000001E-4</c:v>
                </c:pt>
                <c:pt idx="1626">
                  <c:v>5.9607799999999999E-4</c:v>
                </c:pt>
                <c:pt idx="1627">
                  <c:v>5.7335999999999997E-4</c:v>
                </c:pt>
                <c:pt idx="1628">
                  <c:v>5.5025400000000002E-4</c:v>
                </c:pt>
                <c:pt idx="1629">
                  <c:v>5.2745999999999999E-4</c:v>
                </c:pt>
                <c:pt idx="1630">
                  <c:v>5.0473100000000002E-4</c:v>
                </c:pt>
                <c:pt idx="1631">
                  <c:v>4.8255900000000003E-4</c:v>
                </c:pt>
                <c:pt idx="1632">
                  <c:v>4.6018399999999998E-4</c:v>
                </c:pt>
                <c:pt idx="1633">
                  <c:v>4.38763E-4</c:v>
                </c:pt>
                <c:pt idx="1634">
                  <c:v>4.1799799999999999E-4</c:v>
                </c:pt>
                <c:pt idx="1635">
                  <c:v>3.9772499999999998E-4</c:v>
                </c:pt>
                <c:pt idx="1636">
                  <c:v>3.7781799999999998E-4</c:v>
                </c:pt>
                <c:pt idx="1637">
                  <c:v>3.6035800000000002E-4</c:v>
                </c:pt>
                <c:pt idx="1638">
                  <c:v>3.4248999999999998E-4</c:v>
                </c:pt>
                <c:pt idx="1639">
                  <c:v>3.2567300000000001E-4</c:v>
                </c:pt>
                <c:pt idx="1640">
                  <c:v>3.0971500000000001E-4</c:v>
                </c:pt>
                <c:pt idx="1641">
                  <c:v>2.9508799999999999E-4</c:v>
                </c:pt>
                <c:pt idx="1642">
                  <c:v>2.8053600000000001E-4</c:v>
                </c:pt>
                <c:pt idx="1643">
                  <c:v>2.6769000000000001E-4</c:v>
                </c:pt>
                <c:pt idx="1644">
                  <c:v>2.5514500000000002E-4</c:v>
                </c:pt>
                <c:pt idx="1645">
                  <c:v>2.43329E-4</c:v>
                </c:pt>
                <c:pt idx="1646">
                  <c:v>2.3158900000000001E-4</c:v>
                </c:pt>
                <c:pt idx="1647">
                  <c:v>2.2035300000000001E-4</c:v>
                </c:pt>
                <c:pt idx="1648">
                  <c:v>2.0911700000000001E-4</c:v>
                </c:pt>
                <c:pt idx="1649">
                  <c:v>1.97763E-4</c:v>
                </c:pt>
                <c:pt idx="1650">
                  <c:v>1.8617300000000001E-4</c:v>
                </c:pt>
                <c:pt idx="1651">
                  <c:v>1.7478599999999999E-4</c:v>
                </c:pt>
                <c:pt idx="1652">
                  <c:v>1.6348600000000001E-4</c:v>
                </c:pt>
                <c:pt idx="1653">
                  <c:v>1.5152000000000001E-4</c:v>
                </c:pt>
                <c:pt idx="1654">
                  <c:v>1.40746E-4</c:v>
                </c:pt>
                <c:pt idx="1655">
                  <c:v>1.2968100000000001E-4</c:v>
                </c:pt>
                <c:pt idx="1656">
                  <c:v>1.1902500000000001E-4</c:v>
                </c:pt>
                <c:pt idx="1657">
                  <c:v>1.172E-4</c:v>
                </c:pt>
                <c:pt idx="1658">
                  <c:v>1.15741E-4</c:v>
                </c:pt>
                <c:pt idx="1659">
                  <c:v>1.1398100000000001E-4</c:v>
                </c:pt>
                <c:pt idx="1660">
                  <c:v>1.12457E-4</c:v>
                </c:pt>
                <c:pt idx="1661">
                  <c:v>1.1076100000000001E-4</c:v>
                </c:pt>
                <c:pt idx="1662">
                  <c:v>1.09323E-4</c:v>
                </c:pt>
                <c:pt idx="1663">
                  <c:v>1.07885E-4</c:v>
                </c:pt>
                <c:pt idx="1664">
                  <c:v>1.0619E-4</c:v>
                </c:pt>
                <c:pt idx="1665">
                  <c:v>1.0440799999999999E-4</c:v>
                </c:pt>
                <c:pt idx="1666">
                  <c:v>1.0312E-4</c:v>
                </c:pt>
                <c:pt idx="1667">
                  <c:v>1.01607E-4</c:v>
                </c:pt>
                <c:pt idx="1668">
                  <c:v>9.9996999999999998E-5</c:v>
                </c:pt>
                <c:pt idx="1669">
                  <c:v>9.9074999999999996E-5</c:v>
                </c:pt>
                <c:pt idx="1670">
                  <c:v>9.7207000000000006E-5</c:v>
                </c:pt>
                <c:pt idx="1671">
                  <c:v>9.5555000000000002E-5</c:v>
                </c:pt>
                <c:pt idx="1672">
                  <c:v>9.4288000000000003E-5</c:v>
                </c:pt>
                <c:pt idx="1673">
                  <c:v>9.2829000000000002E-5</c:v>
                </c:pt>
                <c:pt idx="1674">
                  <c:v>9.1712999999999994E-5</c:v>
                </c:pt>
                <c:pt idx="1675">
                  <c:v>9.0253000000000005E-5</c:v>
                </c:pt>
                <c:pt idx="1676">
                  <c:v>8.9287000000000001E-5</c:v>
                </c:pt>
                <c:pt idx="1677">
                  <c:v>8.7935000000000004E-5</c:v>
                </c:pt>
                <c:pt idx="1678">
                  <c:v>8.6390000000000005E-5</c:v>
                </c:pt>
                <c:pt idx="1679">
                  <c:v>8.5359999999999996E-5</c:v>
                </c:pt>
                <c:pt idx="1680">
                  <c:v>8.4319000000000004E-5</c:v>
                </c:pt>
                <c:pt idx="1681">
                  <c:v>8.2687000000000003E-5</c:v>
                </c:pt>
                <c:pt idx="1682">
                  <c:v>8.1849999999999997E-5</c:v>
                </c:pt>
                <c:pt idx="1683">
                  <c:v>8.0433999999999996E-5</c:v>
                </c:pt>
                <c:pt idx="1684">
                  <c:v>7.9617999999999996E-5</c:v>
                </c:pt>
                <c:pt idx="1685">
                  <c:v>7.8652000000000005E-5</c:v>
                </c:pt>
                <c:pt idx="1686">
                  <c:v>7.7472000000000006E-5</c:v>
                </c:pt>
                <c:pt idx="1687">
                  <c:v>7.6355999999999999E-5</c:v>
                </c:pt>
                <c:pt idx="1688">
                  <c:v>7.5303999999999996E-5</c:v>
                </c:pt>
                <c:pt idx="1689">
                  <c:v>7.4487999999999996E-5</c:v>
                </c:pt>
                <c:pt idx="1690">
                  <c:v>7.3501E-5</c:v>
                </c:pt>
                <c:pt idx="1691">
                  <c:v>7.1913000000000001E-5</c:v>
                </c:pt>
                <c:pt idx="1692">
                  <c:v>7.1548E-5</c:v>
                </c:pt>
                <c:pt idx="1693">
                  <c:v>7.0345999999999994E-5</c:v>
                </c:pt>
                <c:pt idx="1694">
                  <c:v>6.9552000000000001E-5</c:v>
                </c:pt>
                <c:pt idx="1695">
                  <c:v>6.8392999999999994E-5</c:v>
                </c:pt>
                <c:pt idx="1696">
                  <c:v>6.7769999999999997E-5</c:v>
                </c:pt>
                <c:pt idx="1697">
                  <c:v>6.703E-5</c:v>
                </c:pt>
                <c:pt idx="1698">
                  <c:v>6.5827999999999994E-5</c:v>
                </c:pt>
                <c:pt idx="1699">
                  <c:v>6.4830000000000001E-5</c:v>
                </c:pt>
                <c:pt idx="1700">
                  <c:v>6.4057E-5</c:v>
                </c:pt>
                <c:pt idx="1701">
                  <c:v>6.3262999999999994E-5</c:v>
                </c:pt>
                <c:pt idx="1702">
                  <c:v>6.2501000000000003E-5</c:v>
                </c:pt>
                <c:pt idx="1703">
                  <c:v>6.1857000000000001E-5</c:v>
                </c:pt>
                <c:pt idx="1704">
                  <c:v>6.0720000000000001E-5</c:v>
                </c:pt>
                <c:pt idx="1705">
                  <c:v>5.9967999999999999E-5</c:v>
                </c:pt>
                <c:pt idx="1706">
                  <c:v>5.9453000000000002E-5</c:v>
                </c:pt>
                <c:pt idx="1707">
                  <c:v>5.8851999999999998E-5</c:v>
                </c:pt>
                <c:pt idx="1708">
                  <c:v>5.7908000000000002E-5</c:v>
                </c:pt>
                <c:pt idx="1709">
                  <c:v>5.7092000000000002E-5</c:v>
                </c:pt>
                <c:pt idx="1710">
                  <c:v>5.6555999999999999E-5</c:v>
                </c:pt>
                <c:pt idx="1711">
                  <c:v>5.5976000000000001E-5</c:v>
                </c:pt>
                <c:pt idx="1712">
                  <c:v>5.5396999999999998E-5</c:v>
                </c:pt>
                <c:pt idx="1713">
                  <c:v>5.4902999999999999E-5</c:v>
                </c:pt>
                <c:pt idx="1714">
                  <c:v>5.3851000000000003E-5</c:v>
                </c:pt>
                <c:pt idx="1715">
                  <c:v>5.3486999999999998E-5</c:v>
                </c:pt>
                <c:pt idx="1716">
                  <c:v>5.3100000000000003E-5</c:v>
                </c:pt>
                <c:pt idx="1717">
                  <c:v>5.2198999999999999E-5</c:v>
                </c:pt>
                <c:pt idx="1718">
                  <c:v>5.1576000000000002E-5</c:v>
                </c:pt>
                <c:pt idx="1719">
                  <c:v>5.1447999999999999E-5</c:v>
                </c:pt>
                <c:pt idx="1720">
                  <c:v>5.0847000000000003E-5</c:v>
                </c:pt>
                <c:pt idx="1721">
                  <c:v>4.9944999999999997E-5</c:v>
                </c:pt>
                <c:pt idx="1722">
                  <c:v>4.9536999999999997E-5</c:v>
                </c:pt>
                <c:pt idx="1723">
                  <c:v>4.9515999999999998E-5</c:v>
                </c:pt>
                <c:pt idx="1724">
                  <c:v>4.8893000000000001E-5</c:v>
                </c:pt>
                <c:pt idx="1725">
                  <c:v>4.8024E-5</c:v>
                </c:pt>
                <c:pt idx="1726">
                  <c:v>4.7552000000000001E-5</c:v>
                </c:pt>
                <c:pt idx="1727">
                  <c:v>4.7197999999999998E-5</c:v>
                </c:pt>
                <c:pt idx="1728">
                  <c:v>4.6542999999999998E-5</c:v>
                </c:pt>
                <c:pt idx="1729">
                  <c:v>4.6134999999999998E-5</c:v>
                </c:pt>
                <c:pt idx="1730">
                  <c:v>4.5642000000000001E-5</c:v>
                </c:pt>
                <c:pt idx="1731">
                  <c:v>4.5212E-5</c:v>
                </c:pt>
                <c:pt idx="1732">
                  <c:v>4.4740000000000002E-5</c:v>
                </c:pt>
                <c:pt idx="1733">
                  <c:v>4.4224999999999998E-5</c:v>
                </c:pt>
                <c:pt idx="1734">
                  <c:v>4.3560000000000003E-5</c:v>
                </c:pt>
                <c:pt idx="1735">
                  <c:v>4.3238000000000002E-5</c:v>
                </c:pt>
                <c:pt idx="1736">
                  <c:v>4.2851E-5</c:v>
                </c:pt>
                <c:pt idx="1737">
                  <c:v>4.2679999999999998E-5</c:v>
                </c:pt>
                <c:pt idx="1738">
                  <c:v>4.1993000000000003E-5</c:v>
                </c:pt>
                <c:pt idx="1739">
                  <c:v>4.1585000000000002E-5</c:v>
                </c:pt>
                <c:pt idx="1740">
                  <c:v>4.0963000000000001E-5</c:v>
                </c:pt>
                <c:pt idx="1741">
                  <c:v>4.0812000000000002E-5</c:v>
                </c:pt>
                <c:pt idx="1742">
                  <c:v>4.0318999999999998E-5</c:v>
                </c:pt>
                <c:pt idx="1743">
                  <c:v>3.9675000000000002E-5</c:v>
                </c:pt>
                <c:pt idx="1744">
                  <c:v>3.9459999999999998E-5</c:v>
                </c:pt>
                <c:pt idx="1745">
                  <c:v>3.8988E-5</c:v>
                </c:pt>
                <c:pt idx="1746">
                  <c:v>3.8665999999999999E-5</c:v>
                </c:pt>
                <c:pt idx="1747">
                  <c:v>3.8343999999999997E-5</c:v>
                </c:pt>
                <c:pt idx="1748">
                  <c:v>3.7592999999999997E-5</c:v>
                </c:pt>
                <c:pt idx="1749">
                  <c:v>3.7055999999999999E-5</c:v>
                </c:pt>
                <c:pt idx="1750">
                  <c:v>3.7463999999999999E-5</c:v>
                </c:pt>
                <c:pt idx="1751">
                  <c:v>3.6347999999999998E-5</c:v>
                </c:pt>
                <c:pt idx="1752">
                  <c:v>3.6606000000000002E-5</c:v>
                </c:pt>
                <c:pt idx="1753">
                  <c:v>3.5876E-5</c:v>
                </c:pt>
                <c:pt idx="1754">
                  <c:v>3.5853999999999999E-5</c:v>
                </c:pt>
                <c:pt idx="1755">
                  <c:v>3.5574999999999997E-5</c:v>
                </c:pt>
                <c:pt idx="1756">
                  <c:v>3.506E-5</c:v>
                </c:pt>
                <c:pt idx="1757">
                  <c:v>3.4415999999999997E-5</c:v>
                </c:pt>
                <c:pt idx="1758">
                  <c:v>3.4845999999999998E-5</c:v>
                </c:pt>
                <c:pt idx="1759">
                  <c:v>3.4394999999999998E-5</c:v>
                </c:pt>
                <c:pt idx="1760">
                  <c:v>3.3815000000000001E-5</c:v>
                </c:pt>
                <c:pt idx="1761">
                  <c:v>3.3107E-5</c:v>
                </c:pt>
                <c:pt idx="1762">
                  <c:v>3.3192999999999999E-5</c:v>
                </c:pt>
                <c:pt idx="1763">
                  <c:v>3.2484999999999998E-5</c:v>
                </c:pt>
                <c:pt idx="1764">
                  <c:v>3.2462999999999997E-5</c:v>
                </c:pt>
                <c:pt idx="1765">
                  <c:v>3.2333999999999999E-5</c:v>
                </c:pt>
                <c:pt idx="1766">
                  <c:v>3.1927000000000001E-5</c:v>
                </c:pt>
                <c:pt idx="1767">
                  <c:v>3.1690999999999999E-5</c:v>
                </c:pt>
                <c:pt idx="1768">
                  <c:v>3.1217999999999998E-5</c:v>
                </c:pt>
                <c:pt idx="1769">
                  <c:v>3.1078999999999998E-5</c:v>
                </c:pt>
                <c:pt idx="1770">
                  <c:v>3.1090000000000002E-5</c:v>
                </c:pt>
                <c:pt idx="1771">
                  <c:v>3.0542E-5</c:v>
                </c:pt>
                <c:pt idx="1772">
                  <c:v>3.0521000000000001E-5</c:v>
                </c:pt>
                <c:pt idx="1773">
                  <c:v>3.0253E-5</c:v>
                </c:pt>
                <c:pt idx="1774">
                  <c:v>3.0230999999999999E-5</c:v>
                </c:pt>
                <c:pt idx="1775">
                  <c:v>2.9876999999999999E-5</c:v>
                </c:pt>
                <c:pt idx="1776">
                  <c:v>2.9555000000000001E-5</c:v>
                </c:pt>
                <c:pt idx="1777">
                  <c:v>2.9394E-5</c:v>
                </c:pt>
                <c:pt idx="1778">
                  <c:v>2.904E-5</c:v>
                </c:pt>
                <c:pt idx="1779">
                  <c:v>2.9008000000000001E-5</c:v>
                </c:pt>
                <c:pt idx="1780">
                  <c:v>2.8674999999999999E-5</c:v>
                </c:pt>
                <c:pt idx="1781">
                  <c:v>2.8374E-5</c:v>
                </c:pt>
                <c:pt idx="1782">
                  <c:v>2.8116999999999999E-5</c:v>
                </c:pt>
                <c:pt idx="1783">
                  <c:v>2.8255999999999998E-5</c:v>
                </c:pt>
                <c:pt idx="1784">
                  <c:v>2.7688E-5</c:v>
                </c:pt>
                <c:pt idx="1785">
                  <c:v>2.7623E-5</c:v>
                </c:pt>
                <c:pt idx="1786">
                  <c:v>2.7387000000000001E-5</c:v>
                </c:pt>
                <c:pt idx="1787">
                  <c:v>2.7194000000000001E-5</c:v>
                </c:pt>
                <c:pt idx="1788">
                  <c:v>2.7214999999999999E-5</c:v>
                </c:pt>
                <c:pt idx="1789">
                  <c:v>2.7022E-5</c:v>
                </c:pt>
                <c:pt idx="1790">
                  <c:v>2.6679E-5</c:v>
                </c:pt>
                <c:pt idx="1791">
                  <c:v>2.6335000000000001E-5</c:v>
                </c:pt>
                <c:pt idx="1792">
                  <c:v>2.6013999999999999E-5</c:v>
                </c:pt>
                <c:pt idx="1793">
                  <c:v>2.5970999999999999E-5</c:v>
                </c:pt>
                <c:pt idx="1794">
                  <c:v>2.5627E-5</c:v>
                </c:pt>
                <c:pt idx="1795">
                  <c:v>2.5445000000000001E-5</c:v>
                </c:pt>
                <c:pt idx="1796">
                  <c:v>2.5327E-5</c:v>
                </c:pt>
                <c:pt idx="1797">
                  <c:v>2.5284000000000001E-5</c:v>
                </c:pt>
                <c:pt idx="1798">
                  <c:v>2.4896999999999999E-5</c:v>
                </c:pt>
                <c:pt idx="1799">
                  <c:v>2.4939999999999998E-5</c:v>
                </c:pt>
                <c:pt idx="1800">
                  <c:v>2.4575000000000001E-5</c:v>
                </c:pt>
                <c:pt idx="1801">
                  <c:v>2.4318E-5</c:v>
                </c:pt>
                <c:pt idx="1802">
                  <c:v>2.4125E-5</c:v>
                </c:pt>
                <c:pt idx="1803">
                  <c:v>2.3995999999999999E-5</c:v>
                </c:pt>
                <c:pt idx="1804">
                  <c:v>2.3524E-5</c:v>
                </c:pt>
                <c:pt idx="1805">
                  <c:v>2.3652999999999999E-5</c:v>
                </c:pt>
                <c:pt idx="1806">
                  <c:v>2.3459E-5</c:v>
                </c:pt>
                <c:pt idx="1807">
                  <c:v>2.3309E-5</c:v>
                </c:pt>
                <c:pt idx="1808">
                  <c:v>2.3051999999999999E-5</c:v>
                </c:pt>
                <c:pt idx="1809">
                  <c:v>2.2708E-5</c:v>
                </c:pt>
                <c:pt idx="1810">
                  <c:v>2.2665000000000001E-5</c:v>
                </c:pt>
                <c:pt idx="1811">
                  <c:v>2.2408E-5</c:v>
                </c:pt>
                <c:pt idx="1812">
                  <c:v>2.2129000000000001E-5</c:v>
                </c:pt>
                <c:pt idx="1813">
                  <c:v>2.2086000000000002E-5</c:v>
                </c:pt>
                <c:pt idx="1814">
                  <c:v>2.1699E-5</c:v>
                </c:pt>
                <c:pt idx="1815">
                  <c:v>2.1784999999999999E-5</c:v>
                </c:pt>
                <c:pt idx="1816">
                  <c:v>2.1506E-5</c:v>
                </c:pt>
                <c:pt idx="1817">
                  <c:v>2.1441999999999999E-5</c:v>
                </c:pt>
                <c:pt idx="1818">
                  <c:v>2.1420000000000002E-5</c:v>
                </c:pt>
                <c:pt idx="1819">
                  <c:v>2.1013E-5</c:v>
                </c:pt>
                <c:pt idx="1820">
                  <c:v>2.0755E-5</c:v>
                </c:pt>
                <c:pt idx="1821">
                  <c:v>2.0840999999999999E-5</c:v>
                </c:pt>
                <c:pt idx="1822">
                  <c:v>2.0733999999999998E-5</c:v>
                </c:pt>
                <c:pt idx="1823">
                  <c:v>2.0519000000000001E-5</c:v>
                </c:pt>
                <c:pt idx="1824">
                  <c:v>1.9874999999999999E-5</c:v>
                </c:pt>
                <c:pt idx="1825">
                  <c:v>1.9789E-5</c:v>
                </c:pt>
                <c:pt idx="1826">
                  <c:v>1.9768000000000001E-5</c:v>
                </c:pt>
                <c:pt idx="1827">
                  <c:v>1.9360000000000001E-5</c:v>
                </c:pt>
                <c:pt idx="1828">
                  <c:v>1.9403E-5</c:v>
                </c:pt>
                <c:pt idx="1829">
                  <c:v>1.9381E-5</c:v>
                </c:pt>
                <c:pt idx="1830">
                  <c:v>1.9059000000000002E-5</c:v>
                </c:pt>
                <c:pt idx="1831">
                  <c:v>1.8822999999999999E-5</c:v>
                </c:pt>
                <c:pt idx="1832">
                  <c:v>1.8759000000000001E-5</c:v>
                </c:pt>
                <c:pt idx="1833">
                  <c:v>1.878E-5</c:v>
                </c:pt>
                <c:pt idx="1834">
                  <c:v>1.8609000000000001E-5</c:v>
                </c:pt>
                <c:pt idx="1835">
                  <c:v>1.8544000000000001E-5</c:v>
                </c:pt>
                <c:pt idx="1836">
                  <c:v>1.8394E-5</c:v>
                </c:pt>
                <c:pt idx="1837">
                  <c:v>1.8136000000000001E-5</c:v>
                </c:pt>
                <c:pt idx="1838">
                  <c:v>1.7921999999999999E-5</c:v>
                </c:pt>
                <c:pt idx="1839">
                  <c:v>1.7407000000000001E-5</c:v>
                </c:pt>
                <c:pt idx="1840">
                  <c:v>1.7493E-5</c:v>
                </c:pt>
                <c:pt idx="1841">
                  <c:v>1.7578E-5</c:v>
                </c:pt>
                <c:pt idx="1842">
                  <c:v>1.7127999999999999E-5</c:v>
                </c:pt>
                <c:pt idx="1843">
                  <c:v>1.7062999999999999E-5</c:v>
                </c:pt>
                <c:pt idx="1844">
                  <c:v>1.7105999999999999E-5</c:v>
                </c:pt>
                <c:pt idx="1845">
                  <c:v>1.6806000000000001E-5</c:v>
                </c:pt>
                <c:pt idx="1846">
                  <c:v>1.6591000000000001E-5</c:v>
                </c:pt>
                <c:pt idx="1847">
                  <c:v>1.6806000000000001E-5</c:v>
                </c:pt>
                <c:pt idx="1848">
                  <c:v>1.6441000000000001E-5</c:v>
                </c:pt>
                <c:pt idx="1849">
                  <c:v>1.6107999999999999E-5</c:v>
                </c:pt>
                <c:pt idx="1850">
                  <c:v>1.6376E-5</c:v>
                </c:pt>
                <c:pt idx="1851">
                  <c:v>1.5753999999999999E-5</c:v>
                </c:pt>
                <c:pt idx="1852">
                  <c:v>1.5947000000000002E-5</c:v>
                </c:pt>
                <c:pt idx="1853">
                  <c:v>1.5089000000000001E-5</c:v>
                </c:pt>
                <c:pt idx="1854">
                  <c:v>1.4358999999999999E-5</c:v>
                </c:pt>
                <c:pt idx="1855">
                  <c:v>1.3608000000000001E-5</c:v>
                </c:pt>
                <c:pt idx="1856">
                  <c:v>1.2706E-5</c:v>
                </c:pt>
                <c:pt idx="1857">
                  <c:v>1.2126999999999999E-5</c:v>
                </c:pt>
                <c:pt idx="1858">
                  <c:v>1.1547E-5</c:v>
                </c:pt>
                <c:pt idx="1859">
                  <c:v>1.1063999999999999E-5</c:v>
                </c:pt>
                <c:pt idx="1860">
                  <c:v>1.0249E-5</c:v>
                </c:pt>
                <c:pt idx="1861">
                  <c:v>9.8190000000000003E-6</c:v>
                </c:pt>
                <c:pt idx="1862">
                  <c:v>9.1540000000000008E-6</c:v>
                </c:pt>
                <c:pt idx="1863">
                  <c:v>8.6600000000000001E-6</c:v>
                </c:pt>
                <c:pt idx="1864">
                  <c:v>8.3599999999999996E-6</c:v>
                </c:pt>
                <c:pt idx="1865">
                  <c:v>7.9310000000000008E-6</c:v>
                </c:pt>
                <c:pt idx="1866">
                  <c:v>7.4159999999999998E-6</c:v>
                </c:pt>
                <c:pt idx="1867">
                  <c:v>6.5359999999999998E-6</c:v>
                </c:pt>
                <c:pt idx="1868">
                  <c:v>6.3419999999999996E-6</c:v>
                </c:pt>
                <c:pt idx="1869">
                  <c:v>5.8490000000000002E-6</c:v>
                </c:pt>
                <c:pt idx="1870">
                  <c:v>5.677E-6</c:v>
                </c:pt>
                <c:pt idx="1871">
                  <c:v>5.3979999999999998E-6</c:v>
                </c:pt>
                <c:pt idx="1872">
                  <c:v>4.9370000000000003E-6</c:v>
                </c:pt>
                <c:pt idx="1873">
                  <c:v>4.8400000000000002E-6</c:v>
                </c:pt>
                <c:pt idx="1874">
                  <c:v>4.2819999999999998E-6</c:v>
                </c:pt>
                <c:pt idx="1875">
                  <c:v>4.1420000000000003E-6</c:v>
                </c:pt>
                <c:pt idx="1876">
                  <c:v>3.9809999999999997E-6</c:v>
                </c:pt>
                <c:pt idx="1877">
                  <c:v>3.659E-6</c:v>
                </c:pt>
                <c:pt idx="1878">
                  <c:v>3.23E-6</c:v>
                </c:pt>
                <c:pt idx="1879">
                  <c:v>2.8009999999999999E-6</c:v>
                </c:pt>
                <c:pt idx="1880">
                  <c:v>2.9620000000000002E-6</c:v>
                </c:pt>
                <c:pt idx="1881">
                  <c:v>2.6290000000000002E-6</c:v>
                </c:pt>
                <c:pt idx="1882">
                  <c:v>2.4150000000000002E-6</c:v>
                </c:pt>
                <c:pt idx="1883">
                  <c:v>2.661E-6</c:v>
                </c:pt>
                <c:pt idx="1884">
                  <c:v>2.458E-6</c:v>
                </c:pt>
                <c:pt idx="1885">
                  <c:v>1.578E-6</c:v>
                </c:pt>
                <c:pt idx="1886">
                  <c:v>1.6199999999999999E-6</c:v>
                </c:pt>
                <c:pt idx="1887">
                  <c:v>1.406E-6</c:v>
                </c:pt>
                <c:pt idx="1888">
                  <c:v>1.5990000000000001E-6</c:v>
                </c:pt>
                <c:pt idx="1889">
                  <c:v>1.288E-6</c:v>
                </c:pt>
                <c:pt idx="1890">
                  <c:v>1.234E-6</c:v>
                </c:pt>
                <c:pt idx="1891">
                  <c:v>1.062E-6</c:v>
                </c:pt>
                <c:pt idx="1892">
                  <c:v>1.105E-6</c:v>
                </c:pt>
                <c:pt idx="1893">
                  <c:v>1.2130000000000001E-6</c:v>
                </c:pt>
                <c:pt idx="1894">
                  <c:v>9.3399999999999997E-7</c:v>
                </c:pt>
                <c:pt idx="1895">
                  <c:v>4.4000000000000002E-7</c:v>
                </c:pt>
                <c:pt idx="1896">
                  <c:v>1.2130000000000001E-6</c:v>
                </c:pt>
                <c:pt idx="1897">
                  <c:v>5.0399999999999996E-7</c:v>
                </c:pt>
                <c:pt idx="1898">
                  <c:v>1.02E-6</c:v>
                </c:pt>
                <c:pt idx="1899">
                  <c:v>7.1900000000000002E-7</c:v>
                </c:pt>
                <c:pt idx="1900">
                  <c:v>5.4700000000000001E-7</c:v>
                </c:pt>
                <c:pt idx="1901">
                  <c:v>4.4000000000000002E-7</c:v>
                </c:pt>
                <c:pt idx="1902">
                  <c:v>5.6899999999999997E-7</c:v>
                </c:pt>
                <c:pt idx="1903">
                  <c:v>6.7599999999999997E-7</c:v>
                </c:pt>
                <c:pt idx="1904">
                  <c:v>6.3300000000000002E-7</c:v>
                </c:pt>
                <c:pt idx="1905">
                  <c:v>7.1900000000000002E-7</c:v>
                </c:pt>
                <c:pt idx="1906">
                  <c:v>9.5499999999999996E-7</c:v>
                </c:pt>
                <c:pt idx="1907">
                  <c:v>4.4000000000000002E-7</c:v>
                </c:pt>
                <c:pt idx="1908">
                  <c:v>8.0500000000000002E-7</c:v>
                </c:pt>
                <c:pt idx="1909">
                  <c:v>5.4700000000000001E-7</c:v>
                </c:pt>
                <c:pt idx="1910">
                  <c:v>8.9100000000000002E-7</c:v>
                </c:pt>
                <c:pt idx="1911">
                  <c:v>5.4700000000000001E-7</c:v>
                </c:pt>
                <c:pt idx="1912">
                  <c:v>5.2600000000000002E-7</c:v>
                </c:pt>
                <c:pt idx="1913">
                  <c:v>3.1100000000000002E-7</c:v>
                </c:pt>
                <c:pt idx="1914">
                  <c:v>5.2600000000000002E-7</c:v>
                </c:pt>
                <c:pt idx="1915">
                  <c:v>5.8999999999999996E-7</c:v>
                </c:pt>
                <c:pt idx="1916">
                  <c:v>3.3299999999999998E-7</c:v>
                </c:pt>
                <c:pt idx="1917">
                  <c:v>6.7599999999999997E-7</c:v>
                </c:pt>
                <c:pt idx="1918">
                  <c:v>5.6899999999999997E-7</c:v>
                </c:pt>
                <c:pt idx="1919">
                  <c:v>3.1100000000000002E-7</c:v>
                </c:pt>
                <c:pt idx="1920">
                  <c:v>4.6100000000000001E-7</c:v>
                </c:pt>
                <c:pt idx="1921">
                  <c:v>6.7599999999999997E-7</c:v>
                </c:pt>
                <c:pt idx="1922">
                  <c:v>7.8299999999999996E-7</c:v>
                </c:pt>
                <c:pt idx="1923">
                  <c:v>5.6899999999999997E-7</c:v>
                </c:pt>
                <c:pt idx="1924">
                  <c:v>8.4799999999999997E-7</c:v>
                </c:pt>
                <c:pt idx="1925">
                  <c:v>5.4700000000000001E-7</c:v>
                </c:pt>
                <c:pt idx="1926">
                  <c:v>6.9800000000000003E-7</c:v>
                </c:pt>
                <c:pt idx="1927">
                  <c:v>4.8299999999999997E-7</c:v>
                </c:pt>
                <c:pt idx="1928">
                  <c:v>6.1200000000000003E-7</c:v>
                </c:pt>
                <c:pt idx="1929">
                  <c:v>6.5499999999999998E-7</c:v>
                </c:pt>
                <c:pt idx="1930">
                  <c:v>5.4E-8</c:v>
                </c:pt>
                <c:pt idx="1931">
                  <c:v>5.5799999999999999E-7</c:v>
                </c:pt>
                <c:pt idx="1932">
                  <c:v>8.4799999999999997E-7</c:v>
                </c:pt>
                <c:pt idx="1933">
                  <c:v>5.2600000000000002E-7</c:v>
                </c:pt>
                <c:pt idx="1934">
                  <c:v>5.4700000000000001E-7</c:v>
                </c:pt>
                <c:pt idx="1935">
                  <c:v>6.6499999999999999E-7</c:v>
                </c:pt>
                <c:pt idx="1936">
                  <c:v>5.8999999999999996E-7</c:v>
                </c:pt>
                <c:pt idx="1937">
                  <c:v>4.8299999999999997E-7</c:v>
                </c:pt>
                <c:pt idx="1938">
                  <c:v>5.0399999999999996E-7</c:v>
                </c:pt>
                <c:pt idx="1939">
                  <c:v>6.3300000000000002E-7</c:v>
                </c:pt>
                <c:pt idx="1940">
                  <c:v>7.4999999999999997E-8</c:v>
                </c:pt>
                <c:pt idx="1941">
                  <c:v>5.1500000000000005E-7</c:v>
                </c:pt>
                <c:pt idx="1942">
                  <c:v>8.2600000000000001E-7</c:v>
                </c:pt>
              </c:numCache>
            </c:numRef>
          </c:yVal>
          <c:smooth val="0"/>
          <c:extLst>
            <c:ext xmlns:c16="http://schemas.microsoft.com/office/drawing/2014/chart" uri="{C3380CC4-5D6E-409C-BE32-E72D297353CC}">
              <c16:uniqueId val="{00000000-5930-4EDE-8411-E9F68B3A0DA6}"/>
            </c:ext>
          </c:extLst>
        </c:ser>
        <c:ser>
          <c:idx val="1"/>
          <c:order val="1"/>
          <c:tx>
            <c:v>Warm</c:v>
          </c:tx>
          <c:spPr>
            <a:ln w="25400" cap="rnd">
              <a:noFill/>
              <a:round/>
            </a:ln>
            <a:effectLst/>
          </c:spPr>
          <c:marker>
            <c:symbol val="circle"/>
            <c:size val="5"/>
            <c:spPr>
              <a:solidFill>
                <a:schemeClr val="accent2"/>
              </a:solidFill>
              <a:ln w="9525">
                <a:solidFill>
                  <a:schemeClr val="accent2"/>
                </a:solidFill>
              </a:ln>
              <a:effectLst/>
            </c:spPr>
          </c:marker>
          <c:xVal>
            <c:numRef>
              <c:f>[1]Sheet1!$K$1945:$K$3301</c:f>
              <c:numCache>
                <c:formatCode>General</c:formatCode>
                <c:ptCount val="1357"/>
                <c:pt idx="0">
                  <c:v>11.500999999999999</c:v>
                </c:pt>
                <c:pt idx="1">
                  <c:v>11.500999999999999</c:v>
                </c:pt>
                <c:pt idx="2">
                  <c:v>11.502000000000001</c:v>
                </c:pt>
                <c:pt idx="3">
                  <c:v>11.505000000000001</c:v>
                </c:pt>
                <c:pt idx="4">
                  <c:v>11.507999999999999</c:v>
                </c:pt>
                <c:pt idx="5">
                  <c:v>11.513</c:v>
                </c:pt>
                <c:pt idx="6">
                  <c:v>11.518000000000001</c:v>
                </c:pt>
                <c:pt idx="7">
                  <c:v>11.523999999999999</c:v>
                </c:pt>
                <c:pt idx="8">
                  <c:v>11.53</c:v>
                </c:pt>
                <c:pt idx="9">
                  <c:v>11.537000000000001</c:v>
                </c:pt>
                <c:pt idx="10">
                  <c:v>11.545</c:v>
                </c:pt>
                <c:pt idx="11">
                  <c:v>11.552</c:v>
                </c:pt>
                <c:pt idx="12">
                  <c:v>11.56</c:v>
                </c:pt>
                <c:pt idx="13">
                  <c:v>11.567</c:v>
                </c:pt>
                <c:pt idx="14">
                  <c:v>11.574999999999999</c:v>
                </c:pt>
                <c:pt idx="15">
                  <c:v>11.582000000000001</c:v>
                </c:pt>
                <c:pt idx="16">
                  <c:v>11.59</c:v>
                </c:pt>
                <c:pt idx="17">
                  <c:v>11.598000000000001</c:v>
                </c:pt>
                <c:pt idx="18">
                  <c:v>11.606</c:v>
                </c:pt>
                <c:pt idx="19">
                  <c:v>11.614000000000001</c:v>
                </c:pt>
                <c:pt idx="20">
                  <c:v>11.622</c:v>
                </c:pt>
                <c:pt idx="21">
                  <c:v>11.63</c:v>
                </c:pt>
                <c:pt idx="22">
                  <c:v>11.637</c:v>
                </c:pt>
                <c:pt idx="23">
                  <c:v>11.645</c:v>
                </c:pt>
                <c:pt idx="24">
                  <c:v>11.653</c:v>
                </c:pt>
                <c:pt idx="25">
                  <c:v>11.661</c:v>
                </c:pt>
                <c:pt idx="26">
                  <c:v>11.669</c:v>
                </c:pt>
                <c:pt idx="27">
                  <c:v>11.677</c:v>
                </c:pt>
                <c:pt idx="28">
                  <c:v>11.685</c:v>
                </c:pt>
                <c:pt idx="29">
                  <c:v>11.693</c:v>
                </c:pt>
                <c:pt idx="30">
                  <c:v>11.702</c:v>
                </c:pt>
                <c:pt idx="31">
                  <c:v>11.71</c:v>
                </c:pt>
                <c:pt idx="32">
                  <c:v>11.718</c:v>
                </c:pt>
                <c:pt idx="33">
                  <c:v>11.726000000000001</c:v>
                </c:pt>
                <c:pt idx="34">
                  <c:v>11.734999999999999</c:v>
                </c:pt>
                <c:pt idx="35">
                  <c:v>11.743</c:v>
                </c:pt>
                <c:pt idx="36">
                  <c:v>11.752000000000001</c:v>
                </c:pt>
                <c:pt idx="37">
                  <c:v>11.76</c:v>
                </c:pt>
                <c:pt idx="38">
                  <c:v>11.768000000000001</c:v>
                </c:pt>
                <c:pt idx="39">
                  <c:v>11.776999999999999</c:v>
                </c:pt>
                <c:pt idx="40">
                  <c:v>11.785</c:v>
                </c:pt>
                <c:pt idx="41">
                  <c:v>11.794</c:v>
                </c:pt>
                <c:pt idx="42">
                  <c:v>11.802</c:v>
                </c:pt>
                <c:pt idx="43">
                  <c:v>11.811</c:v>
                </c:pt>
                <c:pt idx="44">
                  <c:v>11.819000000000001</c:v>
                </c:pt>
                <c:pt idx="45">
                  <c:v>11.827</c:v>
                </c:pt>
                <c:pt idx="46">
                  <c:v>11.835000000000001</c:v>
                </c:pt>
                <c:pt idx="47">
                  <c:v>11.843</c:v>
                </c:pt>
                <c:pt idx="48">
                  <c:v>11.852</c:v>
                </c:pt>
                <c:pt idx="49">
                  <c:v>11.86</c:v>
                </c:pt>
                <c:pt idx="50">
                  <c:v>11.868</c:v>
                </c:pt>
                <c:pt idx="51">
                  <c:v>11.875999999999999</c:v>
                </c:pt>
                <c:pt idx="52">
                  <c:v>11.885</c:v>
                </c:pt>
                <c:pt idx="53">
                  <c:v>11.893000000000001</c:v>
                </c:pt>
                <c:pt idx="54">
                  <c:v>11.9</c:v>
                </c:pt>
                <c:pt idx="55">
                  <c:v>11.901999999999999</c:v>
                </c:pt>
                <c:pt idx="56">
                  <c:v>11.903</c:v>
                </c:pt>
                <c:pt idx="57">
                  <c:v>11.904999999999999</c:v>
                </c:pt>
                <c:pt idx="58">
                  <c:v>11.906000000000001</c:v>
                </c:pt>
                <c:pt idx="59">
                  <c:v>11.907999999999999</c:v>
                </c:pt>
                <c:pt idx="60">
                  <c:v>11.909000000000001</c:v>
                </c:pt>
                <c:pt idx="61">
                  <c:v>11.911</c:v>
                </c:pt>
                <c:pt idx="62">
                  <c:v>11.912000000000001</c:v>
                </c:pt>
                <c:pt idx="63">
                  <c:v>11.914</c:v>
                </c:pt>
                <c:pt idx="64">
                  <c:v>11.914999999999999</c:v>
                </c:pt>
                <c:pt idx="65">
                  <c:v>11.916</c:v>
                </c:pt>
                <c:pt idx="66">
                  <c:v>11.917999999999999</c:v>
                </c:pt>
                <c:pt idx="67">
                  <c:v>11.919</c:v>
                </c:pt>
                <c:pt idx="68">
                  <c:v>11.920999999999999</c:v>
                </c:pt>
                <c:pt idx="69">
                  <c:v>11.922000000000001</c:v>
                </c:pt>
                <c:pt idx="70">
                  <c:v>11.923</c:v>
                </c:pt>
                <c:pt idx="71">
                  <c:v>11.925000000000001</c:v>
                </c:pt>
                <c:pt idx="72">
                  <c:v>11.926</c:v>
                </c:pt>
                <c:pt idx="73">
                  <c:v>11.928000000000001</c:v>
                </c:pt>
                <c:pt idx="74">
                  <c:v>11.929</c:v>
                </c:pt>
                <c:pt idx="75">
                  <c:v>11.93</c:v>
                </c:pt>
                <c:pt idx="76">
                  <c:v>11.932</c:v>
                </c:pt>
                <c:pt idx="77">
                  <c:v>11.933</c:v>
                </c:pt>
                <c:pt idx="78">
                  <c:v>11.935</c:v>
                </c:pt>
                <c:pt idx="79">
                  <c:v>11.936</c:v>
                </c:pt>
                <c:pt idx="80">
                  <c:v>11.936999999999999</c:v>
                </c:pt>
                <c:pt idx="81">
                  <c:v>11.939</c:v>
                </c:pt>
                <c:pt idx="82">
                  <c:v>11.94</c:v>
                </c:pt>
                <c:pt idx="83">
                  <c:v>11.942</c:v>
                </c:pt>
                <c:pt idx="84">
                  <c:v>11.943</c:v>
                </c:pt>
                <c:pt idx="85">
                  <c:v>11.944000000000001</c:v>
                </c:pt>
                <c:pt idx="86">
                  <c:v>11.946</c:v>
                </c:pt>
                <c:pt idx="87">
                  <c:v>11.946999999999999</c:v>
                </c:pt>
                <c:pt idx="88">
                  <c:v>11.948</c:v>
                </c:pt>
                <c:pt idx="89">
                  <c:v>11.95</c:v>
                </c:pt>
                <c:pt idx="90">
                  <c:v>11.951000000000001</c:v>
                </c:pt>
                <c:pt idx="91">
                  <c:v>11.952999999999999</c:v>
                </c:pt>
                <c:pt idx="92">
                  <c:v>11.954000000000001</c:v>
                </c:pt>
                <c:pt idx="93">
                  <c:v>11.955</c:v>
                </c:pt>
                <c:pt idx="94">
                  <c:v>11.957000000000001</c:v>
                </c:pt>
                <c:pt idx="95">
                  <c:v>11.958</c:v>
                </c:pt>
                <c:pt idx="96">
                  <c:v>11.96</c:v>
                </c:pt>
                <c:pt idx="97">
                  <c:v>11.961</c:v>
                </c:pt>
                <c:pt idx="98">
                  <c:v>11.962</c:v>
                </c:pt>
                <c:pt idx="99">
                  <c:v>11.964</c:v>
                </c:pt>
                <c:pt idx="100">
                  <c:v>11.965</c:v>
                </c:pt>
                <c:pt idx="101">
                  <c:v>11.967000000000001</c:v>
                </c:pt>
                <c:pt idx="102">
                  <c:v>11.968</c:v>
                </c:pt>
                <c:pt idx="103">
                  <c:v>11.968999999999999</c:v>
                </c:pt>
                <c:pt idx="104">
                  <c:v>11.971</c:v>
                </c:pt>
                <c:pt idx="105">
                  <c:v>11.972</c:v>
                </c:pt>
                <c:pt idx="106">
                  <c:v>11.974</c:v>
                </c:pt>
                <c:pt idx="107">
                  <c:v>11.975</c:v>
                </c:pt>
                <c:pt idx="108">
                  <c:v>11.976000000000001</c:v>
                </c:pt>
                <c:pt idx="109">
                  <c:v>11.978</c:v>
                </c:pt>
                <c:pt idx="110">
                  <c:v>11.978999999999999</c:v>
                </c:pt>
                <c:pt idx="111">
                  <c:v>11.98</c:v>
                </c:pt>
                <c:pt idx="112">
                  <c:v>11.981999999999999</c:v>
                </c:pt>
                <c:pt idx="113">
                  <c:v>11.983000000000001</c:v>
                </c:pt>
                <c:pt idx="114">
                  <c:v>11.984999999999999</c:v>
                </c:pt>
                <c:pt idx="115">
                  <c:v>11.986000000000001</c:v>
                </c:pt>
                <c:pt idx="116">
                  <c:v>11.987</c:v>
                </c:pt>
                <c:pt idx="117">
                  <c:v>11.989000000000001</c:v>
                </c:pt>
                <c:pt idx="118">
                  <c:v>11.99</c:v>
                </c:pt>
                <c:pt idx="119">
                  <c:v>11.992000000000001</c:v>
                </c:pt>
                <c:pt idx="120">
                  <c:v>11.993</c:v>
                </c:pt>
                <c:pt idx="121">
                  <c:v>11.994</c:v>
                </c:pt>
                <c:pt idx="122">
                  <c:v>11.996</c:v>
                </c:pt>
                <c:pt idx="123">
                  <c:v>11.997</c:v>
                </c:pt>
                <c:pt idx="124">
                  <c:v>11.997999999999999</c:v>
                </c:pt>
                <c:pt idx="125">
                  <c:v>12</c:v>
                </c:pt>
                <c:pt idx="126">
                  <c:v>12.000999999999999</c:v>
                </c:pt>
                <c:pt idx="127">
                  <c:v>12.002000000000001</c:v>
                </c:pt>
                <c:pt idx="128">
                  <c:v>12.004</c:v>
                </c:pt>
                <c:pt idx="129">
                  <c:v>12.005000000000001</c:v>
                </c:pt>
                <c:pt idx="130">
                  <c:v>12.007</c:v>
                </c:pt>
                <c:pt idx="131">
                  <c:v>12.007999999999999</c:v>
                </c:pt>
                <c:pt idx="132">
                  <c:v>12.009</c:v>
                </c:pt>
                <c:pt idx="133">
                  <c:v>12.010999999999999</c:v>
                </c:pt>
                <c:pt idx="134">
                  <c:v>12.012</c:v>
                </c:pt>
                <c:pt idx="135">
                  <c:v>12.013</c:v>
                </c:pt>
                <c:pt idx="136">
                  <c:v>12.015000000000001</c:v>
                </c:pt>
                <c:pt idx="137">
                  <c:v>12.016</c:v>
                </c:pt>
                <c:pt idx="138">
                  <c:v>12.016999999999999</c:v>
                </c:pt>
                <c:pt idx="139">
                  <c:v>12.019</c:v>
                </c:pt>
                <c:pt idx="140">
                  <c:v>12.02</c:v>
                </c:pt>
                <c:pt idx="141">
                  <c:v>12.022</c:v>
                </c:pt>
                <c:pt idx="142">
                  <c:v>12.023</c:v>
                </c:pt>
                <c:pt idx="143">
                  <c:v>12.025</c:v>
                </c:pt>
                <c:pt idx="144">
                  <c:v>12.026</c:v>
                </c:pt>
                <c:pt idx="145">
                  <c:v>12.026999999999999</c:v>
                </c:pt>
                <c:pt idx="146">
                  <c:v>12.029</c:v>
                </c:pt>
                <c:pt idx="147">
                  <c:v>12.03</c:v>
                </c:pt>
                <c:pt idx="148">
                  <c:v>12.031000000000001</c:v>
                </c:pt>
                <c:pt idx="149">
                  <c:v>12.032999999999999</c:v>
                </c:pt>
                <c:pt idx="150">
                  <c:v>12.034000000000001</c:v>
                </c:pt>
                <c:pt idx="151">
                  <c:v>12.036</c:v>
                </c:pt>
                <c:pt idx="152">
                  <c:v>12.037000000000001</c:v>
                </c:pt>
                <c:pt idx="153">
                  <c:v>12.039</c:v>
                </c:pt>
                <c:pt idx="154">
                  <c:v>12.04</c:v>
                </c:pt>
                <c:pt idx="155">
                  <c:v>12.041</c:v>
                </c:pt>
                <c:pt idx="156">
                  <c:v>12.042999999999999</c:v>
                </c:pt>
                <c:pt idx="157">
                  <c:v>12.044</c:v>
                </c:pt>
                <c:pt idx="158">
                  <c:v>12.045999999999999</c:v>
                </c:pt>
                <c:pt idx="159">
                  <c:v>12.047000000000001</c:v>
                </c:pt>
                <c:pt idx="160">
                  <c:v>12.048999999999999</c:v>
                </c:pt>
                <c:pt idx="161">
                  <c:v>12.05</c:v>
                </c:pt>
                <c:pt idx="162">
                  <c:v>12.052</c:v>
                </c:pt>
                <c:pt idx="163">
                  <c:v>12.053000000000001</c:v>
                </c:pt>
                <c:pt idx="164">
                  <c:v>12.054</c:v>
                </c:pt>
                <c:pt idx="165">
                  <c:v>12.055999999999999</c:v>
                </c:pt>
                <c:pt idx="166">
                  <c:v>12.057</c:v>
                </c:pt>
                <c:pt idx="167">
                  <c:v>12.058999999999999</c:v>
                </c:pt>
                <c:pt idx="168">
                  <c:v>12.06</c:v>
                </c:pt>
                <c:pt idx="169">
                  <c:v>12.061999999999999</c:v>
                </c:pt>
                <c:pt idx="170">
                  <c:v>12.063000000000001</c:v>
                </c:pt>
                <c:pt idx="171">
                  <c:v>12.064</c:v>
                </c:pt>
                <c:pt idx="172">
                  <c:v>12.066000000000001</c:v>
                </c:pt>
                <c:pt idx="173">
                  <c:v>12.068</c:v>
                </c:pt>
                <c:pt idx="174">
                  <c:v>12.069000000000001</c:v>
                </c:pt>
                <c:pt idx="175">
                  <c:v>12.07</c:v>
                </c:pt>
                <c:pt idx="176">
                  <c:v>12.071999999999999</c:v>
                </c:pt>
                <c:pt idx="177">
                  <c:v>12.073</c:v>
                </c:pt>
                <c:pt idx="178">
                  <c:v>12.074999999999999</c:v>
                </c:pt>
                <c:pt idx="179">
                  <c:v>12.076000000000001</c:v>
                </c:pt>
                <c:pt idx="180">
                  <c:v>12.077999999999999</c:v>
                </c:pt>
                <c:pt idx="181">
                  <c:v>12.079000000000001</c:v>
                </c:pt>
                <c:pt idx="182">
                  <c:v>12.081</c:v>
                </c:pt>
                <c:pt idx="183">
                  <c:v>12.082000000000001</c:v>
                </c:pt>
                <c:pt idx="184">
                  <c:v>12.083</c:v>
                </c:pt>
                <c:pt idx="185">
                  <c:v>12.085000000000001</c:v>
                </c:pt>
                <c:pt idx="186">
                  <c:v>12.086</c:v>
                </c:pt>
                <c:pt idx="187">
                  <c:v>12.087999999999999</c:v>
                </c:pt>
                <c:pt idx="188">
                  <c:v>12.089</c:v>
                </c:pt>
                <c:pt idx="189">
                  <c:v>12.09</c:v>
                </c:pt>
                <c:pt idx="190">
                  <c:v>12.092000000000001</c:v>
                </c:pt>
                <c:pt idx="191">
                  <c:v>12.093</c:v>
                </c:pt>
                <c:pt idx="192">
                  <c:v>12.095000000000001</c:v>
                </c:pt>
                <c:pt idx="193">
                  <c:v>12.096</c:v>
                </c:pt>
                <c:pt idx="194">
                  <c:v>12.097</c:v>
                </c:pt>
                <c:pt idx="195">
                  <c:v>12.099</c:v>
                </c:pt>
                <c:pt idx="196">
                  <c:v>12.1</c:v>
                </c:pt>
                <c:pt idx="197">
                  <c:v>12.102</c:v>
                </c:pt>
                <c:pt idx="198">
                  <c:v>12.103</c:v>
                </c:pt>
                <c:pt idx="199">
                  <c:v>12.105</c:v>
                </c:pt>
                <c:pt idx="200">
                  <c:v>12.106</c:v>
                </c:pt>
                <c:pt idx="201">
                  <c:v>12.106999999999999</c:v>
                </c:pt>
                <c:pt idx="202">
                  <c:v>12.109</c:v>
                </c:pt>
                <c:pt idx="203">
                  <c:v>12.11</c:v>
                </c:pt>
                <c:pt idx="204">
                  <c:v>12.112</c:v>
                </c:pt>
                <c:pt idx="205">
                  <c:v>12.113</c:v>
                </c:pt>
                <c:pt idx="206">
                  <c:v>12.114000000000001</c:v>
                </c:pt>
                <c:pt idx="207">
                  <c:v>12.116</c:v>
                </c:pt>
                <c:pt idx="208">
                  <c:v>12.117000000000001</c:v>
                </c:pt>
                <c:pt idx="209">
                  <c:v>12.118</c:v>
                </c:pt>
                <c:pt idx="210">
                  <c:v>12.12</c:v>
                </c:pt>
                <c:pt idx="211">
                  <c:v>12.121</c:v>
                </c:pt>
                <c:pt idx="212">
                  <c:v>12.122999999999999</c:v>
                </c:pt>
                <c:pt idx="213">
                  <c:v>12.124000000000001</c:v>
                </c:pt>
                <c:pt idx="214">
                  <c:v>12.125999999999999</c:v>
                </c:pt>
                <c:pt idx="215">
                  <c:v>12.127000000000001</c:v>
                </c:pt>
                <c:pt idx="216">
                  <c:v>12.128</c:v>
                </c:pt>
                <c:pt idx="217">
                  <c:v>12.13</c:v>
                </c:pt>
                <c:pt idx="218">
                  <c:v>12.131</c:v>
                </c:pt>
                <c:pt idx="219">
                  <c:v>12.132</c:v>
                </c:pt>
                <c:pt idx="220">
                  <c:v>12.134</c:v>
                </c:pt>
                <c:pt idx="221">
                  <c:v>12.135</c:v>
                </c:pt>
                <c:pt idx="222">
                  <c:v>12.135999999999999</c:v>
                </c:pt>
                <c:pt idx="223">
                  <c:v>12.138</c:v>
                </c:pt>
                <c:pt idx="224">
                  <c:v>12.138999999999999</c:v>
                </c:pt>
                <c:pt idx="225">
                  <c:v>12.141</c:v>
                </c:pt>
                <c:pt idx="226">
                  <c:v>12.141999999999999</c:v>
                </c:pt>
                <c:pt idx="227">
                  <c:v>12.143000000000001</c:v>
                </c:pt>
                <c:pt idx="228">
                  <c:v>12.145</c:v>
                </c:pt>
                <c:pt idx="229">
                  <c:v>12.146000000000001</c:v>
                </c:pt>
                <c:pt idx="230">
                  <c:v>12.148</c:v>
                </c:pt>
                <c:pt idx="231">
                  <c:v>12.148999999999999</c:v>
                </c:pt>
                <c:pt idx="232">
                  <c:v>12.15</c:v>
                </c:pt>
                <c:pt idx="233">
                  <c:v>12.151999999999999</c:v>
                </c:pt>
                <c:pt idx="234">
                  <c:v>12.153</c:v>
                </c:pt>
                <c:pt idx="235">
                  <c:v>12.154999999999999</c:v>
                </c:pt>
                <c:pt idx="236">
                  <c:v>12.156000000000001</c:v>
                </c:pt>
                <c:pt idx="237">
                  <c:v>12.157999999999999</c:v>
                </c:pt>
                <c:pt idx="238">
                  <c:v>12.159000000000001</c:v>
                </c:pt>
                <c:pt idx="239">
                  <c:v>12.161</c:v>
                </c:pt>
                <c:pt idx="240">
                  <c:v>12.162000000000001</c:v>
                </c:pt>
                <c:pt idx="241">
                  <c:v>12.163</c:v>
                </c:pt>
                <c:pt idx="242">
                  <c:v>12.164999999999999</c:v>
                </c:pt>
                <c:pt idx="243">
                  <c:v>12.166</c:v>
                </c:pt>
                <c:pt idx="244">
                  <c:v>12.167999999999999</c:v>
                </c:pt>
                <c:pt idx="245">
                  <c:v>12.17</c:v>
                </c:pt>
                <c:pt idx="246">
                  <c:v>12.170999999999999</c:v>
                </c:pt>
                <c:pt idx="247">
                  <c:v>12.172000000000001</c:v>
                </c:pt>
                <c:pt idx="248">
                  <c:v>12.173999999999999</c:v>
                </c:pt>
                <c:pt idx="249">
                  <c:v>12.175000000000001</c:v>
                </c:pt>
                <c:pt idx="250">
                  <c:v>12.177</c:v>
                </c:pt>
                <c:pt idx="251">
                  <c:v>12.178000000000001</c:v>
                </c:pt>
                <c:pt idx="252">
                  <c:v>12.18</c:v>
                </c:pt>
                <c:pt idx="253">
                  <c:v>12.180999999999999</c:v>
                </c:pt>
                <c:pt idx="254">
                  <c:v>12.182</c:v>
                </c:pt>
                <c:pt idx="255">
                  <c:v>12.183999999999999</c:v>
                </c:pt>
                <c:pt idx="256">
                  <c:v>12.185</c:v>
                </c:pt>
                <c:pt idx="257">
                  <c:v>12.186999999999999</c:v>
                </c:pt>
                <c:pt idx="258">
                  <c:v>12.188000000000001</c:v>
                </c:pt>
                <c:pt idx="259">
                  <c:v>12.19</c:v>
                </c:pt>
                <c:pt idx="260">
                  <c:v>12.191000000000001</c:v>
                </c:pt>
                <c:pt idx="261">
                  <c:v>12.193</c:v>
                </c:pt>
                <c:pt idx="262">
                  <c:v>12.194000000000001</c:v>
                </c:pt>
                <c:pt idx="263">
                  <c:v>12.196</c:v>
                </c:pt>
                <c:pt idx="264">
                  <c:v>12.196999999999999</c:v>
                </c:pt>
                <c:pt idx="265">
                  <c:v>12.198</c:v>
                </c:pt>
                <c:pt idx="266">
                  <c:v>12.2</c:v>
                </c:pt>
                <c:pt idx="267">
                  <c:v>12.201000000000001</c:v>
                </c:pt>
                <c:pt idx="268">
                  <c:v>12.202999999999999</c:v>
                </c:pt>
                <c:pt idx="269">
                  <c:v>12.204000000000001</c:v>
                </c:pt>
                <c:pt idx="270">
                  <c:v>12.205</c:v>
                </c:pt>
                <c:pt idx="271">
                  <c:v>12.207000000000001</c:v>
                </c:pt>
                <c:pt idx="272">
                  <c:v>12.208</c:v>
                </c:pt>
                <c:pt idx="273">
                  <c:v>12.21</c:v>
                </c:pt>
                <c:pt idx="274">
                  <c:v>12.211</c:v>
                </c:pt>
                <c:pt idx="275">
                  <c:v>12.212999999999999</c:v>
                </c:pt>
                <c:pt idx="276">
                  <c:v>12.214</c:v>
                </c:pt>
                <c:pt idx="277">
                  <c:v>12.215999999999999</c:v>
                </c:pt>
                <c:pt idx="278">
                  <c:v>12.217000000000001</c:v>
                </c:pt>
                <c:pt idx="279">
                  <c:v>12.218</c:v>
                </c:pt>
                <c:pt idx="280">
                  <c:v>12.22</c:v>
                </c:pt>
                <c:pt idx="281">
                  <c:v>12.222</c:v>
                </c:pt>
                <c:pt idx="282">
                  <c:v>12.223000000000001</c:v>
                </c:pt>
                <c:pt idx="283">
                  <c:v>12.224</c:v>
                </c:pt>
                <c:pt idx="284">
                  <c:v>12.226000000000001</c:v>
                </c:pt>
                <c:pt idx="285">
                  <c:v>12.227</c:v>
                </c:pt>
                <c:pt idx="286">
                  <c:v>12.228999999999999</c:v>
                </c:pt>
                <c:pt idx="287">
                  <c:v>12.23</c:v>
                </c:pt>
                <c:pt idx="288">
                  <c:v>12.231999999999999</c:v>
                </c:pt>
                <c:pt idx="289">
                  <c:v>12.233000000000001</c:v>
                </c:pt>
                <c:pt idx="290">
                  <c:v>12.234</c:v>
                </c:pt>
                <c:pt idx="291">
                  <c:v>12.236000000000001</c:v>
                </c:pt>
                <c:pt idx="292">
                  <c:v>12.237</c:v>
                </c:pt>
                <c:pt idx="293">
                  <c:v>12.239000000000001</c:v>
                </c:pt>
                <c:pt idx="294">
                  <c:v>12.24</c:v>
                </c:pt>
                <c:pt idx="295">
                  <c:v>12.242000000000001</c:v>
                </c:pt>
                <c:pt idx="296">
                  <c:v>12.243</c:v>
                </c:pt>
                <c:pt idx="297">
                  <c:v>12.244999999999999</c:v>
                </c:pt>
                <c:pt idx="298">
                  <c:v>12.246</c:v>
                </c:pt>
                <c:pt idx="299">
                  <c:v>12.247</c:v>
                </c:pt>
                <c:pt idx="300">
                  <c:v>12.249000000000001</c:v>
                </c:pt>
                <c:pt idx="301">
                  <c:v>12.25</c:v>
                </c:pt>
                <c:pt idx="302">
                  <c:v>12.250999999999999</c:v>
                </c:pt>
                <c:pt idx="303">
                  <c:v>12.253</c:v>
                </c:pt>
                <c:pt idx="304">
                  <c:v>12.254</c:v>
                </c:pt>
                <c:pt idx="305">
                  <c:v>12.256</c:v>
                </c:pt>
                <c:pt idx="306">
                  <c:v>12.257</c:v>
                </c:pt>
                <c:pt idx="307">
                  <c:v>12.257999999999999</c:v>
                </c:pt>
                <c:pt idx="308">
                  <c:v>12.26</c:v>
                </c:pt>
                <c:pt idx="309">
                  <c:v>12.260999999999999</c:v>
                </c:pt>
                <c:pt idx="310">
                  <c:v>12.262</c:v>
                </c:pt>
                <c:pt idx="311">
                  <c:v>12.263999999999999</c:v>
                </c:pt>
                <c:pt idx="312">
                  <c:v>12.265000000000001</c:v>
                </c:pt>
                <c:pt idx="313">
                  <c:v>12.266999999999999</c:v>
                </c:pt>
                <c:pt idx="314">
                  <c:v>12.268000000000001</c:v>
                </c:pt>
                <c:pt idx="315">
                  <c:v>12.269</c:v>
                </c:pt>
                <c:pt idx="316">
                  <c:v>12.271000000000001</c:v>
                </c:pt>
                <c:pt idx="317">
                  <c:v>12.272</c:v>
                </c:pt>
                <c:pt idx="318">
                  <c:v>12.273</c:v>
                </c:pt>
                <c:pt idx="319">
                  <c:v>12.275</c:v>
                </c:pt>
                <c:pt idx="320">
                  <c:v>12.276</c:v>
                </c:pt>
                <c:pt idx="321">
                  <c:v>12.278</c:v>
                </c:pt>
                <c:pt idx="322">
                  <c:v>12.279</c:v>
                </c:pt>
                <c:pt idx="323">
                  <c:v>12.28</c:v>
                </c:pt>
                <c:pt idx="324">
                  <c:v>12.282</c:v>
                </c:pt>
                <c:pt idx="325">
                  <c:v>12.282999999999999</c:v>
                </c:pt>
                <c:pt idx="326">
                  <c:v>12.284000000000001</c:v>
                </c:pt>
                <c:pt idx="327">
                  <c:v>12.286</c:v>
                </c:pt>
                <c:pt idx="328">
                  <c:v>12.287000000000001</c:v>
                </c:pt>
                <c:pt idx="329">
                  <c:v>12.289</c:v>
                </c:pt>
                <c:pt idx="330">
                  <c:v>12.29</c:v>
                </c:pt>
                <c:pt idx="331">
                  <c:v>12.291</c:v>
                </c:pt>
                <c:pt idx="332">
                  <c:v>12.292999999999999</c:v>
                </c:pt>
                <c:pt idx="333">
                  <c:v>12.294</c:v>
                </c:pt>
                <c:pt idx="334">
                  <c:v>12.295999999999999</c:v>
                </c:pt>
                <c:pt idx="335">
                  <c:v>12.297000000000001</c:v>
                </c:pt>
                <c:pt idx="336">
                  <c:v>12.298</c:v>
                </c:pt>
                <c:pt idx="337">
                  <c:v>12.3</c:v>
                </c:pt>
                <c:pt idx="338">
                  <c:v>12.301</c:v>
                </c:pt>
                <c:pt idx="339">
                  <c:v>12.303000000000001</c:v>
                </c:pt>
                <c:pt idx="340">
                  <c:v>12.304</c:v>
                </c:pt>
                <c:pt idx="341">
                  <c:v>12.305</c:v>
                </c:pt>
                <c:pt idx="342">
                  <c:v>12.307</c:v>
                </c:pt>
                <c:pt idx="343">
                  <c:v>12.308</c:v>
                </c:pt>
                <c:pt idx="344">
                  <c:v>12.31</c:v>
                </c:pt>
                <c:pt idx="345">
                  <c:v>12.311</c:v>
                </c:pt>
                <c:pt idx="346">
                  <c:v>12.311999999999999</c:v>
                </c:pt>
                <c:pt idx="347">
                  <c:v>12.314</c:v>
                </c:pt>
                <c:pt idx="348">
                  <c:v>12.315</c:v>
                </c:pt>
                <c:pt idx="349">
                  <c:v>12.317</c:v>
                </c:pt>
                <c:pt idx="350">
                  <c:v>12.318</c:v>
                </c:pt>
                <c:pt idx="351">
                  <c:v>12.319000000000001</c:v>
                </c:pt>
                <c:pt idx="352">
                  <c:v>12.321</c:v>
                </c:pt>
                <c:pt idx="353">
                  <c:v>12.321999999999999</c:v>
                </c:pt>
                <c:pt idx="354">
                  <c:v>12.324</c:v>
                </c:pt>
                <c:pt idx="355">
                  <c:v>12.324999999999999</c:v>
                </c:pt>
                <c:pt idx="356">
                  <c:v>12.326000000000001</c:v>
                </c:pt>
                <c:pt idx="357">
                  <c:v>12.327999999999999</c:v>
                </c:pt>
                <c:pt idx="358">
                  <c:v>12.329000000000001</c:v>
                </c:pt>
                <c:pt idx="359">
                  <c:v>12.331</c:v>
                </c:pt>
                <c:pt idx="360">
                  <c:v>12.332000000000001</c:v>
                </c:pt>
                <c:pt idx="361">
                  <c:v>12.333</c:v>
                </c:pt>
                <c:pt idx="362">
                  <c:v>12.335000000000001</c:v>
                </c:pt>
                <c:pt idx="363">
                  <c:v>12.336</c:v>
                </c:pt>
                <c:pt idx="364">
                  <c:v>12.337</c:v>
                </c:pt>
                <c:pt idx="365">
                  <c:v>12.339</c:v>
                </c:pt>
                <c:pt idx="366">
                  <c:v>12.34</c:v>
                </c:pt>
                <c:pt idx="367">
                  <c:v>12.342000000000001</c:v>
                </c:pt>
                <c:pt idx="368">
                  <c:v>12.343</c:v>
                </c:pt>
                <c:pt idx="369">
                  <c:v>12.345000000000001</c:v>
                </c:pt>
                <c:pt idx="370">
                  <c:v>12.346</c:v>
                </c:pt>
                <c:pt idx="371">
                  <c:v>12.347</c:v>
                </c:pt>
                <c:pt idx="372">
                  <c:v>12.349</c:v>
                </c:pt>
                <c:pt idx="373">
                  <c:v>12.35</c:v>
                </c:pt>
                <c:pt idx="374">
                  <c:v>12.351000000000001</c:v>
                </c:pt>
                <c:pt idx="375">
                  <c:v>12.353</c:v>
                </c:pt>
                <c:pt idx="376">
                  <c:v>12.353999999999999</c:v>
                </c:pt>
                <c:pt idx="377">
                  <c:v>12.356</c:v>
                </c:pt>
                <c:pt idx="378">
                  <c:v>12.356999999999999</c:v>
                </c:pt>
                <c:pt idx="379">
                  <c:v>12.359</c:v>
                </c:pt>
                <c:pt idx="380">
                  <c:v>12.36</c:v>
                </c:pt>
                <c:pt idx="381">
                  <c:v>12.361000000000001</c:v>
                </c:pt>
                <c:pt idx="382">
                  <c:v>12.363</c:v>
                </c:pt>
                <c:pt idx="383">
                  <c:v>12.364000000000001</c:v>
                </c:pt>
                <c:pt idx="384">
                  <c:v>12.366</c:v>
                </c:pt>
                <c:pt idx="385">
                  <c:v>12.367000000000001</c:v>
                </c:pt>
                <c:pt idx="386">
                  <c:v>12.368</c:v>
                </c:pt>
                <c:pt idx="387">
                  <c:v>12.37</c:v>
                </c:pt>
                <c:pt idx="388">
                  <c:v>12.371</c:v>
                </c:pt>
                <c:pt idx="389">
                  <c:v>12.372999999999999</c:v>
                </c:pt>
                <c:pt idx="390">
                  <c:v>12.374000000000001</c:v>
                </c:pt>
                <c:pt idx="391">
                  <c:v>12.375</c:v>
                </c:pt>
                <c:pt idx="392">
                  <c:v>12.377000000000001</c:v>
                </c:pt>
                <c:pt idx="393">
                  <c:v>12.378</c:v>
                </c:pt>
                <c:pt idx="394">
                  <c:v>12.38</c:v>
                </c:pt>
                <c:pt idx="395">
                  <c:v>12.381</c:v>
                </c:pt>
                <c:pt idx="396">
                  <c:v>12.382999999999999</c:v>
                </c:pt>
                <c:pt idx="397">
                  <c:v>12.384</c:v>
                </c:pt>
                <c:pt idx="398">
                  <c:v>12.385</c:v>
                </c:pt>
                <c:pt idx="399">
                  <c:v>12.387</c:v>
                </c:pt>
                <c:pt idx="400">
                  <c:v>12.388</c:v>
                </c:pt>
                <c:pt idx="401">
                  <c:v>12.39</c:v>
                </c:pt>
                <c:pt idx="402">
                  <c:v>12.391</c:v>
                </c:pt>
                <c:pt idx="403">
                  <c:v>12.391999999999999</c:v>
                </c:pt>
                <c:pt idx="404">
                  <c:v>12.394</c:v>
                </c:pt>
                <c:pt idx="405">
                  <c:v>12.395</c:v>
                </c:pt>
                <c:pt idx="406">
                  <c:v>12.396000000000001</c:v>
                </c:pt>
                <c:pt idx="407">
                  <c:v>12.398</c:v>
                </c:pt>
                <c:pt idx="408">
                  <c:v>12.4</c:v>
                </c:pt>
                <c:pt idx="409">
                  <c:v>12.401</c:v>
                </c:pt>
                <c:pt idx="410">
                  <c:v>12.401999999999999</c:v>
                </c:pt>
                <c:pt idx="411">
                  <c:v>12.404</c:v>
                </c:pt>
                <c:pt idx="412">
                  <c:v>12.404999999999999</c:v>
                </c:pt>
                <c:pt idx="413">
                  <c:v>12.407</c:v>
                </c:pt>
                <c:pt idx="414">
                  <c:v>12.407999999999999</c:v>
                </c:pt>
                <c:pt idx="415">
                  <c:v>12.41</c:v>
                </c:pt>
                <c:pt idx="416">
                  <c:v>12.411</c:v>
                </c:pt>
                <c:pt idx="417">
                  <c:v>12.412000000000001</c:v>
                </c:pt>
                <c:pt idx="418">
                  <c:v>12.414</c:v>
                </c:pt>
                <c:pt idx="419">
                  <c:v>12.414999999999999</c:v>
                </c:pt>
                <c:pt idx="420">
                  <c:v>12.417</c:v>
                </c:pt>
                <c:pt idx="421">
                  <c:v>12.417999999999999</c:v>
                </c:pt>
                <c:pt idx="422">
                  <c:v>12.42</c:v>
                </c:pt>
                <c:pt idx="423">
                  <c:v>12.420999999999999</c:v>
                </c:pt>
                <c:pt idx="424">
                  <c:v>12.422000000000001</c:v>
                </c:pt>
                <c:pt idx="425">
                  <c:v>12.423999999999999</c:v>
                </c:pt>
                <c:pt idx="426">
                  <c:v>12.425000000000001</c:v>
                </c:pt>
                <c:pt idx="427">
                  <c:v>12.427</c:v>
                </c:pt>
                <c:pt idx="428">
                  <c:v>12.428000000000001</c:v>
                </c:pt>
                <c:pt idx="429">
                  <c:v>12.429</c:v>
                </c:pt>
                <c:pt idx="430">
                  <c:v>12.430999999999999</c:v>
                </c:pt>
                <c:pt idx="431">
                  <c:v>12.432</c:v>
                </c:pt>
                <c:pt idx="432">
                  <c:v>12.433999999999999</c:v>
                </c:pt>
                <c:pt idx="433">
                  <c:v>12.435</c:v>
                </c:pt>
                <c:pt idx="434">
                  <c:v>12.436999999999999</c:v>
                </c:pt>
                <c:pt idx="435">
                  <c:v>12.438000000000001</c:v>
                </c:pt>
                <c:pt idx="436">
                  <c:v>12.439</c:v>
                </c:pt>
                <c:pt idx="437">
                  <c:v>12.441000000000001</c:v>
                </c:pt>
                <c:pt idx="438">
                  <c:v>12.442</c:v>
                </c:pt>
                <c:pt idx="439">
                  <c:v>12.444000000000001</c:v>
                </c:pt>
                <c:pt idx="440">
                  <c:v>12.445</c:v>
                </c:pt>
                <c:pt idx="441">
                  <c:v>12.446</c:v>
                </c:pt>
                <c:pt idx="442">
                  <c:v>12.448</c:v>
                </c:pt>
                <c:pt idx="443">
                  <c:v>12.449</c:v>
                </c:pt>
                <c:pt idx="444">
                  <c:v>12.451000000000001</c:v>
                </c:pt>
                <c:pt idx="445">
                  <c:v>12.452</c:v>
                </c:pt>
                <c:pt idx="446">
                  <c:v>12.452999999999999</c:v>
                </c:pt>
                <c:pt idx="447">
                  <c:v>12.455</c:v>
                </c:pt>
                <c:pt idx="448">
                  <c:v>12.456</c:v>
                </c:pt>
                <c:pt idx="449">
                  <c:v>12.457000000000001</c:v>
                </c:pt>
                <c:pt idx="450">
                  <c:v>12.459</c:v>
                </c:pt>
                <c:pt idx="451">
                  <c:v>12.46</c:v>
                </c:pt>
                <c:pt idx="452">
                  <c:v>12.462</c:v>
                </c:pt>
                <c:pt idx="453">
                  <c:v>12.462999999999999</c:v>
                </c:pt>
                <c:pt idx="454">
                  <c:v>12.464</c:v>
                </c:pt>
                <c:pt idx="455">
                  <c:v>12.465999999999999</c:v>
                </c:pt>
                <c:pt idx="456">
                  <c:v>12.467000000000001</c:v>
                </c:pt>
                <c:pt idx="457">
                  <c:v>12.468999999999999</c:v>
                </c:pt>
                <c:pt idx="458">
                  <c:v>12.47</c:v>
                </c:pt>
                <c:pt idx="459">
                  <c:v>12.471</c:v>
                </c:pt>
                <c:pt idx="460">
                  <c:v>12.473000000000001</c:v>
                </c:pt>
                <c:pt idx="461">
                  <c:v>12.474</c:v>
                </c:pt>
                <c:pt idx="462">
                  <c:v>12.476000000000001</c:v>
                </c:pt>
                <c:pt idx="463">
                  <c:v>12.477</c:v>
                </c:pt>
                <c:pt idx="464">
                  <c:v>12.478</c:v>
                </c:pt>
                <c:pt idx="465">
                  <c:v>12.48</c:v>
                </c:pt>
                <c:pt idx="466">
                  <c:v>12.481</c:v>
                </c:pt>
                <c:pt idx="467">
                  <c:v>12.481999999999999</c:v>
                </c:pt>
                <c:pt idx="468">
                  <c:v>12.484</c:v>
                </c:pt>
                <c:pt idx="469">
                  <c:v>12.484999999999999</c:v>
                </c:pt>
                <c:pt idx="470">
                  <c:v>12.487</c:v>
                </c:pt>
                <c:pt idx="471">
                  <c:v>12.488</c:v>
                </c:pt>
                <c:pt idx="472">
                  <c:v>12.489000000000001</c:v>
                </c:pt>
                <c:pt idx="473">
                  <c:v>12.491</c:v>
                </c:pt>
                <c:pt idx="474">
                  <c:v>12.492000000000001</c:v>
                </c:pt>
                <c:pt idx="475">
                  <c:v>12.493</c:v>
                </c:pt>
                <c:pt idx="476">
                  <c:v>12.494999999999999</c:v>
                </c:pt>
                <c:pt idx="477">
                  <c:v>12.496</c:v>
                </c:pt>
                <c:pt idx="478">
                  <c:v>12.497999999999999</c:v>
                </c:pt>
                <c:pt idx="479">
                  <c:v>12.499000000000001</c:v>
                </c:pt>
                <c:pt idx="480">
                  <c:v>12.5</c:v>
                </c:pt>
                <c:pt idx="481">
                  <c:v>12.502000000000001</c:v>
                </c:pt>
                <c:pt idx="482">
                  <c:v>12.503</c:v>
                </c:pt>
                <c:pt idx="483">
                  <c:v>12.504</c:v>
                </c:pt>
                <c:pt idx="484">
                  <c:v>12.506</c:v>
                </c:pt>
                <c:pt idx="485">
                  <c:v>12.507</c:v>
                </c:pt>
                <c:pt idx="486">
                  <c:v>12.507999999999999</c:v>
                </c:pt>
                <c:pt idx="487">
                  <c:v>12.51</c:v>
                </c:pt>
                <c:pt idx="488">
                  <c:v>12.510999999999999</c:v>
                </c:pt>
                <c:pt idx="489">
                  <c:v>12.513</c:v>
                </c:pt>
                <c:pt idx="490">
                  <c:v>12.513999999999999</c:v>
                </c:pt>
                <c:pt idx="491">
                  <c:v>12.515000000000001</c:v>
                </c:pt>
                <c:pt idx="492">
                  <c:v>12.516999999999999</c:v>
                </c:pt>
                <c:pt idx="493">
                  <c:v>12.518000000000001</c:v>
                </c:pt>
                <c:pt idx="494">
                  <c:v>12.519</c:v>
                </c:pt>
                <c:pt idx="495">
                  <c:v>12.521000000000001</c:v>
                </c:pt>
                <c:pt idx="496">
                  <c:v>12.522</c:v>
                </c:pt>
                <c:pt idx="497">
                  <c:v>12.523999999999999</c:v>
                </c:pt>
                <c:pt idx="498">
                  <c:v>12.525</c:v>
                </c:pt>
                <c:pt idx="499">
                  <c:v>12.526</c:v>
                </c:pt>
                <c:pt idx="500">
                  <c:v>12.528</c:v>
                </c:pt>
                <c:pt idx="501">
                  <c:v>12.529</c:v>
                </c:pt>
                <c:pt idx="502">
                  <c:v>12.531000000000001</c:v>
                </c:pt>
                <c:pt idx="503">
                  <c:v>12.532</c:v>
                </c:pt>
                <c:pt idx="504">
                  <c:v>12.532999999999999</c:v>
                </c:pt>
                <c:pt idx="505">
                  <c:v>12.535</c:v>
                </c:pt>
                <c:pt idx="506">
                  <c:v>12.536</c:v>
                </c:pt>
                <c:pt idx="507">
                  <c:v>12.538</c:v>
                </c:pt>
                <c:pt idx="508">
                  <c:v>12.539</c:v>
                </c:pt>
                <c:pt idx="509">
                  <c:v>12.54</c:v>
                </c:pt>
                <c:pt idx="510">
                  <c:v>12.542</c:v>
                </c:pt>
                <c:pt idx="511">
                  <c:v>12.542999999999999</c:v>
                </c:pt>
                <c:pt idx="512">
                  <c:v>12.545</c:v>
                </c:pt>
                <c:pt idx="513">
                  <c:v>12.545999999999999</c:v>
                </c:pt>
                <c:pt idx="514">
                  <c:v>12.547000000000001</c:v>
                </c:pt>
                <c:pt idx="515">
                  <c:v>12.548999999999999</c:v>
                </c:pt>
                <c:pt idx="516">
                  <c:v>12.551</c:v>
                </c:pt>
                <c:pt idx="517">
                  <c:v>12.552</c:v>
                </c:pt>
                <c:pt idx="518">
                  <c:v>12.553000000000001</c:v>
                </c:pt>
                <c:pt idx="519">
                  <c:v>12.555</c:v>
                </c:pt>
                <c:pt idx="520">
                  <c:v>12.555999999999999</c:v>
                </c:pt>
                <c:pt idx="521">
                  <c:v>12.557</c:v>
                </c:pt>
                <c:pt idx="522">
                  <c:v>12.558999999999999</c:v>
                </c:pt>
                <c:pt idx="523">
                  <c:v>12.56</c:v>
                </c:pt>
                <c:pt idx="524">
                  <c:v>12.561999999999999</c:v>
                </c:pt>
                <c:pt idx="525">
                  <c:v>12.563000000000001</c:v>
                </c:pt>
                <c:pt idx="526">
                  <c:v>12.564</c:v>
                </c:pt>
                <c:pt idx="527">
                  <c:v>12.566000000000001</c:v>
                </c:pt>
                <c:pt idx="528">
                  <c:v>12.567</c:v>
                </c:pt>
                <c:pt idx="529">
                  <c:v>12.569000000000001</c:v>
                </c:pt>
                <c:pt idx="530">
                  <c:v>12.57</c:v>
                </c:pt>
                <c:pt idx="531">
                  <c:v>12.571999999999999</c:v>
                </c:pt>
                <c:pt idx="532">
                  <c:v>12.573</c:v>
                </c:pt>
                <c:pt idx="533">
                  <c:v>12.574</c:v>
                </c:pt>
                <c:pt idx="534">
                  <c:v>12.576000000000001</c:v>
                </c:pt>
                <c:pt idx="535">
                  <c:v>12.577</c:v>
                </c:pt>
                <c:pt idx="536">
                  <c:v>12.577999999999999</c:v>
                </c:pt>
                <c:pt idx="537">
                  <c:v>12.58</c:v>
                </c:pt>
                <c:pt idx="538">
                  <c:v>12.581</c:v>
                </c:pt>
                <c:pt idx="539">
                  <c:v>12.583</c:v>
                </c:pt>
                <c:pt idx="540">
                  <c:v>12.584</c:v>
                </c:pt>
                <c:pt idx="541">
                  <c:v>12.586</c:v>
                </c:pt>
                <c:pt idx="542">
                  <c:v>12.587</c:v>
                </c:pt>
                <c:pt idx="543">
                  <c:v>12.587999999999999</c:v>
                </c:pt>
                <c:pt idx="544">
                  <c:v>12.59</c:v>
                </c:pt>
                <c:pt idx="545">
                  <c:v>12.590999999999999</c:v>
                </c:pt>
                <c:pt idx="546">
                  <c:v>12.593</c:v>
                </c:pt>
                <c:pt idx="547">
                  <c:v>12.593999999999999</c:v>
                </c:pt>
                <c:pt idx="548">
                  <c:v>12.596</c:v>
                </c:pt>
                <c:pt idx="549">
                  <c:v>12.597</c:v>
                </c:pt>
                <c:pt idx="550">
                  <c:v>12.598000000000001</c:v>
                </c:pt>
                <c:pt idx="551">
                  <c:v>12.6</c:v>
                </c:pt>
                <c:pt idx="552">
                  <c:v>12.601000000000001</c:v>
                </c:pt>
                <c:pt idx="553">
                  <c:v>12.603</c:v>
                </c:pt>
                <c:pt idx="554">
                  <c:v>12.603999999999999</c:v>
                </c:pt>
                <c:pt idx="555">
                  <c:v>12.606</c:v>
                </c:pt>
                <c:pt idx="556">
                  <c:v>12.606999999999999</c:v>
                </c:pt>
                <c:pt idx="557">
                  <c:v>12.609</c:v>
                </c:pt>
                <c:pt idx="558">
                  <c:v>12.61</c:v>
                </c:pt>
                <c:pt idx="559">
                  <c:v>12.611000000000001</c:v>
                </c:pt>
                <c:pt idx="560">
                  <c:v>12.613</c:v>
                </c:pt>
                <c:pt idx="561">
                  <c:v>12.614000000000001</c:v>
                </c:pt>
                <c:pt idx="562">
                  <c:v>12.615</c:v>
                </c:pt>
                <c:pt idx="563">
                  <c:v>12.617000000000001</c:v>
                </c:pt>
                <c:pt idx="564">
                  <c:v>12.618</c:v>
                </c:pt>
                <c:pt idx="565">
                  <c:v>12.62</c:v>
                </c:pt>
                <c:pt idx="566">
                  <c:v>12.621</c:v>
                </c:pt>
                <c:pt idx="567">
                  <c:v>12.622</c:v>
                </c:pt>
                <c:pt idx="568">
                  <c:v>12.624000000000001</c:v>
                </c:pt>
                <c:pt idx="569">
                  <c:v>12.625</c:v>
                </c:pt>
                <c:pt idx="570">
                  <c:v>12.627000000000001</c:v>
                </c:pt>
                <c:pt idx="571">
                  <c:v>12.628</c:v>
                </c:pt>
                <c:pt idx="572">
                  <c:v>12.63</c:v>
                </c:pt>
                <c:pt idx="573">
                  <c:v>12.631</c:v>
                </c:pt>
                <c:pt idx="574">
                  <c:v>12.632</c:v>
                </c:pt>
                <c:pt idx="575">
                  <c:v>12.634</c:v>
                </c:pt>
                <c:pt idx="576">
                  <c:v>12.635</c:v>
                </c:pt>
                <c:pt idx="577">
                  <c:v>12.637</c:v>
                </c:pt>
                <c:pt idx="578">
                  <c:v>12.638</c:v>
                </c:pt>
                <c:pt idx="579">
                  <c:v>12.638999999999999</c:v>
                </c:pt>
                <c:pt idx="580">
                  <c:v>12.641</c:v>
                </c:pt>
                <c:pt idx="581">
                  <c:v>12.641999999999999</c:v>
                </c:pt>
                <c:pt idx="582">
                  <c:v>12.644</c:v>
                </c:pt>
                <c:pt idx="583">
                  <c:v>12.645</c:v>
                </c:pt>
                <c:pt idx="584">
                  <c:v>12.646000000000001</c:v>
                </c:pt>
                <c:pt idx="585">
                  <c:v>12.648</c:v>
                </c:pt>
                <c:pt idx="586">
                  <c:v>12.648999999999999</c:v>
                </c:pt>
                <c:pt idx="587">
                  <c:v>12.65</c:v>
                </c:pt>
                <c:pt idx="588">
                  <c:v>12.651999999999999</c:v>
                </c:pt>
                <c:pt idx="589">
                  <c:v>12.653</c:v>
                </c:pt>
                <c:pt idx="590">
                  <c:v>12.654999999999999</c:v>
                </c:pt>
                <c:pt idx="591">
                  <c:v>12.656000000000001</c:v>
                </c:pt>
                <c:pt idx="592">
                  <c:v>12.657999999999999</c:v>
                </c:pt>
                <c:pt idx="593">
                  <c:v>12.659000000000001</c:v>
                </c:pt>
                <c:pt idx="594">
                  <c:v>12.661</c:v>
                </c:pt>
                <c:pt idx="595">
                  <c:v>12.662000000000001</c:v>
                </c:pt>
                <c:pt idx="596">
                  <c:v>12.664</c:v>
                </c:pt>
                <c:pt idx="597">
                  <c:v>12.664999999999999</c:v>
                </c:pt>
                <c:pt idx="598">
                  <c:v>12.667</c:v>
                </c:pt>
                <c:pt idx="599">
                  <c:v>12.667999999999999</c:v>
                </c:pt>
                <c:pt idx="600">
                  <c:v>12.67</c:v>
                </c:pt>
                <c:pt idx="601">
                  <c:v>12.670999999999999</c:v>
                </c:pt>
                <c:pt idx="602">
                  <c:v>12.673</c:v>
                </c:pt>
                <c:pt idx="603">
                  <c:v>12.673999999999999</c:v>
                </c:pt>
                <c:pt idx="604">
                  <c:v>12.676</c:v>
                </c:pt>
                <c:pt idx="605">
                  <c:v>12.677</c:v>
                </c:pt>
                <c:pt idx="606">
                  <c:v>12.679</c:v>
                </c:pt>
                <c:pt idx="607">
                  <c:v>12.68</c:v>
                </c:pt>
                <c:pt idx="608">
                  <c:v>12.680999999999999</c:v>
                </c:pt>
                <c:pt idx="609">
                  <c:v>12.683</c:v>
                </c:pt>
                <c:pt idx="610">
                  <c:v>12.683999999999999</c:v>
                </c:pt>
                <c:pt idx="611">
                  <c:v>12.686</c:v>
                </c:pt>
                <c:pt idx="612">
                  <c:v>12.686999999999999</c:v>
                </c:pt>
                <c:pt idx="613">
                  <c:v>12.689</c:v>
                </c:pt>
                <c:pt idx="614">
                  <c:v>12.69</c:v>
                </c:pt>
                <c:pt idx="615">
                  <c:v>12.692</c:v>
                </c:pt>
                <c:pt idx="616">
                  <c:v>12.693</c:v>
                </c:pt>
                <c:pt idx="617">
                  <c:v>12.695</c:v>
                </c:pt>
                <c:pt idx="618">
                  <c:v>12.696</c:v>
                </c:pt>
                <c:pt idx="619">
                  <c:v>12.698</c:v>
                </c:pt>
                <c:pt idx="620">
                  <c:v>12.699</c:v>
                </c:pt>
                <c:pt idx="621">
                  <c:v>12.701000000000001</c:v>
                </c:pt>
                <c:pt idx="622">
                  <c:v>12.702</c:v>
                </c:pt>
                <c:pt idx="623">
                  <c:v>12.702999999999999</c:v>
                </c:pt>
                <c:pt idx="624">
                  <c:v>12.705</c:v>
                </c:pt>
                <c:pt idx="625">
                  <c:v>12.706</c:v>
                </c:pt>
                <c:pt idx="626">
                  <c:v>12.708</c:v>
                </c:pt>
                <c:pt idx="627">
                  <c:v>12.709</c:v>
                </c:pt>
                <c:pt idx="628">
                  <c:v>12.71</c:v>
                </c:pt>
                <c:pt idx="629">
                  <c:v>12.712</c:v>
                </c:pt>
                <c:pt idx="630">
                  <c:v>12.712999999999999</c:v>
                </c:pt>
                <c:pt idx="631">
                  <c:v>12.715</c:v>
                </c:pt>
                <c:pt idx="632">
                  <c:v>12.715999999999999</c:v>
                </c:pt>
                <c:pt idx="633">
                  <c:v>12.717000000000001</c:v>
                </c:pt>
                <c:pt idx="634">
                  <c:v>12.718999999999999</c:v>
                </c:pt>
                <c:pt idx="635">
                  <c:v>12.72</c:v>
                </c:pt>
                <c:pt idx="636">
                  <c:v>12.722</c:v>
                </c:pt>
                <c:pt idx="637">
                  <c:v>12.723000000000001</c:v>
                </c:pt>
                <c:pt idx="638">
                  <c:v>12.725</c:v>
                </c:pt>
                <c:pt idx="639">
                  <c:v>12.726000000000001</c:v>
                </c:pt>
                <c:pt idx="640">
                  <c:v>12.727</c:v>
                </c:pt>
                <c:pt idx="641">
                  <c:v>12.728999999999999</c:v>
                </c:pt>
                <c:pt idx="642">
                  <c:v>12.73</c:v>
                </c:pt>
                <c:pt idx="643">
                  <c:v>12.731999999999999</c:v>
                </c:pt>
                <c:pt idx="644">
                  <c:v>12.733000000000001</c:v>
                </c:pt>
                <c:pt idx="645">
                  <c:v>12.734</c:v>
                </c:pt>
                <c:pt idx="646">
                  <c:v>12.736000000000001</c:v>
                </c:pt>
                <c:pt idx="647">
                  <c:v>12.737</c:v>
                </c:pt>
                <c:pt idx="648">
                  <c:v>12.739000000000001</c:v>
                </c:pt>
                <c:pt idx="649">
                  <c:v>12.74</c:v>
                </c:pt>
                <c:pt idx="650">
                  <c:v>12.741</c:v>
                </c:pt>
                <c:pt idx="651">
                  <c:v>12.743</c:v>
                </c:pt>
                <c:pt idx="652">
                  <c:v>12.744</c:v>
                </c:pt>
                <c:pt idx="653">
                  <c:v>12.744999999999999</c:v>
                </c:pt>
                <c:pt idx="654">
                  <c:v>12.747</c:v>
                </c:pt>
                <c:pt idx="655">
                  <c:v>12.747999999999999</c:v>
                </c:pt>
                <c:pt idx="656">
                  <c:v>12.75</c:v>
                </c:pt>
                <c:pt idx="657">
                  <c:v>12.750999999999999</c:v>
                </c:pt>
                <c:pt idx="658">
                  <c:v>12.752000000000001</c:v>
                </c:pt>
                <c:pt idx="659">
                  <c:v>12.754</c:v>
                </c:pt>
                <c:pt idx="660">
                  <c:v>12.755000000000001</c:v>
                </c:pt>
                <c:pt idx="661">
                  <c:v>12.757</c:v>
                </c:pt>
                <c:pt idx="662">
                  <c:v>12.757999999999999</c:v>
                </c:pt>
                <c:pt idx="663">
                  <c:v>12.759</c:v>
                </c:pt>
                <c:pt idx="664">
                  <c:v>12.760999999999999</c:v>
                </c:pt>
                <c:pt idx="665">
                  <c:v>12.762</c:v>
                </c:pt>
                <c:pt idx="666">
                  <c:v>12.763999999999999</c:v>
                </c:pt>
                <c:pt idx="667">
                  <c:v>12.765000000000001</c:v>
                </c:pt>
                <c:pt idx="668">
                  <c:v>12.766</c:v>
                </c:pt>
                <c:pt idx="669">
                  <c:v>12.768000000000001</c:v>
                </c:pt>
                <c:pt idx="670">
                  <c:v>12.769</c:v>
                </c:pt>
                <c:pt idx="671">
                  <c:v>12.771000000000001</c:v>
                </c:pt>
                <c:pt idx="672">
                  <c:v>12.772</c:v>
                </c:pt>
                <c:pt idx="673">
                  <c:v>12.773</c:v>
                </c:pt>
                <c:pt idx="674">
                  <c:v>12.775</c:v>
                </c:pt>
                <c:pt idx="675">
                  <c:v>12.776</c:v>
                </c:pt>
                <c:pt idx="676">
                  <c:v>12.778</c:v>
                </c:pt>
                <c:pt idx="677">
                  <c:v>12.779</c:v>
                </c:pt>
                <c:pt idx="678">
                  <c:v>12.78</c:v>
                </c:pt>
                <c:pt idx="679">
                  <c:v>12.782</c:v>
                </c:pt>
                <c:pt idx="680">
                  <c:v>12.782999999999999</c:v>
                </c:pt>
                <c:pt idx="681">
                  <c:v>12.785</c:v>
                </c:pt>
                <c:pt idx="682">
                  <c:v>12.786</c:v>
                </c:pt>
                <c:pt idx="683">
                  <c:v>12.787000000000001</c:v>
                </c:pt>
                <c:pt idx="684">
                  <c:v>12.789</c:v>
                </c:pt>
                <c:pt idx="685">
                  <c:v>12.79</c:v>
                </c:pt>
                <c:pt idx="686">
                  <c:v>12.792</c:v>
                </c:pt>
                <c:pt idx="687">
                  <c:v>12.792999999999999</c:v>
                </c:pt>
                <c:pt idx="688">
                  <c:v>12.794</c:v>
                </c:pt>
                <c:pt idx="689">
                  <c:v>12.795999999999999</c:v>
                </c:pt>
                <c:pt idx="690">
                  <c:v>12.797000000000001</c:v>
                </c:pt>
                <c:pt idx="691">
                  <c:v>12.798</c:v>
                </c:pt>
                <c:pt idx="692">
                  <c:v>12.8</c:v>
                </c:pt>
                <c:pt idx="693">
                  <c:v>12.801</c:v>
                </c:pt>
                <c:pt idx="694">
                  <c:v>12.803000000000001</c:v>
                </c:pt>
                <c:pt idx="695">
                  <c:v>12.804</c:v>
                </c:pt>
                <c:pt idx="696">
                  <c:v>12.805</c:v>
                </c:pt>
                <c:pt idx="697">
                  <c:v>12.807</c:v>
                </c:pt>
                <c:pt idx="698">
                  <c:v>12.808</c:v>
                </c:pt>
                <c:pt idx="699">
                  <c:v>12.808999999999999</c:v>
                </c:pt>
                <c:pt idx="700">
                  <c:v>12.811</c:v>
                </c:pt>
                <c:pt idx="701">
                  <c:v>12.811999999999999</c:v>
                </c:pt>
                <c:pt idx="702">
                  <c:v>12.813000000000001</c:v>
                </c:pt>
                <c:pt idx="703">
                  <c:v>12.815</c:v>
                </c:pt>
                <c:pt idx="704">
                  <c:v>12.816000000000001</c:v>
                </c:pt>
                <c:pt idx="705">
                  <c:v>12.818</c:v>
                </c:pt>
                <c:pt idx="706">
                  <c:v>12.819000000000001</c:v>
                </c:pt>
                <c:pt idx="707">
                  <c:v>12.821</c:v>
                </c:pt>
                <c:pt idx="708">
                  <c:v>12.821999999999999</c:v>
                </c:pt>
                <c:pt idx="709">
                  <c:v>12.823</c:v>
                </c:pt>
                <c:pt idx="710">
                  <c:v>12.824999999999999</c:v>
                </c:pt>
                <c:pt idx="711">
                  <c:v>12.826000000000001</c:v>
                </c:pt>
                <c:pt idx="712">
                  <c:v>12.827</c:v>
                </c:pt>
                <c:pt idx="713">
                  <c:v>12.829000000000001</c:v>
                </c:pt>
                <c:pt idx="714">
                  <c:v>12.83</c:v>
                </c:pt>
                <c:pt idx="715">
                  <c:v>12.832000000000001</c:v>
                </c:pt>
                <c:pt idx="716">
                  <c:v>12.833</c:v>
                </c:pt>
                <c:pt idx="717">
                  <c:v>12.834</c:v>
                </c:pt>
                <c:pt idx="718">
                  <c:v>12.836</c:v>
                </c:pt>
                <c:pt idx="719">
                  <c:v>12.837</c:v>
                </c:pt>
                <c:pt idx="720">
                  <c:v>12.839</c:v>
                </c:pt>
                <c:pt idx="721">
                  <c:v>12.84</c:v>
                </c:pt>
                <c:pt idx="722">
                  <c:v>12.840999999999999</c:v>
                </c:pt>
                <c:pt idx="723">
                  <c:v>12.843</c:v>
                </c:pt>
                <c:pt idx="724">
                  <c:v>12.843999999999999</c:v>
                </c:pt>
                <c:pt idx="725">
                  <c:v>12.846</c:v>
                </c:pt>
                <c:pt idx="726">
                  <c:v>12.847</c:v>
                </c:pt>
                <c:pt idx="727">
                  <c:v>12.848000000000001</c:v>
                </c:pt>
                <c:pt idx="728">
                  <c:v>12.85</c:v>
                </c:pt>
                <c:pt idx="729">
                  <c:v>12.851000000000001</c:v>
                </c:pt>
                <c:pt idx="730">
                  <c:v>12.853</c:v>
                </c:pt>
                <c:pt idx="731">
                  <c:v>12.853999999999999</c:v>
                </c:pt>
                <c:pt idx="732">
                  <c:v>12.855</c:v>
                </c:pt>
                <c:pt idx="733">
                  <c:v>12.856999999999999</c:v>
                </c:pt>
                <c:pt idx="734">
                  <c:v>12.858000000000001</c:v>
                </c:pt>
                <c:pt idx="735">
                  <c:v>12.86</c:v>
                </c:pt>
                <c:pt idx="736">
                  <c:v>12.861000000000001</c:v>
                </c:pt>
                <c:pt idx="737">
                  <c:v>12.862</c:v>
                </c:pt>
                <c:pt idx="738">
                  <c:v>12.864000000000001</c:v>
                </c:pt>
                <c:pt idx="739">
                  <c:v>12.865</c:v>
                </c:pt>
                <c:pt idx="740">
                  <c:v>12.867000000000001</c:v>
                </c:pt>
                <c:pt idx="741">
                  <c:v>12.868</c:v>
                </c:pt>
                <c:pt idx="742">
                  <c:v>12.87</c:v>
                </c:pt>
                <c:pt idx="743">
                  <c:v>12.871</c:v>
                </c:pt>
                <c:pt idx="744">
                  <c:v>12.872</c:v>
                </c:pt>
                <c:pt idx="745">
                  <c:v>12.874000000000001</c:v>
                </c:pt>
                <c:pt idx="746">
                  <c:v>12.875</c:v>
                </c:pt>
                <c:pt idx="747">
                  <c:v>12.877000000000001</c:v>
                </c:pt>
                <c:pt idx="748">
                  <c:v>12.878</c:v>
                </c:pt>
                <c:pt idx="749">
                  <c:v>12.88</c:v>
                </c:pt>
                <c:pt idx="750">
                  <c:v>12.881</c:v>
                </c:pt>
                <c:pt idx="751">
                  <c:v>12.882</c:v>
                </c:pt>
                <c:pt idx="752">
                  <c:v>12.884</c:v>
                </c:pt>
                <c:pt idx="753">
                  <c:v>12.885</c:v>
                </c:pt>
                <c:pt idx="754">
                  <c:v>12.887</c:v>
                </c:pt>
                <c:pt idx="755">
                  <c:v>12.888</c:v>
                </c:pt>
                <c:pt idx="756">
                  <c:v>12.89</c:v>
                </c:pt>
                <c:pt idx="757">
                  <c:v>12.891</c:v>
                </c:pt>
                <c:pt idx="758">
                  <c:v>12.891999999999999</c:v>
                </c:pt>
                <c:pt idx="759">
                  <c:v>12.894</c:v>
                </c:pt>
                <c:pt idx="760">
                  <c:v>12.895</c:v>
                </c:pt>
                <c:pt idx="761">
                  <c:v>12.897</c:v>
                </c:pt>
                <c:pt idx="762">
                  <c:v>12.898</c:v>
                </c:pt>
                <c:pt idx="763">
                  <c:v>12.898999999999999</c:v>
                </c:pt>
                <c:pt idx="764">
                  <c:v>12.901</c:v>
                </c:pt>
                <c:pt idx="765">
                  <c:v>12.901999999999999</c:v>
                </c:pt>
                <c:pt idx="766">
                  <c:v>12.904</c:v>
                </c:pt>
                <c:pt idx="767">
                  <c:v>12.904999999999999</c:v>
                </c:pt>
                <c:pt idx="768">
                  <c:v>12.906000000000001</c:v>
                </c:pt>
                <c:pt idx="769">
                  <c:v>12.907999999999999</c:v>
                </c:pt>
                <c:pt idx="770">
                  <c:v>12.909000000000001</c:v>
                </c:pt>
                <c:pt idx="771">
                  <c:v>12.911</c:v>
                </c:pt>
                <c:pt idx="772">
                  <c:v>12.912000000000001</c:v>
                </c:pt>
                <c:pt idx="773">
                  <c:v>12.913</c:v>
                </c:pt>
                <c:pt idx="774">
                  <c:v>12.914999999999999</c:v>
                </c:pt>
                <c:pt idx="775">
                  <c:v>12.916</c:v>
                </c:pt>
                <c:pt idx="776">
                  <c:v>12.917999999999999</c:v>
                </c:pt>
                <c:pt idx="777">
                  <c:v>12.919</c:v>
                </c:pt>
                <c:pt idx="778">
                  <c:v>12.92</c:v>
                </c:pt>
                <c:pt idx="779">
                  <c:v>12.922000000000001</c:v>
                </c:pt>
                <c:pt idx="780">
                  <c:v>12.923</c:v>
                </c:pt>
                <c:pt idx="781">
                  <c:v>12.925000000000001</c:v>
                </c:pt>
                <c:pt idx="782">
                  <c:v>12.926</c:v>
                </c:pt>
                <c:pt idx="783">
                  <c:v>12.927</c:v>
                </c:pt>
                <c:pt idx="784">
                  <c:v>12.929</c:v>
                </c:pt>
                <c:pt idx="785">
                  <c:v>12.93</c:v>
                </c:pt>
                <c:pt idx="786">
                  <c:v>12.932</c:v>
                </c:pt>
                <c:pt idx="787">
                  <c:v>12.933</c:v>
                </c:pt>
                <c:pt idx="788">
                  <c:v>12.933999999999999</c:v>
                </c:pt>
                <c:pt idx="789">
                  <c:v>12.936</c:v>
                </c:pt>
                <c:pt idx="790">
                  <c:v>12.936999999999999</c:v>
                </c:pt>
                <c:pt idx="791">
                  <c:v>12.939</c:v>
                </c:pt>
                <c:pt idx="792">
                  <c:v>12.94</c:v>
                </c:pt>
                <c:pt idx="793">
                  <c:v>12.941000000000001</c:v>
                </c:pt>
                <c:pt idx="794">
                  <c:v>12.943</c:v>
                </c:pt>
                <c:pt idx="795">
                  <c:v>12.944000000000001</c:v>
                </c:pt>
                <c:pt idx="796">
                  <c:v>12.946</c:v>
                </c:pt>
                <c:pt idx="797">
                  <c:v>12.946999999999999</c:v>
                </c:pt>
                <c:pt idx="798">
                  <c:v>12.948</c:v>
                </c:pt>
                <c:pt idx="799">
                  <c:v>12.95</c:v>
                </c:pt>
                <c:pt idx="800">
                  <c:v>12.951000000000001</c:v>
                </c:pt>
                <c:pt idx="801">
                  <c:v>12.952999999999999</c:v>
                </c:pt>
                <c:pt idx="802">
                  <c:v>12.954000000000001</c:v>
                </c:pt>
                <c:pt idx="803">
                  <c:v>12.956</c:v>
                </c:pt>
                <c:pt idx="804">
                  <c:v>12.957000000000001</c:v>
                </c:pt>
                <c:pt idx="805">
                  <c:v>12.958</c:v>
                </c:pt>
                <c:pt idx="806">
                  <c:v>12.96</c:v>
                </c:pt>
                <c:pt idx="807">
                  <c:v>12.961</c:v>
                </c:pt>
                <c:pt idx="808">
                  <c:v>12.962999999999999</c:v>
                </c:pt>
                <c:pt idx="809">
                  <c:v>12.964</c:v>
                </c:pt>
                <c:pt idx="810">
                  <c:v>12.965</c:v>
                </c:pt>
                <c:pt idx="811">
                  <c:v>12.967000000000001</c:v>
                </c:pt>
                <c:pt idx="812">
                  <c:v>12.968</c:v>
                </c:pt>
                <c:pt idx="813">
                  <c:v>12.968999999999999</c:v>
                </c:pt>
                <c:pt idx="814">
                  <c:v>12.971</c:v>
                </c:pt>
                <c:pt idx="815">
                  <c:v>12.972</c:v>
                </c:pt>
                <c:pt idx="816">
                  <c:v>12.974</c:v>
                </c:pt>
                <c:pt idx="817">
                  <c:v>12.975</c:v>
                </c:pt>
                <c:pt idx="818">
                  <c:v>12.976000000000001</c:v>
                </c:pt>
                <c:pt idx="819">
                  <c:v>12.977</c:v>
                </c:pt>
                <c:pt idx="820">
                  <c:v>12.978999999999999</c:v>
                </c:pt>
                <c:pt idx="821">
                  <c:v>12.98</c:v>
                </c:pt>
                <c:pt idx="822">
                  <c:v>12.981999999999999</c:v>
                </c:pt>
                <c:pt idx="823">
                  <c:v>12.983000000000001</c:v>
                </c:pt>
                <c:pt idx="824">
                  <c:v>12.984</c:v>
                </c:pt>
                <c:pt idx="825">
                  <c:v>12.986000000000001</c:v>
                </c:pt>
                <c:pt idx="826">
                  <c:v>12.987</c:v>
                </c:pt>
                <c:pt idx="827">
                  <c:v>12.989000000000001</c:v>
                </c:pt>
                <c:pt idx="828">
                  <c:v>12.99</c:v>
                </c:pt>
                <c:pt idx="829">
                  <c:v>12.991</c:v>
                </c:pt>
                <c:pt idx="830">
                  <c:v>12.993</c:v>
                </c:pt>
                <c:pt idx="831">
                  <c:v>12.994</c:v>
                </c:pt>
                <c:pt idx="832">
                  <c:v>12.994999999999999</c:v>
                </c:pt>
                <c:pt idx="833">
                  <c:v>12.997</c:v>
                </c:pt>
                <c:pt idx="834">
                  <c:v>12.997999999999999</c:v>
                </c:pt>
                <c:pt idx="835">
                  <c:v>13</c:v>
                </c:pt>
                <c:pt idx="836">
                  <c:v>13.000999999999999</c:v>
                </c:pt>
                <c:pt idx="837">
                  <c:v>13.002000000000001</c:v>
                </c:pt>
                <c:pt idx="838">
                  <c:v>13.004</c:v>
                </c:pt>
                <c:pt idx="839">
                  <c:v>13.005000000000001</c:v>
                </c:pt>
                <c:pt idx="840">
                  <c:v>13.007</c:v>
                </c:pt>
                <c:pt idx="841">
                  <c:v>13.007999999999999</c:v>
                </c:pt>
                <c:pt idx="842">
                  <c:v>13.009</c:v>
                </c:pt>
                <c:pt idx="843">
                  <c:v>13.010999999999999</c:v>
                </c:pt>
                <c:pt idx="844">
                  <c:v>13.012</c:v>
                </c:pt>
                <c:pt idx="845">
                  <c:v>13.013999999999999</c:v>
                </c:pt>
                <c:pt idx="846">
                  <c:v>13.015000000000001</c:v>
                </c:pt>
                <c:pt idx="847">
                  <c:v>13.016</c:v>
                </c:pt>
                <c:pt idx="848">
                  <c:v>13.018000000000001</c:v>
                </c:pt>
                <c:pt idx="849">
                  <c:v>13.019</c:v>
                </c:pt>
                <c:pt idx="850">
                  <c:v>13.02</c:v>
                </c:pt>
                <c:pt idx="851">
                  <c:v>13.022</c:v>
                </c:pt>
                <c:pt idx="852">
                  <c:v>13.023</c:v>
                </c:pt>
                <c:pt idx="853">
                  <c:v>13.025</c:v>
                </c:pt>
                <c:pt idx="854">
                  <c:v>13.026</c:v>
                </c:pt>
                <c:pt idx="855">
                  <c:v>13.026999999999999</c:v>
                </c:pt>
                <c:pt idx="856">
                  <c:v>13.029</c:v>
                </c:pt>
                <c:pt idx="857">
                  <c:v>13.03</c:v>
                </c:pt>
                <c:pt idx="858">
                  <c:v>13.032</c:v>
                </c:pt>
                <c:pt idx="859">
                  <c:v>13.032999999999999</c:v>
                </c:pt>
                <c:pt idx="860">
                  <c:v>13.034000000000001</c:v>
                </c:pt>
                <c:pt idx="861">
                  <c:v>13.036</c:v>
                </c:pt>
                <c:pt idx="862">
                  <c:v>13.037000000000001</c:v>
                </c:pt>
                <c:pt idx="863">
                  <c:v>13.039</c:v>
                </c:pt>
                <c:pt idx="864">
                  <c:v>13.04</c:v>
                </c:pt>
                <c:pt idx="865">
                  <c:v>13.041</c:v>
                </c:pt>
                <c:pt idx="866">
                  <c:v>13.042999999999999</c:v>
                </c:pt>
                <c:pt idx="867">
                  <c:v>13.044</c:v>
                </c:pt>
                <c:pt idx="868">
                  <c:v>13.045999999999999</c:v>
                </c:pt>
                <c:pt idx="869">
                  <c:v>13.047000000000001</c:v>
                </c:pt>
                <c:pt idx="870">
                  <c:v>13.048999999999999</c:v>
                </c:pt>
                <c:pt idx="871">
                  <c:v>13.05</c:v>
                </c:pt>
                <c:pt idx="872">
                  <c:v>13.051</c:v>
                </c:pt>
                <c:pt idx="873">
                  <c:v>13.053000000000001</c:v>
                </c:pt>
                <c:pt idx="874">
                  <c:v>13.054</c:v>
                </c:pt>
                <c:pt idx="875">
                  <c:v>13.055999999999999</c:v>
                </c:pt>
                <c:pt idx="876">
                  <c:v>13.057</c:v>
                </c:pt>
                <c:pt idx="877">
                  <c:v>13.058</c:v>
                </c:pt>
                <c:pt idx="878">
                  <c:v>13.06</c:v>
                </c:pt>
                <c:pt idx="879">
                  <c:v>13.061</c:v>
                </c:pt>
                <c:pt idx="880">
                  <c:v>13.063000000000001</c:v>
                </c:pt>
                <c:pt idx="881">
                  <c:v>13.064</c:v>
                </c:pt>
                <c:pt idx="882">
                  <c:v>13.066000000000001</c:v>
                </c:pt>
                <c:pt idx="883">
                  <c:v>13.067</c:v>
                </c:pt>
                <c:pt idx="884">
                  <c:v>13.068</c:v>
                </c:pt>
                <c:pt idx="885">
                  <c:v>13.07</c:v>
                </c:pt>
                <c:pt idx="886">
                  <c:v>13.071</c:v>
                </c:pt>
                <c:pt idx="887">
                  <c:v>13.073</c:v>
                </c:pt>
                <c:pt idx="888">
                  <c:v>13.074</c:v>
                </c:pt>
                <c:pt idx="889">
                  <c:v>13.074999999999999</c:v>
                </c:pt>
                <c:pt idx="890">
                  <c:v>13.077</c:v>
                </c:pt>
                <c:pt idx="891">
                  <c:v>13.077999999999999</c:v>
                </c:pt>
                <c:pt idx="892">
                  <c:v>13.08</c:v>
                </c:pt>
                <c:pt idx="893">
                  <c:v>13.081</c:v>
                </c:pt>
                <c:pt idx="894">
                  <c:v>13.083</c:v>
                </c:pt>
                <c:pt idx="895">
                  <c:v>13.084</c:v>
                </c:pt>
                <c:pt idx="896">
                  <c:v>13.085000000000001</c:v>
                </c:pt>
                <c:pt idx="897">
                  <c:v>13.087</c:v>
                </c:pt>
                <c:pt idx="898">
                  <c:v>13.087999999999999</c:v>
                </c:pt>
                <c:pt idx="899">
                  <c:v>13.09</c:v>
                </c:pt>
                <c:pt idx="900">
                  <c:v>13.090999999999999</c:v>
                </c:pt>
                <c:pt idx="901">
                  <c:v>13.092000000000001</c:v>
                </c:pt>
                <c:pt idx="902">
                  <c:v>13.093999999999999</c:v>
                </c:pt>
                <c:pt idx="903">
                  <c:v>13.095000000000001</c:v>
                </c:pt>
                <c:pt idx="904">
                  <c:v>13.097</c:v>
                </c:pt>
                <c:pt idx="905">
                  <c:v>13.098000000000001</c:v>
                </c:pt>
                <c:pt idx="906">
                  <c:v>13.099</c:v>
                </c:pt>
                <c:pt idx="907">
                  <c:v>13.101000000000001</c:v>
                </c:pt>
                <c:pt idx="908">
                  <c:v>13.102</c:v>
                </c:pt>
                <c:pt idx="909">
                  <c:v>13.103</c:v>
                </c:pt>
                <c:pt idx="910">
                  <c:v>13.105</c:v>
                </c:pt>
                <c:pt idx="911">
                  <c:v>13.106</c:v>
                </c:pt>
                <c:pt idx="912">
                  <c:v>13.108000000000001</c:v>
                </c:pt>
                <c:pt idx="913">
                  <c:v>13.109</c:v>
                </c:pt>
                <c:pt idx="914">
                  <c:v>13.111000000000001</c:v>
                </c:pt>
                <c:pt idx="915">
                  <c:v>13.112</c:v>
                </c:pt>
                <c:pt idx="916">
                  <c:v>13.113</c:v>
                </c:pt>
                <c:pt idx="917">
                  <c:v>13.115</c:v>
                </c:pt>
                <c:pt idx="918">
                  <c:v>13.116</c:v>
                </c:pt>
                <c:pt idx="919">
                  <c:v>13.117000000000001</c:v>
                </c:pt>
                <c:pt idx="920">
                  <c:v>13.119</c:v>
                </c:pt>
                <c:pt idx="921">
                  <c:v>13.12</c:v>
                </c:pt>
                <c:pt idx="922">
                  <c:v>13.122</c:v>
                </c:pt>
                <c:pt idx="923">
                  <c:v>13.122999999999999</c:v>
                </c:pt>
                <c:pt idx="924">
                  <c:v>13.124000000000001</c:v>
                </c:pt>
                <c:pt idx="925">
                  <c:v>13.125999999999999</c:v>
                </c:pt>
                <c:pt idx="926">
                  <c:v>13.127000000000001</c:v>
                </c:pt>
                <c:pt idx="927">
                  <c:v>13.129</c:v>
                </c:pt>
                <c:pt idx="928">
                  <c:v>13.13</c:v>
                </c:pt>
                <c:pt idx="929">
                  <c:v>13.131</c:v>
                </c:pt>
                <c:pt idx="930">
                  <c:v>13.132999999999999</c:v>
                </c:pt>
                <c:pt idx="931">
                  <c:v>13.134</c:v>
                </c:pt>
                <c:pt idx="932">
                  <c:v>13.135999999999999</c:v>
                </c:pt>
                <c:pt idx="933">
                  <c:v>13.137</c:v>
                </c:pt>
                <c:pt idx="934">
                  <c:v>13.138</c:v>
                </c:pt>
                <c:pt idx="935">
                  <c:v>13.14</c:v>
                </c:pt>
                <c:pt idx="936">
                  <c:v>13.141</c:v>
                </c:pt>
                <c:pt idx="937">
                  <c:v>13.143000000000001</c:v>
                </c:pt>
                <c:pt idx="938">
                  <c:v>13.144</c:v>
                </c:pt>
                <c:pt idx="939">
                  <c:v>13.146000000000001</c:v>
                </c:pt>
                <c:pt idx="940">
                  <c:v>13.147</c:v>
                </c:pt>
                <c:pt idx="941">
                  <c:v>13.148</c:v>
                </c:pt>
                <c:pt idx="942">
                  <c:v>13.15</c:v>
                </c:pt>
                <c:pt idx="943">
                  <c:v>13.151</c:v>
                </c:pt>
                <c:pt idx="944">
                  <c:v>13.153</c:v>
                </c:pt>
                <c:pt idx="945">
                  <c:v>13.154999999999999</c:v>
                </c:pt>
                <c:pt idx="946">
                  <c:v>13.156000000000001</c:v>
                </c:pt>
                <c:pt idx="947">
                  <c:v>13.157</c:v>
                </c:pt>
                <c:pt idx="948">
                  <c:v>13.159000000000001</c:v>
                </c:pt>
                <c:pt idx="949">
                  <c:v>13.16</c:v>
                </c:pt>
                <c:pt idx="950">
                  <c:v>13.162000000000001</c:v>
                </c:pt>
                <c:pt idx="951">
                  <c:v>13.163</c:v>
                </c:pt>
                <c:pt idx="952">
                  <c:v>13.164999999999999</c:v>
                </c:pt>
                <c:pt idx="953">
                  <c:v>13.166</c:v>
                </c:pt>
                <c:pt idx="954">
                  <c:v>13.167999999999999</c:v>
                </c:pt>
                <c:pt idx="955">
                  <c:v>13.17</c:v>
                </c:pt>
                <c:pt idx="956">
                  <c:v>13.170999999999999</c:v>
                </c:pt>
                <c:pt idx="957">
                  <c:v>13.172000000000001</c:v>
                </c:pt>
                <c:pt idx="958">
                  <c:v>13.173999999999999</c:v>
                </c:pt>
                <c:pt idx="959">
                  <c:v>13.175000000000001</c:v>
                </c:pt>
                <c:pt idx="960">
                  <c:v>13.177</c:v>
                </c:pt>
                <c:pt idx="961">
                  <c:v>13.179</c:v>
                </c:pt>
                <c:pt idx="962">
                  <c:v>13.18</c:v>
                </c:pt>
                <c:pt idx="963">
                  <c:v>13.180999999999999</c:v>
                </c:pt>
                <c:pt idx="964">
                  <c:v>13.183</c:v>
                </c:pt>
                <c:pt idx="965">
                  <c:v>13.185</c:v>
                </c:pt>
                <c:pt idx="966">
                  <c:v>13.186</c:v>
                </c:pt>
                <c:pt idx="967">
                  <c:v>13.188000000000001</c:v>
                </c:pt>
                <c:pt idx="968">
                  <c:v>13.189</c:v>
                </c:pt>
                <c:pt idx="969">
                  <c:v>13.191000000000001</c:v>
                </c:pt>
                <c:pt idx="970">
                  <c:v>13.192</c:v>
                </c:pt>
                <c:pt idx="971">
                  <c:v>13.193</c:v>
                </c:pt>
                <c:pt idx="972">
                  <c:v>13.195</c:v>
                </c:pt>
                <c:pt idx="973">
                  <c:v>13.196</c:v>
                </c:pt>
                <c:pt idx="974">
                  <c:v>13.198</c:v>
                </c:pt>
                <c:pt idx="975">
                  <c:v>13.199</c:v>
                </c:pt>
                <c:pt idx="976">
                  <c:v>13.201000000000001</c:v>
                </c:pt>
                <c:pt idx="977">
                  <c:v>13.202</c:v>
                </c:pt>
                <c:pt idx="978">
                  <c:v>13.204000000000001</c:v>
                </c:pt>
                <c:pt idx="979">
                  <c:v>13.205</c:v>
                </c:pt>
                <c:pt idx="980">
                  <c:v>13.207000000000001</c:v>
                </c:pt>
                <c:pt idx="981">
                  <c:v>13.208</c:v>
                </c:pt>
                <c:pt idx="982">
                  <c:v>13.21</c:v>
                </c:pt>
                <c:pt idx="983">
                  <c:v>13.211</c:v>
                </c:pt>
                <c:pt idx="984">
                  <c:v>13.212</c:v>
                </c:pt>
                <c:pt idx="985">
                  <c:v>13.214</c:v>
                </c:pt>
                <c:pt idx="986">
                  <c:v>13.215</c:v>
                </c:pt>
                <c:pt idx="987">
                  <c:v>13.217000000000001</c:v>
                </c:pt>
                <c:pt idx="988">
                  <c:v>13.218</c:v>
                </c:pt>
                <c:pt idx="989">
                  <c:v>13.218999999999999</c:v>
                </c:pt>
                <c:pt idx="990">
                  <c:v>13.221</c:v>
                </c:pt>
                <c:pt idx="991">
                  <c:v>13.222</c:v>
                </c:pt>
                <c:pt idx="992">
                  <c:v>13.224</c:v>
                </c:pt>
                <c:pt idx="993">
                  <c:v>13.225</c:v>
                </c:pt>
                <c:pt idx="994">
                  <c:v>13.226000000000001</c:v>
                </c:pt>
                <c:pt idx="995">
                  <c:v>13.228</c:v>
                </c:pt>
                <c:pt idx="996">
                  <c:v>13.228999999999999</c:v>
                </c:pt>
                <c:pt idx="997">
                  <c:v>13.231</c:v>
                </c:pt>
                <c:pt idx="998">
                  <c:v>13.231999999999999</c:v>
                </c:pt>
                <c:pt idx="999">
                  <c:v>13.233000000000001</c:v>
                </c:pt>
                <c:pt idx="1000">
                  <c:v>13.234999999999999</c:v>
                </c:pt>
                <c:pt idx="1001">
                  <c:v>13.236000000000001</c:v>
                </c:pt>
                <c:pt idx="1002">
                  <c:v>13.237</c:v>
                </c:pt>
                <c:pt idx="1003">
                  <c:v>13.239000000000001</c:v>
                </c:pt>
                <c:pt idx="1004">
                  <c:v>13.24</c:v>
                </c:pt>
                <c:pt idx="1005">
                  <c:v>13.241</c:v>
                </c:pt>
                <c:pt idx="1006">
                  <c:v>13.243</c:v>
                </c:pt>
                <c:pt idx="1007">
                  <c:v>13.244</c:v>
                </c:pt>
                <c:pt idx="1008">
                  <c:v>13.244999999999999</c:v>
                </c:pt>
                <c:pt idx="1009">
                  <c:v>13.247</c:v>
                </c:pt>
                <c:pt idx="1010">
                  <c:v>13.247999999999999</c:v>
                </c:pt>
                <c:pt idx="1011">
                  <c:v>13.25</c:v>
                </c:pt>
                <c:pt idx="1012">
                  <c:v>13.250999999999999</c:v>
                </c:pt>
                <c:pt idx="1013">
                  <c:v>13.252000000000001</c:v>
                </c:pt>
                <c:pt idx="1014">
                  <c:v>13.254</c:v>
                </c:pt>
                <c:pt idx="1015">
                  <c:v>13.255000000000001</c:v>
                </c:pt>
                <c:pt idx="1016">
                  <c:v>13.256</c:v>
                </c:pt>
                <c:pt idx="1017">
                  <c:v>13.257999999999999</c:v>
                </c:pt>
                <c:pt idx="1018">
                  <c:v>13.259</c:v>
                </c:pt>
                <c:pt idx="1019">
                  <c:v>13.26</c:v>
                </c:pt>
                <c:pt idx="1020">
                  <c:v>13.262</c:v>
                </c:pt>
                <c:pt idx="1021">
                  <c:v>13.263</c:v>
                </c:pt>
                <c:pt idx="1022">
                  <c:v>13.265000000000001</c:v>
                </c:pt>
                <c:pt idx="1023">
                  <c:v>13.266</c:v>
                </c:pt>
                <c:pt idx="1024">
                  <c:v>13.266999999999999</c:v>
                </c:pt>
                <c:pt idx="1025">
                  <c:v>13.269</c:v>
                </c:pt>
                <c:pt idx="1026">
                  <c:v>13.27</c:v>
                </c:pt>
                <c:pt idx="1027">
                  <c:v>13.271000000000001</c:v>
                </c:pt>
                <c:pt idx="1028">
                  <c:v>13.273</c:v>
                </c:pt>
                <c:pt idx="1029">
                  <c:v>13.273999999999999</c:v>
                </c:pt>
                <c:pt idx="1030">
                  <c:v>13.276</c:v>
                </c:pt>
                <c:pt idx="1031">
                  <c:v>13.276999999999999</c:v>
                </c:pt>
                <c:pt idx="1032">
                  <c:v>13.278</c:v>
                </c:pt>
                <c:pt idx="1033">
                  <c:v>13.28</c:v>
                </c:pt>
                <c:pt idx="1034">
                  <c:v>13.281000000000001</c:v>
                </c:pt>
                <c:pt idx="1035">
                  <c:v>13.282999999999999</c:v>
                </c:pt>
                <c:pt idx="1036">
                  <c:v>13.284000000000001</c:v>
                </c:pt>
                <c:pt idx="1037">
                  <c:v>13.285</c:v>
                </c:pt>
                <c:pt idx="1038">
                  <c:v>13.286</c:v>
                </c:pt>
                <c:pt idx="1039">
                  <c:v>13.288</c:v>
                </c:pt>
                <c:pt idx="1040">
                  <c:v>13.289</c:v>
                </c:pt>
                <c:pt idx="1041">
                  <c:v>13.291</c:v>
                </c:pt>
                <c:pt idx="1042">
                  <c:v>13.292</c:v>
                </c:pt>
                <c:pt idx="1043">
                  <c:v>13.294</c:v>
                </c:pt>
                <c:pt idx="1044">
                  <c:v>13.295</c:v>
                </c:pt>
                <c:pt idx="1045">
                  <c:v>13.295999999999999</c:v>
                </c:pt>
                <c:pt idx="1046">
                  <c:v>13.298</c:v>
                </c:pt>
                <c:pt idx="1047">
                  <c:v>13.298999999999999</c:v>
                </c:pt>
                <c:pt idx="1048">
                  <c:v>13.3</c:v>
                </c:pt>
                <c:pt idx="1049">
                  <c:v>13.302</c:v>
                </c:pt>
                <c:pt idx="1050">
                  <c:v>13.303000000000001</c:v>
                </c:pt>
                <c:pt idx="1051">
                  <c:v>13.305</c:v>
                </c:pt>
                <c:pt idx="1052">
                  <c:v>13.305999999999999</c:v>
                </c:pt>
                <c:pt idx="1053">
                  <c:v>13.307</c:v>
                </c:pt>
                <c:pt idx="1054">
                  <c:v>13.308999999999999</c:v>
                </c:pt>
                <c:pt idx="1055">
                  <c:v>13.31</c:v>
                </c:pt>
                <c:pt idx="1056">
                  <c:v>13.311999999999999</c:v>
                </c:pt>
                <c:pt idx="1057">
                  <c:v>13.313000000000001</c:v>
                </c:pt>
                <c:pt idx="1058">
                  <c:v>13.315</c:v>
                </c:pt>
                <c:pt idx="1059">
                  <c:v>13.316000000000001</c:v>
                </c:pt>
                <c:pt idx="1060">
                  <c:v>13.317</c:v>
                </c:pt>
                <c:pt idx="1061">
                  <c:v>13.319000000000001</c:v>
                </c:pt>
                <c:pt idx="1062">
                  <c:v>13.32</c:v>
                </c:pt>
                <c:pt idx="1063">
                  <c:v>13.321999999999999</c:v>
                </c:pt>
                <c:pt idx="1064">
                  <c:v>13.323</c:v>
                </c:pt>
                <c:pt idx="1065">
                  <c:v>13.324</c:v>
                </c:pt>
                <c:pt idx="1066">
                  <c:v>13.326000000000001</c:v>
                </c:pt>
                <c:pt idx="1067">
                  <c:v>13.327</c:v>
                </c:pt>
                <c:pt idx="1068">
                  <c:v>13.329000000000001</c:v>
                </c:pt>
                <c:pt idx="1069">
                  <c:v>13.33</c:v>
                </c:pt>
                <c:pt idx="1070">
                  <c:v>13.331</c:v>
                </c:pt>
                <c:pt idx="1071">
                  <c:v>13.333</c:v>
                </c:pt>
                <c:pt idx="1072">
                  <c:v>13.334</c:v>
                </c:pt>
                <c:pt idx="1073">
                  <c:v>13.336</c:v>
                </c:pt>
                <c:pt idx="1074">
                  <c:v>13.337</c:v>
                </c:pt>
                <c:pt idx="1075">
                  <c:v>13.339</c:v>
                </c:pt>
                <c:pt idx="1076">
                  <c:v>13.34</c:v>
                </c:pt>
                <c:pt idx="1077">
                  <c:v>13.340999999999999</c:v>
                </c:pt>
                <c:pt idx="1078">
                  <c:v>13.343</c:v>
                </c:pt>
                <c:pt idx="1079">
                  <c:v>13.343999999999999</c:v>
                </c:pt>
                <c:pt idx="1080">
                  <c:v>13.346</c:v>
                </c:pt>
                <c:pt idx="1081">
                  <c:v>13.347</c:v>
                </c:pt>
                <c:pt idx="1082">
                  <c:v>13.348000000000001</c:v>
                </c:pt>
                <c:pt idx="1083">
                  <c:v>13.35</c:v>
                </c:pt>
                <c:pt idx="1084">
                  <c:v>13.351000000000001</c:v>
                </c:pt>
                <c:pt idx="1085">
                  <c:v>13.352</c:v>
                </c:pt>
                <c:pt idx="1086">
                  <c:v>13.353999999999999</c:v>
                </c:pt>
                <c:pt idx="1087">
                  <c:v>13.355</c:v>
                </c:pt>
                <c:pt idx="1088">
                  <c:v>13.356999999999999</c:v>
                </c:pt>
                <c:pt idx="1089">
                  <c:v>13.358000000000001</c:v>
                </c:pt>
                <c:pt idx="1090">
                  <c:v>13.36</c:v>
                </c:pt>
                <c:pt idx="1091">
                  <c:v>13.361000000000001</c:v>
                </c:pt>
                <c:pt idx="1092">
                  <c:v>13.362</c:v>
                </c:pt>
                <c:pt idx="1093">
                  <c:v>13.364000000000001</c:v>
                </c:pt>
                <c:pt idx="1094">
                  <c:v>13.365</c:v>
                </c:pt>
                <c:pt idx="1095">
                  <c:v>13.366</c:v>
                </c:pt>
                <c:pt idx="1096">
                  <c:v>13.368</c:v>
                </c:pt>
                <c:pt idx="1097">
                  <c:v>13.369</c:v>
                </c:pt>
                <c:pt idx="1098">
                  <c:v>13.371</c:v>
                </c:pt>
                <c:pt idx="1099">
                  <c:v>13.372</c:v>
                </c:pt>
                <c:pt idx="1100">
                  <c:v>13.372999999999999</c:v>
                </c:pt>
                <c:pt idx="1101">
                  <c:v>13.375</c:v>
                </c:pt>
                <c:pt idx="1102">
                  <c:v>13.375999999999999</c:v>
                </c:pt>
                <c:pt idx="1103">
                  <c:v>13.378</c:v>
                </c:pt>
                <c:pt idx="1104">
                  <c:v>13.379</c:v>
                </c:pt>
                <c:pt idx="1105">
                  <c:v>13.381</c:v>
                </c:pt>
                <c:pt idx="1106">
                  <c:v>13.382</c:v>
                </c:pt>
                <c:pt idx="1107">
                  <c:v>13.382999999999999</c:v>
                </c:pt>
                <c:pt idx="1108">
                  <c:v>13.385</c:v>
                </c:pt>
                <c:pt idx="1109">
                  <c:v>13.385999999999999</c:v>
                </c:pt>
                <c:pt idx="1110">
                  <c:v>13.388</c:v>
                </c:pt>
                <c:pt idx="1111">
                  <c:v>13.388999999999999</c:v>
                </c:pt>
                <c:pt idx="1112">
                  <c:v>13.39</c:v>
                </c:pt>
                <c:pt idx="1113">
                  <c:v>13.391999999999999</c:v>
                </c:pt>
                <c:pt idx="1114">
                  <c:v>13.393000000000001</c:v>
                </c:pt>
                <c:pt idx="1115">
                  <c:v>13.395</c:v>
                </c:pt>
                <c:pt idx="1116">
                  <c:v>13.396000000000001</c:v>
                </c:pt>
                <c:pt idx="1117">
                  <c:v>13.398</c:v>
                </c:pt>
                <c:pt idx="1118">
                  <c:v>13.398999999999999</c:v>
                </c:pt>
                <c:pt idx="1119">
                  <c:v>13.4</c:v>
                </c:pt>
                <c:pt idx="1120">
                  <c:v>13.401999999999999</c:v>
                </c:pt>
                <c:pt idx="1121">
                  <c:v>13.403</c:v>
                </c:pt>
                <c:pt idx="1122">
                  <c:v>13.404999999999999</c:v>
                </c:pt>
                <c:pt idx="1123">
                  <c:v>13.406000000000001</c:v>
                </c:pt>
                <c:pt idx="1124">
                  <c:v>13.407999999999999</c:v>
                </c:pt>
                <c:pt idx="1125">
                  <c:v>13.409000000000001</c:v>
                </c:pt>
                <c:pt idx="1126">
                  <c:v>13.411</c:v>
                </c:pt>
                <c:pt idx="1127">
                  <c:v>13.412000000000001</c:v>
                </c:pt>
                <c:pt idx="1128">
                  <c:v>13.413</c:v>
                </c:pt>
                <c:pt idx="1129">
                  <c:v>13.414999999999999</c:v>
                </c:pt>
                <c:pt idx="1130">
                  <c:v>13.416</c:v>
                </c:pt>
                <c:pt idx="1131">
                  <c:v>13.417999999999999</c:v>
                </c:pt>
                <c:pt idx="1132">
                  <c:v>13.419</c:v>
                </c:pt>
                <c:pt idx="1133">
                  <c:v>13.42</c:v>
                </c:pt>
                <c:pt idx="1134">
                  <c:v>13.422000000000001</c:v>
                </c:pt>
                <c:pt idx="1135">
                  <c:v>13.423</c:v>
                </c:pt>
                <c:pt idx="1136">
                  <c:v>13.425000000000001</c:v>
                </c:pt>
                <c:pt idx="1137">
                  <c:v>13.426</c:v>
                </c:pt>
                <c:pt idx="1138">
                  <c:v>13.427</c:v>
                </c:pt>
                <c:pt idx="1139">
                  <c:v>13.429</c:v>
                </c:pt>
                <c:pt idx="1140">
                  <c:v>13.43</c:v>
                </c:pt>
                <c:pt idx="1141">
                  <c:v>13.432</c:v>
                </c:pt>
                <c:pt idx="1142">
                  <c:v>13.433</c:v>
                </c:pt>
                <c:pt idx="1143">
                  <c:v>13.435</c:v>
                </c:pt>
                <c:pt idx="1144">
                  <c:v>13.436</c:v>
                </c:pt>
                <c:pt idx="1145">
                  <c:v>13.436999999999999</c:v>
                </c:pt>
                <c:pt idx="1146">
                  <c:v>13.439</c:v>
                </c:pt>
                <c:pt idx="1147">
                  <c:v>13.44</c:v>
                </c:pt>
                <c:pt idx="1148">
                  <c:v>13.442</c:v>
                </c:pt>
                <c:pt idx="1149">
                  <c:v>13.443</c:v>
                </c:pt>
                <c:pt idx="1150">
                  <c:v>13.444000000000001</c:v>
                </c:pt>
                <c:pt idx="1151">
                  <c:v>13.446</c:v>
                </c:pt>
                <c:pt idx="1152">
                  <c:v>13.446999999999999</c:v>
                </c:pt>
                <c:pt idx="1153">
                  <c:v>13.449</c:v>
                </c:pt>
                <c:pt idx="1154">
                  <c:v>13.45</c:v>
                </c:pt>
                <c:pt idx="1155">
                  <c:v>13.451000000000001</c:v>
                </c:pt>
                <c:pt idx="1156">
                  <c:v>13.452999999999999</c:v>
                </c:pt>
                <c:pt idx="1157">
                  <c:v>13.454000000000001</c:v>
                </c:pt>
                <c:pt idx="1158">
                  <c:v>13.456</c:v>
                </c:pt>
                <c:pt idx="1159">
                  <c:v>13.457000000000001</c:v>
                </c:pt>
                <c:pt idx="1160">
                  <c:v>13.458</c:v>
                </c:pt>
                <c:pt idx="1161">
                  <c:v>13.46</c:v>
                </c:pt>
                <c:pt idx="1162">
                  <c:v>13.461</c:v>
                </c:pt>
                <c:pt idx="1163">
                  <c:v>13.462</c:v>
                </c:pt>
                <c:pt idx="1164">
                  <c:v>13.464</c:v>
                </c:pt>
                <c:pt idx="1165">
                  <c:v>13.465</c:v>
                </c:pt>
                <c:pt idx="1166">
                  <c:v>13.467000000000001</c:v>
                </c:pt>
                <c:pt idx="1167">
                  <c:v>13.468</c:v>
                </c:pt>
                <c:pt idx="1168">
                  <c:v>13.468999999999999</c:v>
                </c:pt>
                <c:pt idx="1169">
                  <c:v>13.471</c:v>
                </c:pt>
                <c:pt idx="1170">
                  <c:v>13.472</c:v>
                </c:pt>
                <c:pt idx="1171">
                  <c:v>13.473000000000001</c:v>
                </c:pt>
                <c:pt idx="1172">
                  <c:v>13.475</c:v>
                </c:pt>
                <c:pt idx="1173">
                  <c:v>13.476000000000001</c:v>
                </c:pt>
                <c:pt idx="1174">
                  <c:v>13.478</c:v>
                </c:pt>
                <c:pt idx="1175">
                  <c:v>13.478999999999999</c:v>
                </c:pt>
                <c:pt idx="1176">
                  <c:v>13.48</c:v>
                </c:pt>
                <c:pt idx="1177">
                  <c:v>13.481999999999999</c:v>
                </c:pt>
                <c:pt idx="1178">
                  <c:v>13.483000000000001</c:v>
                </c:pt>
                <c:pt idx="1179">
                  <c:v>13.484999999999999</c:v>
                </c:pt>
                <c:pt idx="1180">
                  <c:v>13.486000000000001</c:v>
                </c:pt>
                <c:pt idx="1181">
                  <c:v>13.488</c:v>
                </c:pt>
                <c:pt idx="1182">
                  <c:v>13.489000000000001</c:v>
                </c:pt>
                <c:pt idx="1183">
                  <c:v>13.49</c:v>
                </c:pt>
                <c:pt idx="1184">
                  <c:v>13.492000000000001</c:v>
                </c:pt>
                <c:pt idx="1185">
                  <c:v>13.493</c:v>
                </c:pt>
                <c:pt idx="1186">
                  <c:v>13.494999999999999</c:v>
                </c:pt>
                <c:pt idx="1187">
                  <c:v>13.496</c:v>
                </c:pt>
                <c:pt idx="1188">
                  <c:v>13.497</c:v>
                </c:pt>
                <c:pt idx="1189">
                  <c:v>13.499000000000001</c:v>
                </c:pt>
                <c:pt idx="1190">
                  <c:v>13.5</c:v>
                </c:pt>
                <c:pt idx="1191">
                  <c:v>13.500999999999999</c:v>
                </c:pt>
                <c:pt idx="1192">
                  <c:v>13.503</c:v>
                </c:pt>
                <c:pt idx="1193">
                  <c:v>13.504</c:v>
                </c:pt>
                <c:pt idx="1194">
                  <c:v>13.506</c:v>
                </c:pt>
                <c:pt idx="1195">
                  <c:v>13.507</c:v>
                </c:pt>
                <c:pt idx="1196">
                  <c:v>13.507999999999999</c:v>
                </c:pt>
                <c:pt idx="1197">
                  <c:v>13.51</c:v>
                </c:pt>
                <c:pt idx="1198">
                  <c:v>13.510999999999999</c:v>
                </c:pt>
                <c:pt idx="1199">
                  <c:v>13.513</c:v>
                </c:pt>
                <c:pt idx="1200">
                  <c:v>13.513999999999999</c:v>
                </c:pt>
                <c:pt idx="1201">
                  <c:v>13.516</c:v>
                </c:pt>
                <c:pt idx="1202">
                  <c:v>13.516999999999999</c:v>
                </c:pt>
                <c:pt idx="1203">
                  <c:v>13.518000000000001</c:v>
                </c:pt>
                <c:pt idx="1204">
                  <c:v>13.52</c:v>
                </c:pt>
                <c:pt idx="1205">
                  <c:v>13.521000000000001</c:v>
                </c:pt>
                <c:pt idx="1206">
                  <c:v>13.523</c:v>
                </c:pt>
                <c:pt idx="1207">
                  <c:v>13.523999999999999</c:v>
                </c:pt>
                <c:pt idx="1208">
                  <c:v>13.526</c:v>
                </c:pt>
                <c:pt idx="1209">
                  <c:v>13.526999999999999</c:v>
                </c:pt>
                <c:pt idx="1210">
                  <c:v>13.528</c:v>
                </c:pt>
                <c:pt idx="1211">
                  <c:v>13.53</c:v>
                </c:pt>
                <c:pt idx="1212">
                  <c:v>13.531000000000001</c:v>
                </c:pt>
                <c:pt idx="1213">
                  <c:v>13.532999999999999</c:v>
                </c:pt>
                <c:pt idx="1214">
                  <c:v>13.534000000000001</c:v>
                </c:pt>
                <c:pt idx="1215">
                  <c:v>13.535</c:v>
                </c:pt>
                <c:pt idx="1216">
                  <c:v>13.536</c:v>
                </c:pt>
                <c:pt idx="1217">
                  <c:v>13.538</c:v>
                </c:pt>
                <c:pt idx="1218">
                  <c:v>13.539</c:v>
                </c:pt>
                <c:pt idx="1219">
                  <c:v>13.541</c:v>
                </c:pt>
                <c:pt idx="1220">
                  <c:v>13.542</c:v>
                </c:pt>
                <c:pt idx="1221">
                  <c:v>13.542999999999999</c:v>
                </c:pt>
                <c:pt idx="1222">
                  <c:v>13.545</c:v>
                </c:pt>
                <c:pt idx="1223">
                  <c:v>13.547000000000001</c:v>
                </c:pt>
                <c:pt idx="1224">
                  <c:v>13.548</c:v>
                </c:pt>
                <c:pt idx="1225">
                  <c:v>13.548999999999999</c:v>
                </c:pt>
                <c:pt idx="1226">
                  <c:v>13.551</c:v>
                </c:pt>
                <c:pt idx="1227">
                  <c:v>13.552</c:v>
                </c:pt>
                <c:pt idx="1228">
                  <c:v>13.553000000000001</c:v>
                </c:pt>
                <c:pt idx="1229">
                  <c:v>13.555</c:v>
                </c:pt>
                <c:pt idx="1230">
                  <c:v>13.555999999999999</c:v>
                </c:pt>
                <c:pt idx="1231">
                  <c:v>13.557</c:v>
                </c:pt>
                <c:pt idx="1232">
                  <c:v>13.558999999999999</c:v>
                </c:pt>
                <c:pt idx="1233">
                  <c:v>13.56</c:v>
                </c:pt>
                <c:pt idx="1234">
                  <c:v>13.561999999999999</c:v>
                </c:pt>
                <c:pt idx="1235">
                  <c:v>13.563000000000001</c:v>
                </c:pt>
                <c:pt idx="1236">
                  <c:v>13.564</c:v>
                </c:pt>
                <c:pt idx="1237">
                  <c:v>13.566000000000001</c:v>
                </c:pt>
                <c:pt idx="1238">
                  <c:v>13.567</c:v>
                </c:pt>
                <c:pt idx="1239">
                  <c:v>13.569000000000001</c:v>
                </c:pt>
                <c:pt idx="1240">
                  <c:v>13.57</c:v>
                </c:pt>
                <c:pt idx="1241">
                  <c:v>13.571</c:v>
                </c:pt>
                <c:pt idx="1242">
                  <c:v>13.573</c:v>
                </c:pt>
                <c:pt idx="1243">
                  <c:v>13.574</c:v>
                </c:pt>
                <c:pt idx="1244">
                  <c:v>13.574999999999999</c:v>
                </c:pt>
                <c:pt idx="1245">
                  <c:v>13.577</c:v>
                </c:pt>
                <c:pt idx="1246">
                  <c:v>13.577999999999999</c:v>
                </c:pt>
                <c:pt idx="1247">
                  <c:v>13.58</c:v>
                </c:pt>
                <c:pt idx="1248">
                  <c:v>13.581</c:v>
                </c:pt>
                <c:pt idx="1249">
                  <c:v>13.582000000000001</c:v>
                </c:pt>
                <c:pt idx="1250">
                  <c:v>13.584</c:v>
                </c:pt>
                <c:pt idx="1251">
                  <c:v>13.585000000000001</c:v>
                </c:pt>
                <c:pt idx="1252">
                  <c:v>13.586</c:v>
                </c:pt>
                <c:pt idx="1253">
                  <c:v>13.587999999999999</c:v>
                </c:pt>
                <c:pt idx="1254">
                  <c:v>13.589</c:v>
                </c:pt>
                <c:pt idx="1255">
                  <c:v>13.590999999999999</c:v>
                </c:pt>
                <c:pt idx="1256">
                  <c:v>13.592000000000001</c:v>
                </c:pt>
                <c:pt idx="1257">
                  <c:v>13.593999999999999</c:v>
                </c:pt>
                <c:pt idx="1258">
                  <c:v>13.595000000000001</c:v>
                </c:pt>
                <c:pt idx="1259">
                  <c:v>13.596</c:v>
                </c:pt>
                <c:pt idx="1260">
                  <c:v>13.598000000000001</c:v>
                </c:pt>
                <c:pt idx="1261">
                  <c:v>13.599</c:v>
                </c:pt>
                <c:pt idx="1262">
                  <c:v>13.601000000000001</c:v>
                </c:pt>
                <c:pt idx="1263">
                  <c:v>13.602</c:v>
                </c:pt>
                <c:pt idx="1264">
                  <c:v>13.603999999999999</c:v>
                </c:pt>
                <c:pt idx="1265">
                  <c:v>13.605</c:v>
                </c:pt>
                <c:pt idx="1266">
                  <c:v>13.606</c:v>
                </c:pt>
                <c:pt idx="1267">
                  <c:v>13.608000000000001</c:v>
                </c:pt>
                <c:pt idx="1268">
                  <c:v>13.609</c:v>
                </c:pt>
                <c:pt idx="1269">
                  <c:v>13.611000000000001</c:v>
                </c:pt>
                <c:pt idx="1270">
                  <c:v>13.612</c:v>
                </c:pt>
                <c:pt idx="1271">
                  <c:v>13.613</c:v>
                </c:pt>
                <c:pt idx="1272">
                  <c:v>13.615</c:v>
                </c:pt>
                <c:pt idx="1273">
                  <c:v>13.616</c:v>
                </c:pt>
                <c:pt idx="1274">
                  <c:v>13.618</c:v>
                </c:pt>
                <c:pt idx="1275">
                  <c:v>13.619</c:v>
                </c:pt>
                <c:pt idx="1276">
                  <c:v>13.62</c:v>
                </c:pt>
                <c:pt idx="1277">
                  <c:v>13.621</c:v>
                </c:pt>
                <c:pt idx="1278">
                  <c:v>13.622999999999999</c:v>
                </c:pt>
                <c:pt idx="1279">
                  <c:v>13.625</c:v>
                </c:pt>
                <c:pt idx="1280">
                  <c:v>13.625999999999999</c:v>
                </c:pt>
                <c:pt idx="1281">
                  <c:v>13.627000000000001</c:v>
                </c:pt>
                <c:pt idx="1282">
                  <c:v>13.629</c:v>
                </c:pt>
                <c:pt idx="1283">
                  <c:v>13.63</c:v>
                </c:pt>
                <c:pt idx="1284">
                  <c:v>13.631</c:v>
                </c:pt>
                <c:pt idx="1285">
                  <c:v>13.632999999999999</c:v>
                </c:pt>
                <c:pt idx="1286">
                  <c:v>13.634</c:v>
                </c:pt>
                <c:pt idx="1287">
                  <c:v>13.635999999999999</c:v>
                </c:pt>
                <c:pt idx="1288">
                  <c:v>13.637</c:v>
                </c:pt>
                <c:pt idx="1289">
                  <c:v>13.638</c:v>
                </c:pt>
                <c:pt idx="1290">
                  <c:v>13.64</c:v>
                </c:pt>
                <c:pt idx="1291">
                  <c:v>13.641</c:v>
                </c:pt>
                <c:pt idx="1292">
                  <c:v>13.643000000000001</c:v>
                </c:pt>
                <c:pt idx="1293">
                  <c:v>13.644</c:v>
                </c:pt>
                <c:pt idx="1294">
                  <c:v>13.646000000000001</c:v>
                </c:pt>
                <c:pt idx="1295">
                  <c:v>13.647</c:v>
                </c:pt>
                <c:pt idx="1296">
                  <c:v>13.648999999999999</c:v>
                </c:pt>
                <c:pt idx="1297">
                  <c:v>13.65</c:v>
                </c:pt>
                <c:pt idx="1298">
                  <c:v>13.651999999999999</c:v>
                </c:pt>
                <c:pt idx="1299">
                  <c:v>13.653</c:v>
                </c:pt>
                <c:pt idx="1300">
                  <c:v>13.654999999999999</c:v>
                </c:pt>
                <c:pt idx="1301">
                  <c:v>13.656000000000001</c:v>
                </c:pt>
                <c:pt idx="1302">
                  <c:v>13.657</c:v>
                </c:pt>
                <c:pt idx="1303">
                  <c:v>13.659000000000001</c:v>
                </c:pt>
                <c:pt idx="1304">
                  <c:v>13.66</c:v>
                </c:pt>
                <c:pt idx="1305">
                  <c:v>13.662000000000001</c:v>
                </c:pt>
                <c:pt idx="1306">
                  <c:v>13.664</c:v>
                </c:pt>
                <c:pt idx="1307">
                  <c:v>13.664999999999999</c:v>
                </c:pt>
                <c:pt idx="1308">
                  <c:v>13.667</c:v>
                </c:pt>
                <c:pt idx="1309">
                  <c:v>13.667999999999999</c:v>
                </c:pt>
                <c:pt idx="1310">
                  <c:v>13.669</c:v>
                </c:pt>
                <c:pt idx="1311">
                  <c:v>13.670999999999999</c:v>
                </c:pt>
                <c:pt idx="1312">
                  <c:v>13.672000000000001</c:v>
                </c:pt>
                <c:pt idx="1313">
                  <c:v>13.673999999999999</c:v>
                </c:pt>
                <c:pt idx="1314">
                  <c:v>13.675000000000001</c:v>
                </c:pt>
                <c:pt idx="1315">
                  <c:v>13.683999999999999</c:v>
                </c:pt>
                <c:pt idx="1316">
                  <c:v>13.693</c:v>
                </c:pt>
                <c:pt idx="1317">
                  <c:v>13.701000000000001</c:v>
                </c:pt>
                <c:pt idx="1318">
                  <c:v>13.71</c:v>
                </c:pt>
                <c:pt idx="1319">
                  <c:v>13.718</c:v>
                </c:pt>
                <c:pt idx="1320">
                  <c:v>13.727</c:v>
                </c:pt>
                <c:pt idx="1321">
                  <c:v>13.734999999999999</c:v>
                </c:pt>
                <c:pt idx="1322">
                  <c:v>13.743</c:v>
                </c:pt>
                <c:pt idx="1323">
                  <c:v>13.752000000000001</c:v>
                </c:pt>
                <c:pt idx="1324">
                  <c:v>13.76</c:v>
                </c:pt>
                <c:pt idx="1325">
                  <c:v>13.769</c:v>
                </c:pt>
                <c:pt idx="1326">
                  <c:v>13.776999999999999</c:v>
                </c:pt>
                <c:pt idx="1327">
                  <c:v>13.785</c:v>
                </c:pt>
                <c:pt idx="1328">
                  <c:v>13.792999999999999</c:v>
                </c:pt>
                <c:pt idx="1329">
                  <c:v>13.802</c:v>
                </c:pt>
                <c:pt idx="1330">
                  <c:v>13.81</c:v>
                </c:pt>
                <c:pt idx="1331">
                  <c:v>13.818</c:v>
                </c:pt>
                <c:pt idx="1332">
                  <c:v>13.827</c:v>
                </c:pt>
                <c:pt idx="1333">
                  <c:v>13.836</c:v>
                </c:pt>
                <c:pt idx="1334">
                  <c:v>13.843999999999999</c:v>
                </c:pt>
                <c:pt idx="1335">
                  <c:v>13.853</c:v>
                </c:pt>
                <c:pt idx="1336">
                  <c:v>13.861000000000001</c:v>
                </c:pt>
                <c:pt idx="1337">
                  <c:v>13.87</c:v>
                </c:pt>
                <c:pt idx="1338">
                  <c:v>13.878</c:v>
                </c:pt>
                <c:pt idx="1339">
                  <c:v>13.887</c:v>
                </c:pt>
                <c:pt idx="1340">
                  <c:v>13.895</c:v>
                </c:pt>
                <c:pt idx="1341">
                  <c:v>13.904</c:v>
                </c:pt>
                <c:pt idx="1342">
                  <c:v>13.912000000000001</c:v>
                </c:pt>
                <c:pt idx="1343">
                  <c:v>13.92</c:v>
                </c:pt>
                <c:pt idx="1344">
                  <c:v>13.929</c:v>
                </c:pt>
                <c:pt idx="1345">
                  <c:v>13.936999999999999</c:v>
                </c:pt>
                <c:pt idx="1346">
                  <c:v>13.945</c:v>
                </c:pt>
                <c:pt idx="1347">
                  <c:v>13.954000000000001</c:v>
                </c:pt>
                <c:pt idx="1348">
                  <c:v>13.962</c:v>
                </c:pt>
                <c:pt idx="1349">
                  <c:v>13.97</c:v>
                </c:pt>
                <c:pt idx="1350">
                  <c:v>13.977</c:v>
                </c:pt>
                <c:pt idx="1351">
                  <c:v>13.983000000000001</c:v>
                </c:pt>
                <c:pt idx="1352">
                  <c:v>13.988</c:v>
                </c:pt>
                <c:pt idx="1353">
                  <c:v>13.992000000000001</c:v>
                </c:pt>
                <c:pt idx="1354">
                  <c:v>13.994999999999999</c:v>
                </c:pt>
                <c:pt idx="1355">
                  <c:v>13.997</c:v>
                </c:pt>
                <c:pt idx="1356">
                  <c:v>13.999000000000001</c:v>
                </c:pt>
              </c:numCache>
            </c:numRef>
          </c:xVal>
          <c:yVal>
            <c:numRef>
              <c:f>[1]Sheet1!$L$1945:$L$3301</c:f>
              <c:numCache>
                <c:formatCode>General</c:formatCode>
                <c:ptCount val="1357"/>
                <c:pt idx="0">
                  <c:v>4.4000000000000002E-7</c:v>
                </c:pt>
                <c:pt idx="1">
                  <c:v>8.4799999999999997E-7</c:v>
                </c:pt>
                <c:pt idx="2">
                  <c:v>7.6199999999999997E-7</c:v>
                </c:pt>
                <c:pt idx="3">
                  <c:v>6.5499999999999998E-7</c:v>
                </c:pt>
                <c:pt idx="4">
                  <c:v>7.3E-7</c:v>
                </c:pt>
                <c:pt idx="5">
                  <c:v>8.2600000000000001E-7</c:v>
                </c:pt>
                <c:pt idx="6">
                  <c:v>7.5099999999999999E-7</c:v>
                </c:pt>
                <c:pt idx="7">
                  <c:v>6.44E-7</c:v>
                </c:pt>
                <c:pt idx="8">
                  <c:v>6.3300000000000002E-7</c:v>
                </c:pt>
                <c:pt idx="9">
                  <c:v>8.2600000000000001E-7</c:v>
                </c:pt>
                <c:pt idx="10">
                  <c:v>6.9800000000000003E-7</c:v>
                </c:pt>
                <c:pt idx="11">
                  <c:v>8.6899999999999996E-7</c:v>
                </c:pt>
                <c:pt idx="12">
                  <c:v>8.9100000000000002E-7</c:v>
                </c:pt>
                <c:pt idx="13">
                  <c:v>9.8700000000000004E-7</c:v>
                </c:pt>
                <c:pt idx="14">
                  <c:v>9.1200000000000001E-7</c:v>
                </c:pt>
                <c:pt idx="15">
                  <c:v>1.0950000000000001E-6</c:v>
                </c:pt>
                <c:pt idx="16">
                  <c:v>1.234E-6</c:v>
                </c:pt>
                <c:pt idx="17">
                  <c:v>1.578E-6</c:v>
                </c:pt>
                <c:pt idx="18">
                  <c:v>1.6419999999999999E-6</c:v>
                </c:pt>
                <c:pt idx="19">
                  <c:v>1.857E-6</c:v>
                </c:pt>
                <c:pt idx="20">
                  <c:v>2.0279999999999999E-6</c:v>
                </c:pt>
                <c:pt idx="21">
                  <c:v>2.1569999999999998E-6</c:v>
                </c:pt>
                <c:pt idx="22">
                  <c:v>2.243E-6</c:v>
                </c:pt>
                <c:pt idx="23">
                  <c:v>2.565E-6</c:v>
                </c:pt>
                <c:pt idx="24">
                  <c:v>2.8009999999999999E-6</c:v>
                </c:pt>
                <c:pt idx="25">
                  <c:v>3.0369999999999999E-6</c:v>
                </c:pt>
                <c:pt idx="26">
                  <c:v>3.3160000000000001E-6</c:v>
                </c:pt>
                <c:pt idx="27">
                  <c:v>3.7019999999999999E-6</c:v>
                </c:pt>
                <c:pt idx="28">
                  <c:v>3.574E-6</c:v>
                </c:pt>
                <c:pt idx="29">
                  <c:v>3.659E-6</c:v>
                </c:pt>
                <c:pt idx="30">
                  <c:v>4.1320000000000004E-6</c:v>
                </c:pt>
                <c:pt idx="31">
                  <c:v>4.5820000000000003E-6</c:v>
                </c:pt>
                <c:pt idx="32">
                  <c:v>4.8609999999999997E-6</c:v>
                </c:pt>
                <c:pt idx="33">
                  <c:v>4.9690000000000002E-6</c:v>
                </c:pt>
                <c:pt idx="34">
                  <c:v>5.4410000000000001E-6</c:v>
                </c:pt>
                <c:pt idx="35">
                  <c:v>5.784E-6</c:v>
                </c:pt>
                <c:pt idx="36">
                  <c:v>6.1809999999999998E-6</c:v>
                </c:pt>
                <c:pt idx="37">
                  <c:v>6.9650000000000002E-6</c:v>
                </c:pt>
                <c:pt idx="38">
                  <c:v>6.922E-6</c:v>
                </c:pt>
                <c:pt idx="39">
                  <c:v>7.4370000000000001E-6</c:v>
                </c:pt>
                <c:pt idx="40">
                  <c:v>7.7800000000000001E-6</c:v>
                </c:pt>
                <c:pt idx="41">
                  <c:v>8.1880000000000002E-6</c:v>
                </c:pt>
                <c:pt idx="42">
                  <c:v>9.0580000000000004E-6</c:v>
                </c:pt>
                <c:pt idx="43">
                  <c:v>9.5079999999999994E-6</c:v>
                </c:pt>
                <c:pt idx="44">
                  <c:v>9.9159999999999996E-6</c:v>
                </c:pt>
                <c:pt idx="45">
                  <c:v>1.0453E-5</c:v>
                </c:pt>
                <c:pt idx="46">
                  <c:v>1.0796E-5</c:v>
                </c:pt>
                <c:pt idx="47">
                  <c:v>1.1547E-5</c:v>
                </c:pt>
                <c:pt idx="48">
                  <c:v>1.2062000000000001E-5</c:v>
                </c:pt>
                <c:pt idx="49">
                  <c:v>1.2771E-5</c:v>
                </c:pt>
                <c:pt idx="50">
                  <c:v>1.3608000000000001E-5</c:v>
                </c:pt>
                <c:pt idx="51">
                  <c:v>1.4100999999999999E-5</c:v>
                </c:pt>
                <c:pt idx="52">
                  <c:v>1.5302999999999999E-5</c:v>
                </c:pt>
                <c:pt idx="53">
                  <c:v>1.5539000000000001E-5</c:v>
                </c:pt>
                <c:pt idx="54">
                  <c:v>1.6441000000000001E-5</c:v>
                </c:pt>
                <c:pt idx="55">
                  <c:v>1.6484E-5</c:v>
                </c:pt>
                <c:pt idx="56">
                  <c:v>1.6892E-5</c:v>
                </c:pt>
                <c:pt idx="57">
                  <c:v>1.6912999999999999E-5</c:v>
                </c:pt>
                <c:pt idx="58">
                  <c:v>1.7149000000000001E-5</c:v>
                </c:pt>
                <c:pt idx="59">
                  <c:v>1.6849000000000001E-5</c:v>
                </c:pt>
                <c:pt idx="60">
                  <c:v>1.7470999999999999E-5</c:v>
                </c:pt>
                <c:pt idx="61">
                  <c:v>1.7663999999999999E-5</c:v>
                </c:pt>
                <c:pt idx="62">
                  <c:v>1.7557000000000001E-5</c:v>
                </c:pt>
                <c:pt idx="63">
                  <c:v>1.7856999999999999E-5</c:v>
                </c:pt>
                <c:pt idx="64">
                  <c:v>1.7728999999999999E-5</c:v>
                </c:pt>
                <c:pt idx="65">
                  <c:v>1.8051E-5</c:v>
                </c:pt>
                <c:pt idx="66">
                  <c:v>1.8125999999999999E-5</c:v>
                </c:pt>
                <c:pt idx="67">
                  <c:v>1.7900000000000001E-5</c:v>
                </c:pt>
                <c:pt idx="68">
                  <c:v>1.8468999999999999E-5</c:v>
                </c:pt>
                <c:pt idx="69">
                  <c:v>1.8405000000000001E-5</c:v>
                </c:pt>
                <c:pt idx="70">
                  <c:v>1.8587E-5</c:v>
                </c:pt>
                <c:pt idx="71">
                  <c:v>1.9273999999999999E-5</c:v>
                </c:pt>
                <c:pt idx="72">
                  <c:v>1.9026999999999999E-5</c:v>
                </c:pt>
                <c:pt idx="73">
                  <c:v>1.9230999999999999E-5</c:v>
                </c:pt>
                <c:pt idx="74">
                  <c:v>1.9456000000000001E-5</c:v>
                </c:pt>
                <c:pt idx="75">
                  <c:v>1.9874999999999999E-5</c:v>
                </c:pt>
                <c:pt idx="76">
                  <c:v>1.9660000000000002E-5</c:v>
                </c:pt>
                <c:pt idx="77">
                  <c:v>1.9616999999999999E-5</c:v>
                </c:pt>
                <c:pt idx="78">
                  <c:v>2.0197E-5</c:v>
                </c:pt>
                <c:pt idx="79">
                  <c:v>2.0154000000000001E-5</c:v>
                </c:pt>
                <c:pt idx="80">
                  <c:v>2.0562000000000001E-5</c:v>
                </c:pt>
                <c:pt idx="81">
                  <c:v>2.0775999999999999E-5</c:v>
                </c:pt>
                <c:pt idx="82">
                  <c:v>2.1345E-5</c:v>
                </c:pt>
                <c:pt idx="83">
                  <c:v>2.0873000000000002E-5</c:v>
                </c:pt>
                <c:pt idx="84">
                  <c:v>2.1055000000000001E-5</c:v>
                </c:pt>
                <c:pt idx="85">
                  <c:v>2.1656000000000001E-5</c:v>
                </c:pt>
                <c:pt idx="86">
                  <c:v>2.1506E-5</c:v>
                </c:pt>
                <c:pt idx="87">
                  <c:v>2.1827999999999998E-5</c:v>
                </c:pt>
                <c:pt idx="88">
                  <c:v>2.1903E-5</c:v>
                </c:pt>
                <c:pt idx="89">
                  <c:v>2.1838999999999999E-5</c:v>
                </c:pt>
                <c:pt idx="90">
                  <c:v>2.2225000000000002E-5</c:v>
                </c:pt>
                <c:pt idx="91">
                  <c:v>2.2708E-5</c:v>
                </c:pt>
                <c:pt idx="92">
                  <c:v>2.2751E-5</c:v>
                </c:pt>
                <c:pt idx="93">
                  <c:v>2.2665000000000001E-5</c:v>
                </c:pt>
                <c:pt idx="94">
                  <c:v>2.3073000000000001E-5</c:v>
                </c:pt>
                <c:pt idx="95">
                  <c:v>2.3331000000000001E-5</c:v>
                </c:pt>
                <c:pt idx="96">
                  <c:v>2.3051999999999999E-5</c:v>
                </c:pt>
                <c:pt idx="97">
                  <c:v>2.3631000000000001E-5</c:v>
                </c:pt>
                <c:pt idx="98">
                  <c:v>2.3932000000000001E-5</c:v>
                </c:pt>
                <c:pt idx="99">
                  <c:v>2.3856E-5</c:v>
                </c:pt>
                <c:pt idx="100">
                  <c:v>2.4253999999999999E-5</c:v>
                </c:pt>
                <c:pt idx="101">
                  <c:v>2.3867E-5</c:v>
                </c:pt>
                <c:pt idx="102">
                  <c:v>2.4382000000000001E-5</c:v>
                </c:pt>
                <c:pt idx="103">
                  <c:v>2.4950999999999999E-5</c:v>
                </c:pt>
                <c:pt idx="104">
                  <c:v>2.4651000000000002E-5</c:v>
                </c:pt>
                <c:pt idx="105">
                  <c:v>2.4961999999999999E-5</c:v>
                </c:pt>
                <c:pt idx="106">
                  <c:v>2.5154999999999999E-5</c:v>
                </c:pt>
                <c:pt idx="107">
                  <c:v>2.5327E-5</c:v>
                </c:pt>
                <c:pt idx="108">
                  <c:v>2.5327E-5</c:v>
                </c:pt>
                <c:pt idx="109">
                  <c:v>2.5905999999999999E-5</c:v>
                </c:pt>
                <c:pt idx="110">
                  <c:v>2.6003000000000002E-5</c:v>
                </c:pt>
                <c:pt idx="111">
                  <c:v>2.5938000000000001E-5</c:v>
                </c:pt>
                <c:pt idx="112">
                  <c:v>2.669E-5</c:v>
                </c:pt>
                <c:pt idx="113">
                  <c:v>2.6764999999999999E-5</c:v>
                </c:pt>
                <c:pt idx="114">
                  <c:v>2.6764999999999999E-5</c:v>
                </c:pt>
                <c:pt idx="115">
                  <c:v>2.7140000000000001E-5</c:v>
                </c:pt>
                <c:pt idx="116">
                  <c:v>2.7784E-5</c:v>
                </c:pt>
                <c:pt idx="117">
                  <c:v>2.7827E-5</c:v>
                </c:pt>
                <c:pt idx="118">
                  <c:v>2.7665999999999999E-5</c:v>
                </c:pt>
                <c:pt idx="119">
                  <c:v>2.8235E-5</c:v>
                </c:pt>
                <c:pt idx="120">
                  <c:v>2.8235E-5</c:v>
                </c:pt>
                <c:pt idx="121">
                  <c:v>2.8342000000000001E-5</c:v>
                </c:pt>
                <c:pt idx="122">
                  <c:v>2.8428E-5</c:v>
                </c:pt>
                <c:pt idx="123">
                  <c:v>2.8685999999999999E-5</c:v>
                </c:pt>
                <c:pt idx="124">
                  <c:v>2.8813999999999999E-5</c:v>
                </c:pt>
                <c:pt idx="125">
                  <c:v>2.9286999999999999E-5</c:v>
                </c:pt>
                <c:pt idx="126">
                  <c:v>2.9373000000000002E-5</c:v>
                </c:pt>
                <c:pt idx="127">
                  <c:v>2.9566000000000001E-5</c:v>
                </c:pt>
                <c:pt idx="128">
                  <c:v>2.9995E-5</c:v>
                </c:pt>
                <c:pt idx="129">
                  <c:v>3.0230999999999999E-5</c:v>
                </c:pt>
                <c:pt idx="130">
                  <c:v>3.0080999999999999E-5</c:v>
                </c:pt>
                <c:pt idx="131">
                  <c:v>3.0682000000000002E-5</c:v>
                </c:pt>
                <c:pt idx="132">
                  <c:v>3.1325999999999998E-5</c:v>
                </c:pt>
                <c:pt idx="133">
                  <c:v>3.1282999999999998E-5</c:v>
                </c:pt>
                <c:pt idx="134">
                  <c:v>3.0895999999999997E-5</c:v>
                </c:pt>
                <c:pt idx="135">
                  <c:v>3.1733000000000003E-5</c:v>
                </c:pt>
                <c:pt idx="136">
                  <c:v>3.2227000000000002E-5</c:v>
                </c:pt>
                <c:pt idx="137">
                  <c:v>3.2333999999999999E-5</c:v>
                </c:pt>
                <c:pt idx="138">
                  <c:v>3.2505999999999997E-5</c:v>
                </c:pt>
                <c:pt idx="139">
                  <c:v>3.2527999999999998E-5</c:v>
                </c:pt>
                <c:pt idx="140">
                  <c:v>3.2827999999999998E-5</c:v>
                </c:pt>
                <c:pt idx="141">
                  <c:v>3.3300000000000003E-5</c:v>
                </c:pt>
                <c:pt idx="142">
                  <c:v>3.3578999999999998E-5</c:v>
                </c:pt>
                <c:pt idx="143">
                  <c:v>3.3923E-5</c:v>
                </c:pt>
                <c:pt idx="144">
                  <c:v>3.3943999999999999E-5</c:v>
                </c:pt>
                <c:pt idx="145">
                  <c:v>3.4372999999999998E-5</c:v>
                </c:pt>
                <c:pt idx="146">
                  <c:v>3.4674E-5</c:v>
                </c:pt>
                <c:pt idx="147">
                  <c:v>3.5145999999999999E-5</c:v>
                </c:pt>
                <c:pt idx="148">
                  <c:v>3.5490000000000001E-5</c:v>
                </c:pt>
                <c:pt idx="149">
                  <c:v>3.5617999999999997E-5</c:v>
                </c:pt>
                <c:pt idx="150">
                  <c:v>3.5790000000000001E-5</c:v>
                </c:pt>
                <c:pt idx="151">
                  <c:v>3.6261999999999999E-5</c:v>
                </c:pt>
                <c:pt idx="152">
                  <c:v>3.6477000000000003E-5</c:v>
                </c:pt>
                <c:pt idx="153">
                  <c:v>3.6863000000000003E-5</c:v>
                </c:pt>
                <c:pt idx="154">
                  <c:v>3.7808000000000001E-5</c:v>
                </c:pt>
                <c:pt idx="155">
                  <c:v>3.7957999999999998E-5</c:v>
                </c:pt>
                <c:pt idx="156">
                  <c:v>3.8000999999999998E-5</c:v>
                </c:pt>
                <c:pt idx="157">
                  <c:v>3.8602000000000001E-5</c:v>
                </c:pt>
                <c:pt idx="158">
                  <c:v>3.9010000000000001E-5</c:v>
                </c:pt>
                <c:pt idx="159">
                  <c:v>3.9567999999999998E-5</c:v>
                </c:pt>
                <c:pt idx="160">
                  <c:v>3.9567999999999998E-5</c:v>
                </c:pt>
                <c:pt idx="161">
                  <c:v>4.0330000000000002E-5</c:v>
                </c:pt>
                <c:pt idx="162">
                  <c:v>4.0812000000000002E-5</c:v>
                </c:pt>
                <c:pt idx="163">
                  <c:v>4.0951999999999997E-5</c:v>
                </c:pt>
                <c:pt idx="164">
                  <c:v>4.1650000000000003E-5</c:v>
                </c:pt>
                <c:pt idx="165">
                  <c:v>4.1906999999999997E-5</c:v>
                </c:pt>
                <c:pt idx="166">
                  <c:v>4.2508E-5</c:v>
                </c:pt>
                <c:pt idx="167">
                  <c:v>4.3065999999999997E-5</c:v>
                </c:pt>
                <c:pt idx="168">
                  <c:v>4.3646000000000002E-5</c:v>
                </c:pt>
                <c:pt idx="169">
                  <c:v>4.4053E-5</c:v>
                </c:pt>
                <c:pt idx="170">
                  <c:v>4.4332000000000002E-5</c:v>
                </c:pt>
                <c:pt idx="171">
                  <c:v>4.4783000000000001E-5</c:v>
                </c:pt>
                <c:pt idx="172">
                  <c:v>4.5481E-5</c:v>
                </c:pt>
                <c:pt idx="173">
                  <c:v>4.5459E-5</c:v>
                </c:pt>
                <c:pt idx="174">
                  <c:v>4.6295999999999999E-5</c:v>
                </c:pt>
                <c:pt idx="175">
                  <c:v>4.7026E-5</c:v>
                </c:pt>
                <c:pt idx="176">
                  <c:v>4.7927999999999999E-5</c:v>
                </c:pt>
                <c:pt idx="177">
                  <c:v>4.8013000000000003E-5</c:v>
                </c:pt>
                <c:pt idx="178">
                  <c:v>4.8378000000000003E-5</c:v>
                </c:pt>
                <c:pt idx="179">
                  <c:v>4.8872000000000002E-5</c:v>
                </c:pt>
                <c:pt idx="180">
                  <c:v>4.9580000000000003E-5</c:v>
                </c:pt>
                <c:pt idx="181">
                  <c:v>4.9838E-5</c:v>
                </c:pt>
                <c:pt idx="182">
                  <c:v>5.0911000000000001E-5</c:v>
                </c:pt>
                <c:pt idx="183">
                  <c:v>5.1233000000000002E-5</c:v>
                </c:pt>
                <c:pt idx="184">
                  <c:v>5.2113000000000001E-5</c:v>
                </c:pt>
                <c:pt idx="185">
                  <c:v>5.2435000000000002E-5</c:v>
                </c:pt>
                <c:pt idx="186">
                  <c:v>5.2843000000000002E-5</c:v>
                </c:pt>
                <c:pt idx="187">
                  <c:v>5.3378999999999998E-5</c:v>
                </c:pt>
                <c:pt idx="188">
                  <c:v>5.4194999999999999E-5</c:v>
                </c:pt>
                <c:pt idx="189">
                  <c:v>5.5118000000000003E-5</c:v>
                </c:pt>
                <c:pt idx="190">
                  <c:v>5.5353999999999999E-5</c:v>
                </c:pt>
                <c:pt idx="191">
                  <c:v>5.5804999999999998E-5</c:v>
                </c:pt>
                <c:pt idx="192">
                  <c:v>5.6684999999999997E-5</c:v>
                </c:pt>
                <c:pt idx="193">
                  <c:v>5.7200000000000001E-5</c:v>
                </c:pt>
                <c:pt idx="194">
                  <c:v>5.7865000000000002E-5</c:v>
                </c:pt>
                <c:pt idx="195">
                  <c:v>5.8765999999999999E-5</c:v>
                </c:pt>
                <c:pt idx="196">
                  <c:v>5.9216999999999999E-5</c:v>
                </c:pt>
                <c:pt idx="197">
                  <c:v>6.0204999999999997E-5</c:v>
                </c:pt>
                <c:pt idx="198">
                  <c:v>6.0847999999999997E-5</c:v>
                </c:pt>
                <c:pt idx="199">
                  <c:v>6.1792999999999996E-5</c:v>
                </c:pt>
                <c:pt idx="200">
                  <c:v>6.2630000000000002E-5</c:v>
                </c:pt>
                <c:pt idx="201">
                  <c:v>6.3317000000000004E-5</c:v>
                </c:pt>
                <c:pt idx="202">
                  <c:v>6.4486000000000006E-5</c:v>
                </c:pt>
                <c:pt idx="203">
                  <c:v>6.5001999999999999E-5</c:v>
                </c:pt>
                <c:pt idx="204">
                  <c:v>6.6118000000000006E-5</c:v>
                </c:pt>
                <c:pt idx="205">
                  <c:v>6.6611000000000003E-5</c:v>
                </c:pt>
                <c:pt idx="206">
                  <c:v>6.7984999999999994E-5</c:v>
                </c:pt>
                <c:pt idx="207">
                  <c:v>6.8843999999999993E-5</c:v>
                </c:pt>
                <c:pt idx="208">
                  <c:v>6.9659000000000005E-5</c:v>
                </c:pt>
                <c:pt idx="209">
                  <c:v>7.0538999999999997E-5</c:v>
                </c:pt>
                <c:pt idx="210">
                  <c:v>7.1612000000000005E-5</c:v>
                </c:pt>
                <c:pt idx="211">
                  <c:v>7.2942999999999996E-5</c:v>
                </c:pt>
                <c:pt idx="212">
                  <c:v>7.4145000000000002E-5</c:v>
                </c:pt>
                <c:pt idx="213">
                  <c:v>7.4703000000000006E-5</c:v>
                </c:pt>
                <c:pt idx="214">
                  <c:v>7.6098000000000002E-5</c:v>
                </c:pt>
                <c:pt idx="215">
                  <c:v>7.7299999999999995E-5</c:v>
                </c:pt>
                <c:pt idx="216">
                  <c:v>7.7750999999999995E-5</c:v>
                </c:pt>
                <c:pt idx="217">
                  <c:v>7.9103000000000005E-5</c:v>
                </c:pt>
                <c:pt idx="218">
                  <c:v>8.0369000000000003E-5</c:v>
                </c:pt>
                <c:pt idx="219">
                  <c:v>8.1786000000000006E-5</c:v>
                </c:pt>
                <c:pt idx="220">
                  <c:v>8.3030999999999998E-5</c:v>
                </c:pt>
                <c:pt idx="221">
                  <c:v>8.3920999999999998E-5</c:v>
                </c:pt>
                <c:pt idx="222">
                  <c:v>8.5316999999999996E-5</c:v>
                </c:pt>
                <c:pt idx="223">
                  <c:v>8.6539999999999995E-5</c:v>
                </c:pt>
                <c:pt idx="224">
                  <c:v>8.7913999999999999E-5</c:v>
                </c:pt>
                <c:pt idx="225">
                  <c:v>8.8964999999999999E-5</c:v>
                </c:pt>
                <c:pt idx="226">
                  <c:v>9.0597E-5</c:v>
                </c:pt>
                <c:pt idx="227">
                  <c:v>9.2099E-5</c:v>
                </c:pt>
                <c:pt idx="228">
                  <c:v>9.3430000000000005E-5</c:v>
                </c:pt>
                <c:pt idx="229">
                  <c:v>9.4759999999999994E-5</c:v>
                </c:pt>
                <c:pt idx="230">
                  <c:v>9.6069999999999993E-5</c:v>
                </c:pt>
                <c:pt idx="231">
                  <c:v>9.8000999999999999E-5</c:v>
                </c:pt>
                <c:pt idx="232">
                  <c:v>9.9579000000000003E-5</c:v>
                </c:pt>
                <c:pt idx="233">
                  <c:v>1.00684E-4</c:v>
                </c:pt>
                <c:pt idx="234">
                  <c:v>1.02326E-4</c:v>
                </c:pt>
                <c:pt idx="235">
                  <c:v>1.0408600000000001E-4</c:v>
                </c:pt>
                <c:pt idx="236">
                  <c:v>1.0531000000000001E-4</c:v>
                </c:pt>
                <c:pt idx="237">
                  <c:v>1.0721999999999999E-4</c:v>
                </c:pt>
                <c:pt idx="238">
                  <c:v>1.0908699999999999E-4</c:v>
                </c:pt>
                <c:pt idx="239">
                  <c:v>1.10633E-4</c:v>
                </c:pt>
                <c:pt idx="240">
                  <c:v>1.12156E-4</c:v>
                </c:pt>
                <c:pt idx="241">
                  <c:v>1.1417399999999999E-4</c:v>
                </c:pt>
                <c:pt idx="242">
                  <c:v>1.1592299999999999E-4</c:v>
                </c:pt>
                <c:pt idx="243">
                  <c:v>1.17855E-4</c:v>
                </c:pt>
                <c:pt idx="244">
                  <c:v>1.19744E-4</c:v>
                </c:pt>
                <c:pt idx="245">
                  <c:v>1.21332E-4</c:v>
                </c:pt>
                <c:pt idx="246">
                  <c:v>1.23435E-4</c:v>
                </c:pt>
                <c:pt idx="247">
                  <c:v>1.25303E-4</c:v>
                </c:pt>
                <c:pt idx="248">
                  <c:v>1.2674100000000001E-4</c:v>
                </c:pt>
                <c:pt idx="249">
                  <c:v>1.28372E-4</c:v>
                </c:pt>
                <c:pt idx="250">
                  <c:v>1.3073300000000001E-4</c:v>
                </c:pt>
                <c:pt idx="251">
                  <c:v>1.326E-4</c:v>
                </c:pt>
                <c:pt idx="252">
                  <c:v>1.3476800000000001E-4</c:v>
                </c:pt>
                <c:pt idx="253">
                  <c:v>1.3641E-4</c:v>
                </c:pt>
                <c:pt idx="254">
                  <c:v>1.3831999999999999E-4</c:v>
                </c:pt>
                <c:pt idx="255">
                  <c:v>1.40187E-4</c:v>
                </c:pt>
                <c:pt idx="256">
                  <c:v>1.4244099999999999E-4</c:v>
                </c:pt>
                <c:pt idx="257">
                  <c:v>1.43707E-4</c:v>
                </c:pt>
                <c:pt idx="258">
                  <c:v>1.4619700000000001E-4</c:v>
                </c:pt>
                <c:pt idx="259">
                  <c:v>1.4765700000000001E-4</c:v>
                </c:pt>
                <c:pt idx="260">
                  <c:v>1.4976E-4</c:v>
                </c:pt>
                <c:pt idx="261">
                  <c:v>1.51767E-4</c:v>
                </c:pt>
                <c:pt idx="262">
                  <c:v>1.5374200000000001E-4</c:v>
                </c:pt>
                <c:pt idx="263">
                  <c:v>1.5513699999999999E-4</c:v>
                </c:pt>
                <c:pt idx="264">
                  <c:v>1.5751900000000001E-4</c:v>
                </c:pt>
                <c:pt idx="265">
                  <c:v>1.5953699999999999E-4</c:v>
                </c:pt>
                <c:pt idx="266">
                  <c:v>1.61404E-4</c:v>
                </c:pt>
                <c:pt idx="267">
                  <c:v>1.6350699999999999E-4</c:v>
                </c:pt>
                <c:pt idx="268">
                  <c:v>1.65439E-4</c:v>
                </c:pt>
                <c:pt idx="269">
                  <c:v>1.6741400000000001E-4</c:v>
                </c:pt>
                <c:pt idx="270">
                  <c:v>1.69195E-4</c:v>
                </c:pt>
                <c:pt idx="271">
                  <c:v>1.7099800000000001E-4</c:v>
                </c:pt>
                <c:pt idx="272">
                  <c:v>1.7303699999999999E-4</c:v>
                </c:pt>
                <c:pt idx="273">
                  <c:v>1.7532299999999999E-4</c:v>
                </c:pt>
                <c:pt idx="274">
                  <c:v>1.77104E-4</c:v>
                </c:pt>
                <c:pt idx="275">
                  <c:v>1.7888600000000001E-4</c:v>
                </c:pt>
                <c:pt idx="276">
                  <c:v>1.8105399999999999E-4</c:v>
                </c:pt>
                <c:pt idx="277">
                  <c:v>1.8298500000000001E-4</c:v>
                </c:pt>
                <c:pt idx="278">
                  <c:v>1.8480999999999999E-4</c:v>
                </c:pt>
                <c:pt idx="279">
                  <c:v>1.8702000000000001E-4</c:v>
                </c:pt>
                <c:pt idx="280">
                  <c:v>1.88727E-4</c:v>
                </c:pt>
                <c:pt idx="281">
                  <c:v>1.9091600000000001E-4</c:v>
                </c:pt>
                <c:pt idx="282">
                  <c:v>1.92998E-4</c:v>
                </c:pt>
                <c:pt idx="283">
                  <c:v>1.9503700000000001E-4</c:v>
                </c:pt>
                <c:pt idx="284">
                  <c:v>1.9688299999999999E-4</c:v>
                </c:pt>
                <c:pt idx="285">
                  <c:v>1.9879300000000001E-4</c:v>
                </c:pt>
                <c:pt idx="286">
                  <c:v>2.0063899999999999E-4</c:v>
                </c:pt>
                <c:pt idx="287">
                  <c:v>2.02807E-4</c:v>
                </c:pt>
                <c:pt idx="288">
                  <c:v>2.0450199999999999E-4</c:v>
                </c:pt>
                <c:pt idx="289">
                  <c:v>2.0640200000000001E-4</c:v>
                </c:pt>
                <c:pt idx="290">
                  <c:v>2.0814E-4</c:v>
                </c:pt>
                <c:pt idx="291">
                  <c:v>2.10523E-4</c:v>
                </c:pt>
                <c:pt idx="292">
                  <c:v>2.1232600000000001E-4</c:v>
                </c:pt>
                <c:pt idx="293">
                  <c:v>2.13935E-4</c:v>
                </c:pt>
                <c:pt idx="294">
                  <c:v>2.1584600000000001E-4</c:v>
                </c:pt>
                <c:pt idx="295">
                  <c:v>2.18013E-4</c:v>
                </c:pt>
                <c:pt idx="296">
                  <c:v>2.1962300000000001E-4</c:v>
                </c:pt>
                <c:pt idx="297">
                  <c:v>2.21587E-4</c:v>
                </c:pt>
                <c:pt idx="298">
                  <c:v>2.2356200000000001E-4</c:v>
                </c:pt>
                <c:pt idx="299">
                  <c:v>2.2508599999999999E-4</c:v>
                </c:pt>
                <c:pt idx="300">
                  <c:v>2.2710300000000001E-4</c:v>
                </c:pt>
                <c:pt idx="301">
                  <c:v>2.29335E-4</c:v>
                </c:pt>
                <c:pt idx="302">
                  <c:v>2.3077300000000001E-4</c:v>
                </c:pt>
                <c:pt idx="303">
                  <c:v>2.3279099999999999E-4</c:v>
                </c:pt>
                <c:pt idx="304">
                  <c:v>2.34336E-4</c:v>
                </c:pt>
                <c:pt idx="305">
                  <c:v>2.363E-4</c:v>
                </c:pt>
                <c:pt idx="306">
                  <c:v>2.3815699999999999E-4</c:v>
                </c:pt>
                <c:pt idx="307">
                  <c:v>2.4034600000000001E-4</c:v>
                </c:pt>
                <c:pt idx="308">
                  <c:v>2.4220200000000001E-4</c:v>
                </c:pt>
                <c:pt idx="309">
                  <c:v>2.4404799999999999E-4</c:v>
                </c:pt>
                <c:pt idx="310">
                  <c:v>2.4600099999999998E-4</c:v>
                </c:pt>
                <c:pt idx="311">
                  <c:v>2.4769700000000001E-4</c:v>
                </c:pt>
                <c:pt idx="312">
                  <c:v>2.49242E-4</c:v>
                </c:pt>
                <c:pt idx="313">
                  <c:v>2.5167899999999999E-4</c:v>
                </c:pt>
                <c:pt idx="314">
                  <c:v>2.5353499999999999E-4</c:v>
                </c:pt>
                <c:pt idx="315">
                  <c:v>2.5549900000000001E-4</c:v>
                </c:pt>
                <c:pt idx="316">
                  <c:v>2.5769900000000001E-4</c:v>
                </c:pt>
                <c:pt idx="317">
                  <c:v>2.5971700000000002E-4</c:v>
                </c:pt>
                <c:pt idx="318">
                  <c:v>2.61444E-4</c:v>
                </c:pt>
                <c:pt idx="319">
                  <c:v>2.6324699999999998E-4</c:v>
                </c:pt>
                <c:pt idx="320">
                  <c:v>2.6552200000000002E-4</c:v>
                </c:pt>
                <c:pt idx="321">
                  <c:v>2.6753999999999998E-4</c:v>
                </c:pt>
                <c:pt idx="322">
                  <c:v>2.6990100000000002E-4</c:v>
                </c:pt>
                <c:pt idx="323">
                  <c:v>2.71811E-4</c:v>
                </c:pt>
                <c:pt idx="324">
                  <c:v>2.7385000000000002E-4</c:v>
                </c:pt>
                <c:pt idx="325">
                  <c:v>2.7599599999999998E-4</c:v>
                </c:pt>
                <c:pt idx="326">
                  <c:v>2.7818599999999998E-4</c:v>
                </c:pt>
                <c:pt idx="327">
                  <c:v>2.8053600000000001E-4</c:v>
                </c:pt>
                <c:pt idx="328">
                  <c:v>2.8266100000000002E-4</c:v>
                </c:pt>
                <c:pt idx="329">
                  <c:v>2.8489299999999998E-4</c:v>
                </c:pt>
                <c:pt idx="330">
                  <c:v>2.8691099999999999E-4</c:v>
                </c:pt>
                <c:pt idx="331">
                  <c:v>2.8937899999999998E-4</c:v>
                </c:pt>
                <c:pt idx="332">
                  <c:v>2.9167499999999997E-4</c:v>
                </c:pt>
                <c:pt idx="333">
                  <c:v>2.9396100000000003E-4</c:v>
                </c:pt>
                <c:pt idx="334">
                  <c:v>2.96311E-4</c:v>
                </c:pt>
                <c:pt idx="335">
                  <c:v>2.9873699999999998E-4</c:v>
                </c:pt>
                <c:pt idx="336">
                  <c:v>3.0130199999999998E-4</c:v>
                </c:pt>
                <c:pt idx="337">
                  <c:v>3.0362E-4</c:v>
                </c:pt>
                <c:pt idx="338">
                  <c:v>3.0605600000000003E-4</c:v>
                </c:pt>
                <c:pt idx="339">
                  <c:v>3.08599E-4</c:v>
                </c:pt>
                <c:pt idx="340">
                  <c:v>3.1115299999999999E-4</c:v>
                </c:pt>
                <c:pt idx="341">
                  <c:v>3.1369699999999999E-4</c:v>
                </c:pt>
                <c:pt idx="342">
                  <c:v>3.1630500000000001E-4</c:v>
                </c:pt>
                <c:pt idx="343">
                  <c:v>3.1897700000000002E-4</c:v>
                </c:pt>
                <c:pt idx="344">
                  <c:v>3.2172400000000001E-4</c:v>
                </c:pt>
                <c:pt idx="345">
                  <c:v>3.2395600000000003E-4</c:v>
                </c:pt>
                <c:pt idx="346">
                  <c:v>3.2663899999999999E-4</c:v>
                </c:pt>
                <c:pt idx="347">
                  <c:v>3.2964399999999998E-4</c:v>
                </c:pt>
                <c:pt idx="348">
                  <c:v>3.3217700000000001E-4</c:v>
                </c:pt>
                <c:pt idx="349">
                  <c:v>3.35106E-4</c:v>
                </c:pt>
                <c:pt idx="350">
                  <c:v>3.3806800000000002E-4</c:v>
                </c:pt>
                <c:pt idx="351">
                  <c:v>3.4057899999999998E-4</c:v>
                </c:pt>
                <c:pt idx="352">
                  <c:v>3.4324099999999999E-4</c:v>
                </c:pt>
                <c:pt idx="353">
                  <c:v>3.46289E-4</c:v>
                </c:pt>
                <c:pt idx="354">
                  <c:v>3.4925100000000002E-4</c:v>
                </c:pt>
                <c:pt idx="355">
                  <c:v>3.5200900000000002E-4</c:v>
                </c:pt>
                <c:pt idx="356">
                  <c:v>3.5505600000000002E-4</c:v>
                </c:pt>
                <c:pt idx="357">
                  <c:v>3.5829699999999999E-4</c:v>
                </c:pt>
                <c:pt idx="358">
                  <c:v>3.6099100000000001E-4</c:v>
                </c:pt>
                <c:pt idx="359">
                  <c:v>3.6389899999999999E-4</c:v>
                </c:pt>
                <c:pt idx="360">
                  <c:v>3.6722600000000001E-4</c:v>
                </c:pt>
                <c:pt idx="361">
                  <c:v>3.6987700000000001E-4</c:v>
                </c:pt>
                <c:pt idx="362">
                  <c:v>3.7278499999999999E-4</c:v>
                </c:pt>
                <c:pt idx="363">
                  <c:v>3.7627299999999999E-4</c:v>
                </c:pt>
                <c:pt idx="364">
                  <c:v>3.7942800000000001E-4</c:v>
                </c:pt>
                <c:pt idx="365">
                  <c:v>3.8256199999999997E-4</c:v>
                </c:pt>
                <c:pt idx="366">
                  <c:v>3.8556700000000002E-4</c:v>
                </c:pt>
                <c:pt idx="367">
                  <c:v>3.8916200000000003E-4</c:v>
                </c:pt>
                <c:pt idx="368">
                  <c:v>3.9185499999999998E-4</c:v>
                </c:pt>
                <c:pt idx="369">
                  <c:v>3.94989E-4</c:v>
                </c:pt>
                <c:pt idx="370">
                  <c:v>3.9878800000000002E-4</c:v>
                </c:pt>
                <c:pt idx="371">
                  <c:v>4.01975E-4</c:v>
                </c:pt>
                <c:pt idx="372">
                  <c:v>4.0533399999999998E-4</c:v>
                </c:pt>
                <c:pt idx="373">
                  <c:v>4.0879000000000002E-4</c:v>
                </c:pt>
                <c:pt idx="374">
                  <c:v>4.1190200000000001E-4</c:v>
                </c:pt>
                <c:pt idx="375">
                  <c:v>4.1516399999999998E-4</c:v>
                </c:pt>
                <c:pt idx="376">
                  <c:v>4.1877E-4</c:v>
                </c:pt>
                <c:pt idx="377">
                  <c:v>4.2219399999999998E-4</c:v>
                </c:pt>
                <c:pt idx="378">
                  <c:v>4.2507999999999999E-4</c:v>
                </c:pt>
                <c:pt idx="379">
                  <c:v>4.2898699999999998E-4</c:v>
                </c:pt>
                <c:pt idx="380">
                  <c:v>4.3240999999999999E-4</c:v>
                </c:pt>
                <c:pt idx="381">
                  <c:v>4.3614499999999998E-4</c:v>
                </c:pt>
                <c:pt idx="382">
                  <c:v>4.3970800000000003E-4</c:v>
                </c:pt>
                <c:pt idx="383">
                  <c:v>4.4298100000000001E-4</c:v>
                </c:pt>
                <c:pt idx="384">
                  <c:v>4.4646900000000001E-4</c:v>
                </c:pt>
                <c:pt idx="385">
                  <c:v>4.5056799999999999E-4</c:v>
                </c:pt>
                <c:pt idx="386">
                  <c:v>4.5366999999999998E-4</c:v>
                </c:pt>
                <c:pt idx="387">
                  <c:v>4.5776900000000001E-4</c:v>
                </c:pt>
                <c:pt idx="388">
                  <c:v>4.6073099999999998E-4</c:v>
                </c:pt>
                <c:pt idx="389">
                  <c:v>4.6465900000000002E-4</c:v>
                </c:pt>
                <c:pt idx="390">
                  <c:v>4.6844699999999998E-4</c:v>
                </c:pt>
                <c:pt idx="391">
                  <c:v>4.7181700000000003E-4</c:v>
                </c:pt>
                <c:pt idx="392">
                  <c:v>4.7559399999999997E-4</c:v>
                </c:pt>
                <c:pt idx="393">
                  <c:v>4.7936099999999998E-4</c:v>
                </c:pt>
                <c:pt idx="394">
                  <c:v>4.8266599999999998E-4</c:v>
                </c:pt>
                <c:pt idx="395">
                  <c:v>4.8683E-4</c:v>
                </c:pt>
                <c:pt idx="396">
                  <c:v>4.9032899999999996E-4</c:v>
                </c:pt>
                <c:pt idx="397">
                  <c:v>4.9411699999999997E-4</c:v>
                </c:pt>
                <c:pt idx="398">
                  <c:v>4.9830199999999995E-4</c:v>
                </c:pt>
                <c:pt idx="399">
                  <c:v>5.0174699999999998E-4</c:v>
                </c:pt>
                <c:pt idx="400">
                  <c:v>5.0542800000000004E-4</c:v>
                </c:pt>
                <c:pt idx="401">
                  <c:v>5.0933499999999997E-4</c:v>
                </c:pt>
                <c:pt idx="402">
                  <c:v>5.1286500000000004E-4</c:v>
                </c:pt>
                <c:pt idx="403">
                  <c:v>5.1716900000000005E-4</c:v>
                </c:pt>
                <c:pt idx="404">
                  <c:v>5.2087100000000001E-4</c:v>
                </c:pt>
                <c:pt idx="405">
                  <c:v>5.2504600000000004E-4</c:v>
                </c:pt>
                <c:pt idx="406">
                  <c:v>5.28576E-4</c:v>
                </c:pt>
                <c:pt idx="407">
                  <c:v>5.3252599999999996E-4</c:v>
                </c:pt>
                <c:pt idx="408">
                  <c:v>5.36164E-4</c:v>
                </c:pt>
                <c:pt idx="409">
                  <c:v>5.4027399999999998E-4</c:v>
                </c:pt>
                <c:pt idx="410">
                  <c:v>5.4420200000000003E-4</c:v>
                </c:pt>
                <c:pt idx="411">
                  <c:v>5.4834399999999998E-4</c:v>
                </c:pt>
                <c:pt idx="412">
                  <c:v>5.5248700000000005E-4</c:v>
                </c:pt>
                <c:pt idx="413">
                  <c:v>5.5600699999999996E-4</c:v>
                </c:pt>
                <c:pt idx="414">
                  <c:v>5.5990200000000003E-4</c:v>
                </c:pt>
                <c:pt idx="415">
                  <c:v>5.6362600000000001E-4</c:v>
                </c:pt>
                <c:pt idx="416">
                  <c:v>5.6749999999999997E-4</c:v>
                </c:pt>
                <c:pt idx="417">
                  <c:v>5.7183600000000005E-4</c:v>
                </c:pt>
                <c:pt idx="418">
                  <c:v>5.7529100000000002E-4</c:v>
                </c:pt>
                <c:pt idx="419">
                  <c:v>5.79573E-4</c:v>
                </c:pt>
                <c:pt idx="420">
                  <c:v>5.8302899999999999E-4</c:v>
                </c:pt>
                <c:pt idx="421">
                  <c:v>5.8717100000000005E-4</c:v>
                </c:pt>
                <c:pt idx="422">
                  <c:v>5.9117399999999997E-4</c:v>
                </c:pt>
                <c:pt idx="423">
                  <c:v>5.9494099999999998E-4</c:v>
                </c:pt>
                <c:pt idx="424">
                  <c:v>5.9825700000000004E-4</c:v>
                </c:pt>
                <c:pt idx="425">
                  <c:v>6.0228099999999998E-4</c:v>
                </c:pt>
                <c:pt idx="426">
                  <c:v>6.0612299999999997E-4</c:v>
                </c:pt>
                <c:pt idx="427">
                  <c:v>6.0959000000000002E-4</c:v>
                </c:pt>
                <c:pt idx="428">
                  <c:v>6.1384999999999999E-4</c:v>
                </c:pt>
                <c:pt idx="429">
                  <c:v>6.1776699999999997E-4</c:v>
                </c:pt>
                <c:pt idx="430">
                  <c:v>6.2129799999999995E-4</c:v>
                </c:pt>
                <c:pt idx="431">
                  <c:v>6.2529000000000003E-4</c:v>
                </c:pt>
                <c:pt idx="432">
                  <c:v>6.2911E-4</c:v>
                </c:pt>
                <c:pt idx="433">
                  <c:v>6.3317799999999997E-4</c:v>
                </c:pt>
                <c:pt idx="434">
                  <c:v>6.3709499999999996E-4</c:v>
                </c:pt>
                <c:pt idx="435">
                  <c:v>6.4086199999999996E-4</c:v>
                </c:pt>
                <c:pt idx="436">
                  <c:v>6.44693E-4</c:v>
                </c:pt>
                <c:pt idx="437">
                  <c:v>6.4850300000000004E-4</c:v>
                </c:pt>
                <c:pt idx="438">
                  <c:v>6.5207600000000002E-4</c:v>
                </c:pt>
                <c:pt idx="439">
                  <c:v>6.56144E-4</c:v>
                </c:pt>
                <c:pt idx="440">
                  <c:v>6.5954499999999999E-4</c:v>
                </c:pt>
                <c:pt idx="441">
                  <c:v>6.6347300000000004E-4</c:v>
                </c:pt>
                <c:pt idx="442">
                  <c:v>6.6742199999999998E-4</c:v>
                </c:pt>
                <c:pt idx="443">
                  <c:v>6.70921E-4</c:v>
                </c:pt>
                <c:pt idx="444">
                  <c:v>6.7496699999999995E-4</c:v>
                </c:pt>
                <c:pt idx="445">
                  <c:v>6.7846499999999995E-4</c:v>
                </c:pt>
                <c:pt idx="446">
                  <c:v>6.8230700000000005E-4</c:v>
                </c:pt>
                <c:pt idx="447">
                  <c:v>6.8582699999999996E-4</c:v>
                </c:pt>
                <c:pt idx="448">
                  <c:v>6.8986199999999996E-4</c:v>
                </c:pt>
                <c:pt idx="449">
                  <c:v>6.9348999999999995E-4</c:v>
                </c:pt>
                <c:pt idx="450">
                  <c:v>6.9674099999999996E-4</c:v>
                </c:pt>
                <c:pt idx="451">
                  <c:v>7.0084100000000001E-4</c:v>
                </c:pt>
                <c:pt idx="452">
                  <c:v>7.0433900000000001E-4</c:v>
                </c:pt>
                <c:pt idx="453">
                  <c:v>7.0773099999999996E-4</c:v>
                </c:pt>
                <c:pt idx="454">
                  <c:v>7.1132599999999997E-4</c:v>
                </c:pt>
                <c:pt idx="455">
                  <c:v>7.1538199999999998E-4</c:v>
                </c:pt>
                <c:pt idx="456">
                  <c:v>7.1879500000000005E-4</c:v>
                </c:pt>
                <c:pt idx="457">
                  <c:v>7.2218599999999999E-4</c:v>
                </c:pt>
                <c:pt idx="458">
                  <c:v>7.25513E-4</c:v>
                </c:pt>
                <c:pt idx="459">
                  <c:v>7.2938699999999996E-4</c:v>
                </c:pt>
                <c:pt idx="460">
                  <c:v>7.3307899999999998E-4</c:v>
                </c:pt>
                <c:pt idx="461">
                  <c:v>7.3638399999999998E-4</c:v>
                </c:pt>
                <c:pt idx="462">
                  <c:v>7.4016200000000005E-4</c:v>
                </c:pt>
                <c:pt idx="463">
                  <c:v>7.4393899999999999E-4</c:v>
                </c:pt>
                <c:pt idx="464">
                  <c:v>7.4727699999999997E-4</c:v>
                </c:pt>
                <c:pt idx="465">
                  <c:v>7.5053900000000005E-4</c:v>
                </c:pt>
                <c:pt idx="466">
                  <c:v>7.5440200000000005E-4</c:v>
                </c:pt>
                <c:pt idx="467">
                  <c:v>7.5747200000000003E-4</c:v>
                </c:pt>
                <c:pt idx="468">
                  <c:v>7.6062700000000005E-4</c:v>
                </c:pt>
                <c:pt idx="469">
                  <c:v>7.6456500000000004E-4</c:v>
                </c:pt>
                <c:pt idx="470">
                  <c:v>7.6771000000000001E-4</c:v>
                </c:pt>
                <c:pt idx="471">
                  <c:v>7.7128299999999999E-4</c:v>
                </c:pt>
                <c:pt idx="472">
                  <c:v>7.7482500000000004E-4</c:v>
                </c:pt>
                <c:pt idx="473">
                  <c:v>7.7819399999999996E-4</c:v>
                </c:pt>
                <c:pt idx="474">
                  <c:v>7.8167199999999997E-4</c:v>
                </c:pt>
                <c:pt idx="475">
                  <c:v>7.8468699999999995E-4</c:v>
                </c:pt>
                <c:pt idx="476">
                  <c:v>7.8797100000000005E-4</c:v>
                </c:pt>
                <c:pt idx="477">
                  <c:v>7.9140500000000002E-4</c:v>
                </c:pt>
                <c:pt idx="478">
                  <c:v>7.9481799999999998E-4</c:v>
                </c:pt>
                <c:pt idx="479">
                  <c:v>7.9845600000000001E-4</c:v>
                </c:pt>
                <c:pt idx="480">
                  <c:v>8.0146099999999995E-4</c:v>
                </c:pt>
                <c:pt idx="481">
                  <c:v>8.0468E-4</c:v>
                </c:pt>
                <c:pt idx="482">
                  <c:v>8.0820000000000002E-4</c:v>
                </c:pt>
                <c:pt idx="483">
                  <c:v>8.1150600000000003E-4</c:v>
                </c:pt>
                <c:pt idx="484">
                  <c:v>8.1425300000000003E-4</c:v>
                </c:pt>
                <c:pt idx="485">
                  <c:v>8.1756899999999998E-4</c:v>
                </c:pt>
                <c:pt idx="486">
                  <c:v>8.2083099999999995E-4</c:v>
                </c:pt>
                <c:pt idx="487">
                  <c:v>8.2430800000000005E-4</c:v>
                </c:pt>
                <c:pt idx="488">
                  <c:v>8.27238E-4</c:v>
                </c:pt>
                <c:pt idx="489">
                  <c:v>8.3034000000000005E-4</c:v>
                </c:pt>
                <c:pt idx="490">
                  <c:v>8.3385999999999996E-4</c:v>
                </c:pt>
                <c:pt idx="491">
                  <c:v>8.3644600000000002E-4</c:v>
                </c:pt>
                <c:pt idx="492">
                  <c:v>8.3981599999999996E-4</c:v>
                </c:pt>
                <c:pt idx="493">
                  <c:v>8.4298100000000003E-4</c:v>
                </c:pt>
                <c:pt idx="494">
                  <c:v>8.4608299999999997E-4</c:v>
                </c:pt>
                <c:pt idx="495">
                  <c:v>8.4917399999999996E-4</c:v>
                </c:pt>
                <c:pt idx="496">
                  <c:v>8.5228599999999995E-4</c:v>
                </c:pt>
                <c:pt idx="497">
                  <c:v>8.55312E-4</c:v>
                </c:pt>
                <c:pt idx="498">
                  <c:v>8.5886399999999998E-4</c:v>
                </c:pt>
                <c:pt idx="499">
                  <c:v>8.6178299999999997E-4</c:v>
                </c:pt>
                <c:pt idx="500">
                  <c:v>8.6512100000000005E-4</c:v>
                </c:pt>
                <c:pt idx="501">
                  <c:v>8.67975E-4</c:v>
                </c:pt>
                <c:pt idx="502">
                  <c:v>8.7088400000000005E-4</c:v>
                </c:pt>
                <c:pt idx="503">
                  <c:v>8.7408199999999998E-4</c:v>
                </c:pt>
                <c:pt idx="504">
                  <c:v>8.7696900000000001E-4</c:v>
                </c:pt>
                <c:pt idx="505">
                  <c:v>8.8015599999999999E-4</c:v>
                </c:pt>
                <c:pt idx="506">
                  <c:v>8.8323600000000003E-4</c:v>
                </c:pt>
                <c:pt idx="507">
                  <c:v>8.8645499999999997E-4</c:v>
                </c:pt>
                <c:pt idx="508">
                  <c:v>8.8909500000000001E-4</c:v>
                </c:pt>
                <c:pt idx="509">
                  <c:v>8.9241099999999996E-4</c:v>
                </c:pt>
                <c:pt idx="510">
                  <c:v>8.9524500000000003E-4</c:v>
                </c:pt>
                <c:pt idx="511">
                  <c:v>8.9836699999999996E-4</c:v>
                </c:pt>
                <c:pt idx="512">
                  <c:v>9.0102900000000002E-4</c:v>
                </c:pt>
                <c:pt idx="513">
                  <c:v>9.0412999999999995E-4</c:v>
                </c:pt>
                <c:pt idx="514">
                  <c:v>9.0698500000000002E-4</c:v>
                </c:pt>
                <c:pt idx="515">
                  <c:v>9.1015099999999999E-4</c:v>
                </c:pt>
                <c:pt idx="516">
                  <c:v>9.1360599999999997E-4</c:v>
                </c:pt>
                <c:pt idx="517">
                  <c:v>9.1638600000000005E-4</c:v>
                </c:pt>
                <c:pt idx="518">
                  <c:v>9.1880100000000001E-4</c:v>
                </c:pt>
                <c:pt idx="519">
                  <c:v>9.2195600000000003E-4</c:v>
                </c:pt>
                <c:pt idx="520">
                  <c:v>9.2491800000000005E-4</c:v>
                </c:pt>
                <c:pt idx="521">
                  <c:v>9.2751499999999996E-4</c:v>
                </c:pt>
                <c:pt idx="522">
                  <c:v>9.3047699999999998E-4</c:v>
                </c:pt>
                <c:pt idx="523">
                  <c:v>9.3319200000000001E-4</c:v>
                </c:pt>
                <c:pt idx="524">
                  <c:v>9.36325E-4</c:v>
                </c:pt>
                <c:pt idx="525">
                  <c:v>9.3887899999999999E-4</c:v>
                </c:pt>
                <c:pt idx="526">
                  <c:v>9.4165899999999996E-4</c:v>
                </c:pt>
                <c:pt idx="527">
                  <c:v>9.4429900000000001E-4</c:v>
                </c:pt>
                <c:pt idx="528">
                  <c:v>9.4719599999999998E-4</c:v>
                </c:pt>
                <c:pt idx="529">
                  <c:v>9.5007299999999995E-4</c:v>
                </c:pt>
                <c:pt idx="530">
                  <c:v>9.5299200000000005E-4</c:v>
                </c:pt>
                <c:pt idx="531">
                  <c:v>9.5515900000000002E-4</c:v>
                </c:pt>
                <c:pt idx="532">
                  <c:v>9.5837899999999998E-4</c:v>
                </c:pt>
                <c:pt idx="533">
                  <c:v>9.6137299999999996E-4</c:v>
                </c:pt>
                <c:pt idx="534">
                  <c:v>9.6356199999999995E-4</c:v>
                </c:pt>
                <c:pt idx="535">
                  <c:v>9.6638500000000005E-4</c:v>
                </c:pt>
                <c:pt idx="536">
                  <c:v>9.69143E-4</c:v>
                </c:pt>
                <c:pt idx="537">
                  <c:v>9.7195400000000003E-4</c:v>
                </c:pt>
                <c:pt idx="538">
                  <c:v>9.7420799999999995E-4</c:v>
                </c:pt>
                <c:pt idx="539">
                  <c:v>9.770200000000001E-4</c:v>
                </c:pt>
                <c:pt idx="540">
                  <c:v>9.7973500000000002E-4</c:v>
                </c:pt>
                <c:pt idx="541">
                  <c:v>9.8284700000000002E-4</c:v>
                </c:pt>
                <c:pt idx="542">
                  <c:v>9.8497199999999997E-4</c:v>
                </c:pt>
                <c:pt idx="543">
                  <c:v>9.877410000000001E-4</c:v>
                </c:pt>
                <c:pt idx="544">
                  <c:v>9.9039099999999997E-4</c:v>
                </c:pt>
                <c:pt idx="545">
                  <c:v>9.9277400000000009E-4</c:v>
                </c:pt>
                <c:pt idx="546">
                  <c:v>9.9533900000000003E-4</c:v>
                </c:pt>
                <c:pt idx="547">
                  <c:v>9.9801100000000004E-4</c:v>
                </c:pt>
                <c:pt idx="548">
                  <c:v>1.0005859999999999E-3</c:v>
                </c:pt>
                <c:pt idx="549">
                  <c:v>1.0026900000000001E-3</c:v>
                </c:pt>
                <c:pt idx="550">
                  <c:v>1.005501E-3</c:v>
                </c:pt>
                <c:pt idx="551">
                  <c:v>1.007948E-3</c:v>
                </c:pt>
                <c:pt idx="552">
                  <c:v>1.010352E-3</c:v>
                </c:pt>
                <c:pt idx="553">
                  <c:v>1.013035E-3</c:v>
                </c:pt>
                <c:pt idx="554">
                  <c:v>1.0154599999999999E-3</c:v>
                </c:pt>
                <c:pt idx="555">
                  <c:v>1.0177890000000001E-3</c:v>
                </c:pt>
                <c:pt idx="556">
                  <c:v>1.0203219999999999E-3</c:v>
                </c:pt>
                <c:pt idx="557">
                  <c:v>1.0229830000000001E-3</c:v>
                </c:pt>
                <c:pt idx="558">
                  <c:v>1.0252799999999999E-3</c:v>
                </c:pt>
                <c:pt idx="559">
                  <c:v>1.027469E-3</c:v>
                </c:pt>
                <c:pt idx="560">
                  <c:v>1.0298519999999999E-3</c:v>
                </c:pt>
                <c:pt idx="561">
                  <c:v>1.0322129999999999E-3</c:v>
                </c:pt>
                <c:pt idx="562">
                  <c:v>1.0345840000000001E-3</c:v>
                </c:pt>
                <c:pt idx="563">
                  <c:v>1.0367519999999999E-3</c:v>
                </c:pt>
                <c:pt idx="564">
                  <c:v>1.0393710000000001E-3</c:v>
                </c:pt>
                <c:pt idx="565">
                  <c:v>1.042011E-3</c:v>
                </c:pt>
                <c:pt idx="566">
                  <c:v>1.043642E-3</c:v>
                </c:pt>
                <c:pt idx="567">
                  <c:v>1.046239E-3</c:v>
                </c:pt>
                <c:pt idx="568">
                  <c:v>1.0490720000000001E-3</c:v>
                </c:pt>
                <c:pt idx="569">
                  <c:v>1.0509289999999999E-3</c:v>
                </c:pt>
                <c:pt idx="570">
                  <c:v>1.053504E-3</c:v>
                </c:pt>
                <c:pt idx="571">
                  <c:v>1.055865E-3</c:v>
                </c:pt>
                <c:pt idx="572">
                  <c:v>1.0579470000000001E-3</c:v>
                </c:pt>
                <c:pt idx="573">
                  <c:v>1.060201E-3</c:v>
                </c:pt>
                <c:pt idx="574">
                  <c:v>1.0622400000000001E-3</c:v>
                </c:pt>
                <c:pt idx="575">
                  <c:v>1.064579E-3</c:v>
                </c:pt>
                <c:pt idx="576">
                  <c:v>1.0665970000000001E-3</c:v>
                </c:pt>
                <c:pt idx="577">
                  <c:v>1.0691400000000001E-3</c:v>
                </c:pt>
                <c:pt idx="578">
                  <c:v>1.0711679999999999E-3</c:v>
                </c:pt>
                <c:pt idx="579">
                  <c:v>1.07324E-3</c:v>
                </c:pt>
                <c:pt idx="580">
                  <c:v>1.075601E-3</c:v>
                </c:pt>
                <c:pt idx="581">
                  <c:v>1.0777250000000001E-3</c:v>
                </c:pt>
                <c:pt idx="582">
                  <c:v>1.079464E-3</c:v>
                </c:pt>
                <c:pt idx="583">
                  <c:v>1.08161E-3</c:v>
                </c:pt>
                <c:pt idx="584">
                  <c:v>1.0839929999999999E-3</c:v>
                </c:pt>
                <c:pt idx="585">
                  <c:v>1.0860749999999999E-3</c:v>
                </c:pt>
                <c:pt idx="586">
                  <c:v>1.088157E-3</c:v>
                </c:pt>
                <c:pt idx="587">
                  <c:v>1.09012E-3</c:v>
                </c:pt>
                <c:pt idx="588">
                  <c:v>1.0920089999999999E-3</c:v>
                </c:pt>
                <c:pt idx="589">
                  <c:v>1.094156E-3</c:v>
                </c:pt>
                <c:pt idx="590">
                  <c:v>1.096302E-3</c:v>
                </c:pt>
                <c:pt idx="591">
                  <c:v>1.0986629999999999E-3</c:v>
                </c:pt>
                <c:pt idx="592">
                  <c:v>1.100251E-3</c:v>
                </c:pt>
                <c:pt idx="593">
                  <c:v>1.1022689999999999E-3</c:v>
                </c:pt>
                <c:pt idx="594">
                  <c:v>1.1042650000000001E-3</c:v>
                </c:pt>
                <c:pt idx="595">
                  <c:v>1.106089E-3</c:v>
                </c:pt>
                <c:pt idx="596">
                  <c:v>1.1083320000000001E-3</c:v>
                </c:pt>
                <c:pt idx="597">
                  <c:v>1.1102849999999999E-3</c:v>
                </c:pt>
                <c:pt idx="598">
                  <c:v>1.1124100000000001E-3</c:v>
                </c:pt>
                <c:pt idx="599">
                  <c:v>1.1147500000000001E-3</c:v>
                </c:pt>
                <c:pt idx="600">
                  <c:v>1.11608E-3</c:v>
                </c:pt>
                <c:pt idx="601">
                  <c:v>1.117991E-3</c:v>
                </c:pt>
                <c:pt idx="602">
                  <c:v>1.1202440000000001E-3</c:v>
                </c:pt>
                <c:pt idx="603">
                  <c:v>1.1217899999999999E-3</c:v>
                </c:pt>
                <c:pt idx="604">
                  <c:v>1.1235069999999999E-3</c:v>
                </c:pt>
                <c:pt idx="605">
                  <c:v>1.1258139999999999E-3</c:v>
                </c:pt>
                <c:pt idx="606">
                  <c:v>1.1274880000000001E-3</c:v>
                </c:pt>
                <c:pt idx="607">
                  <c:v>1.1289049999999999E-3</c:v>
                </c:pt>
                <c:pt idx="608">
                  <c:v>1.1306000000000001E-3</c:v>
                </c:pt>
                <c:pt idx="609">
                  <c:v>1.13294E-3</c:v>
                </c:pt>
                <c:pt idx="610">
                  <c:v>1.1346139999999999E-3</c:v>
                </c:pt>
                <c:pt idx="611">
                  <c:v>1.1362880000000001E-3</c:v>
                </c:pt>
                <c:pt idx="612">
                  <c:v>1.1383910000000001E-3</c:v>
                </c:pt>
                <c:pt idx="613">
                  <c:v>1.140023E-3</c:v>
                </c:pt>
                <c:pt idx="614">
                  <c:v>1.141804E-3</c:v>
                </c:pt>
                <c:pt idx="615">
                  <c:v>1.1437890000000001E-3</c:v>
                </c:pt>
                <c:pt idx="616">
                  <c:v>1.145077E-3</c:v>
                </c:pt>
                <c:pt idx="617">
                  <c:v>1.146687E-3</c:v>
                </c:pt>
                <c:pt idx="618">
                  <c:v>1.148318E-3</c:v>
                </c:pt>
                <c:pt idx="619">
                  <c:v>1.1500569999999999E-3</c:v>
                </c:pt>
                <c:pt idx="620">
                  <c:v>1.1520530000000001E-3</c:v>
                </c:pt>
                <c:pt idx="621">
                  <c:v>1.1535549999999999E-3</c:v>
                </c:pt>
                <c:pt idx="622">
                  <c:v>1.155208E-3</c:v>
                </c:pt>
                <c:pt idx="623">
                  <c:v>1.1567319999999999E-3</c:v>
                </c:pt>
                <c:pt idx="624">
                  <c:v>1.158234E-3</c:v>
                </c:pt>
                <c:pt idx="625">
                  <c:v>1.1595220000000001E-3</c:v>
                </c:pt>
                <c:pt idx="626">
                  <c:v>1.16125E-3</c:v>
                </c:pt>
                <c:pt idx="627">
                  <c:v>1.163053E-3</c:v>
                </c:pt>
                <c:pt idx="628">
                  <c:v>1.164298E-3</c:v>
                </c:pt>
                <c:pt idx="629">
                  <c:v>1.166229E-3</c:v>
                </c:pt>
                <c:pt idx="630">
                  <c:v>1.167539E-3</c:v>
                </c:pt>
                <c:pt idx="631">
                  <c:v>1.1690839999999999E-3</c:v>
                </c:pt>
                <c:pt idx="632">
                  <c:v>1.170737E-3</c:v>
                </c:pt>
                <c:pt idx="633">
                  <c:v>1.172261E-3</c:v>
                </c:pt>
                <c:pt idx="634">
                  <c:v>1.173548E-3</c:v>
                </c:pt>
                <c:pt idx="635">
                  <c:v>1.174965E-3</c:v>
                </c:pt>
                <c:pt idx="636">
                  <c:v>1.1769180000000001E-3</c:v>
                </c:pt>
                <c:pt idx="637">
                  <c:v>1.177862E-3</c:v>
                </c:pt>
                <c:pt idx="638">
                  <c:v>1.179376E-3</c:v>
                </c:pt>
                <c:pt idx="639">
                  <c:v>1.1809209999999999E-3</c:v>
                </c:pt>
                <c:pt idx="640">
                  <c:v>1.1821869999999999E-3</c:v>
                </c:pt>
                <c:pt idx="641">
                  <c:v>1.183625E-3</c:v>
                </c:pt>
                <c:pt idx="642">
                  <c:v>1.184935E-3</c:v>
                </c:pt>
                <c:pt idx="643">
                  <c:v>1.1862649999999999E-3</c:v>
                </c:pt>
                <c:pt idx="644">
                  <c:v>1.1874240000000001E-3</c:v>
                </c:pt>
                <c:pt idx="645">
                  <c:v>1.1890340000000001E-3</c:v>
                </c:pt>
                <c:pt idx="646">
                  <c:v>1.1903860000000001E-3</c:v>
                </c:pt>
                <c:pt idx="647">
                  <c:v>1.1916310000000001E-3</c:v>
                </c:pt>
                <c:pt idx="648">
                  <c:v>1.192951E-3</c:v>
                </c:pt>
                <c:pt idx="649">
                  <c:v>1.1940779999999999E-3</c:v>
                </c:pt>
                <c:pt idx="650">
                  <c:v>1.1954299999999999E-3</c:v>
                </c:pt>
                <c:pt idx="651">
                  <c:v>1.1970080000000001E-3</c:v>
                </c:pt>
                <c:pt idx="652">
                  <c:v>1.197587E-3</c:v>
                </c:pt>
                <c:pt idx="653">
                  <c:v>1.199304E-3</c:v>
                </c:pt>
                <c:pt idx="654">
                  <c:v>1.2007420000000001E-3</c:v>
                </c:pt>
                <c:pt idx="655">
                  <c:v>1.2017729999999999E-3</c:v>
                </c:pt>
                <c:pt idx="656">
                  <c:v>1.203232E-3</c:v>
                </c:pt>
                <c:pt idx="657">
                  <c:v>1.2041980000000001E-3</c:v>
                </c:pt>
                <c:pt idx="658">
                  <c:v>1.205378E-3</c:v>
                </c:pt>
                <c:pt idx="659">
                  <c:v>1.2061940000000001E-3</c:v>
                </c:pt>
                <c:pt idx="660">
                  <c:v>1.208083E-3</c:v>
                </c:pt>
                <c:pt idx="661">
                  <c:v>1.2091770000000001E-3</c:v>
                </c:pt>
                <c:pt idx="662">
                  <c:v>1.2104010000000001E-3</c:v>
                </c:pt>
                <c:pt idx="663">
                  <c:v>1.211302E-3</c:v>
                </c:pt>
                <c:pt idx="664">
                  <c:v>1.2127080000000001E-3</c:v>
                </c:pt>
                <c:pt idx="665">
                  <c:v>1.2141459999999999E-3</c:v>
                </c:pt>
                <c:pt idx="666">
                  <c:v>1.2149190000000001E-3</c:v>
                </c:pt>
                <c:pt idx="667">
                  <c:v>1.2162500000000001E-3</c:v>
                </c:pt>
                <c:pt idx="668">
                  <c:v>1.21743E-3</c:v>
                </c:pt>
                <c:pt idx="669">
                  <c:v>1.21875E-3</c:v>
                </c:pt>
                <c:pt idx="670">
                  <c:v>1.2198770000000001E-3</c:v>
                </c:pt>
                <c:pt idx="671">
                  <c:v>1.220821E-3</c:v>
                </c:pt>
                <c:pt idx="672">
                  <c:v>1.221766E-3</c:v>
                </c:pt>
                <c:pt idx="673">
                  <c:v>1.223118E-3</c:v>
                </c:pt>
                <c:pt idx="674">
                  <c:v>1.2242119999999999E-3</c:v>
                </c:pt>
                <c:pt idx="675">
                  <c:v>1.225049E-3</c:v>
                </c:pt>
                <c:pt idx="676">
                  <c:v>1.226434E-3</c:v>
                </c:pt>
                <c:pt idx="677">
                  <c:v>1.227131E-3</c:v>
                </c:pt>
                <c:pt idx="678">
                  <c:v>1.2282370000000001E-3</c:v>
                </c:pt>
                <c:pt idx="679">
                  <c:v>1.2296430000000001E-3</c:v>
                </c:pt>
                <c:pt idx="680">
                  <c:v>1.2304799999999999E-3</c:v>
                </c:pt>
                <c:pt idx="681">
                  <c:v>1.231907E-3</c:v>
                </c:pt>
                <c:pt idx="682">
                  <c:v>1.232894E-3</c:v>
                </c:pt>
                <c:pt idx="683">
                  <c:v>1.2336129999999999E-3</c:v>
                </c:pt>
                <c:pt idx="684">
                  <c:v>1.2348050000000001E-3</c:v>
                </c:pt>
                <c:pt idx="685">
                  <c:v>1.2359529999999999E-3</c:v>
                </c:pt>
                <c:pt idx="686">
                  <c:v>1.236972E-3</c:v>
                </c:pt>
                <c:pt idx="687">
                  <c:v>1.237691E-3</c:v>
                </c:pt>
                <c:pt idx="688">
                  <c:v>1.2388830000000001E-3</c:v>
                </c:pt>
                <c:pt idx="689">
                  <c:v>1.239591E-3</c:v>
                </c:pt>
                <c:pt idx="690">
                  <c:v>1.2404600000000001E-3</c:v>
                </c:pt>
                <c:pt idx="691">
                  <c:v>1.241598E-3</c:v>
                </c:pt>
                <c:pt idx="692">
                  <c:v>1.242724E-3</c:v>
                </c:pt>
                <c:pt idx="693">
                  <c:v>1.243411E-3</c:v>
                </c:pt>
                <c:pt idx="694">
                  <c:v>1.244216E-3</c:v>
                </c:pt>
                <c:pt idx="695">
                  <c:v>1.245622E-3</c:v>
                </c:pt>
                <c:pt idx="696">
                  <c:v>1.2467380000000001E-3</c:v>
                </c:pt>
                <c:pt idx="697">
                  <c:v>1.247146E-3</c:v>
                </c:pt>
                <c:pt idx="698">
                  <c:v>1.2484340000000001E-3</c:v>
                </c:pt>
                <c:pt idx="699">
                  <c:v>1.2492169999999999E-3</c:v>
                </c:pt>
                <c:pt idx="700">
                  <c:v>1.2500110000000001E-3</c:v>
                </c:pt>
                <c:pt idx="701">
                  <c:v>1.250698E-3</c:v>
                </c:pt>
                <c:pt idx="702">
                  <c:v>1.2517069999999999E-3</c:v>
                </c:pt>
                <c:pt idx="703">
                  <c:v>1.2530480000000001E-3</c:v>
                </c:pt>
                <c:pt idx="704">
                  <c:v>1.25351E-3</c:v>
                </c:pt>
                <c:pt idx="705">
                  <c:v>1.254647E-3</c:v>
                </c:pt>
                <c:pt idx="706">
                  <c:v>1.255377E-3</c:v>
                </c:pt>
                <c:pt idx="707">
                  <c:v>1.256128E-3</c:v>
                </c:pt>
                <c:pt idx="708">
                  <c:v>1.2570509999999999E-3</c:v>
                </c:pt>
                <c:pt idx="709">
                  <c:v>1.2577809999999999E-3</c:v>
                </c:pt>
                <c:pt idx="710">
                  <c:v>1.259069E-3</c:v>
                </c:pt>
                <c:pt idx="711">
                  <c:v>1.259434E-3</c:v>
                </c:pt>
                <c:pt idx="712">
                  <c:v>1.259884E-3</c:v>
                </c:pt>
                <c:pt idx="713">
                  <c:v>1.2608929999999999E-3</c:v>
                </c:pt>
                <c:pt idx="714">
                  <c:v>1.2619879999999999E-3</c:v>
                </c:pt>
                <c:pt idx="715">
                  <c:v>1.2627820000000001E-3</c:v>
                </c:pt>
                <c:pt idx="716">
                  <c:v>1.264027E-3</c:v>
                </c:pt>
                <c:pt idx="717">
                  <c:v>1.264799E-3</c:v>
                </c:pt>
                <c:pt idx="718">
                  <c:v>1.265143E-3</c:v>
                </c:pt>
                <c:pt idx="719">
                  <c:v>1.266398E-3</c:v>
                </c:pt>
                <c:pt idx="720">
                  <c:v>1.26672E-3</c:v>
                </c:pt>
                <c:pt idx="721">
                  <c:v>1.2677610000000001E-3</c:v>
                </c:pt>
                <c:pt idx="722">
                  <c:v>1.2685660000000001E-3</c:v>
                </c:pt>
                <c:pt idx="723">
                  <c:v>1.2689310000000001E-3</c:v>
                </c:pt>
                <c:pt idx="724">
                  <c:v>1.2702189999999999E-3</c:v>
                </c:pt>
                <c:pt idx="725">
                  <c:v>1.2708629999999999E-3</c:v>
                </c:pt>
                <c:pt idx="726">
                  <c:v>1.27155E-3</c:v>
                </c:pt>
                <c:pt idx="727">
                  <c:v>1.2721080000000001E-3</c:v>
                </c:pt>
                <c:pt idx="728">
                  <c:v>1.2731590000000001E-3</c:v>
                </c:pt>
                <c:pt idx="729">
                  <c:v>1.2737390000000001E-3</c:v>
                </c:pt>
                <c:pt idx="730">
                  <c:v>1.2744469999999999E-3</c:v>
                </c:pt>
                <c:pt idx="731">
                  <c:v>1.2749619999999999E-3</c:v>
                </c:pt>
                <c:pt idx="732">
                  <c:v>1.2759500000000001E-3</c:v>
                </c:pt>
                <c:pt idx="733">
                  <c:v>1.2764219999999999E-3</c:v>
                </c:pt>
                <c:pt idx="734">
                  <c:v>1.2770979999999999E-3</c:v>
                </c:pt>
                <c:pt idx="735">
                  <c:v>1.27859E-3</c:v>
                </c:pt>
                <c:pt idx="736">
                  <c:v>1.2786970000000001E-3</c:v>
                </c:pt>
                <c:pt idx="737">
                  <c:v>1.2795230000000001E-3</c:v>
                </c:pt>
                <c:pt idx="738">
                  <c:v>1.280006E-3</c:v>
                </c:pt>
                <c:pt idx="739">
                  <c:v>1.2805640000000001E-3</c:v>
                </c:pt>
                <c:pt idx="740">
                  <c:v>1.2814759999999999E-3</c:v>
                </c:pt>
                <c:pt idx="741">
                  <c:v>1.282367E-3</c:v>
                </c:pt>
                <c:pt idx="742">
                  <c:v>1.283108E-3</c:v>
                </c:pt>
                <c:pt idx="743">
                  <c:v>1.283773E-3</c:v>
                </c:pt>
                <c:pt idx="744">
                  <c:v>1.2842019999999999E-3</c:v>
                </c:pt>
                <c:pt idx="745">
                  <c:v>1.2847069999999999E-3</c:v>
                </c:pt>
                <c:pt idx="746">
                  <c:v>1.28549E-3</c:v>
                </c:pt>
                <c:pt idx="747">
                  <c:v>1.2864669999999999E-3</c:v>
                </c:pt>
                <c:pt idx="748">
                  <c:v>1.287121E-3</c:v>
                </c:pt>
                <c:pt idx="749">
                  <c:v>1.287561E-3</c:v>
                </c:pt>
                <c:pt idx="750">
                  <c:v>1.2881730000000001E-3</c:v>
                </c:pt>
                <c:pt idx="751">
                  <c:v>1.288656E-3</c:v>
                </c:pt>
                <c:pt idx="752">
                  <c:v>1.289482E-3</c:v>
                </c:pt>
                <c:pt idx="753">
                  <c:v>1.2901049999999999E-3</c:v>
                </c:pt>
                <c:pt idx="754">
                  <c:v>1.2911559999999999E-3</c:v>
                </c:pt>
                <c:pt idx="755">
                  <c:v>1.2914350000000001E-3</c:v>
                </c:pt>
                <c:pt idx="756">
                  <c:v>1.2917790000000001E-3</c:v>
                </c:pt>
                <c:pt idx="757">
                  <c:v>1.292552E-3</c:v>
                </c:pt>
                <c:pt idx="758">
                  <c:v>1.293174E-3</c:v>
                </c:pt>
                <c:pt idx="759">
                  <c:v>1.2936029999999999E-3</c:v>
                </c:pt>
                <c:pt idx="760">
                  <c:v>1.2942470000000001E-3</c:v>
                </c:pt>
                <c:pt idx="761">
                  <c:v>1.2951270000000001E-3</c:v>
                </c:pt>
                <c:pt idx="762">
                  <c:v>1.295556E-3</c:v>
                </c:pt>
                <c:pt idx="763">
                  <c:v>1.2958570000000001E-3</c:v>
                </c:pt>
                <c:pt idx="764">
                  <c:v>1.2968229999999999E-3</c:v>
                </c:pt>
                <c:pt idx="765">
                  <c:v>1.297016E-3</c:v>
                </c:pt>
                <c:pt idx="766">
                  <c:v>1.2975739999999999E-3</c:v>
                </c:pt>
                <c:pt idx="767">
                  <c:v>1.298347E-3</c:v>
                </c:pt>
                <c:pt idx="768">
                  <c:v>1.2989480000000001E-3</c:v>
                </c:pt>
                <c:pt idx="769">
                  <c:v>1.2995699999999999E-3</c:v>
                </c:pt>
                <c:pt idx="770">
                  <c:v>1.2998700000000001E-3</c:v>
                </c:pt>
                <c:pt idx="771">
                  <c:v>1.300643E-3</c:v>
                </c:pt>
                <c:pt idx="772">
                  <c:v>1.300783E-3</c:v>
                </c:pt>
                <c:pt idx="773">
                  <c:v>1.301158E-3</c:v>
                </c:pt>
                <c:pt idx="774">
                  <c:v>1.3020919999999999E-3</c:v>
                </c:pt>
                <c:pt idx="775">
                  <c:v>1.3025529999999999E-3</c:v>
                </c:pt>
                <c:pt idx="776">
                  <c:v>1.303079E-3</c:v>
                </c:pt>
                <c:pt idx="777">
                  <c:v>1.30353E-3</c:v>
                </c:pt>
                <c:pt idx="778">
                  <c:v>1.3040669999999999E-3</c:v>
                </c:pt>
                <c:pt idx="779">
                  <c:v>1.30456E-3</c:v>
                </c:pt>
                <c:pt idx="780">
                  <c:v>1.3049890000000001E-3</c:v>
                </c:pt>
                <c:pt idx="781">
                  <c:v>1.3055899999999999E-3</c:v>
                </c:pt>
                <c:pt idx="782">
                  <c:v>1.3064489999999999E-3</c:v>
                </c:pt>
                <c:pt idx="783">
                  <c:v>1.3066849999999999E-3</c:v>
                </c:pt>
                <c:pt idx="784">
                  <c:v>1.3066849999999999E-3</c:v>
                </c:pt>
                <c:pt idx="785">
                  <c:v>1.3074790000000001E-3</c:v>
                </c:pt>
                <c:pt idx="786">
                  <c:v>1.307737E-3</c:v>
                </c:pt>
                <c:pt idx="787">
                  <c:v>1.3085309999999999E-3</c:v>
                </c:pt>
                <c:pt idx="788">
                  <c:v>1.3089169999999999E-3</c:v>
                </c:pt>
                <c:pt idx="789">
                  <c:v>1.3094319999999999E-3</c:v>
                </c:pt>
                <c:pt idx="790">
                  <c:v>1.30984E-3</c:v>
                </c:pt>
                <c:pt idx="791">
                  <c:v>1.3102910000000001E-3</c:v>
                </c:pt>
                <c:pt idx="792">
                  <c:v>1.3104410000000001E-3</c:v>
                </c:pt>
                <c:pt idx="793">
                  <c:v>1.311074E-3</c:v>
                </c:pt>
                <c:pt idx="794">
                  <c:v>1.311418E-3</c:v>
                </c:pt>
                <c:pt idx="795">
                  <c:v>1.3119220000000001E-3</c:v>
                </c:pt>
                <c:pt idx="796">
                  <c:v>1.312555E-3</c:v>
                </c:pt>
                <c:pt idx="797">
                  <c:v>1.312824E-3</c:v>
                </c:pt>
                <c:pt idx="798">
                  <c:v>1.3128879999999999E-3</c:v>
                </c:pt>
                <c:pt idx="799">
                  <c:v>1.313725E-3</c:v>
                </c:pt>
                <c:pt idx="800">
                  <c:v>1.3140579999999999E-3</c:v>
                </c:pt>
                <c:pt idx="801">
                  <c:v>1.314777E-3</c:v>
                </c:pt>
                <c:pt idx="802">
                  <c:v>1.315142E-3</c:v>
                </c:pt>
                <c:pt idx="803">
                  <c:v>1.315313E-3</c:v>
                </c:pt>
                <c:pt idx="804">
                  <c:v>1.315807E-3</c:v>
                </c:pt>
                <c:pt idx="805">
                  <c:v>1.316301E-3</c:v>
                </c:pt>
                <c:pt idx="806">
                  <c:v>1.316537E-3</c:v>
                </c:pt>
                <c:pt idx="807">
                  <c:v>1.3170090000000001E-3</c:v>
                </c:pt>
                <c:pt idx="808">
                  <c:v>1.3176310000000001E-3</c:v>
                </c:pt>
                <c:pt idx="809">
                  <c:v>1.3178459999999999E-3</c:v>
                </c:pt>
                <c:pt idx="810">
                  <c:v>1.318168E-3</c:v>
                </c:pt>
                <c:pt idx="811">
                  <c:v>1.3185969999999999E-3</c:v>
                </c:pt>
                <c:pt idx="812">
                  <c:v>1.3187470000000001E-3</c:v>
                </c:pt>
                <c:pt idx="813">
                  <c:v>1.3194770000000001E-3</c:v>
                </c:pt>
                <c:pt idx="814">
                  <c:v>1.319724E-3</c:v>
                </c:pt>
                <c:pt idx="815">
                  <c:v>1.320185E-3</c:v>
                </c:pt>
                <c:pt idx="816">
                  <c:v>1.3203889999999999E-3</c:v>
                </c:pt>
                <c:pt idx="817">
                  <c:v>1.3209369999999999E-3</c:v>
                </c:pt>
                <c:pt idx="818">
                  <c:v>1.3214839999999999E-3</c:v>
                </c:pt>
                <c:pt idx="819">
                  <c:v>1.32142E-3</c:v>
                </c:pt>
                <c:pt idx="820">
                  <c:v>1.321935E-3</c:v>
                </c:pt>
                <c:pt idx="821">
                  <c:v>1.3222030000000001E-3</c:v>
                </c:pt>
                <c:pt idx="822">
                  <c:v>1.322707E-3</c:v>
                </c:pt>
                <c:pt idx="823">
                  <c:v>1.3231580000000001E-3</c:v>
                </c:pt>
                <c:pt idx="824">
                  <c:v>1.323287E-3</c:v>
                </c:pt>
                <c:pt idx="825">
                  <c:v>1.323652E-3</c:v>
                </c:pt>
                <c:pt idx="826">
                  <c:v>1.3241240000000001E-3</c:v>
                </c:pt>
                <c:pt idx="827">
                  <c:v>1.324424E-3</c:v>
                </c:pt>
                <c:pt idx="828">
                  <c:v>1.324682E-3</c:v>
                </c:pt>
                <c:pt idx="829">
                  <c:v>1.324918E-3</c:v>
                </c:pt>
                <c:pt idx="830">
                  <c:v>1.325176E-3</c:v>
                </c:pt>
                <c:pt idx="831">
                  <c:v>1.3257119999999999E-3</c:v>
                </c:pt>
                <c:pt idx="832">
                  <c:v>1.326249E-3</c:v>
                </c:pt>
                <c:pt idx="833">
                  <c:v>1.326184E-3</c:v>
                </c:pt>
                <c:pt idx="834">
                  <c:v>1.3264850000000001E-3</c:v>
                </c:pt>
                <c:pt idx="835">
                  <c:v>1.327258E-3</c:v>
                </c:pt>
                <c:pt idx="836">
                  <c:v>1.327129E-3</c:v>
                </c:pt>
                <c:pt idx="837">
                  <c:v>1.3276010000000001E-3</c:v>
                </c:pt>
                <c:pt idx="838">
                  <c:v>1.3278369999999999E-3</c:v>
                </c:pt>
                <c:pt idx="839">
                  <c:v>1.328309E-3</c:v>
                </c:pt>
                <c:pt idx="840">
                  <c:v>1.328288E-3</c:v>
                </c:pt>
                <c:pt idx="841">
                  <c:v>1.328653E-3</c:v>
                </c:pt>
                <c:pt idx="842">
                  <c:v>1.3290610000000001E-3</c:v>
                </c:pt>
                <c:pt idx="843">
                  <c:v>1.329361E-3</c:v>
                </c:pt>
                <c:pt idx="844">
                  <c:v>1.3295539999999999E-3</c:v>
                </c:pt>
                <c:pt idx="845">
                  <c:v>1.3298330000000001E-3</c:v>
                </c:pt>
                <c:pt idx="846">
                  <c:v>1.3303480000000001E-3</c:v>
                </c:pt>
                <c:pt idx="847">
                  <c:v>1.3301770000000001E-3</c:v>
                </c:pt>
                <c:pt idx="848">
                  <c:v>1.3310570000000001E-3</c:v>
                </c:pt>
                <c:pt idx="849">
                  <c:v>1.3311429999999999E-3</c:v>
                </c:pt>
                <c:pt idx="850">
                  <c:v>1.3313140000000001E-3</c:v>
                </c:pt>
                <c:pt idx="851">
                  <c:v>1.331786E-3</c:v>
                </c:pt>
                <c:pt idx="852">
                  <c:v>1.3319580000000001E-3</c:v>
                </c:pt>
                <c:pt idx="853">
                  <c:v>1.3323230000000001E-3</c:v>
                </c:pt>
                <c:pt idx="854">
                  <c:v>1.332473E-3</c:v>
                </c:pt>
                <c:pt idx="855">
                  <c:v>1.332838E-3</c:v>
                </c:pt>
                <c:pt idx="856">
                  <c:v>1.3331389999999999E-3</c:v>
                </c:pt>
                <c:pt idx="857">
                  <c:v>1.3333959999999999E-3</c:v>
                </c:pt>
                <c:pt idx="858">
                  <c:v>1.3337399999999999E-3</c:v>
                </c:pt>
                <c:pt idx="859">
                  <c:v>1.3342759999999999E-3</c:v>
                </c:pt>
                <c:pt idx="860">
                  <c:v>1.333954E-3</c:v>
                </c:pt>
                <c:pt idx="861">
                  <c:v>1.334448E-3</c:v>
                </c:pt>
                <c:pt idx="862">
                  <c:v>1.334448E-3</c:v>
                </c:pt>
                <c:pt idx="863">
                  <c:v>1.3350700000000001E-3</c:v>
                </c:pt>
                <c:pt idx="864">
                  <c:v>1.335199E-3</c:v>
                </c:pt>
                <c:pt idx="865">
                  <c:v>1.335693E-3</c:v>
                </c:pt>
                <c:pt idx="866">
                  <c:v>1.335843E-3</c:v>
                </c:pt>
                <c:pt idx="867">
                  <c:v>1.33595E-3</c:v>
                </c:pt>
                <c:pt idx="868">
                  <c:v>1.336229E-3</c:v>
                </c:pt>
                <c:pt idx="869">
                  <c:v>1.3361860000000001E-3</c:v>
                </c:pt>
                <c:pt idx="870">
                  <c:v>1.336444E-3</c:v>
                </c:pt>
                <c:pt idx="871">
                  <c:v>1.33668E-3</c:v>
                </c:pt>
                <c:pt idx="872">
                  <c:v>1.337109E-3</c:v>
                </c:pt>
                <c:pt idx="873">
                  <c:v>1.3374630000000001E-3</c:v>
                </c:pt>
                <c:pt idx="874">
                  <c:v>1.3375920000000001E-3</c:v>
                </c:pt>
                <c:pt idx="875">
                  <c:v>1.3379570000000001E-3</c:v>
                </c:pt>
                <c:pt idx="876">
                  <c:v>1.3376569999999999E-3</c:v>
                </c:pt>
                <c:pt idx="877">
                  <c:v>1.3383760000000001E-3</c:v>
                </c:pt>
                <c:pt idx="878">
                  <c:v>1.3388160000000001E-3</c:v>
                </c:pt>
                <c:pt idx="879">
                  <c:v>1.3387729999999999E-3</c:v>
                </c:pt>
                <c:pt idx="880">
                  <c:v>1.3390520000000001E-3</c:v>
                </c:pt>
                <c:pt idx="881">
                  <c:v>1.3392339999999999E-3</c:v>
                </c:pt>
                <c:pt idx="882">
                  <c:v>1.339406E-3</c:v>
                </c:pt>
                <c:pt idx="883">
                  <c:v>1.3399530000000001E-3</c:v>
                </c:pt>
                <c:pt idx="884">
                  <c:v>1.339846E-3</c:v>
                </c:pt>
                <c:pt idx="885">
                  <c:v>1.3399099999999999E-3</c:v>
                </c:pt>
                <c:pt idx="886">
                  <c:v>1.3405540000000001E-3</c:v>
                </c:pt>
                <c:pt idx="887">
                  <c:v>1.3406080000000001E-3</c:v>
                </c:pt>
                <c:pt idx="888">
                  <c:v>1.340876E-3</c:v>
                </c:pt>
                <c:pt idx="889">
                  <c:v>1.3409299999999999E-3</c:v>
                </c:pt>
                <c:pt idx="890">
                  <c:v>1.341112E-3</c:v>
                </c:pt>
                <c:pt idx="891">
                  <c:v>1.3413699999999999E-3</c:v>
                </c:pt>
                <c:pt idx="892">
                  <c:v>1.3414989999999999E-3</c:v>
                </c:pt>
                <c:pt idx="893">
                  <c:v>1.341692E-3</c:v>
                </c:pt>
                <c:pt idx="894">
                  <c:v>1.3416490000000001E-3</c:v>
                </c:pt>
                <c:pt idx="895">
                  <c:v>1.3424000000000001E-3</c:v>
                </c:pt>
                <c:pt idx="896">
                  <c:v>1.3423790000000001E-3</c:v>
                </c:pt>
                <c:pt idx="897">
                  <c:v>1.3426790000000001E-3</c:v>
                </c:pt>
                <c:pt idx="898">
                  <c:v>1.342572E-3</c:v>
                </c:pt>
                <c:pt idx="899">
                  <c:v>1.3430219999999999E-3</c:v>
                </c:pt>
                <c:pt idx="900">
                  <c:v>1.3427859999999999E-3</c:v>
                </c:pt>
                <c:pt idx="901">
                  <c:v>1.3432590000000001E-3</c:v>
                </c:pt>
                <c:pt idx="902">
                  <c:v>1.3436450000000001E-3</c:v>
                </c:pt>
                <c:pt idx="903">
                  <c:v>1.343623E-3</c:v>
                </c:pt>
                <c:pt idx="904">
                  <c:v>1.3440310000000001E-3</c:v>
                </c:pt>
                <c:pt idx="905">
                  <c:v>1.3441810000000001E-3</c:v>
                </c:pt>
                <c:pt idx="906">
                  <c:v>1.3440959999999999E-3</c:v>
                </c:pt>
                <c:pt idx="907">
                  <c:v>1.3443750000000001E-3</c:v>
                </c:pt>
                <c:pt idx="908">
                  <c:v>1.3446969999999999E-3</c:v>
                </c:pt>
                <c:pt idx="909">
                  <c:v>1.3449759999999999E-3</c:v>
                </c:pt>
                <c:pt idx="910">
                  <c:v>1.344739E-3</c:v>
                </c:pt>
                <c:pt idx="911">
                  <c:v>1.3452329999999999E-3</c:v>
                </c:pt>
                <c:pt idx="912">
                  <c:v>1.345469E-3</c:v>
                </c:pt>
                <c:pt idx="913">
                  <c:v>1.3453829999999999E-3</c:v>
                </c:pt>
                <c:pt idx="914">
                  <c:v>1.34577E-3</c:v>
                </c:pt>
                <c:pt idx="915">
                  <c:v>1.3460060000000001E-3</c:v>
                </c:pt>
                <c:pt idx="916">
                  <c:v>1.34592E-3</c:v>
                </c:pt>
                <c:pt idx="917">
                  <c:v>1.346306E-3</c:v>
                </c:pt>
                <c:pt idx="918">
                  <c:v>1.346156E-3</c:v>
                </c:pt>
                <c:pt idx="919">
                  <c:v>1.3464569999999999E-3</c:v>
                </c:pt>
                <c:pt idx="920">
                  <c:v>1.3467360000000001E-3</c:v>
                </c:pt>
                <c:pt idx="921">
                  <c:v>1.3466070000000001E-3</c:v>
                </c:pt>
                <c:pt idx="922">
                  <c:v>1.3468E-3</c:v>
                </c:pt>
                <c:pt idx="923">
                  <c:v>1.3466929999999999E-3</c:v>
                </c:pt>
                <c:pt idx="924">
                  <c:v>1.347015E-3</c:v>
                </c:pt>
                <c:pt idx="925">
                  <c:v>1.3472289999999999E-3</c:v>
                </c:pt>
                <c:pt idx="926">
                  <c:v>1.3476370000000001E-3</c:v>
                </c:pt>
                <c:pt idx="927">
                  <c:v>1.3477439999999999E-3</c:v>
                </c:pt>
                <c:pt idx="928">
                  <c:v>1.3478520000000001E-3</c:v>
                </c:pt>
                <c:pt idx="929">
                  <c:v>1.348045E-3</c:v>
                </c:pt>
                <c:pt idx="930">
                  <c:v>1.3480880000000001E-3</c:v>
                </c:pt>
                <c:pt idx="931">
                  <c:v>1.348538E-3</c:v>
                </c:pt>
                <c:pt idx="932">
                  <c:v>1.3483239999999999E-3</c:v>
                </c:pt>
                <c:pt idx="933">
                  <c:v>1.3481949999999999E-3</c:v>
                </c:pt>
                <c:pt idx="934">
                  <c:v>1.3488599999999999E-3</c:v>
                </c:pt>
                <c:pt idx="935">
                  <c:v>1.348882E-3</c:v>
                </c:pt>
                <c:pt idx="936">
                  <c:v>1.3489890000000001E-3</c:v>
                </c:pt>
                <c:pt idx="937">
                  <c:v>1.3490539999999999E-3</c:v>
                </c:pt>
                <c:pt idx="938">
                  <c:v>1.3491180000000001E-3</c:v>
                </c:pt>
                <c:pt idx="939">
                  <c:v>1.3490970000000001E-3</c:v>
                </c:pt>
                <c:pt idx="940">
                  <c:v>1.349612E-3</c:v>
                </c:pt>
                <c:pt idx="941">
                  <c:v>1.349397E-3</c:v>
                </c:pt>
                <c:pt idx="942">
                  <c:v>1.349526E-3</c:v>
                </c:pt>
                <c:pt idx="943">
                  <c:v>1.350041E-3</c:v>
                </c:pt>
                <c:pt idx="944">
                  <c:v>1.3499440000000001E-3</c:v>
                </c:pt>
                <c:pt idx="945">
                  <c:v>1.350298E-3</c:v>
                </c:pt>
                <c:pt idx="946">
                  <c:v>1.3504490000000001E-3</c:v>
                </c:pt>
                <c:pt idx="947">
                  <c:v>1.350331E-3</c:v>
                </c:pt>
                <c:pt idx="948">
                  <c:v>1.3505559999999999E-3</c:v>
                </c:pt>
                <c:pt idx="949">
                  <c:v>1.350771E-3</c:v>
                </c:pt>
                <c:pt idx="950">
                  <c:v>1.351028E-3</c:v>
                </c:pt>
                <c:pt idx="951">
                  <c:v>1.3510499999999999E-3</c:v>
                </c:pt>
                <c:pt idx="952">
                  <c:v>1.351178E-3</c:v>
                </c:pt>
                <c:pt idx="953">
                  <c:v>1.3511459999999999E-3</c:v>
                </c:pt>
                <c:pt idx="954">
                  <c:v>1.350899E-3</c:v>
                </c:pt>
                <c:pt idx="955">
                  <c:v>1.351543E-3</c:v>
                </c:pt>
                <c:pt idx="956">
                  <c:v>1.351812E-3</c:v>
                </c:pt>
                <c:pt idx="957">
                  <c:v>1.3516509999999999E-3</c:v>
                </c:pt>
                <c:pt idx="958">
                  <c:v>1.3521010000000001E-3</c:v>
                </c:pt>
                <c:pt idx="959">
                  <c:v>1.3523160000000001E-3</c:v>
                </c:pt>
                <c:pt idx="960">
                  <c:v>1.351908E-3</c:v>
                </c:pt>
                <c:pt idx="961">
                  <c:v>1.3520800000000001E-3</c:v>
                </c:pt>
                <c:pt idx="962">
                  <c:v>1.352359E-3</c:v>
                </c:pt>
                <c:pt idx="963">
                  <c:v>1.3522950000000001E-3</c:v>
                </c:pt>
                <c:pt idx="964">
                  <c:v>1.3526809999999999E-3</c:v>
                </c:pt>
                <c:pt idx="965">
                  <c:v>1.3524450000000001E-3</c:v>
                </c:pt>
                <c:pt idx="966">
                  <c:v>1.3525740000000001E-3</c:v>
                </c:pt>
                <c:pt idx="967">
                  <c:v>1.352488E-3</c:v>
                </c:pt>
                <c:pt idx="968">
                  <c:v>1.353057E-3</c:v>
                </c:pt>
                <c:pt idx="969">
                  <c:v>1.3528959999999999E-3</c:v>
                </c:pt>
                <c:pt idx="970">
                  <c:v>1.3536150000000001E-3</c:v>
                </c:pt>
                <c:pt idx="971">
                  <c:v>1.353475E-3</c:v>
                </c:pt>
                <c:pt idx="972">
                  <c:v>1.3533029999999999E-3</c:v>
                </c:pt>
                <c:pt idx="973">
                  <c:v>1.3534319999999999E-3</c:v>
                </c:pt>
                <c:pt idx="974">
                  <c:v>1.353389E-3</c:v>
                </c:pt>
                <c:pt idx="975">
                  <c:v>1.3536469999999999E-3</c:v>
                </c:pt>
                <c:pt idx="976">
                  <c:v>1.3540010000000001E-3</c:v>
                </c:pt>
                <c:pt idx="977">
                  <c:v>1.3540970000000001E-3</c:v>
                </c:pt>
                <c:pt idx="978">
                  <c:v>1.353733E-3</c:v>
                </c:pt>
                <c:pt idx="979">
                  <c:v>1.3539470000000001E-3</c:v>
                </c:pt>
                <c:pt idx="980">
                  <c:v>1.3541829999999999E-3</c:v>
                </c:pt>
                <c:pt idx="981">
                  <c:v>1.354119E-3</c:v>
                </c:pt>
                <c:pt idx="982">
                  <c:v>1.354226E-3</c:v>
                </c:pt>
                <c:pt idx="983">
                  <c:v>1.354355E-3</c:v>
                </c:pt>
                <c:pt idx="984">
                  <c:v>1.354634E-3</c:v>
                </c:pt>
                <c:pt idx="985">
                  <c:v>1.3544189999999999E-3</c:v>
                </c:pt>
                <c:pt idx="986">
                  <c:v>1.3545160000000001E-3</c:v>
                </c:pt>
                <c:pt idx="987">
                  <c:v>1.3546980000000001E-3</c:v>
                </c:pt>
                <c:pt idx="988">
                  <c:v>1.355106E-3</c:v>
                </c:pt>
                <c:pt idx="989">
                  <c:v>1.354977E-3</c:v>
                </c:pt>
                <c:pt idx="990">
                  <c:v>1.35502E-3</c:v>
                </c:pt>
                <c:pt idx="991">
                  <c:v>1.35501E-3</c:v>
                </c:pt>
                <c:pt idx="992">
                  <c:v>1.355342E-3</c:v>
                </c:pt>
                <c:pt idx="993">
                  <c:v>1.3551920000000001E-3</c:v>
                </c:pt>
                <c:pt idx="994">
                  <c:v>1.35531E-3</c:v>
                </c:pt>
                <c:pt idx="995">
                  <c:v>1.3553529999999999E-3</c:v>
                </c:pt>
                <c:pt idx="996">
                  <c:v>1.35589E-3</c:v>
                </c:pt>
                <c:pt idx="997">
                  <c:v>1.3555679999999999E-3</c:v>
                </c:pt>
                <c:pt idx="998">
                  <c:v>1.3556E-3</c:v>
                </c:pt>
                <c:pt idx="999">
                  <c:v>1.3560180000000001E-3</c:v>
                </c:pt>
                <c:pt idx="1000">
                  <c:v>1.355857E-3</c:v>
                </c:pt>
                <c:pt idx="1001">
                  <c:v>1.3560079999999999E-3</c:v>
                </c:pt>
                <c:pt idx="1002">
                  <c:v>1.3557930000000001E-3</c:v>
                </c:pt>
                <c:pt idx="1003">
                  <c:v>1.3561370000000001E-3</c:v>
                </c:pt>
                <c:pt idx="1004">
                  <c:v>1.3563189999999999E-3</c:v>
                </c:pt>
                <c:pt idx="1005">
                  <c:v>1.3563189999999999E-3</c:v>
                </c:pt>
                <c:pt idx="1006">
                  <c:v>1.3562649999999999E-3</c:v>
                </c:pt>
                <c:pt idx="1007">
                  <c:v>1.35604E-3</c:v>
                </c:pt>
                <c:pt idx="1008">
                  <c:v>1.356491E-3</c:v>
                </c:pt>
                <c:pt idx="1009">
                  <c:v>1.3564370000000001E-3</c:v>
                </c:pt>
                <c:pt idx="1010">
                  <c:v>1.3563729999999999E-3</c:v>
                </c:pt>
                <c:pt idx="1011">
                  <c:v>1.356512E-3</c:v>
                </c:pt>
                <c:pt idx="1012">
                  <c:v>1.35677E-3</c:v>
                </c:pt>
                <c:pt idx="1013">
                  <c:v>1.3567049999999999E-3</c:v>
                </c:pt>
                <c:pt idx="1014">
                  <c:v>1.356695E-3</c:v>
                </c:pt>
                <c:pt idx="1015">
                  <c:v>1.3569630000000001E-3</c:v>
                </c:pt>
                <c:pt idx="1016">
                  <c:v>1.3568339999999999E-3</c:v>
                </c:pt>
                <c:pt idx="1017">
                  <c:v>1.3570590000000001E-3</c:v>
                </c:pt>
                <c:pt idx="1018">
                  <c:v>1.35721E-3</c:v>
                </c:pt>
                <c:pt idx="1019">
                  <c:v>1.357135E-3</c:v>
                </c:pt>
                <c:pt idx="1020">
                  <c:v>1.3570489999999999E-3</c:v>
                </c:pt>
                <c:pt idx="1021">
                  <c:v>1.3572739999999999E-3</c:v>
                </c:pt>
                <c:pt idx="1022">
                  <c:v>1.3574889999999999E-3</c:v>
                </c:pt>
                <c:pt idx="1023">
                  <c:v>1.357381E-3</c:v>
                </c:pt>
                <c:pt idx="1024">
                  <c:v>1.357296E-3</c:v>
                </c:pt>
                <c:pt idx="1025">
                  <c:v>1.357596E-3</c:v>
                </c:pt>
                <c:pt idx="1026">
                  <c:v>1.357811E-3</c:v>
                </c:pt>
                <c:pt idx="1027">
                  <c:v>1.3575320000000001E-3</c:v>
                </c:pt>
                <c:pt idx="1028">
                  <c:v>1.357778E-3</c:v>
                </c:pt>
                <c:pt idx="1029">
                  <c:v>1.357811E-3</c:v>
                </c:pt>
                <c:pt idx="1030">
                  <c:v>1.3577999999999999E-3</c:v>
                </c:pt>
                <c:pt idx="1031">
                  <c:v>1.357832E-3</c:v>
                </c:pt>
                <c:pt idx="1032">
                  <c:v>1.357961E-3</c:v>
                </c:pt>
                <c:pt idx="1033">
                  <c:v>1.358047E-3</c:v>
                </c:pt>
                <c:pt idx="1034">
                  <c:v>1.357972E-3</c:v>
                </c:pt>
                <c:pt idx="1035">
                  <c:v>1.3578749999999999E-3</c:v>
                </c:pt>
                <c:pt idx="1036">
                  <c:v>1.3584549999999999E-3</c:v>
                </c:pt>
                <c:pt idx="1037">
                  <c:v>1.358358E-3</c:v>
                </c:pt>
                <c:pt idx="1038">
                  <c:v>1.358251E-3</c:v>
                </c:pt>
                <c:pt idx="1039">
                  <c:v>1.358497E-3</c:v>
                </c:pt>
                <c:pt idx="1040">
                  <c:v>1.3586259999999999E-3</c:v>
                </c:pt>
                <c:pt idx="1041">
                  <c:v>1.358433E-3</c:v>
                </c:pt>
                <c:pt idx="1042">
                  <c:v>1.3586690000000001E-3</c:v>
                </c:pt>
                <c:pt idx="1043">
                  <c:v>1.358412E-3</c:v>
                </c:pt>
                <c:pt idx="1044">
                  <c:v>1.358476E-3</c:v>
                </c:pt>
                <c:pt idx="1045">
                  <c:v>1.358562E-3</c:v>
                </c:pt>
                <c:pt idx="1046">
                  <c:v>1.3585190000000001E-3</c:v>
                </c:pt>
                <c:pt idx="1047">
                  <c:v>1.358616E-3</c:v>
                </c:pt>
                <c:pt idx="1048">
                  <c:v>1.3589699999999999E-3</c:v>
                </c:pt>
                <c:pt idx="1049">
                  <c:v>1.3586259999999999E-3</c:v>
                </c:pt>
                <c:pt idx="1050">
                  <c:v>1.359088E-3</c:v>
                </c:pt>
                <c:pt idx="1051">
                  <c:v>1.359131E-3</c:v>
                </c:pt>
                <c:pt idx="1052">
                  <c:v>1.3590340000000001E-3</c:v>
                </c:pt>
                <c:pt idx="1053">
                  <c:v>1.359088E-3</c:v>
                </c:pt>
                <c:pt idx="1054">
                  <c:v>1.3593349999999999E-3</c:v>
                </c:pt>
                <c:pt idx="1055">
                  <c:v>1.359184E-3</c:v>
                </c:pt>
                <c:pt idx="1056">
                  <c:v>1.359206E-3</c:v>
                </c:pt>
                <c:pt idx="1057">
                  <c:v>1.3595059999999999E-3</c:v>
                </c:pt>
                <c:pt idx="1058">
                  <c:v>1.3592490000000001E-3</c:v>
                </c:pt>
                <c:pt idx="1059">
                  <c:v>1.359206E-3</c:v>
                </c:pt>
                <c:pt idx="1060">
                  <c:v>1.359549E-3</c:v>
                </c:pt>
                <c:pt idx="1061">
                  <c:v>1.3594200000000001E-3</c:v>
                </c:pt>
                <c:pt idx="1062">
                  <c:v>1.359807E-3</c:v>
                </c:pt>
                <c:pt idx="1063">
                  <c:v>1.3598499999999999E-3</c:v>
                </c:pt>
                <c:pt idx="1064">
                  <c:v>1.3593240000000001E-3</c:v>
                </c:pt>
                <c:pt idx="1065">
                  <c:v>1.359753E-3</c:v>
                </c:pt>
                <c:pt idx="1066">
                  <c:v>1.3597749999999999E-3</c:v>
                </c:pt>
                <c:pt idx="1067">
                  <c:v>1.359903E-3</c:v>
                </c:pt>
                <c:pt idx="1068">
                  <c:v>1.3598709999999999E-3</c:v>
                </c:pt>
                <c:pt idx="1069">
                  <c:v>1.3598169999999999E-3</c:v>
                </c:pt>
                <c:pt idx="1070">
                  <c:v>1.3598709999999999E-3</c:v>
                </c:pt>
                <c:pt idx="1071">
                  <c:v>1.359882E-3</c:v>
                </c:pt>
                <c:pt idx="1072">
                  <c:v>1.359989E-3</c:v>
                </c:pt>
                <c:pt idx="1073">
                  <c:v>1.3601819999999999E-3</c:v>
                </c:pt>
                <c:pt idx="1074">
                  <c:v>1.3601500000000001E-3</c:v>
                </c:pt>
                <c:pt idx="1075">
                  <c:v>1.360193E-3</c:v>
                </c:pt>
                <c:pt idx="1076">
                  <c:v>1.359914E-3</c:v>
                </c:pt>
                <c:pt idx="1077">
                  <c:v>1.3605900000000001E-3</c:v>
                </c:pt>
                <c:pt idx="1078">
                  <c:v>1.3600960000000001E-3</c:v>
                </c:pt>
                <c:pt idx="1079">
                  <c:v>1.3600540000000001E-3</c:v>
                </c:pt>
                <c:pt idx="1080">
                  <c:v>1.3603860000000001E-3</c:v>
                </c:pt>
                <c:pt idx="1081">
                  <c:v>1.3605150000000001E-3</c:v>
                </c:pt>
                <c:pt idx="1082">
                  <c:v>1.3605259999999999E-3</c:v>
                </c:pt>
                <c:pt idx="1083">
                  <c:v>1.3605900000000001E-3</c:v>
                </c:pt>
                <c:pt idx="1084">
                  <c:v>1.3602250000000001E-3</c:v>
                </c:pt>
                <c:pt idx="1085">
                  <c:v>1.36074E-3</c:v>
                </c:pt>
                <c:pt idx="1086">
                  <c:v>1.360408E-3</c:v>
                </c:pt>
                <c:pt idx="1087">
                  <c:v>1.361073E-3</c:v>
                </c:pt>
                <c:pt idx="1088">
                  <c:v>1.3608260000000001E-3</c:v>
                </c:pt>
                <c:pt idx="1089">
                  <c:v>1.3608909999999999E-3</c:v>
                </c:pt>
                <c:pt idx="1090">
                  <c:v>1.3608260000000001E-3</c:v>
                </c:pt>
                <c:pt idx="1091">
                  <c:v>1.3606759999999999E-3</c:v>
                </c:pt>
                <c:pt idx="1092">
                  <c:v>1.360644E-3</c:v>
                </c:pt>
                <c:pt idx="1093">
                  <c:v>1.360848E-3</c:v>
                </c:pt>
                <c:pt idx="1094">
                  <c:v>1.360762E-3</c:v>
                </c:pt>
                <c:pt idx="1095">
                  <c:v>1.3608579999999999E-3</c:v>
                </c:pt>
                <c:pt idx="1096">
                  <c:v>1.3609340000000001E-3</c:v>
                </c:pt>
                <c:pt idx="1097">
                  <c:v>1.361213E-3</c:v>
                </c:pt>
                <c:pt idx="1098">
                  <c:v>1.361019E-3</c:v>
                </c:pt>
                <c:pt idx="1099">
                  <c:v>1.3609659999999999E-3</c:v>
                </c:pt>
                <c:pt idx="1100">
                  <c:v>1.3609550000000001E-3</c:v>
                </c:pt>
                <c:pt idx="1101">
                  <c:v>1.3612019999999999E-3</c:v>
                </c:pt>
                <c:pt idx="1102">
                  <c:v>1.3610409999999999E-3</c:v>
                </c:pt>
                <c:pt idx="1103">
                  <c:v>1.361255E-3</c:v>
                </c:pt>
                <c:pt idx="1104">
                  <c:v>1.3612979999999999E-3</c:v>
                </c:pt>
                <c:pt idx="1105">
                  <c:v>1.3609869999999999E-3</c:v>
                </c:pt>
                <c:pt idx="1106">
                  <c:v>1.3612450000000001E-3</c:v>
                </c:pt>
                <c:pt idx="1107">
                  <c:v>1.361105E-3</c:v>
                </c:pt>
                <c:pt idx="1108">
                  <c:v>1.3612979999999999E-3</c:v>
                </c:pt>
                <c:pt idx="1109">
                  <c:v>1.360944E-3</c:v>
                </c:pt>
                <c:pt idx="1110">
                  <c:v>1.3612979999999999E-3</c:v>
                </c:pt>
                <c:pt idx="1111">
                  <c:v>1.3617919999999999E-3</c:v>
                </c:pt>
                <c:pt idx="1112">
                  <c:v>1.361492E-3</c:v>
                </c:pt>
                <c:pt idx="1113">
                  <c:v>1.36162E-3</c:v>
                </c:pt>
                <c:pt idx="1114">
                  <c:v>1.361653E-3</c:v>
                </c:pt>
                <c:pt idx="1115">
                  <c:v>1.361599E-3</c:v>
                </c:pt>
                <c:pt idx="1116">
                  <c:v>1.3617060000000001E-3</c:v>
                </c:pt>
                <c:pt idx="1117">
                  <c:v>1.361599E-3</c:v>
                </c:pt>
                <c:pt idx="1118">
                  <c:v>1.3617709999999999E-3</c:v>
                </c:pt>
                <c:pt idx="1119">
                  <c:v>1.3615560000000001E-3</c:v>
                </c:pt>
                <c:pt idx="1120">
                  <c:v>1.3615560000000001E-3</c:v>
                </c:pt>
                <c:pt idx="1121">
                  <c:v>1.3620069999999999E-3</c:v>
                </c:pt>
                <c:pt idx="1122">
                  <c:v>1.361492E-3</c:v>
                </c:pt>
                <c:pt idx="1123">
                  <c:v>1.3617709999999999E-3</c:v>
                </c:pt>
                <c:pt idx="1124">
                  <c:v>1.361964E-3</c:v>
                </c:pt>
                <c:pt idx="1125">
                  <c:v>1.3615560000000001E-3</c:v>
                </c:pt>
                <c:pt idx="1126">
                  <c:v>1.361749E-3</c:v>
                </c:pt>
                <c:pt idx="1127">
                  <c:v>1.361856E-3</c:v>
                </c:pt>
                <c:pt idx="1128">
                  <c:v>1.3620170000000001E-3</c:v>
                </c:pt>
                <c:pt idx="1129">
                  <c:v>1.3619210000000001E-3</c:v>
                </c:pt>
                <c:pt idx="1130">
                  <c:v>1.361985E-3</c:v>
                </c:pt>
                <c:pt idx="1131">
                  <c:v>1.3620710000000001E-3</c:v>
                </c:pt>
                <c:pt idx="1132">
                  <c:v>1.361985E-3</c:v>
                </c:pt>
                <c:pt idx="1133">
                  <c:v>1.362093E-3</c:v>
                </c:pt>
                <c:pt idx="1134">
                  <c:v>1.3623719999999999E-3</c:v>
                </c:pt>
                <c:pt idx="1135">
                  <c:v>1.361835E-3</c:v>
                </c:pt>
                <c:pt idx="1136">
                  <c:v>1.3623070000000001E-3</c:v>
                </c:pt>
                <c:pt idx="1137">
                  <c:v>1.36235E-3</c:v>
                </c:pt>
                <c:pt idx="1138">
                  <c:v>1.3621779999999999E-3</c:v>
                </c:pt>
                <c:pt idx="1139">
                  <c:v>1.362221E-3</c:v>
                </c:pt>
                <c:pt idx="1140">
                  <c:v>1.3625E-3</c:v>
                </c:pt>
                <c:pt idx="1141">
                  <c:v>1.36235E-3</c:v>
                </c:pt>
                <c:pt idx="1142">
                  <c:v>1.362114E-3</c:v>
                </c:pt>
                <c:pt idx="1143">
                  <c:v>1.362264E-3</c:v>
                </c:pt>
                <c:pt idx="1144">
                  <c:v>1.362629E-3</c:v>
                </c:pt>
                <c:pt idx="1145">
                  <c:v>1.3622860000000001E-3</c:v>
                </c:pt>
                <c:pt idx="1146">
                  <c:v>1.3622860000000001E-3</c:v>
                </c:pt>
                <c:pt idx="1147">
                  <c:v>1.3624150000000001E-3</c:v>
                </c:pt>
                <c:pt idx="1148">
                  <c:v>1.3624570000000001E-3</c:v>
                </c:pt>
                <c:pt idx="1149">
                  <c:v>1.362736E-3</c:v>
                </c:pt>
                <c:pt idx="1150">
                  <c:v>1.3625E-3</c:v>
                </c:pt>
                <c:pt idx="1151">
                  <c:v>1.3624570000000001E-3</c:v>
                </c:pt>
                <c:pt idx="1152">
                  <c:v>1.3623070000000001E-3</c:v>
                </c:pt>
                <c:pt idx="1153">
                  <c:v>1.362608E-3</c:v>
                </c:pt>
                <c:pt idx="1154">
                  <c:v>1.362565E-3</c:v>
                </c:pt>
                <c:pt idx="1155">
                  <c:v>1.36235E-3</c:v>
                </c:pt>
                <c:pt idx="1156">
                  <c:v>1.362114E-3</c:v>
                </c:pt>
                <c:pt idx="1157">
                  <c:v>1.362479E-3</c:v>
                </c:pt>
                <c:pt idx="1158">
                  <c:v>1.3623719999999999E-3</c:v>
                </c:pt>
                <c:pt idx="1159">
                  <c:v>1.362715E-3</c:v>
                </c:pt>
                <c:pt idx="1160">
                  <c:v>1.362844E-3</c:v>
                </c:pt>
                <c:pt idx="1161">
                  <c:v>1.362575E-3</c:v>
                </c:pt>
                <c:pt idx="1162">
                  <c:v>1.3625E-3</c:v>
                </c:pt>
                <c:pt idx="1163">
                  <c:v>1.362565E-3</c:v>
                </c:pt>
                <c:pt idx="1164">
                  <c:v>1.3628329999999999E-3</c:v>
                </c:pt>
                <c:pt idx="1165">
                  <c:v>1.36279E-3</c:v>
                </c:pt>
                <c:pt idx="1166">
                  <c:v>1.3628550000000001E-3</c:v>
                </c:pt>
                <c:pt idx="1167">
                  <c:v>1.362919E-3</c:v>
                </c:pt>
                <c:pt idx="1168">
                  <c:v>1.3633160000000001E-3</c:v>
                </c:pt>
                <c:pt idx="1169">
                  <c:v>1.3628010000000001E-3</c:v>
                </c:pt>
                <c:pt idx="1170">
                  <c:v>1.36294E-3</c:v>
                </c:pt>
                <c:pt idx="1171">
                  <c:v>1.363048E-3</c:v>
                </c:pt>
                <c:pt idx="1172">
                  <c:v>1.363015E-3</c:v>
                </c:pt>
                <c:pt idx="1173">
                  <c:v>1.3626510000000001E-3</c:v>
                </c:pt>
                <c:pt idx="1174">
                  <c:v>1.3629619999999999E-3</c:v>
                </c:pt>
                <c:pt idx="1175">
                  <c:v>1.362919E-3</c:v>
                </c:pt>
                <c:pt idx="1176">
                  <c:v>1.3627579999999999E-3</c:v>
                </c:pt>
                <c:pt idx="1177">
                  <c:v>1.3631439999999999E-3</c:v>
                </c:pt>
                <c:pt idx="1178">
                  <c:v>1.3628550000000001E-3</c:v>
                </c:pt>
                <c:pt idx="1179">
                  <c:v>1.363209E-3</c:v>
                </c:pt>
                <c:pt idx="1180">
                  <c:v>1.3630370000000001E-3</c:v>
                </c:pt>
                <c:pt idx="1181">
                  <c:v>1.3632189999999999E-3</c:v>
                </c:pt>
                <c:pt idx="1182">
                  <c:v>1.3631660000000001E-3</c:v>
                </c:pt>
                <c:pt idx="1183">
                  <c:v>1.3631979999999999E-3</c:v>
                </c:pt>
                <c:pt idx="1184">
                  <c:v>1.3632729999999999E-3</c:v>
                </c:pt>
                <c:pt idx="1185">
                  <c:v>1.3630370000000001E-3</c:v>
                </c:pt>
                <c:pt idx="1186">
                  <c:v>1.3632519999999999E-3</c:v>
                </c:pt>
                <c:pt idx="1187">
                  <c:v>1.363359E-3</c:v>
                </c:pt>
                <c:pt idx="1188">
                  <c:v>1.363305E-3</c:v>
                </c:pt>
                <c:pt idx="1189">
                  <c:v>1.363026E-3</c:v>
                </c:pt>
                <c:pt idx="1190">
                  <c:v>1.363048E-3</c:v>
                </c:pt>
                <c:pt idx="1191">
                  <c:v>1.363445E-3</c:v>
                </c:pt>
                <c:pt idx="1192">
                  <c:v>1.363413E-3</c:v>
                </c:pt>
                <c:pt idx="1193">
                  <c:v>1.363295E-3</c:v>
                </c:pt>
                <c:pt idx="1194">
                  <c:v>1.3633160000000001E-3</c:v>
                </c:pt>
                <c:pt idx="1195">
                  <c:v>1.3631979999999999E-3</c:v>
                </c:pt>
                <c:pt idx="1196">
                  <c:v>1.363176E-3</c:v>
                </c:pt>
                <c:pt idx="1197">
                  <c:v>1.3629079999999999E-3</c:v>
                </c:pt>
                <c:pt idx="1198">
                  <c:v>1.3633479999999999E-3</c:v>
                </c:pt>
                <c:pt idx="1199">
                  <c:v>1.3633269999999999E-3</c:v>
                </c:pt>
                <c:pt idx="1200">
                  <c:v>1.3633479999999999E-3</c:v>
                </c:pt>
                <c:pt idx="1201">
                  <c:v>1.36337E-3</c:v>
                </c:pt>
                <c:pt idx="1202">
                  <c:v>1.3636379999999999E-3</c:v>
                </c:pt>
                <c:pt idx="1203">
                  <c:v>1.3634770000000001E-3</c:v>
                </c:pt>
                <c:pt idx="1204">
                  <c:v>1.3635629999999999E-3</c:v>
                </c:pt>
                <c:pt idx="1205">
                  <c:v>1.3628550000000001E-3</c:v>
                </c:pt>
                <c:pt idx="1206">
                  <c:v>1.3635310000000001E-3</c:v>
                </c:pt>
                <c:pt idx="1207">
                  <c:v>1.3632519999999999E-3</c:v>
                </c:pt>
                <c:pt idx="1208">
                  <c:v>1.363616E-3</c:v>
                </c:pt>
                <c:pt idx="1209">
                  <c:v>1.3635310000000001E-3</c:v>
                </c:pt>
                <c:pt idx="1210">
                  <c:v>1.3632620000000001E-3</c:v>
                </c:pt>
                <c:pt idx="1211">
                  <c:v>1.3638630000000001E-3</c:v>
                </c:pt>
                <c:pt idx="1212">
                  <c:v>1.3636060000000001E-3</c:v>
                </c:pt>
                <c:pt idx="1213">
                  <c:v>1.363466E-3</c:v>
                </c:pt>
                <c:pt idx="1214">
                  <c:v>1.3637670000000001E-3</c:v>
                </c:pt>
                <c:pt idx="1215">
                  <c:v>1.363885E-3</c:v>
                </c:pt>
                <c:pt idx="1216">
                  <c:v>1.3635839999999999E-3</c:v>
                </c:pt>
                <c:pt idx="1217">
                  <c:v>1.363295E-3</c:v>
                </c:pt>
                <c:pt idx="1218">
                  <c:v>1.3633269999999999E-3</c:v>
                </c:pt>
                <c:pt idx="1219">
                  <c:v>1.3634770000000001E-3</c:v>
                </c:pt>
                <c:pt idx="1220">
                  <c:v>1.363455E-3</c:v>
                </c:pt>
                <c:pt idx="1221">
                  <c:v>1.3636919999999999E-3</c:v>
                </c:pt>
                <c:pt idx="1222">
                  <c:v>1.3636379999999999E-3</c:v>
                </c:pt>
                <c:pt idx="1223">
                  <c:v>1.3638420000000001E-3</c:v>
                </c:pt>
                <c:pt idx="1224">
                  <c:v>1.363541E-3</c:v>
                </c:pt>
                <c:pt idx="1225">
                  <c:v>1.363735E-3</c:v>
                </c:pt>
                <c:pt idx="1226">
                  <c:v>1.363649E-3</c:v>
                </c:pt>
                <c:pt idx="1227">
                  <c:v>1.3639380000000001E-3</c:v>
                </c:pt>
                <c:pt idx="1228">
                  <c:v>1.36352E-3</c:v>
                </c:pt>
                <c:pt idx="1229">
                  <c:v>1.363981E-3</c:v>
                </c:pt>
                <c:pt idx="1230">
                  <c:v>1.363756E-3</c:v>
                </c:pt>
                <c:pt idx="1231">
                  <c:v>1.3640239999999999E-3</c:v>
                </c:pt>
                <c:pt idx="1232">
                  <c:v>1.363466E-3</c:v>
                </c:pt>
                <c:pt idx="1233">
                  <c:v>1.3637020000000001E-3</c:v>
                </c:pt>
                <c:pt idx="1234">
                  <c:v>1.3639710000000001E-3</c:v>
                </c:pt>
                <c:pt idx="1235">
                  <c:v>1.363906E-3</c:v>
                </c:pt>
                <c:pt idx="1236">
                  <c:v>1.36337E-3</c:v>
                </c:pt>
                <c:pt idx="1237">
                  <c:v>1.3639279999999999E-3</c:v>
                </c:pt>
                <c:pt idx="1238">
                  <c:v>1.363595E-3</c:v>
                </c:pt>
                <c:pt idx="1239">
                  <c:v>1.3635629999999999E-3</c:v>
                </c:pt>
                <c:pt idx="1240">
                  <c:v>1.363831E-3</c:v>
                </c:pt>
                <c:pt idx="1241">
                  <c:v>1.3639170000000001E-3</c:v>
                </c:pt>
                <c:pt idx="1242">
                  <c:v>1.3640989999999999E-3</c:v>
                </c:pt>
                <c:pt idx="1243">
                  <c:v>1.3640239999999999E-3</c:v>
                </c:pt>
                <c:pt idx="1244">
                  <c:v>1.36381E-3</c:v>
                </c:pt>
                <c:pt idx="1245">
                  <c:v>1.363885E-3</c:v>
                </c:pt>
                <c:pt idx="1246">
                  <c:v>1.3637129999999999E-3</c:v>
                </c:pt>
                <c:pt idx="1247">
                  <c:v>1.363745E-3</c:v>
                </c:pt>
                <c:pt idx="1248">
                  <c:v>1.3639489999999999E-3</c:v>
                </c:pt>
                <c:pt idx="1249">
                  <c:v>1.364142E-3</c:v>
                </c:pt>
                <c:pt idx="1250">
                  <c:v>1.3640779999999999E-3</c:v>
                </c:pt>
                <c:pt idx="1251">
                  <c:v>1.363885E-3</c:v>
                </c:pt>
                <c:pt idx="1252">
                  <c:v>1.364056E-3</c:v>
                </c:pt>
                <c:pt idx="1253">
                  <c:v>1.3640989999999999E-3</c:v>
                </c:pt>
                <c:pt idx="1254">
                  <c:v>1.3639710000000001E-3</c:v>
                </c:pt>
                <c:pt idx="1255">
                  <c:v>1.363906E-3</c:v>
                </c:pt>
                <c:pt idx="1256">
                  <c:v>1.3640779999999999E-3</c:v>
                </c:pt>
                <c:pt idx="1257">
                  <c:v>1.364142E-3</c:v>
                </c:pt>
                <c:pt idx="1258">
                  <c:v>1.3639710000000001E-3</c:v>
                </c:pt>
                <c:pt idx="1259">
                  <c:v>1.364035E-3</c:v>
                </c:pt>
                <c:pt idx="1260">
                  <c:v>1.363649E-3</c:v>
                </c:pt>
                <c:pt idx="1261">
                  <c:v>1.364507E-3</c:v>
                </c:pt>
                <c:pt idx="1262">
                  <c:v>1.3637129999999999E-3</c:v>
                </c:pt>
                <c:pt idx="1263">
                  <c:v>1.364121E-3</c:v>
                </c:pt>
                <c:pt idx="1264">
                  <c:v>1.364142E-3</c:v>
                </c:pt>
                <c:pt idx="1265">
                  <c:v>1.364014E-3</c:v>
                </c:pt>
                <c:pt idx="1266">
                  <c:v>1.3643780000000001E-3</c:v>
                </c:pt>
                <c:pt idx="1267">
                  <c:v>1.364056E-3</c:v>
                </c:pt>
                <c:pt idx="1268">
                  <c:v>1.36425E-3</c:v>
                </c:pt>
                <c:pt idx="1269">
                  <c:v>1.3639920000000001E-3</c:v>
                </c:pt>
                <c:pt idx="1270">
                  <c:v>1.3641529999999999E-3</c:v>
                </c:pt>
                <c:pt idx="1271">
                  <c:v>1.3643780000000001E-3</c:v>
                </c:pt>
                <c:pt idx="1272">
                  <c:v>1.364271E-3</c:v>
                </c:pt>
                <c:pt idx="1273">
                  <c:v>1.364454E-3</c:v>
                </c:pt>
                <c:pt idx="1274">
                  <c:v>1.3639920000000001E-3</c:v>
                </c:pt>
                <c:pt idx="1275">
                  <c:v>1.364142E-3</c:v>
                </c:pt>
                <c:pt idx="1276">
                  <c:v>1.364217E-3</c:v>
                </c:pt>
                <c:pt idx="1277">
                  <c:v>1.3639920000000001E-3</c:v>
                </c:pt>
                <c:pt idx="1278">
                  <c:v>1.363885E-3</c:v>
                </c:pt>
                <c:pt idx="1279">
                  <c:v>1.364421E-3</c:v>
                </c:pt>
                <c:pt idx="1280">
                  <c:v>1.364185E-3</c:v>
                </c:pt>
                <c:pt idx="1281">
                  <c:v>1.3644E-3</c:v>
                </c:pt>
                <c:pt idx="1282">
                  <c:v>1.36426E-3</c:v>
                </c:pt>
                <c:pt idx="1283">
                  <c:v>1.364014E-3</c:v>
                </c:pt>
                <c:pt idx="1284">
                  <c:v>1.364142E-3</c:v>
                </c:pt>
                <c:pt idx="1285">
                  <c:v>1.364185E-3</c:v>
                </c:pt>
                <c:pt idx="1286">
                  <c:v>1.364142E-3</c:v>
                </c:pt>
                <c:pt idx="1287">
                  <c:v>1.36411E-3</c:v>
                </c:pt>
                <c:pt idx="1288">
                  <c:v>1.3642820000000001E-3</c:v>
                </c:pt>
                <c:pt idx="1289">
                  <c:v>1.3643570000000001E-3</c:v>
                </c:pt>
                <c:pt idx="1290">
                  <c:v>1.3642389999999999E-3</c:v>
                </c:pt>
                <c:pt idx="1291">
                  <c:v>1.36455E-3</c:v>
                </c:pt>
                <c:pt idx="1292">
                  <c:v>1.364529E-3</c:v>
                </c:pt>
                <c:pt idx="1293">
                  <c:v>1.364121E-3</c:v>
                </c:pt>
                <c:pt idx="1294">
                  <c:v>1.364185E-3</c:v>
                </c:pt>
                <c:pt idx="1295">
                  <c:v>1.364496E-3</c:v>
                </c:pt>
                <c:pt idx="1296">
                  <c:v>1.3643780000000001E-3</c:v>
                </c:pt>
                <c:pt idx="1297">
                  <c:v>1.3643780000000001E-3</c:v>
                </c:pt>
                <c:pt idx="1298">
                  <c:v>1.364486E-3</c:v>
                </c:pt>
                <c:pt idx="1299">
                  <c:v>1.3639489999999999E-3</c:v>
                </c:pt>
                <c:pt idx="1300">
                  <c:v>1.3643780000000001E-3</c:v>
                </c:pt>
                <c:pt idx="1301">
                  <c:v>1.364496E-3</c:v>
                </c:pt>
                <c:pt idx="1302">
                  <c:v>1.364475E-3</c:v>
                </c:pt>
                <c:pt idx="1303">
                  <c:v>1.3645179999999999E-3</c:v>
                </c:pt>
                <c:pt idx="1304">
                  <c:v>1.364625E-3</c:v>
                </c:pt>
                <c:pt idx="1305">
                  <c:v>1.3643889999999999E-3</c:v>
                </c:pt>
                <c:pt idx="1306">
                  <c:v>1.363981E-3</c:v>
                </c:pt>
                <c:pt idx="1307">
                  <c:v>1.3642389999999999E-3</c:v>
                </c:pt>
                <c:pt idx="1308">
                  <c:v>1.364529E-3</c:v>
                </c:pt>
                <c:pt idx="1309">
                  <c:v>1.364496E-3</c:v>
                </c:pt>
                <c:pt idx="1310">
                  <c:v>1.36426E-3</c:v>
                </c:pt>
                <c:pt idx="1311">
                  <c:v>1.3643889999999999E-3</c:v>
                </c:pt>
                <c:pt idx="1312">
                  <c:v>1.364454E-3</c:v>
                </c:pt>
                <c:pt idx="1313">
                  <c:v>1.364454E-3</c:v>
                </c:pt>
                <c:pt idx="1314">
                  <c:v>1.3644320000000001E-3</c:v>
                </c:pt>
                <c:pt idx="1315">
                  <c:v>1.3641529999999999E-3</c:v>
                </c:pt>
                <c:pt idx="1316">
                  <c:v>1.364271E-3</c:v>
                </c:pt>
                <c:pt idx="1317">
                  <c:v>1.36484E-3</c:v>
                </c:pt>
                <c:pt idx="1318">
                  <c:v>1.364561E-3</c:v>
                </c:pt>
                <c:pt idx="1319">
                  <c:v>1.364496E-3</c:v>
                </c:pt>
                <c:pt idx="1320">
                  <c:v>1.3645389999999999E-3</c:v>
                </c:pt>
                <c:pt idx="1321">
                  <c:v>1.3645179999999999E-3</c:v>
                </c:pt>
                <c:pt idx="1322">
                  <c:v>1.3647970000000001E-3</c:v>
                </c:pt>
                <c:pt idx="1323">
                  <c:v>1.3647329999999999E-3</c:v>
                </c:pt>
                <c:pt idx="1324">
                  <c:v>1.364271E-3</c:v>
                </c:pt>
                <c:pt idx="1325">
                  <c:v>1.364454E-3</c:v>
                </c:pt>
                <c:pt idx="1326">
                  <c:v>1.3646680000000001E-3</c:v>
                </c:pt>
                <c:pt idx="1327">
                  <c:v>1.3645389999999999E-3</c:v>
                </c:pt>
                <c:pt idx="1328">
                  <c:v>1.3646680000000001E-3</c:v>
                </c:pt>
                <c:pt idx="1329">
                  <c:v>1.3646680000000001E-3</c:v>
                </c:pt>
                <c:pt idx="1330">
                  <c:v>1.364561E-3</c:v>
                </c:pt>
                <c:pt idx="1331">
                  <c:v>1.3648289999999999E-3</c:v>
                </c:pt>
                <c:pt idx="1332">
                  <c:v>1.364496E-3</c:v>
                </c:pt>
                <c:pt idx="1333">
                  <c:v>1.3648829999999999E-3</c:v>
                </c:pt>
                <c:pt idx="1334">
                  <c:v>1.36469E-3</c:v>
                </c:pt>
                <c:pt idx="1335">
                  <c:v>1.364711E-3</c:v>
                </c:pt>
                <c:pt idx="1336">
                  <c:v>1.3647970000000001E-3</c:v>
                </c:pt>
                <c:pt idx="1337">
                  <c:v>1.3650330000000001E-3</c:v>
                </c:pt>
                <c:pt idx="1338">
                  <c:v>1.3646680000000001E-3</c:v>
                </c:pt>
                <c:pt idx="1339">
                  <c:v>1.3647329999999999E-3</c:v>
                </c:pt>
                <c:pt idx="1340">
                  <c:v>1.3647749999999999E-3</c:v>
                </c:pt>
                <c:pt idx="1341">
                  <c:v>1.3650330000000001E-3</c:v>
                </c:pt>
                <c:pt idx="1342">
                  <c:v>1.3646470000000001E-3</c:v>
                </c:pt>
                <c:pt idx="1343">
                  <c:v>1.364711E-3</c:v>
                </c:pt>
                <c:pt idx="1344">
                  <c:v>1.3650330000000001E-3</c:v>
                </c:pt>
                <c:pt idx="1345">
                  <c:v>1.3647749999999999E-3</c:v>
                </c:pt>
                <c:pt idx="1346">
                  <c:v>1.364926E-3</c:v>
                </c:pt>
                <c:pt idx="1347">
                  <c:v>1.3647329999999999E-3</c:v>
                </c:pt>
                <c:pt idx="1348">
                  <c:v>1.36469E-3</c:v>
                </c:pt>
                <c:pt idx="1349">
                  <c:v>1.3650330000000001E-3</c:v>
                </c:pt>
                <c:pt idx="1350">
                  <c:v>1.364926E-3</c:v>
                </c:pt>
                <c:pt idx="1351">
                  <c:v>1.3648079999999999E-3</c:v>
                </c:pt>
                <c:pt idx="1352">
                  <c:v>1.3650439999999999E-3</c:v>
                </c:pt>
                <c:pt idx="1353">
                  <c:v>1.364861E-3</c:v>
                </c:pt>
                <c:pt idx="1354">
                  <c:v>1.3648829999999999E-3</c:v>
                </c:pt>
                <c:pt idx="1355">
                  <c:v>1.365076E-3</c:v>
                </c:pt>
                <c:pt idx="1356">
                  <c:v>1.36484E-3</c:v>
                </c:pt>
              </c:numCache>
            </c:numRef>
          </c:yVal>
          <c:smooth val="0"/>
          <c:extLst>
            <c:ext xmlns:c16="http://schemas.microsoft.com/office/drawing/2014/chart" uri="{C3380CC4-5D6E-409C-BE32-E72D297353CC}">
              <c16:uniqueId val="{00000001-5930-4EDE-8411-E9F68B3A0DA6}"/>
            </c:ext>
          </c:extLst>
        </c:ser>
        <c:dLbls>
          <c:showLegendKey val="0"/>
          <c:showVal val="0"/>
          <c:showCatName val="0"/>
          <c:showSerName val="0"/>
          <c:showPercent val="0"/>
          <c:showBubbleSize val="0"/>
        </c:dLbls>
        <c:axId val="685633455"/>
        <c:axId val="691643983"/>
      </c:scatterChart>
      <c:valAx>
        <c:axId val="685633455"/>
        <c:scaling>
          <c:orientation val="minMax"/>
          <c:max val="14"/>
          <c:min val="11.2"/>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a:t>Tsample</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1643983"/>
        <c:crosses val="autoZero"/>
        <c:crossBetween val="midCat"/>
      </c:valAx>
      <c:valAx>
        <c:axId val="6916439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a:t>Voltage</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5633455"/>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71568202696298"/>
          <c:y val="6.596453362111461E-2"/>
          <c:w val="0.87013880141611311"/>
          <c:h val="0.84215553343975635"/>
        </c:manualLayout>
      </c:layout>
      <c:scatterChart>
        <c:scatterStyle val="lineMarker"/>
        <c:varyColors val="0"/>
        <c:ser>
          <c:idx val="0"/>
          <c:order val="0"/>
          <c:tx>
            <c:v>4.2 K</c:v>
          </c:tx>
          <c:spPr>
            <a:ln w="25400" cap="rnd">
              <a:noFill/>
              <a:round/>
            </a:ln>
            <a:effectLst/>
          </c:spPr>
          <c:marker>
            <c:symbol val="circle"/>
            <c:size val="5"/>
            <c:spPr>
              <a:solidFill>
                <a:schemeClr val="accent1"/>
              </a:solidFill>
              <a:ln w="9525">
                <a:solidFill>
                  <a:schemeClr val="accent1"/>
                </a:solidFill>
              </a:ln>
              <a:effectLst/>
            </c:spPr>
          </c:marker>
          <c:xVal>
            <c:numRef>
              <c:f>'4.20 K'!$J$14:$J$680</c:f>
              <c:numCache>
                <c:formatCode>General</c:formatCode>
                <c:ptCount val="667"/>
                <c:pt idx="0">
                  <c:v>-1.3482037058554326</c:v>
                </c:pt>
                <c:pt idx="1">
                  <c:v>-1.2308631195645874</c:v>
                </c:pt>
                <c:pt idx="2">
                  <c:v>-0.99860433728601616</c:v>
                </c:pt>
                <c:pt idx="3">
                  <c:v>-0.88746507017152909</c:v>
                </c:pt>
                <c:pt idx="4">
                  <c:v>-0.75655909818229361</c:v>
                </c:pt>
                <c:pt idx="5">
                  <c:v>-0.57087480680145875</c:v>
                </c:pt>
                <c:pt idx="6">
                  <c:v>-0.33396503514064385</c:v>
                </c:pt>
                <c:pt idx="7">
                  <c:v>-6.8454485856136709E-3</c:v>
                </c:pt>
                <c:pt idx="8">
                  <c:v>0.2267052751879276</c:v>
                </c:pt>
                <c:pt idx="9">
                  <c:v>0.38487121272354125</c:v>
                </c:pt>
                <c:pt idx="10">
                  <c:v>0.55873423942454736</c:v>
                </c:pt>
                <c:pt idx="11">
                  <c:v>0.78899051238531193</c:v>
                </c:pt>
                <c:pt idx="12">
                  <c:v>1.0912725236971832</c:v>
                </c:pt>
                <c:pt idx="13">
                  <c:v>1.4769170599798791</c:v>
                </c:pt>
                <c:pt idx="14">
                  <c:v>1.6773294844044264</c:v>
                </c:pt>
                <c:pt idx="15">
                  <c:v>1.8832003616458755</c:v>
                </c:pt>
                <c:pt idx="16">
                  <c:v>2.1614199626116699</c:v>
                </c:pt>
                <c:pt idx="17">
                  <c:v>2.4348270815090545</c:v>
                </c:pt>
                <c:pt idx="18">
                  <c:v>2.8232815905432598</c:v>
                </c:pt>
                <c:pt idx="19">
                  <c:v>3.259085755372233</c:v>
                </c:pt>
                <c:pt idx="20">
                  <c:v>3.4057453389668009</c:v>
                </c:pt>
                <c:pt idx="21">
                  <c:v>3.5897178078661969</c:v>
                </c:pt>
                <c:pt idx="22">
                  <c:v>3.8892867420392352</c:v>
                </c:pt>
                <c:pt idx="23">
                  <c:v>4.1517123582273641</c:v>
                </c:pt>
                <c:pt idx="24">
                  <c:v>4.5453023347042247</c:v>
                </c:pt>
                <c:pt idx="25">
                  <c:v>4.7532403183380278</c:v>
                </c:pt>
                <c:pt idx="26">
                  <c:v>4.9873078187102617</c:v>
                </c:pt>
                <c:pt idx="27">
                  <c:v>5.226446189449697</c:v>
                </c:pt>
                <c:pt idx="28">
                  <c:v>5.5188448483239432</c:v>
                </c:pt>
                <c:pt idx="29">
                  <c:v>5.7918320862354111</c:v>
                </c:pt>
                <c:pt idx="30">
                  <c:v>6.1829673738722324</c:v>
                </c:pt>
                <c:pt idx="31">
                  <c:v>6.4063763569084502</c:v>
                </c:pt>
                <c:pt idx="32">
                  <c:v>6.6095341570110646</c:v>
                </c:pt>
                <c:pt idx="33">
                  <c:v>6.8737200434869203</c:v>
                </c:pt>
                <c:pt idx="34">
                  <c:v>7.173143634240442</c:v>
                </c:pt>
                <c:pt idx="35">
                  <c:v>7.4104006151780677</c:v>
                </c:pt>
                <c:pt idx="36">
                  <c:v>7.6746026509225347</c:v>
                </c:pt>
                <c:pt idx="37">
                  <c:v>7.9276939898098586</c:v>
                </c:pt>
                <c:pt idx="38">
                  <c:v>8.2424432365492937</c:v>
                </c:pt>
                <c:pt idx="39">
                  <c:v>8.4999917735935604</c:v>
                </c:pt>
                <c:pt idx="40">
                  <c:v>8.7842834995865182</c:v>
                </c:pt>
                <c:pt idx="41">
                  <c:v>9.0593701424275643</c:v>
                </c:pt>
                <c:pt idx="42">
                  <c:v>9.3476991855925551</c:v>
                </c:pt>
                <c:pt idx="43">
                  <c:v>9.6124825950100607</c:v>
                </c:pt>
                <c:pt idx="44">
                  <c:v>9.9009408323239434</c:v>
                </c:pt>
                <c:pt idx="45">
                  <c:v>10.152869423863176</c:v>
                </c:pt>
                <c:pt idx="46">
                  <c:v>10.44475130614688</c:v>
                </c:pt>
                <c:pt idx="47">
                  <c:v>10.680950509979878</c:v>
                </c:pt>
                <c:pt idx="48">
                  <c:v>10.969957822434607</c:v>
                </c:pt>
                <c:pt idx="49">
                  <c:v>11.237680398752513</c:v>
                </c:pt>
                <c:pt idx="50">
                  <c:v>11.526267830211268</c:v>
                </c:pt>
                <c:pt idx="51">
                  <c:v>11.777938033450702</c:v>
                </c:pt>
                <c:pt idx="52">
                  <c:v>12.088165484959758</c:v>
                </c:pt>
                <c:pt idx="53">
                  <c:v>12.343937602454728</c:v>
                </c:pt>
                <c:pt idx="54">
                  <c:v>12.647673047947686</c:v>
                </c:pt>
                <c:pt idx="55">
                  <c:v>12.913780697394364</c:v>
                </c:pt>
                <c:pt idx="56">
                  <c:v>13.215901216016094</c:v>
                </c:pt>
                <c:pt idx="57">
                  <c:v>13.479457281016096</c:v>
                </c:pt>
                <c:pt idx="58">
                  <c:v>13.773955344818912</c:v>
                </c:pt>
                <c:pt idx="59">
                  <c:v>14.030147343299799</c:v>
                </c:pt>
                <c:pt idx="60">
                  <c:v>14.32897341110664</c:v>
                </c:pt>
                <c:pt idx="61">
                  <c:v>14.597519600130783</c:v>
                </c:pt>
                <c:pt idx="62">
                  <c:v>14.935402674265593</c:v>
                </c:pt>
                <c:pt idx="63">
                  <c:v>15.162687481790744</c:v>
                </c:pt>
                <c:pt idx="64">
                  <c:v>15.45366500502012</c:v>
                </c:pt>
                <c:pt idx="65">
                  <c:v>15.699263083229372</c:v>
                </c:pt>
                <c:pt idx="66">
                  <c:v>16.0076818166499</c:v>
                </c:pt>
                <c:pt idx="67">
                  <c:v>16.279506307213278</c:v>
                </c:pt>
                <c:pt idx="68">
                  <c:v>16.565412960070422</c:v>
                </c:pt>
                <c:pt idx="69">
                  <c:v>16.821734152696177</c:v>
                </c:pt>
                <c:pt idx="70">
                  <c:v>17.14791708167002</c:v>
                </c:pt>
                <c:pt idx="71">
                  <c:v>17.396486625321931</c:v>
                </c:pt>
                <c:pt idx="72">
                  <c:v>17.686172207062373</c:v>
                </c:pt>
                <c:pt idx="73">
                  <c:v>17.959870012796781</c:v>
                </c:pt>
                <c:pt idx="74">
                  <c:v>18.257073079104625</c:v>
                </c:pt>
                <c:pt idx="75">
                  <c:v>18.509373103822934</c:v>
                </c:pt>
                <c:pt idx="76">
                  <c:v>18.797169221126758</c:v>
                </c:pt>
                <c:pt idx="77">
                  <c:v>19.065570066720319</c:v>
                </c:pt>
                <c:pt idx="78">
                  <c:v>19.379350357344059</c:v>
                </c:pt>
                <c:pt idx="79">
                  <c:v>19.621008013993961</c:v>
                </c:pt>
                <c:pt idx="80">
                  <c:v>19.931461555271628</c:v>
                </c:pt>
                <c:pt idx="81">
                  <c:v>20.179385128169013</c:v>
                </c:pt>
                <c:pt idx="82">
                  <c:v>20.479890719929578</c:v>
                </c:pt>
                <c:pt idx="83">
                  <c:v>20.73259447636821</c:v>
                </c:pt>
                <c:pt idx="84">
                  <c:v>21.027027943098592</c:v>
                </c:pt>
                <c:pt idx="85">
                  <c:v>21.28829081194165</c:v>
                </c:pt>
                <c:pt idx="86">
                  <c:v>21.593899572605636</c:v>
                </c:pt>
                <c:pt idx="87">
                  <c:v>21.85348291750503</c:v>
                </c:pt>
                <c:pt idx="88">
                  <c:v>22.148433160824951</c:v>
                </c:pt>
                <c:pt idx="89">
                  <c:v>22.386828665211269</c:v>
                </c:pt>
                <c:pt idx="90">
                  <c:v>22.69608716059356</c:v>
                </c:pt>
                <c:pt idx="91">
                  <c:v>22.941620641740446</c:v>
                </c:pt>
                <c:pt idx="92">
                  <c:v>23.25572391772636</c:v>
                </c:pt>
                <c:pt idx="93">
                  <c:v>23.500869816418511</c:v>
                </c:pt>
                <c:pt idx="94">
                  <c:v>23.77324338212274</c:v>
                </c:pt>
                <c:pt idx="95">
                  <c:v>24.075137810985918</c:v>
                </c:pt>
                <c:pt idx="96">
                  <c:v>24.353906487082497</c:v>
                </c:pt>
                <c:pt idx="97">
                  <c:v>24.647726281609657</c:v>
                </c:pt>
                <c:pt idx="98">
                  <c:v>24.930176990965794</c:v>
                </c:pt>
                <c:pt idx="99">
                  <c:v>25.185141645020117</c:v>
                </c:pt>
                <c:pt idx="100">
                  <c:v>25.479122932223344</c:v>
                </c:pt>
                <c:pt idx="101">
                  <c:v>25.730760836931587</c:v>
                </c:pt>
                <c:pt idx="102">
                  <c:v>26.027923530070428</c:v>
                </c:pt>
                <c:pt idx="103">
                  <c:v>26.289905041368208</c:v>
                </c:pt>
                <c:pt idx="104">
                  <c:v>26.587116182313881</c:v>
                </c:pt>
                <c:pt idx="105">
                  <c:v>26.85584001328974</c:v>
                </c:pt>
                <c:pt idx="106">
                  <c:v>27.160253728068408</c:v>
                </c:pt>
                <c:pt idx="107">
                  <c:v>27.413280469879275</c:v>
                </c:pt>
                <c:pt idx="108">
                  <c:v>27.709651848853117</c:v>
                </c:pt>
                <c:pt idx="109">
                  <c:v>27.97559800561368</c:v>
                </c:pt>
                <c:pt idx="110">
                  <c:v>28.295805705171027</c:v>
                </c:pt>
                <c:pt idx="111">
                  <c:v>28.561138189728371</c:v>
                </c:pt>
                <c:pt idx="112">
                  <c:v>28.828343989446683</c:v>
                </c:pt>
                <c:pt idx="113">
                  <c:v>28.972363167615697</c:v>
                </c:pt>
                <c:pt idx="114">
                  <c:v>29.284924188440641</c:v>
                </c:pt>
                <c:pt idx="115">
                  <c:v>29.683342796257545</c:v>
                </c:pt>
                <c:pt idx="116">
                  <c:v>29.986553390523138</c:v>
                </c:pt>
                <c:pt idx="117">
                  <c:v>30.225893627122741</c:v>
                </c:pt>
                <c:pt idx="118">
                  <c:v>30.322110969959759</c:v>
                </c:pt>
                <c:pt idx="119">
                  <c:v>30.604077201267604</c:v>
                </c:pt>
                <c:pt idx="120">
                  <c:v>30.984715464255533</c:v>
                </c:pt>
                <c:pt idx="121">
                  <c:v>31.339999375402417</c:v>
                </c:pt>
                <c:pt idx="122">
                  <c:v>31.637307411961768</c:v>
                </c:pt>
                <c:pt idx="123">
                  <c:v>31.741954673058348</c:v>
                </c:pt>
                <c:pt idx="124">
                  <c:v>31.901929328692152</c:v>
                </c:pt>
                <c:pt idx="125">
                  <c:v>32.222879894607651</c:v>
                </c:pt>
                <c:pt idx="126">
                  <c:v>32.647444168430589</c:v>
                </c:pt>
                <c:pt idx="127">
                  <c:v>33.011254893440643</c:v>
                </c:pt>
                <c:pt idx="128">
                  <c:v>33.114836302806843</c:v>
                </c:pt>
                <c:pt idx="129">
                  <c:v>33.317541923390344</c:v>
                </c:pt>
                <c:pt idx="130">
                  <c:v>33.560879103983908</c:v>
                </c:pt>
                <c:pt idx="131">
                  <c:v>33.884801135342059</c:v>
                </c:pt>
                <c:pt idx="132">
                  <c:v>34.305974062736425</c:v>
                </c:pt>
                <c:pt idx="133">
                  <c:v>34.510585297022132</c:v>
                </c:pt>
                <c:pt idx="134">
                  <c:v>34.68955149262576</c:v>
                </c:pt>
                <c:pt idx="135">
                  <c:v>35.011729402967802</c:v>
                </c:pt>
                <c:pt idx="136">
                  <c:v>35.244666454527163</c:v>
                </c:pt>
                <c:pt idx="137">
                  <c:v>35.591003670824954</c:v>
                </c:pt>
                <c:pt idx="138">
                  <c:v>35.84635590732394</c:v>
                </c:pt>
                <c:pt idx="139">
                  <c:v>36.124737000975855</c:v>
                </c:pt>
                <c:pt idx="140">
                  <c:v>36.39317014512072</c:v>
                </c:pt>
                <c:pt idx="141">
                  <c:v>36.683630891750504</c:v>
                </c:pt>
                <c:pt idx="142">
                  <c:v>36.94764721090543</c:v>
                </c:pt>
                <c:pt idx="143">
                  <c:v>37.245819233340043</c:v>
                </c:pt>
                <c:pt idx="144">
                  <c:v>37.500057170301808</c:v>
                </c:pt>
                <c:pt idx="145">
                  <c:v>37.785455121197188</c:v>
                </c:pt>
                <c:pt idx="146">
                  <c:v>38.065935619778678</c:v>
                </c:pt>
                <c:pt idx="147">
                  <c:v>38.357591412293765</c:v>
                </c:pt>
                <c:pt idx="148">
                  <c:v>38.630901635583498</c:v>
                </c:pt>
                <c:pt idx="149">
                  <c:v>38.918487812384306</c:v>
                </c:pt>
                <c:pt idx="150">
                  <c:v>39.179524591468812</c:v>
                </c:pt>
                <c:pt idx="151">
                  <c:v>39.474345640643861</c:v>
                </c:pt>
                <c:pt idx="152">
                  <c:v>39.765097074114685</c:v>
                </c:pt>
                <c:pt idx="153">
                  <c:v>40.062598901891349</c:v>
                </c:pt>
                <c:pt idx="154">
                  <c:v>40.3075510093662</c:v>
                </c:pt>
                <c:pt idx="155">
                  <c:v>40.629543203108646</c:v>
                </c:pt>
                <c:pt idx="156">
                  <c:v>40.85336399249497</c:v>
                </c:pt>
                <c:pt idx="157">
                  <c:v>41.187702302152914</c:v>
                </c:pt>
                <c:pt idx="158">
                  <c:v>41.443999270875238</c:v>
                </c:pt>
                <c:pt idx="159">
                  <c:v>41.724512067997985</c:v>
                </c:pt>
                <c:pt idx="160">
                  <c:v>41.995399900975855</c:v>
                </c:pt>
                <c:pt idx="161">
                  <c:v>42.295679402977861</c:v>
                </c:pt>
                <c:pt idx="162">
                  <c:v>42.530651262394365</c:v>
                </c:pt>
                <c:pt idx="163">
                  <c:v>42.841460087575442</c:v>
                </c:pt>
                <c:pt idx="164">
                  <c:v>43.064223099859156</c:v>
                </c:pt>
                <c:pt idx="165">
                  <c:v>43.345704853098589</c:v>
                </c:pt>
                <c:pt idx="166">
                  <c:v>43.611909398169011</c:v>
                </c:pt>
                <c:pt idx="167">
                  <c:v>43.947232813209254</c:v>
                </c:pt>
                <c:pt idx="168">
                  <c:v>44.195027191971832</c:v>
                </c:pt>
                <c:pt idx="169">
                  <c:v>44.483517727826957</c:v>
                </c:pt>
                <c:pt idx="170">
                  <c:v>44.762932374668004</c:v>
                </c:pt>
                <c:pt idx="171">
                  <c:v>45.058108707756531</c:v>
                </c:pt>
                <c:pt idx="172">
                  <c:v>45.333776724275644</c:v>
                </c:pt>
                <c:pt idx="173">
                  <c:v>45.62404367967806</c:v>
                </c:pt>
                <c:pt idx="174">
                  <c:v>45.894963811197172</c:v>
                </c:pt>
                <c:pt idx="175">
                  <c:v>46.214751629768607</c:v>
                </c:pt>
                <c:pt idx="176">
                  <c:v>46.444361931981881</c:v>
                </c:pt>
                <c:pt idx="177">
                  <c:v>46.743769373470819</c:v>
                </c:pt>
                <c:pt idx="178">
                  <c:v>46.996473129909447</c:v>
                </c:pt>
                <c:pt idx="179">
                  <c:v>47.097276865060358</c:v>
                </c:pt>
                <c:pt idx="180">
                  <c:v>47.411380141056334</c:v>
                </c:pt>
                <c:pt idx="181">
                  <c:v>47.878998365201198</c:v>
                </c:pt>
                <c:pt idx="182">
                  <c:v>48.159325445734403</c:v>
                </c:pt>
                <c:pt idx="183">
                  <c:v>48.425748005915487</c:v>
                </c:pt>
                <c:pt idx="184">
                  <c:v>48.530371043118706</c:v>
                </c:pt>
                <c:pt idx="185">
                  <c:v>48.697201063299801</c:v>
                </c:pt>
                <c:pt idx="186">
                  <c:v>49.123840518148889</c:v>
                </c:pt>
                <c:pt idx="187">
                  <c:v>49.548243299285708</c:v>
                </c:pt>
                <c:pt idx="188">
                  <c:v>49.792678630160964</c:v>
                </c:pt>
                <c:pt idx="189">
                  <c:v>49.897551981016086</c:v>
                </c:pt>
                <c:pt idx="190">
                  <c:v>50.144764986106637</c:v>
                </c:pt>
                <c:pt idx="191">
                  <c:v>50.374698273692147</c:v>
                </c:pt>
                <c:pt idx="192">
                  <c:v>50.835146222535201</c:v>
                </c:pt>
                <c:pt idx="193">
                  <c:v>51.241752509577459</c:v>
                </c:pt>
                <c:pt idx="194">
                  <c:v>51.334255520623735</c:v>
                </c:pt>
                <c:pt idx="195">
                  <c:v>51.49629728264587</c:v>
                </c:pt>
                <c:pt idx="196">
                  <c:v>51.816085101217304</c:v>
                </c:pt>
                <c:pt idx="197">
                  <c:v>52.094086687052304</c:v>
                </c:pt>
                <c:pt idx="198">
                  <c:v>52.473877113440636</c:v>
                </c:pt>
                <c:pt idx="199">
                  <c:v>52.702865668812876</c:v>
                </c:pt>
                <c:pt idx="200">
                  <c:v>52.92633924892354</c:v>
                </c:pt>
                <c:pt idx="201">
                  <c:v>53.166995650915489</c:v>
                </c:pt>
                <c:pt idx="202">
                  <c:v>53.475446682867194</c:v>
                </c:pt>
                <c:pt idx="203">
                  <c:v>53.731057307665992</c:v>
                </c:pt>
                <c:pt idx="204">
                  <c:v>54.019354052293757</c:v>
                </c:pt>
                <c:pt idx="205">
                  <c:v>54.274480199044262</c:v>
                </c:pt>
                <c:pt idx="206">
                  <c:v>54.603634593450707</c:v>
                </c:pt>
                <c:pt idx="207">
                  <c:v>54.866867673068398</c:v>
                </c:pt>
                <c:pt idx="208">
                  <c:v>55.170732312716289</c:v>
                </c:pt>
                <c:pt idx="209">
                  <c:v>55.427441087786718</c:v>
                </c:pt>
                <c:pt idx="210">
                  <c:v>55.7079861834507</c:v>
                </c:pt>
                <c:pt idx="211">
                  <c:v>55.97280189139839</c:v>
                </c:pt>
                <c:pt idx="212">
                  <c:v>56.277958472535204</c:v>
                </c:pt>
                <c:pt idx="213">
                  <c:v>56.509926567977864</c:v>
                </c:pt>
                <c:pt idx="214">
                  <c:v>56.820573900472837</c:v>
                </c:pt>
                <c:pt idx="215">
                  <c:v>57.056966895533193</c:v>
                </c:pt>
                <c:pt idx="216">
                  <c:v>57.393097774024135</c:v>
                </c:pt>
                <c:pt idx="217">
                  <c:v>57.638921942002007</c:v>
                </c:pt>
                <c:pt idx="218">
                  <c:v>57.959226537162969</c:v>
                </c:pt>
                <c:pt idx="219">
                  <c:v>58.228919324265583</c:v>
                </c:pt>
                <c:pt idx="220">
                  <c:v>58.530846051670011</c:v>
                </c:pt>
                <c:pt idx="221">
                  <c:v>58.806126485734403</c:v>
                </c:pt>
                <c:pt idx="222">
                  <c:v>59.254850065513082</c:v>
                </c:pt>
                <c:pt idx="223">
                  <c:v>59.804232037022125</c:v>
                </c:pt>
                <c:pt idx="224">
                  <c:v>60.35935507356136</c:v>
                </c:pt>
                <c:pt idx="225">
                  <c:v>60.946090303551301</c:v>
                </c:pt>
                <c:pt idx="226">
                  <c:v>61.458506599034195</c:v>
                </c:pt>
                <c:pt idx="227">
                  <c:v>62.02092103038229</c:v>
                </c:pt>
                <c:pt idx="228">
                  <c:v>62.587469674517102</c:v>
                </c:pt>
                <c:pt idx="229">
                  <c:v>63.17212164884306</c:v>
                </c:pt>
                <c:pt idx="230">
                  <c:v>63.611599772303826</c:v>
                </c:pt>
                <c:pt idx="231">
                  <c:v>64.036527404668007</c:v>
                </c:pt>
                <c:pt idx="232">
                  <c:v>64.872389328088531</c:v>
                </c:pt>
                <c:pt idx="233">
                  <c:v>65.29727658728369</c:v>
                </c:pt>
                <c:pt idx="234">
                  <c:v>65.768964427132786</c:v>
                </c:pt>
                <c:pt idx="235">
                  <c:v>66.422428435352103</c:v>
                </c:pt>
                <c:pt idx="236">
                  <c:v>66.872766942002002</c:v>
                </c:pt>
                <c:pt idx="237">
                  <c:v>67.374589317223325</c:v>
                </c:pt>
                <c:pt idx="238">
                  <c:v>68.097043001277655</c:v>
                </c:pt>
                <c:pt idx="239">
                  <c:v>68.599156063340033</c:v>
                </c:pt>
                <c:pt idx="240">
                  <c:v>69.139510593661967</c:v>
                </c:pt>
                <c:pt idx="241">
                  <c:v>69.632838453551315</c:v>
                </c:pt>
                <c:pt idx="242">
                  <c:v>70.239663373792752</c:v>
                </c:pt>
                <c:pt idx="243">
                  <c:v>70.761139409014078</c:v>
                </c:pt>
                <c:pt idx="244">
                  <c:v>71.340413676871222</c:v>
                </c:pt>
                <c:pt idx="245">
                  <c:v>71.891305605010047</c:v>
                </c:pt>
                <c:pt idx="246">
                  <c:v>72.483014809758544</c:v>
                </c:pt>
                <c:pt idx="247">
                  <c:v>73.016392856006036</c:v>
                </c:pt>
                <c:pt idx="248">
                  <c:v>73.560849300573437</c:v>
                </c:pt>
                <c:pt idx="249">
                  <c:v>74.088187520321924</c:v>
                </c:pt>
                <c:pt idx="250">
                  <c:v>74.666888489144867</c:v>
                </c:pt>
                <c:pt idx="251">
                  <c:v>75.241108035905413</c:v>
                </c:pt>
                <c:pt idx="252">
                  <c:v>75.771482318169006</c:v>
                </c:pt>
                <c:pt idx="253">
                  <c:v>76.300177076498983</c:v>
                </c:pt>
                <c:pt idx="254">
                  <c:v>76.880710987313876</c:v>
                </c:pt>
                <c:pt idx="255">
                  <c:v>77.481334588380278</c:v>
                </c:pt>
                <c:pt idx="256">
                  <c:v>78.008446718370209</c:v>
                </c:pt>
                <c:pt idx="257">
                  <c:v>78.552709371710264</c:v>
                </c:pt>
                <c:pt idx="258">
                  <c:v>79.107339855553306</c:v>
                </c:pt>
                <c:pt idx="259">
                  <c:v>79.620757405694164</c:v>
                </c:pt>
                <c:pt idx="260">
                  <c:v>80.196285043219305</c:v>
                </c:pt>
                <c:pt idx="261">
                  <c:v>80.76092807364185</c:v>
                </c:pt>
                <c:pt idx="262">
                  <c:v>81.315978438470822</c:v>
                </c:pt>
                <c:pt idx="263">
                  <c:v>81.678852505905425</c:v>
                </c:pt>
                <c:pt idx="264">
                  <c:v>82.179915865503006</c:v>
                </c:pt>
                <c:pt idx="265">
                  <c:v>82.997884399205219</c:v>
                </c:pt>
                <c:pt idx="266">
                  <c:v>83.359498823682088</c:v>
                </c:pt>
                <c:pt idx="267">
                  <c:v>83.87940837983902</c:v>
                </c:pt>
                <c:pt idx="268">
                  <c:v>84.477803381830981</c:v>
                </c:pt>
                <c:pt idx="269">
                  <c:v>84.89322716956741</c:v>
                </c:pt>
                <c:pt idx="270">
                  <c:v>85.467285223641838</c:v>
                </c:pt>
                <c:pt idx="271">
                  <c:v>86.138464979607647</c:v>
                </c:pt>
                <c:pt idx="272">
                  <c:v>86.572282784386317</c:v>
                </c:pt>
                <c:pt idx="273">
                  <c:v>87.134511499144864</c:v>
                </c:pt>
                <c:pt idx="274">
                  <c:v>87.660170194959747</c:v>
                </c:pt>
                <c:pt idx="275">
                  <c:v>88.233921412917496</c:v>
                </c:pt>
                <c:pt idx="276">
                  <c:v>88.761679513661974</c:v>
                </c:pt>
                <c:pt idx="277">
                  <c:v>89.300903595171022</c:v>
                </c:pt>
                <c:pt idx="278">
                  <c:v>89.863253429446672</c:v>
                </c:pt>
                <c:pt idx="279">
                  <c:v>90.398504790855142</c:v>
                </c:pt>
                <c:pt idx="280">
                  <c:v>90.937631976760557</c:v>
                </c:pt>
                <c:pt idx="281">
                  <c:v>91.487256187303828</c:v>
                </c:pt>
                <c:pt idx="282">
                  <c:v>92.076316911981891</c:v>
                </c:pt>
                <c:pt idx="283">
                  <c:v>92.630204529466795</c:v>
                </c:pt>
                <c:pt idx="284">
                  <c:v>93.188815808038228</c:v>
                </c:pt>
                <c:pt idx="285">
                  <c:v>93.77877281713279</c:v>
                </c:pt>
                <c:pt idx="286">
                  <c:v>94.277777144969818</c:v>
                </c:pt>
                <c:pt idx="287">
                  <c:v>94.869292558501002</c:v>
                </c:pt>
                <c:pt idx="288">
                  <c:v>95.435324426026142</c:v>
                </c:pt>
                <c:pt idx="289">
                  <c:v>95.991699030885314</c:v>
                </c:pt>
                <c:pt idx="290">
                  <c:v>96.570198133843064</c:v>
                </c:pt>
                <c:pt idx="291">
                  <c:v>97.072618032012059</c:v>
                </c:pt>
                <c:pt idx="292">
                  <c:v>97.641637514255535</c:v>
                </c:pt>
                <c:pt idx="293">
                  <c:v>98.068809894969817</c:v>
                </c:pt>
                <c:pt idx="294">
                  <c:v>98.569340328702211</c:v>
                </c:pt>
                <c:pt idx="295">
                  <c:v>99.300450020774633</c:v>
                </c:pt>
                <c:pt idx="296">
                  <c:v>99.702534512575454</c:v>
                </c:pt>
                <c:pt idx="297">
                  <c:v>100.19615305935612</c:v>
                </c:pt>
                <c:pt idx="298">
                  <c:v>100.82248629617706</c:v>
                </c:pt>
                <c:pt idx="299">
                  <c:v>101.24976364708247</c:v>
                </c:pt>
                <c:pt idx="300">
                  <c:v>101.88688459537222</c:v>
                </c:pt>
                <c:pt idx="301">
                  <c:v>102.47339373561368</c:v>
                </c:pt>
                <c:pt idx="302">
                  <c:v>102.93074102484907</c:v>
                </c:pt>
                <c:pt idx="303">
                  <c:v>103.43608394064385</c:v>
                </c:pt>
                <c:pt idx="304">
                  <c:v>103.99740022173039</c:v>
                </c:pt>
                <c:pt idx="305">
                  <c:v>104.56663771911469</c:v>
                </c:pt>
                <c:pt idx="306">
                  <c:v>105.10033067615694</c:v>
                </c:pt>
                <c:pt idx="307">
                  <c:v>105.68521681478873</c:v>
                </c:pt>
                <c:pt idx="308">
                  <c:v>106.20861461307845</c:v>
                </c:pt>
                <c:pt idx="309">
                  <c:v>106.78940691217304</c:v>
                </c:pt>
                <c:pt idx="310">
                  <c:v>107.32614400623741</c:v>
                </c:pt>
                <c:pt idx="311">
                  <c:v>107.87967633983904</c:v>
                </c:pt>
                <c:pt idx="312">
                  <c:v>108.44124293460763</c:v>
                </c:pt>
                <c:pt idx="313">
                  <c:v>108.98489191569416</c:v>
                </c:pt>
                <c:pt idx="314">
                  <c:v>109.5171072145875</c:v>
                </c:pt>
                <c:pt idx="315">
                  <c:v>110.08087818450704</c:v>
                </c:pt>
                <c:pt idx="316">
                  <c:v>110.65889280945673</c:v>
                </c:pt>
                <c:pt idx="317">
                  <c:v>111.20880770684104</c:v>
                </c:pt>
                <c:pt idx="318">
                  <c:v>111.7889863337022</c:v>
                </c:pt>
                <c:pt idx="319">
                  <c:v>112.34129132283702</c:v>
                </c:pt>
                <c:pt idx="320">
                  <c:v>112.89075404074445</c:v>
                </c:pt>
                <c:pt idx="321">
                  <c:v>113.4237122060362</c:v>
                </c:pt>
                <c:pt idx="322">
                  <c:v>113.97863337665994</c:v>
                </c:pt>
                <c:pt idx="323">
                  <c:v>114.51217291559355</c:v>
                </c:pt>
                <c:pt idx="324">
                  <c:v>115.02245750764587</c:v>
                </c:pt>
                <c:pt idx="325">
                  <c:v>115.6054138087525</c:v>
                </c:pt>
                <c:pt idx="326">
                  <c:v>115.9889266415493</c:v>
                </c:pt>
                <c:pt idx="327">
                  <c:v>116.51683008571428</c:v>
                </c:pt>
                <c:pt idx="328">
                  <c:v>117.28334704939637</c:v>
                </c:pt>
                <c:pt idx="329">
                  <c:v>117.64153782887324</c:v>
                </c:pt>
                <c:pt idx="330">
                  <c:v>118.07437052826961</c:v>
                </c:pt>
                <c:pt idx="331">
                  <c:v>118.74960375070421</c:v>
                </c:pt>
                <c:pt idx="332">
                  <c:v>119.19225520543259</c:v>
                </c:pt>
                <c:pt idx="333">
                  <c:v>119.76174301649898</c:v>
                </c:pt>
                <c:pt idx="334">
                  <c:v>120.44280612484907</c:v>
                </c:pt>
                <c:pt idx="335">
                  <c:v>120.88188051659958</c:v>
                </c:pt>
                <c:pt idx="336">
                  <c:v>121.39426451358149</c:v>
                </c:pt>
                <c:pt idx="337">
                  <c:v>121.94330735040241</c:v>
                </c:pt>
                <c:pt idx="338">
                  <c:v>122.50617396126761</c:v>
                </c:pt>
                <c:pt idx="339">
                  <c:v>123.08761223118711</c:v>
                </c:pt>
                <c:pt idx="340">
                  <c:v>123.60765098148892</c:v>
                </c:pt>
                <c:pt idx="341">
                  <c:v>124.14480795663984</c:v>
                </c:pt>
                <c:pt idx="342">
                  <c:v>124.69604709396378</c:v>
                </c:pt>
                <c:pt idx="343">
                  <c:v>125.26256343963782</c:v>
                </c:pt>
                <c:pt idx="344">
                  <c:v>125.84474457585512</c:v>
                </c:pt>
                <c:pt idx="345">
                  <c:v>126.37902698108653</c:v>
                </c:pt>
                <c:pt idx="346">
                  <c:v>126.94228117444666</c:v>
                </c:pt>
                <c:pt idx="347">
                  <c:v>127.51707402022133</c:v>
                </c:pt>
                <c:pt idx="348">
                  <c:v>128.05411795050301</c:v>
                </c:pt>
                <c:pt idx="349">
                  <c:v>128.56831066549293</c:v>
                </c:pt>
                <c:pt idx="350">
                  <c:v>129.11544788863176</c:v>
                </c:pt>
                <c:pt idx="351">
                  <c:v>129.69759672635814</c:v>
                </c:pt>
                <c:pt idx="352">
                  <c:v>130.23627173269617</c:v>
                </c:pt>
                <c:pt idx="353">
                  <c:v>130.79403517474847</c:v>
                </c:pt>
                <c:pt idx="354">
                  <c:v>131.30307627303822</c:v>
                </c:pt>
                <c:pt idx="355">
                  <c:v>131.89090965331991</c:v>
                </c:pt>
                <c:pt idx="356">
                  <c:v>132.29035373963782</c:v>
                </c:pt>
                <c:pt idx="357">
                  <c:v>132.69573268229377</c:v>
                </c:pt>
                <c:pt idx="358">
                  <c:v>133.5543569998994</c:v>
                </c:pt>
                <c:pt idx="359">
                  <c:v>133.94791467786717</c:v>
                </c:pt>
                <c:pt idx="360">
                  <c:v>134.33850089034206</c:v>
                </c:pt>
                <c:pt idx="361">
                  <c:v>135.19673762555331</c:v>
                </c:pt>
                <c:pt idx="362">
                  <c:v>135.5911027669014</c:v>
                </c:pt>
                <c:pt idx="363">
                  <c:v>135.99438230462775</c:v>
                </c:pt>
                <c:pt idx="364">
                  <c:v>136.70753400985913</c:v>
                </c:pt>
                <c:pt idx="365">
                  <c:v>137.15574081307847</c:v>
                </c:pt>
                <c:pt idx="366">
                  <c:v>137.71796145321932</c:v>
                </c:pt>
                <c:pt idx="367">
                  <c:v>138.36445705201206</c:v>
                </c:pt>
                <c:pt idx="368">
                  <c:v>138.82514723983903</c:v>
                </c:pt>
                <c:pt idx="369">
                  <c:v>139.36740738390341</c:v>
                </c:pt>
                <c:pt idx="370">
                  <c:v>139.9313721449698</c:v>
                </c:pt>
                <c:pt idx="371">
                  <c:v>140.44569405422536</c:v>
                </c:pt>
                <c:pt idx="372">
                  <c:v>141.01133833933602</c:v>
                </c:pt>
                <c:pt idx="373">
                  <c:v>141.56503216559355</c:v>
                </c:pt>
                <c:pt idx="374">
                  <c:v>142.07693168440642</c:v>
                </c:pt>
                <c:pt idx="375">
                  <c:v>142.65535811569416</c:v>
                </c:pt>
                <c:pt idx="376">
                  <c:v>143.19863566368207</c:v>
                </c:pt>
                <c:pt idx="377">
                  <c:v>143.75580158269617</c:v>
                </c:pt>
                <c:pt idx="378">
                  <c:v>144.29092374989938</c:v>
                </c:pt>
                <c:pt idx="379">
                  <c:v>144.86054075513078</c:v>
                </c:pt>
                <c:pt idx="380">
                  <c:v>145.39488775744465</c:v>
                </c:pt>
                <c:pt idx="381">
                  <c:v>145.91608925513077</c:v>
                </c:pt>
                <c:pt idx="382">
                  <c:v>146.49830268983902</c:v>
                </c:pt>
                <c:pt idx="383">
                  <c:v>147.00842578923539</c:v>
                </c:pt>
                <c:pt idx="384">
                  <c:v>147.57106631036214</c:v>
                </c:pt>
                <c:pt idx="385">
                  <c:v>148.13099375432594</c:v>
                </c:pt>
                <c:pt idx="386">
                  <c:v>148.6657283391348</c:v>
                </c:pt>
                <c:pt idx="387">
                  <c:v>149.22949930905432</c:v>
                </c:pt>
                <c:pt idx="388">
                  <c:v>149.81502334386315</c:v>
                </c:pt>
                <c:pt idx="389">
                  <c:v>150.23728634688126</c:v>
                </c:pt>
                <c:pt idx="390">
                  <c:v>150.6915168272636</c:v>
                </c:pt>
                <c:pt idx="391">
                  <c:v>151.52510977847081</c:v>
                </c:pt>
                <c:pt idx="392">
                  <c:v>151.86233880724345</c:v>
                </c:pt>
                <c:pt idx="393">
                  <c:v>152.33231482464788</c:v>
                </c:pt>
                <c:pt idx="394">
                  <c:v>152.97608927162977</c:v>
                </c:pt>
                <c:pt idx="395">
                  <c:v>153.4362465336016</c:v>
                </c:pt>
                <c:pt idx="396">
                  <c:v>154.05892196106637</c:v>
                </c:pt>
                <c:pt idx="397">
                  <c:v>154.6296290418511</c:v>
                </c:pt>
                <c:pt idx="398">
                  <c:v>155.04128197535212</c:v>
                </c:pt>
                <c:pt idx="399">
                  <c:v>155.61548537283701</c:v>
                </c:pt>
                <c:pt idx="400">
                  <c:v>156.18597443853119</c:v>
                </c:pt>
                <c:pt idx="401">
                  <c:v>156.68456696006032</c:v>
                </c:pt>
                <c:pt idx="402">
                  <c:v>157.28041037756537</c:v>
                </c:pt>
                <c:pt idx="403">
                  <c:v>157.82557738993964</c:v>
                </c:pt>
                <c:pt idx="404">
                  <c:v>158.40824300422534</c:v>
                </c:pt>
                <c:pt idx="405">
                  <c:v>158.94300988762575</c:v>
                </c:pt>
                <c:pt idx="406">
                  <c:v>159.45574916851103</c:v>
                </c:pt>
                <c:pt idx="407">
                  <c:v>160.00227271941651</c:v>
                </c:pt>
                <c:pt idx="408">
                  <c:v>160.57337545734404</c:v>
                </c:pt>
                <c:pt idx="409">
                  <c:v>161.10878831146883</c:v>
                </c:pt>
                <c:pt idx="410">
                  <c:v>161.65199318772636</c:v>
                </c:pt>
                <c:pt idx="411">
                  <c:v>162.1660728578471</c:v>
                </c:pt>
                <c:pt idx="412">
                  <c:v>162.72199528319919</c:v>
                </c:pt>
                <c:pt idx="413">
                  <c:v>163.29771671197182</c:v>
                </c:pt>
                <c:pt idx="414">
                  <c:v>163.87582823239438</c:v>
                </c:pt>
                <c:pt idx="415">
                  <c:v>164.41495541830986</c:v>
                </c:pt>
                <c:pt idx="416">
                  <c:v>164.98176245080481</c:v>
                </c:pt>
                <c:pt idx="417">
                  <c:v>165.49287065553321</c:v>
                </c:pt>
                <c:pt idx="418">
                  <c:v>166.02909904768612</c:v>
                </c:pt>
                <c:pt idx="419">
                  <c:v>166.59813467917505</c:v>
                </c:pt>
                <c:pt idx="420">
                  <c:v>167.13357983179074</c:v>
                </c:pt>
                <c:pt idx="421">
                  <c:v>167.67800397786721</c:v>
                </c:pt>
                <c:pt idx="422">
                  <c:v>168.10001666720319</c:v>
                </c:pt>
                <c:pt idx="423">
                  <c:v>168.56640754688129</c:v>
                </c:pt>
                <c:pt idx="424">
                  <c:v>169.33995751710262</c:v>
                </c:pt>
                <c:pt idx="425">
                  <c:v>169.74998744909459</c:v>
                </c:pt>
                <c:pt idx="426">
                  <c:v>170.26485843340041</c:v>
                </c:pt>
                <c:pt idx="427">
                  <c:v>170.85899002847086</c:v>
                </c:pt>
                <c:pt idx="428">
                  <c:v>171.31336585231389</c:v>
                </c:pt>
                <c:pt idx="429">
                  <c:v>171.85158867917508</c:v>
                </c:pt>
                <c:pt idx="430">
                  <c:v>172.50517380684104</c:v>
                </c:pt>
                <c:pt idx="431">
                  <c:v>172.98330520492959</c:v>
                </c:pt>
                <c:pt idx="432">
                  <c:v>173.46744413098591</c:v>
                </c:pt>
                <c:pt idx="433">
                  <c:v>174.04759045935614</c:v>
                </c:pt>
                <c:pt idx="434">
                  <c:v>174.58009644507044</c:v>
                </c:pt>
                <c:pt idx="435">
                  <c:v>175.11583228450704</c:v>
                </c:pt>
                <c:pt idx="436">
                  <c:v>175.68021692665994</c:v>
                </c:pt>
                <c:pt idx="437">
                  <c:v>176.22519014778672</c:v>
                </c:pt>
                <c:pt idx="438">
                  <c:v>176.76589996207247</c:v>
                </c:pt>
                <c:pt idx="439">
                  <c:v>177.32281556740446</c:v>
                </c:pt>
                <c:pt idx="440">
                  <c:v>177.85932657183102</c:v>
                </c:pt>
                <c:pt idx="441">
                  <c:v>178.41489371317905</c:v>
                </c:pt>
                <c:pt idx="442">
                  <c:v>178.93548153863182</c:v>
                </c:pt>
                <c:pt idx="443">
                  <c:v>179.48555792867205</c:v>
                </c:pt>
                <c:pt idx="444">
                  <c:v>180.0165458831992</c:v>
                </c:pt>
                <c:pt idx="445">
                  <c:v>180.54020206971833</c:v>
                </c:pt>
                <c:pt idx="446">
                  <c:v>181.13032864607646</c:v>
                </c:pt>
                <c:pt idx="447">
                  <c:v>181.50040528742457</c:v>
                </c:pt>
                <c:pt idx="448">
                  <c:v>181.92151361770627</c:v>
                </c:pt>
                <c:pt idx="449">
                  <c:v>182.78307710221327</c:v>
                </c:pt>
                <c:pt idx="450">
                  <c:v>183.34972264195173</c:v>
                </c:pt>
                <c:pt idx="451">
                  <c:v>183.91585140513078</c:v>
                </c:pt>
                <c:pt idx="452">
                  <c:v>184.2302049947686</c:v>
                </c:pt>
                <c:pt idx="453">
                  <c:v>184.64059021066402</c:v>
                </c:pt>
                <c:pt idx="454">
                  <c:v>185.50790283490949</c:v>
                </c:pt>
                <c:pt idx="455">
                  <c:v>185.8659321217304</c:v>
                </c:pt>
                <c:pt idx="456">
                  <c:v>186.34656665643863</c:v>
                </c:pt>
                <c:pt idx="457">
                  <c:v>186.91841226066398</c:v>
                </c:pt>
                <c:pt idx="458">
                  <c:v>187.37395083179075</c:v>
                </c:pt>
                <c:pt idx="459">
                  <c:v>187.98322236629781</c:v>
                </c:pt>
                <c:pt idx="460">
                  <c:v>188.60622885372237</c:v>
                </c:pt>
                <c:pt idx="461">
                  <c:v>189.00311328108654</c:v>
                </c:pt>
                <c:pt idx="462">
                  <c:v>189.61633331166999</c:v>
                </c:pt>
                <c:pt idx="463">
                  <c:v>190.10820773742455</c:v>
                </c:pt>
                <c:pt idx="464">
                  <c:v>190.6704283775654</c:v>
                </c:pt>
                <c:pt idx="465">
                  <c:v>191.20884499557346</c:v>
                </c:pt>
                <c:pt idx="466">
                  <c:v>191.73117694205231</c:v>
                </c:pt>
                <c:pt idx="467">
                  <c:v>192.32098053309861</c:v>
                </c:pt>
                <c:pt idx="468">
                  <c:v>192.8496752914487</c:v>
                </c:pt>
                <c:pt idx="469">
                  <c:v>193.41386614235415</c:v>
                </c:pt>
                <c:pt idx="470">
                  <c:v>193.93690865663984</c:v>
                </c:pt>
                <c:pt idx="471">
                  <c:v>194.50555670563381</c:v>
                </c:pt>
                <c:pt idx="472">
                  <c:v>195.01613198450704</c:v>
                </c:pt>
                <c:pt idx="473">
                  <c:v>195.60066283933602</c:v>
                </c:pt>
                <c:pt idx="474">
                  <c:v>196.14731558440644</c:v>
                </c:pt>
                <c:pt idx="475">
                  <c:v>196.71554375251509</c:v>
                </c:pt>
                <c:pt idx="476">
                  <c:v>197.25857906146882</c:v>
                </c:pt>
                <c:pt idx="477">
                  <c:v>197.81941086448694</c:v>
                </c:pt>
                <c:pt idx="478">
                  <c:v>198.3194245216298</c:v>
                </c:pt>
                <c:pt idx="479">
                  <c:v>198.85151062635813</c:v>
                </c:pt>
                <c:pt idx="480">
                  <c:v>199.28877629999999</c:v>
                </c:pt>
                <c:pt idx="481">
                  <c:v>199.79963419104629</c:v>
                </c:pt>
                <c:pt idx="482">
                  <c:v>200.48735887283704</c:v>
                </c:pt>
                <c:pt idx="483">
                  <c:v>200.94519064014085</c:v>
                </c:pt>
                <c:pt idx="484">
                  <c:v>201.36868906217308</c:v>
                </c:pt>
                <c:pt idx="485">
                  <c:v>202.03003391348091</c:v>
                </c:pt>
                <c:pt idx="486">
                  <c:v>202.49597261368211</c:v>
                </c:pt>
                <c:pt idx="487">
                  <c:v>203.07476240352116</c:v>
                </c:pt>
                <c:pt idx="488">
                  <c:v>203.65836467535212</c:v>
                </c:pt>
                <c:pt idx="489">
                  <c:v>204.16164048480883</c:v>
                </c:pt>
                <c:pt idx="490">
                  <c:v>204.75796838038229</c:v>
                </c:pt>
                <c:pt idx="491">
                  <c:v>205.19632412967809</c:v>
                </c:pt>
                <c:pt idx="492">
                  <c:v>205.70396024164992</c:v>
                </c:pt>
                <c:pt idx="493">
                  <c:v>206.37686796931592</c:v>
                </c:pt>
                <c:pt idx="494">
                  <c:v>206.82790896921529</c:v>
                </c:pt>
                <c:pt idx="495">
                  <c:v>207.40211236670024</c:v>
                </c:pt>
                <c:pt idx="496">
                  <c:v>207.94895890301808</c:v>
                </c:pt>
                <c:pt idx="497">
                  <c:v>208.45707949305836</c:v>
                </c:pt>
                <c:pt idx="498">
                  <c:v>208.9831580698189</c:v>
                </c:pt>
                <c:pt idx="499">
                  <c:v>209.55564964486922</c:v>
                </c:pt>
                <c:pt idx="500">
                  <c:v>210.10769624567405</c:v>
                </c:pt>
                <c:pt idx="501">
                  <c:v>210.63453383812876</c:v>
                </c:pt>
                <c:pt idx="502">
                  <c:v>211.18158224034207</c:v>
                </c:pt>
                <c:pt idx="503">
                  <c:v>211.74961661710259</c:v>
                </c:pt>
                <c:pt idx="504">
                  <c:v>212.20867572887326</c:v>
                </c:pt>
                <c:pt idx="505">
                  <c:v>212.80991300211269</c:v>
                </c:pt>
                <c:pt idx="506">
                  <c:v>213.32497777766599</c:v>
                </c:pt>
                <c:pt idx="507">
                  <c:v>213.91067945452718</c:v>
                </c:pt>
                <c:pt idx="508">
                  <c:v>214.39748300985917</c:v>
                </c:pt>
                <c:pt idx="509">
                  <c:v>214.9335095361167</c:v>
                </c:pt>
                <c:pt idx="510">
                  <c:v>215.33572322213283</c:v>
                </c:pt>
                <c:pt idx="511">
                  <c:v>215.81968450613684</c:v>
                </c:pt>
                <c:pt idx="512">
                  <c:v>216.61839503702217</c:v>
                </c:pt>
                <c:pt idx="513">
                  <c:v>216.96486144738429</c:v>
                </c:pt>
                <c:pt idx="514">
                  <c:v>217.42358949919517</c:v>
                </c:pt>
                <c:pt idx="515">
                  <c:v>218.00111157132795</c:v>
                </c:pt>
                <c:pt idx="516">
                  <c:v>218.46508813541246</c:v>
                </c:pt>
                <c:pt idx="517">
                  <c:v>219.1044376827968</c:v>
                </c:pt>
                <c:pt idx="518">
                  <c:v>219.61142782404426</c:v>
                </c:pt>
                <c:pt idx="519">
                  <c:v>220.06112035985913</c:v>
                </c:pt>
                <c:pt idx="520">
                  <c:v>220.60444635563377</c:v>
                </c:pt>
                <c:pt idx="521">
                  <c:v>221.14580214064387</c:v>
                </c:pt>
                <c:pt idx="522">
                  <c:v>221.71874589517105</c:v>
                </c:pt>
                <c:pt idx="523">
                  <c:v>222.22891744235412</c:v>
                </c:pt>
                <c:pt idx="524">
                  <c:v>222.7715409448692</c:v>
                </c:pt>
                <c:pt idx="525">
                  <c:v>223.30478979698191</c:v>
                </c:pt>
                <c:pt idx="526">
                  <c:v>223.8586451158954</c:v>
                </c:pt>
                <c:pt idx="527">
                  <c:v>224.37855467203218</c:v>
                </c:pt>
                <c:pt idx="528">
                  <c:v>224.95795813410464</c:v>
                </c:pt>
                <c:pt idx="529">
                  <c:v>225.46016809175052</c:v>
                </c:pt>
                <c:pt idx="530">
                  <c:v>226.04864744275653</c:v>
                </c:pt>
                <c:pt idx="531">
                  <c:v>226.59601075573443</c:v>
                </c:pt>
                <c:pt idx="532">
                  <c:v>227.10719970674046</c:v>
                </c:pt>
                <c:pt idx="533">
                  <c:v>227.63224473038233</c:v>
                </c:pt>
                <c:pt idx="534">
                  <c:v>228.17931735643862</c:v>
                </c:pt>
                <c:pt idx="535">
                  <c:v>228.70714005422536</c:v>
                </c:pt>
                <c:pt idx="536">
                  <c:v>229.26728551338027</c:v>
                </c:pt>
                <c:pt idx="537">
                  <c:v>229.85754128390343</c:v>
                </c:pt>
                <c:pt idx="538">
                  <c:v>230.3693762057344</c:v>
                </c:pt>
                <c:pt idx="539">
                  <c:v>230.94868277213283</c:v>
                </c:pt>
                <c:pt idx="540">
                  <c:v>231.39986104074444</c:v>
                </c:pt>
                <c:pt idx="541">
                  <c:v>231.96938115030181</c:v>
                </c:pt>
                <c:pt idx="542">
                  <c:v>232.56144563903422</c:v>
                </c:pt>
                <c:pt idx="543">
                  <c:v>232.94644420452718</c:v>
                </c:pt>
                <c:pt idx="544">
                  <c:v>233.39935851951711</c:v>
                </c:pt>
                <c:pt idx="545">
                  <c:v>234.14835352665995</c:v>
                </c:pt>
                <c:pt idx="546">
                  <c:v>234.55112436237425</c:v>
                </c:pt>
                <c:pt idx="547">
                  <c:v>234.97488117283706</c:v>
                </c:pt>
                <c:pt idx="548">
                  <c:v>235.62760231468812</c:v>
                </c:pt>
                <c:pt idx="549">
                  <c:v>236.03407940754528</c:v>
                </c:pt>
                <c:pt idx="550">
                  <c:v>236.54717397233401</c:v>
                </c:pt>
                <c:pt idx="551">
                  <c:v>237.24291676589536</c:v>
                </c:pt>
                <c:pt idx="552">
                  <c:v>237.70032865231389</c:v>
                </c:pt>
                <c:pt idx="553">
                  <c:v>238.19895347233398</c:v>
                </c:pt>
                <c:pt idx="554">
                  <c:v>238.73827444939636</c:v>
                </c:pt>
                <c:pt idx="555">
                  <c:v>239.26884252293763</c:v>
                </c:pt>
                <c:pt idx="556">
                  <c:v>239.80231746478873</c:v>
                </c:pt>
                <c:pt idx="557">
                  <c:v>240.35266031780682</c:v>
                </c:pt>
                <c:pt idx="558">
                  <c:v>240.88159731509057</c:v>
                </c:pt>
                <c:pt idx="559">
                  <c:v>241.42915441931592</c:v>
                </c:pt>
                <c:pt idx="560">
                  <c:v>241.98633648762575</c:v>
                </c:pt>
                <c:pt idx="561">
                  <c:v>242.48273270855131</c:v>
                </c:pt>
                <c:pt idx="562">
                  <c:v>243.02693076478872</c:v>
                </c:pt>
                <c:pt idx="563">
                  <c:v>243.55481805965795</c:v>
                </c:pt>
                <c:pt idx="564">
                  <c:v>244.10883487132799</c:v>
                </c:pt>
                <c:pt idx="565">
                  <c:v>244.68660725714287</c:v>
                </c:pt>
                <c:pt idx="566">
                  <c:v>245.24617941720322</c:v>
                </c:pt>
                <c:pt idx="567">
                  <c:v>245.70311490010062</c:v>
                </c:pt>
                <c:pt idx="568">
                  <c:v>246.31029510432595</c:v>
                </c:pt>
                <c:pt idx="569">
                  <c:v>246.83672896498993</c:v>
                </c:pt>
                <c:pt idx="570">
                  <c:v>247.32362941599598</c:v>
                </c:pt>
                <c:pt idx="571">
                  <c:v>247.90264529557342</c:v>
                </c:pt>
                <c:pt idx="572">
                  <c:v>248.46095781267607</c:v>
                </c:pt>
                <c:pt idx="573">
                  <c:v>248.76356280935613</c:v>
                </c:pt>
                <c:pt idx="574">
                  <c:v>249.20986399879277</c:v>
                </c:pt>
                <c:pt idx="575">
                  <c:v>249.99875577424547</c:v>
                </c:pt>
                <c:pt idx="576">
                  <c:v>250.40407011981893</c:v>
                </c:pt>
                <c:pt idx="577">
                  <c:v>250.8161025610664</c:v>
                </c:pt>
                <c:pt idx="578">
                  <c:v>251.46766903028174</c:v>
                </c:pt>
                <c:pt idx="579">
                  <c:v>251.9140509660966</c:v>
                </c:pt>
                <c:pt idx="580">
                  <c:v>252.43825622766602</c:v>
                </c:pt>
                <c:pt idx="581">
                  <c:v>253.07599084818915</c:v>
                </c:pt>
                <c:pt idx="582">
                  <c:v>253.51450809014088</c:v>
                </c:pt>
                <c:pt idx="583">
                  <c:v>254.1524365019115</c:v>
                </c:pt>
                <c:pt idx="584">
                  <c:v>254.70713158279679</c:v>
                </c:pt>
                <c:pt idx="585">
                  <c:v>255.15227002494973</c:v>
                </c:pt>
                <c:pt idx="586">
                  <c:v>255.69068664305837</c:v>
                </c:pt>
                <c:pt idx="587">
                  <c:v>256.19567427494974</c:v>
                </c:pt>
                <c:pt idx="588">
                  <c:v>256.75129793873236</c:v>
                </c:pt>
                <c:pt idx="589">
                  <c:v>257.32055966006033</c:v>
                </c:pt>
                <c:pt idx="590">
                  <c:v>257.78378528309861</c:v>
                </c:pt>
                <c:pt idx="591">
                  <c:v>258.37730320593562</c:v>
                </c:pt>
                <c:pt idx="592">
                  <c:v>258.96675151307846</c:v>
                </c:pt>
                <c:pt idx="593">
                  <c:v>259.41169616398389</c:v>
                </c:pt>
                <c:pt idx="594">
                  <c:v>260.01341791529177</c:v>
                </c:pt>
                <c:pt idx="595">
                  <c:v>260.51417443883304</c:v>
                </c:pt>
                <c:pt idx="596">
                  <c:v>261.05449667062373</c:v>
                </c:pt>
                <c:pt idx="597">
                  <c:v>261.65721967655935</c:v>
                </c:pt>
                <c:pt idx="598">
                  <c:v>262.19011324476867</c:v>
                </c:pt>
                <c:pt idx="599">
                  <c:v>262.65480845130782</c:v>
                </c:pt>
                <c:pt idx="600">
                  <c:v>263.24907731509052</c:v>
                </c:pt>
                <c:pt idx="601">
                  <c:v>263.73836785784704</c:v>
                </c:pt>
                <c:pt idx="602">
                  <c:v>264.28766908299798</c:v>
                </c:pt>
                <c:pt idx="603">
                  <c:v>264.82960624164986</c:v>
                </c:pt>
                <c:pt idx="604">
                  <c:v>265.3412473722334</c:v>
                </c:pt>
                <c:pt idx="605">
                  <c:v>265.90094872645875</c:v>
                </c:pt>
                <c:pt idx="606">
                  <c:v>266.28174848209255</c:v>
                </c:pt>
                <c:pt idx="607">
                  <c:v>266.73647958983906</c:v>
                </c:pt>
                <c:pt idx="608">
                  <c:v>267.5408423646881</c:v>
                </c:pt>
                <c:pt idx="609">
                  <c:v>267.91878369979878</c:v>
                </c:pt>
                <c:pt idx="610">
                  <c:v>268.33922183551306</c:v>
                </c:pt>
                <c:pt idx="611">
                  <c:v>268.97023836026159</c:v>
                </c:pt>
                <c:pt idx="612">
                  <c:v>269.44777223531185</c:v>
                </c:pt>
                <c:pt idx="613">
                  <c:v>269.99251936680082</c:v>
                </c:pt>
                <c:pt idx="614">
                  <c:v>270.60418906760566</c:v>
                </c:pt>
                <c:pt idx="615">
                  <c:v>271.06286059688131</c:v>
                </c:pt>
                <c:pt idx="616">
                  <c:v>271.62130230814893</c:v>
                </c:pt>
                <c:pt idx="617">
                  <c:v>272.11973333692151</c:v>
                </c:pt>
                <c:pt idx="618">
                  <c:v>272.68909195382292</c:v>
                </c:pt>
                <c:pt idx="619">
                  <c:v>273.2719836578471</c:v>
                </c:pt>
                <c:pt idx="620">
                  <c:v>273.76163755915496</c:v>
                </c:pt>
                <c:pt idx="621">
                  <c:v>274.28162786166996</c:v>
                </c:pt>
                <c:pt idx="622">
                  <c:v>274.77466503470828</c:v>
                </c:pt>
                <c:pt idx="623">
                  <c:v>275.29137703571428</c:v>
                </c:pt>
                <c:pt idx="624">
                  <c:v>275.85388836257545</c:v>
                </c:pt>
                <c:pt idx="625">
                  <c:v>276.43203218169009</c:v>
                </c:pt>
                <c:pt idx="626">
                  <c:v>276.98763162162976</c:v>
                </c:pt>
                <c:pt idx="627">
                  <c:v>277.49194098420526</c:v>
                </c:pt>
                <c:pt idx="628">
                  <c:v>277.95280881408451</c:v>
                </c:pt>
                <c:pt idx="629">
                  <c:v>278.53418248682095</c:v>
                </c:pt>
                <c:pt idx="630">
                  <c:v>279.10278208812878</c:v>
                </c:pt>
                <c:pt idx="631">
                  <c:v>279.56743692142857</c:v>
                </c:pt>
                <c:pt idx="632">
                  <c:v>280.10016899698189</c:v>
                </c:pt>
                <c:pt idx="633">
                  <c:v>280.65218329929581</c:v>
                </c:pt>
                <c:pt idx="634">
                  <c:v>281.17441835010061</c:v>
                </c:pt>
                <c:pt idx="635">
                  <c:v>281.71147842957743</c:v>
                </c:pt>
                <c:pt idx="636">
                  <c:v>282.07887429225349</c:v>
                </c:pt>
                <c:pt idx="637">
                  <c:v>282.59235643953724</c:v>
                </c:pt>
                <c:pt idx="638">
                  <c:v>283.35305159185111</c:v>
                </c:pt>
                <c:pt idx="639">
                  <c:v>283.7193170056338</c:v>
                </c:pt>
                <c:pt idx="640">
                  <c:v>284.13144634255531</c:v>
                </c:pt>
                <c:pt idx="641">
                  <c:v>284.9662101156942</c:v>
                </c:pt>
                <c:pt idx="642">
                  <c:v>285.327081673843</c:v>
                </c:pt>
                <c:pt idx="643">
                  <c:v>285.84141973229379</c:v>
                </c:pt>
                <c:pt idx="644">
                  <c:v>286.38952591156942</c:v>
                </c:pt>
                <c:pt idx="645">
                  <c:v>286.80249501046279</c:v>
                </c:pt>
                <c:pt idx="646">
                  <c:v>287.43125063762574</c:v>
                </c:pt>
                <c:pt idx="647">
                  <c:v>288.00768263420525</c:v>
                </c:pt>
                <c:pt idx="648">
                  <c:v>288.44319611217298</c:v>
                </c:pt>
                <c:pt idx="649">
                  <c:v>288.9578087082495</c:v>
                </c:pt>
                <c:pt idx="650">
                  <c:v>289.53511276529179</c:v>
                </c:pt>
                <c:pt idx="651">
                  <c:v>290.06943554376255</c:v>
                </c:pt>
                <c:pt idx="652">
                  <c:v>290.588731427666</c:v>
                </c:pt>
                <c:pt idx="653">
                  <c:v>291.15206636740442</c:v>
                </c:pt>
                <c:pt idx="654">
                  <c:v>291.68008285643867</c:v>
                </c:pt>
                <c:pt idx="655">
                  <c:v>292.1683075473843</c:v>
                </c:pt>
                <c:pt idx="656">
                  <c:v>292.72093552193155</c:v>
                </c:pt>
                <c:pt idx="657">
                  <c:v>293.24846753289739</c:v>
                </c:pt>
                <c:pt idx="658">
                  <c:v>293.76782801388327</c:v>
                </c:pt>
                <c:pt idx="659">
                  <c:v>294.32872441398388</c:v>
                </c:pt>
                <c:pt idx="660">
                  <c:v>294.84802029798794</c:v>
                </c:pt>
                <c:pt idx="661">
                  <c:v>295.36864042193162</c:v>
                </c:pt>
                <c:pt idx="662">
                  <c:v>295.95305015724347</c:v>
                </c:pt>
                <c:pt idx="663">
                  <c:v>296.46010489557347</c:v>
                </c:pt>
                <c:pt idx="664">
                  <c:v>296.97154416026154</c:v>
                </c:pt>
                <c:pt idx="665">
                  <c:v>297.5319883807847</c:v>
                </c:pt>
                <c:pt idx="666">
                  <c:v>297.75177992766601</c:v>
                </c:pt>
              </c:numCache>
            </c:numRef>
          </c:xVal>
          <c:yVal>
            <c:numRef>
              <c:f>'4.20 K'!$L$14:$L$680</c:f>
              <c:numCache>
                <c:formatCode>General</c:formatCode>
                <c:ptCount val="667"/>
                <c:pt idx="0">
                  <c:v>0.97973831664763245</c:v>
                </c:pt>
                <c:pt idx="1">
                  <c:v>0.99041315912076056</c:v>
                </c:pt>
                <c:pt idx="2">
                  <c:v>0.97667957461839061</c:v>
                </c:pt>
                <c:pt idx="3">
                  <c:v>0.9851060724760029</c:v>
                </c:pt>
                <c:pt idx="4">
                  <c:v>0.96543749249700639</c:v>
                </c:pt>
                <c:pt idx="5">
                  <c:v>0.97970204331249799</c:v>
                </c:pt>
                <c:pt idx="6">
                  <c:v>0.97325714025708399</c:v>
                </c:pt>
                <c:pt idx="7">
                  <c:v>-1.0942431920378803</c:v>
                </c:pt>
                <c:pt idx="8">
                  <c:v>1.0833905559899322</c:v>
                </c:pt>
                <c:pt idx="9">
                  <c:v>1.0855219033747365</c:v>
                </c:pt>
                <c:pt idx="10">
                  <c:v>0.97502986430629768</c:v>
                </c:pt>
                <c:pt idx="11">
                  <c:v>0.98516177730381271</c:v>
                </c:pt>
                <c:pt idx="12">
                  <c:v>1.00681246959114</c:v>
                </c:pt>
                <c:pt idx="13">
                  <c:v>1.012114643783923</c:v>
                </c:pt>
                <c:pt idx="14">
                  <c:v>1.0115155239498954</c:v>
                </c:pt>
                <c:pt idx="15">
                  <c:v>1.0147594380812583</c:v>
                </c:pt>
                <c:pt idx="16">
                  <c:v>1.0011120789174177</c:v>
                </c:pt>
                <c:pt idx="17">
                  <c:v>1.0083425763765435</c:v>
                </c:pt>
                <c:pt idx="18">
                  <c:v>1.0072523649034602</c:v>
                </c:pt>
                <c:pt idx="19">
                  <c:v>1.0013844963994056</c:v>
                </c:pt>
                <c:pt idx="20">
                  <c:v>0.99596162635080387</c:v>
                </c:pt>
                <c:pt idx="21">
                  <c:v>1.0015945253844298</c:v>
                </c:pt>
                <c:pt idx="22">
                  <c:v>1.0050338880771374</c:v>
                </c:pt>
                <c:pt idx="23">
                  <c:v>1.0000558443002274</c:v>
                </c:pt>
                <c:pt idx="24">
                  <c:v>0.99632117740256099</c:v>
                </c:pt>
                <c:pt idx="25">
                  <c:v>0.99746086460293071</c:v>
                </c:pt>
                <c:pt idx="26">
                  <c:v>0.99689244656271536</c:v>
                </c:pt>
                <c:pt idx="27">
                  <c:v>1.0012822723436303</c:v>
                </c:pt>
                <c:pt idx="28">
                  <c:v>1.0018698046150198</c:v>
                </c:pt>
                <c:pt idx="29">
                  <c:v>0.99878818591962104</c:v>
                </c:pt>
                <c:pt idx="30">
                  <c:v>0.99803752675082869</c:v>
                </c:pt>
                <c:pt idx="31">
                  <c:v>1.0036934383628158</c:v>
                </c:pt>
                <c:pt idx="32">
                  <c:v>1.0031497809264334</c:v>
                </c:pt>
                <c:pt idx="33">
                  <c:v>1.0021409359185394</c:v>
                </c:pt>
                <c:pt idx="34">
                  <c:v>1.0001246459176207</c:v>
                </c:pt>
                <c:pt idx="35">
                  <c:v>1.0010561959959823</c:v>
                </c:pt>
                <c:pt idx="36">
                  <c:v>0.99871758428564095</c:v>
                </c:pt>
                <c:pt idx="37">
                  <c:v>0.99690426305548374</c:v>
                </c:pt>
                <c:pt idx="38">
                  <c:v>0.99759675098440914</c:v>
                </c:pt>
                <c:pt idx="39">
                  <c:v>1.0001911090508353</c:v>
                </c:pt>
                <c:pt idx="40">
                  <c:v>1.0018260138313266</c:v>
                </c:pt>
                <c:pt idx="41">
                  <c:v>1.001544307818462</c:v>
                </c:pt>
                <c:pt idx="42">
                  <c:v>1.0015194961429188</c:v>
                </c:pt>
                <c:pt idx="43">
                  <c:v>1.0015289046358311</c:v>
                </c:pt>
                <c:pt idx="44">
                  <c:v>0.99632565881099322</c:v>
                </c:pt>
                <c:pt idx="45">
                  <c:v>1.0006550069090667</c:v>
                </c:pt>
                <c:pt idx="46">
                  <c:v>0.99987080243262882</c:v>
                </c:pt>
                <c:pt idx="47">
                  <c:v>1.0005604211877952</c:v>
                </c:pt>
                <c:pt idx="48">
                  <c:v>1.0009836111316088</c:v>
                </c:pt>
                <c:pt idx="49">
                  <c:v>1.0002680015845891</c:v>
                </c:pt>
                <c:pt idx="50">
                  <c:v>1.0005873784948129</c:v>
                </c:pt>
                <c:pt idx="51">
                  <c:v>1.0001693401837997</c:v>
                </c:pt>
                <c:pt idx="52">
                  <c:v>1.0009787367279488</c:v>
                </c:pt>
                <c:pt idx="53">
                  <c:v>1.001621741277003</c:v>
                </c:pt>
                <c:pt idx="54">
                  <c:v>1.0001246368522876</c:v>
                </c:pt>
                <c:pt idx="55">
                  <c:v>0.99970259510790349</c:v>
                </c:pt>
                <c:pt idx="56">
                  <c:v>0.99815010178627284</c:v>
                </c:pt>
                <c:pt idx="57">
                  <c:v>1.0007141458092554</c:v>
                </c:pt>
                <c:pt idx="58">
                  <c:v>1.0007203700021363</c:v>
                </c:pt>
                <c:pt idx="59">
                  <c:v>1.0011860800024115</c:v>
                </c:pt>
                <c:pt idx="60">
                  <c:v>0.99998215627532294</c:v>
                </c:pt>
                <c:pt idx="61">
                  <c:v>1.0005230831742056</c:v>
                </c:pt>
                <c:pt idx="62">
                  <c:v>1.0005037682059463</c:v>
                </c:pt>
                <c:pt idx="63">
                  <c:v>1.0011895384891143</c:v>
                </c:pt>
                <c:pt idx="64">
                  <c:v>1.0005788396191688</c:v>
                </c:pt>
                <c:pt idx="65">
                  <c:v>0.99981237860597372</c:v>
                </c:pt>
                <c:pt idx="66">
                  <c:v>0.99997988622487732</c:v>
                </c:pt>
                <c:pt idx="67">
                  <c:v>1.001441832417062</c:v>
                </c:pt>
                <c:pt idx="68">
                  <c:v>1.00138558127202</c:v>
                </c:pt>
                <c:pt idx="69">
                  <c:v>1.0009573143398278</c:v>
                </c:pt>
                <c:pt idx="70">
                  <c:v>1.0012197785375785</c:v>
                </c:pt>
                <c:pt idx="71">
                  <c:v>0.99908948311283197</c:v>
                </c:pt>
                <c:pt idx="72">
                  <c:v>1.0011997046125733</c:v>
                </c:pt>
                <c:pt idx="73">
                  <c:v>1.0010319454867871</c:v>
                </c:pt>
                <c:pt idx="74">
                  <c:v>1.0016239488309113</c:v>
                </c:pt>
                <c:pt idx="75">
                  <c:v>1.0000970602109747</c:v>
                </c:pt>
                <c:pt idx="76">
                  <c:v>1.0007731583936965</c:v>
                </c:pt>
                <c:pt idx="77">
                  <c:v>1.0013073605664355</c:v>
                </c:pt>
                <c:pt idx="78">
                  <c:v>1.0004875663814421</c:v>
                </c:pt>
                <c:pt idx="79">
                  <c:v>1.0003691480218313</c:v>
                </c:pt>
                <c:pt idx="80">
                  <c:v>1.0008075303444193</c:v>
                </c:pt>
                <c:pt idx="81">
                  <c:v>1.0005183907544866</c:v>
                </c:pt>
                <c:pt idx="82">
                  <c:v>1.0001601511084193</c:v>
                </c:pt>
                <c:pt idx="83">
                  <c:v>1.0001023940408176</c:v>
                </c:pt>
                <c:pt idx="84">
                  <c:v>1.0009519319647699</c:v>
                </c:pt>
                <c:pt idx="85">
                  <c:v>1.0002625432537107</c:v>
                </c:pt>
                <c:pt idx="86">
                  <c:v>1.0005310096347817</c:v>
                </c:pt>
                <c:pt idx="87">
                  <c:v>1.0004326010829341</c:v>
                </c:pt>
                <c:pt idx="88">
                  <c:v>1.0013277749632568</c:v>
                </c:pt>
                <c:pt idx="89">
                  <c:v>1.0002352108950909</c:v>
                </c:pt>
                <c:pt idx="90">
                  <c:v>1.0023677197019965</c:v>
                </c:pt>
                <c:pt idx="91">
                  <c:v>1.0007495651709151</c:v>
                </c:pt>
                <c:pt idx="92">
                  <c:v>1.0007889509978429</c:v>
                </c:pt>
                <c:pt idx="93">
                  <c:v>1.0008507695236346</c:v>
                </c:pt>
                <c:pt idx="94">
                  <c:v>0.99985539606731311</c:v>
                </c:pt>
                <c:pt idx="95">
                  <c:v>1.0006298622554595</c:v>
                </c:pt>
                <c:pt idx="96">
                  <c:v>1.0004289279904637</c:v>
                </c:pt>
                <c:pt idx="97">
                  <c:v>0.9999434738828753</c:v>
                </c:pt>
                <c:pt idx="98">
                  <c:v>1.0002329057109731</c:v>
                </c:pt>
                <c:pt idx="99">
                  <c:v>1.0009120651043035</c:v>
                </c:pt>
                <c:pt idx="100">
                  <c:v>1.0005164359741863</c:v>
                </c:pt>
                <c:pt idx="101">
                  <c:v>1.0013420988903536</c:v>
                </c:pt>
                <c:pt idx="102">
                  <c:v>1.0010000420671417</c:v>
                </c:pt>
                <c:pt idx="103">
                  <c:v>1.0004056358231295</c:v>
                </c:pt>
                <c:pt idx="104">
                  <c:v>1.0007813531015251</c:v>
                </c:pt>
                <c:pt idx="105">
                  <c:v>1.0018920389030328</c:v>
                </c:pt>
                <c:pt idx="106">
                  <c:v>0.99993495308053237</c:v>
                </c:pt>
                <c:pt idx="107">
                  <c:v>0.99978438362114752</c:v>
                </c:pt>
                <c:pt idx="108">
                  <c:v>1.0000034524630419</c:v>
                </c:pt>
                <c:pt idx="109">
                  <c:v>1.0010137928391483</c:v>
                </c:pt>
                <c:pt idx="110">
                  <c:v>1.0001925194339694</c:v>
                </c:pt>
                <c:pt idx="111">
                  <c:v>1.000755714307435</c:v>
                </c:pt>
                <c:pt idx="112">
                  <c:v>1.0006342076226811</c:v>
                </c:pt>
                <c:pt idx="113">
                  <c:v>1.0001134639174971</c:v>
                </c:pt>
                <c:pt idx="114">
                  <c:v>1.0005759349381618</c:v>
                </c:pt>
                <c:pt idx="115">
                  <c:v>1.0003513941620434</c:v>
                </c:pt>
                <c:pt idx="116">
                  <c:v>1.0004691610626117</c:v>
                </c:pt>
                <c:pt idx="117">
                  <c:v>1.0006680735227687</c:v>
                </c:pt>
                <c:pt idx="118">
                  <c:v>1.0006188745165423</c:v>
                </c:pt>
                <c:pt idx="119">
                  <c:v>1.0006990112935141</c:v>
                </c:pt>
                <c:pt idx="120">
                  <c:v>1.0004120087412527</c:v>
                </c:pt>
                <c:pt idx="121">
                  <c:v>1.0010021299253677</c:v>
                </c:pt>
                <c:pt idx="122">
                  <c:v>0.99988177330649741</c:v>
                </c:pt>
                <c:pt idx="123">
                  <c:v>1.0003694485283072</c:v>
                </c:pt>
                <c:pt idx="124">
                  <c:v>1.0003076287439088</c:v>
                </c:pt>
                <c:pt idx="125">
                  <c:v>1.0005633834231462</c:v>
                </c:pt>
                <c:pt idx="126">
                  <c:v>1.0010049720314287</c:v>
                </c:pt>
                <c:pt idx="127">
                  <c:v>1.0005165834854488</c:v>
                </c:pt>
                <c:pt idx="128">
                  <c:v>1.0012068194082457</c:v>
                </c:pt>
                <c:pt idx="129">
                  <c:v>1.0003127784867039</c:v>
                </c:pt>
                <c:pt idx="130">
                  <c:v>1.0004593500731849</c:v>
                </c:pt>
                <c:pt idx="131">
                  <c:v>1.0002344283463129</c:v>
                </c:pt>
                <c:pt idx="132">
                  <c:v>1.0007373429482518</c:v>
                </c:pt>
                <c:pt idx="133">
                  <c:v>1.0006837378842177</c:v>
                </c:pt>
                <c:pt idx="134">
                  <c:v>1.0002420732729291</c:v>
                </c:pt>
                <c:pt idx="135">
                  <c:v>1.0003233571521437</c:v>
                </c:pt>
                <c:pt idx="136">
                  <c:v>1.000377852727117</c:v>
                </c:pt>
                <c:pt idx="137">
                  <c:v>1.0004359819912909</c:v>
                </c:pt>
                <c:pt idx="138">
                  <c:v>1.0005900162231531</c:v>
                </c:pt>
                <c:pt idx="139">
                  <c:v>1.0004120809663115</c:v>
                </c:pt>
                <c:pt idx="140">
                  <c:v>1.0005426634163321</c:v>
                </c:pt>
                <c:pt idx="141">
                  <c:v>1.001276364179905</c:v>
                </c:pt>
                <c:pt idx="142">
                  <c:v>1.0001215310275779</c:v>
                </c:pt>
                <c:pt idx="143">
                  <c:v>1.0001648786186865</c:v>
                </c:pt>
                <c:pt idx="144">
                  <c:v>1.000418447402929</c:v>
                </c:pt>
                <c:pt idx="145">
                  <c:v>1.0011190439985667</c:v>
                </c:pt>
                <c:pt idx="146">
                  <c:v>1.0002776361401735</c:v>
                </c:pt>
                <c:pt idx="147">
                  <c:v>1.0005777917284486</c:v>
                </c:pt>
                <c:pt idx="148">
                  <c:v>1.0001907892713109</c:v>
                </c:pt>
                <c:pt idx="149">
                  <c:v>1.0003868990717932</c:v>
                </c:pt>
                <c:pt idx="150">
                  <c:v>1.0005547042899265</c:v>
                </c:pt>
                <c:pt idx="151">
                  <c:v>1.0002148211162754</c:v>
                </c:pt>
                <c:pt idx="152">
                  <c:v>1.0007303266541452</c:v>
                </c:pt>
                <c:pt idx="153">
                  <c:v>0.99954675473196974</c:v>
                </c:pt>
                <c:pt idx="154">
                  <c:v>1.0009250377538939</c:v>
                </c:pt>
                <c:pt idx="155">
                  <c:v>1.0006302434696213</c:v>
                </c:pt>
                <c:pt idx="156">
                  <c:v>1.0002235689662158</c:v>
                </c:pt>
                <c:pt idx="157">
                  <c:v>0.99995443263345263</c:v>
                </c:pt>
                <c:pt idx="158">
                  <c:v>0.99991075706110122</c:v>
                </c:pt>
                <c:pt idx="159">
                  <c:v>0.99971787207379637</c:v>
                </c:pt>
                <c:pt idx="160">
                  <c:v>1.0004638144997802</c:v>
                </c:pt>
                <c:pt idx="161">
                  <c:v>1.0007421099535931</c:v>
                </c:pt>
                <c:pt idx="162">
                  <c:v>1.0005293163858033</c:v>
                </c:pt>
                <c:pt idx="163">
                  <c:v>1.0006272309925395</c:v>
                </c:pt>
                <c:pt idx="164">
                  <c:v>1.0003208883658445</c:v>
                </c:pt>
                <c:pt idx="165">
                  <c:v>1.0001694885964338</c:v>
                </c:pt>
                <c:pt idx="166">
                  <c:v>1.0004711607508019</c:v>
                </c:pt>
                <c:pt idx="167">
                  <c:v>0.99969270795169529</c:v>
                </c:pt>
                <c:pt idx="168">
                  <c:v>1.0008754082650249</c:v>
                </c:pt>
                <c:pt idx="169">
                  <c:v>1.0007957253325044</c:v>
                </c:pt>
                <c:pt idx="170">
                  <c:v>1.0009676301474122</c:v>
                </c:pt>
                <c:pt idx="171">
                  <c:v>0.99985304997424151</c:v>
                </c:pt>
                <c:pt idx="172">
                  <c:v>1.0000651202221698</c:v>
                </c:pt>
                <c:pt idx="173">
                  <c:v>1.0004041327218749</c:v>
                </c:pt>
                <c:pt idx="174">
                  <c:v>1.0002607953182137</c:v>
                </c:pt>
                <c:pt idx="175">
                  <c:v>1.0006111901492172</c:v>
                </c:pt>
                <c:pt idx="176">
                  <c:v>1.0001678581792373</c:v>
                </c:pt>
                <c:pt idx="177">
                  <c:v>1.0003444854047283</c:v>
                </c:pt>
                <c:pt idx="178">
                  <c:v>1.0002216964435382</c:v>
                </c:pt>
                <c:pt idx="179">
                  <c:v>1.0004244178674089</c:v>
                </c:pt>
                <c:pt idx="180">
                  <c:v>1.0000215567607786</c:v>
                </c:pt>
                <c:pt idx="181">
                  <c:v>1.0000241434034418</c:v>
                </c:pt>
                <c:pt idx="182">
                  <c:v>1.0002110868474914</c:v>
                </c:pt>
                <c:pt idx="183">
                  <c:v>1.0001609980414581</c:v>
                </c:pt>
                <c:pt idx="184">
                  <c:v>1.0002409529148597</c:v>
                </c:pt>
                <c:pt idx="185">
                  <c:v>0.99996632919470352</c:v>
                </c:pt>
                <c:pt idx="186">
                  <c:v>0.99995158367664583</c:v>
                </c:pt>
                <c:pt idx="187">
                  <c:v>0.99986174770390179</c:v>
                </c:pt>
                <c:pt idx="188">
                  <c:v>1.0002577694020001</c:v>
                </c:pt>
                <c:pt idx="189">
                  <c:v>1.0004164439188865</c:v>
                </c:pt>
                <c:pt idx="190">
                  <c:v>0.99978914681994591</c:v>
                </c:pt>
                <c:pt idx="191">
                  <c:v>0.99987399297632251</c:v>
                </c:pt>
                <c:pt idx="192">
                  <c:v>0.99968628817467675</c:v>
                </c:pt>
                <c:pt idx="193">
                  <c:v>1.0005893364007141</c:v>
                </c:pt>
                <c:pt idx="194">
                  <c:v>1.0008279317471436</c:v>
                </c:pt>
                <c:pt idx="195">
                  <c:v>0.99999110554812376</c:v>
                </c:pt>
                <c:pt idx="196">
                  <c:v>1.0001402751723032</c:v>
                </c:pt>
                <c:pt idx="197">
                  <c:v>1.0000572175062274</c:v>
                </c:pt>
                <c:pt idx="198">
                  <c:v>1.0003988708073235</c:v>
                </c:pt>
                <c:pt idx="199">
                  <c:v>0.99987438898076553</c:v>
                </c:pt>
                <c:pt idx="200">
                  <c:v>0.99966758597658401</c:v>
                </c:pt>
                <c:pt idx="201">
                  <c:v>1.0002123338417921</c:v>
                </c:pt>
                <c:pt idx="202">
                  <c:v>1.0002508217393706</c:v>
                </c:pt>
                <c:pt idx="203">
                  <c:v>1.0005889359815041</c:v>
                </c:pt>
                <c:pt idx="204">
                  <c:v>1.0000310445796612</c:v>
                </c:pt>
                <c:pt idx="205">
                  <c:v>0.9998284803548968</c:v>
                </c:pt>
                <c:pt idx="206">
                  <c:v>0.99995966867641062</c:v>
                </c:pt>
                <c:pt idx="207">
                  <c:v>1.0000303289542898</c:v>
                </c:pt>
                <c:pt idx="208">
                  <c:v>1.0001701585694533</c:v>
                </c:pt>
                <c:pt idx="209">
                  <c:v>1.0001916530976964</c:v>
                </c:pt>
                <c:pt idx="210">
                  <c:v>0.99994651243031996</c:v>
                </c:pt>
                <c:pt idx="211">
                  <c:v>1.0000904101903882</c:v>
                </c:pt>
                <c:pt idx="212">
                  <c:v>1.0006225703271381</c:v>
                </c:pt>
                <c:pt idx="213">
                  <c:v>1.0002887946416648</c:v>
                </c:pt>
                <c:pt idx="214">
                  <c:v>1.0005495517999565</c:v>
                </c:pt>
                <c:pt idx="215">
                  <c:v>0.99958309834100356</c:v>
                </c:pt>
                <c:pt idx="216">
                  <c:v>1.0003693979929897</c:v>
                </c:pt>
                <c:pt idx="217">
                  <c:v>1.0003887742403299</c:v>
                </c:pt>
                <c:pt idx="218">
                  <c:v>1.0005121043812573</c:v>
                </c:pt>
                <c:pt idx="219">
                  <c:v>1.0004657364797078</c:v>
                </c:pt>
                <c:pt idx="220">
                  <c:v>1.0009530574984495</c:v>
                </c:pt>
                <c:pt idx="221">
                  <c:v>1.0003923319187571</c:v>
                </c:pt>
                <c:pt idx="222">
                  <c:v>1.0003613485015914</c:v>
                </c:pt>
                <c:pt idx="223">
                  <c:v>1.0004900649595831</c:v>
                </c:pt>
                <c:pt idx="224">
                  <c:v>1.0003587626502246</c:v>
                </c:pt>
                <c:pt idx="225">
                  <c:v>1.0006750965552533</c:v>
                </c:pt>
                <c:pt idx="226">
                  <c:v>1.0007408478628892</c:v>
                </c:pt>
                <c:pt idx="227">
                  <c:v>1.0003704989060784</c:v>
                </c:pt>
                <c:pt idx="228">
                  <c:v>1.0004068440746225</c:v>
                </c:pt>
                <c:pt idx="229">
                  <c:v>1.0001511488372754</c:v>
                </c:pt>
                <c:pt idx="230">
                  <c:v>1.0000706790239178</c:v>
                </c:pt>
                <c:pt idx="231">
                  <c:v>1.0003467423387404</c:v>
                </c:pt>
                <c:pt idx="232">
                  <c:v>1.00013895097838</c:v>
                </c:pt>
                <c:pt idx="233">
                  <c:v>1.0004168837800065</c:v>
                </c:pt>
                <c:pt idx="234">
                  <c:v>1.0003606260558557</c:v>
                </c:pt>
                <c:pt idx="235">
                  <c:v>1.0003596981301792</c:v>
                </c:pt>
                <c:pt idx="236">
                  <c:v>1.0005378169394799</c:v>
                </c:pt>
                <c:pt idx="237">
                  <c:v>0.9999643936704824</c:v>
                </c:pt>
                <c:pt idx="238">
                  <c:v>1.0003958728932867</c:v>
                </c:pt>
                <c:pt idx="239">
                  <c:v>1.0003106933476986</c:v>
                </c:pt>
                <c:pt idx="240">
                  <c:v>1.0007374312336219</c:v>
                </c:pt>
                <c:pt idx="241">
                  <c:v>1.000610276669446</c:v>
                </c:pt>
                <c:pt idx="242">
                  <c:v>1.0001506118502164</c:v>
                </c:pt>
                <c:pt idx="243">
                  <c:v>1.0003729169815074</c:v>
                </c:pt>
                <c:pt idx="244">
                  <c:v>1.0002594995881176</c:v>
                </c:pt>
                <c:pt idx="245">
                  <c:v>0.99980965586898674</c:v>
                </c:pt>
                <c:pt idx="246">
                  <c:v>1.0002531476411509</c:v>
                </c:pt>
                <c:pt idx="247">
                  <c:v>1.0001595391269471</c:v>
                </c:pt>
                <c:pt idx="248">
                  <c:v>1.0001225995512597</c:v>
                </c:pt>
                <c:pt idx="249">
                  <c:v>1.0003086778694352</c:v>
                </c:pt>
                <c:pt idx="250">
                  <c:v>1.0001057809890106</c:v>
                </c:pt>
                <c:pt idx="251">
                  <c:v>1.0000072985370603</c:v>
                </c:pt>
                <c:pt idx="252">
                  <c:v>1.00019384919113</c:v>
                </c:pt>
                <c:pt idx="253">
                  <c:v>1.0001318276962357</c:v>
                </c:pt>
                <c:pt idx="254">
                  <c:v>1.0000234113788431</c:v>
                </c:pt>
                <c:pt idx="255">
                  <c:v>1.0004605637376349</c:v>
                </c:pt>
                <c:pt idx="256">
                  <c:v>1.0000544602914818</c:v>
                </c:pt>
                <c:pt idx="257">
                  <c:v>1.0001100015180671</c:v>
                </c:pt>
                <c:pt idx="258">
                  <c:v>1.0001009043722731</c:v>
                </c:pt>
                <c:pt idx="259">
                  <c:v>1.000226031083542</c:v>
                </c:pt>
                <c:pt idx="260">
                  <c:v>1.0000966880582864</c:v>
                </c:pt>
                <c:pt idx="261">
                  <c:v>1.0001868148093433</c:v>
                </c:pt>
                <c:pt idx="262">
                  <c:v>1.0000975222689978</c:v>
                </c:pt>
                <c:pt idx="263">
                  <c:v>1.0001986613186933</c:v>
                </c:pt>
                <c:pt idx="264">
                  <c:v>0.99988886556349266</c:v>
                </c:pt>
                <c:pt idx="265">
                  <c:v>1.0001650634550396</c:v>
                </c:pt>
                <c:pt idx="266">
                  <c:v>0.99977371661534442</c:v>
                </c:pt>
                <c:pt idx="267">
                  <c:v>1.0000037937486947</c:v>
                </c:pt>
                <c:pt idx="268">
                  <c:v>1.0001523200173204</c:v>
                </c:pt>
                <c:pt idx="269">
                  <c:v>1.0001540286345274</c:v>
                </c:pt>
                <c:pt idx="270">
                  <c:v>1.0001139046867153</c:v>
                </c:pt>
                <c:pt idx="271">
                  <c:v>1.0000644954278972</c:v>
                </c:pt>
                <c:pt idx="272">
                  <c:v>1.000069320815276</c:v>
                </c:pt>
                <c:pt idx="273">
                  <c:v>1.0000580488433606</c:v>
                </c:pt>
                <c:pt idx="274">
                  <c:v>1.0001909377790952</c:v>
                </c:pt>
                <c:pt idx="275">
                  <c:v>1.0001629028643197</c:v>
                </c:pt>
                <c:pt idx="276">
                  <c:v>0.99993311535763407</c:v>
                </c:pt>
                <c:pt idx="277">
                  <c:v>0.99973516805857554</c:v>
                </c:pt>
                <c:pt idx="278">
                  <c:v>1.0002133888409461</c:v>
                </c:pt>
                <c:pt idx="279">
                  <c:v>1.0002512526914</c:v>
                </c:pt>
                <c:pt idx="280">
                  <c:v>0.99998298053582169</c:v>
                </c:pt>
                <c:pt idx="281">
                  <c:v>0.99972879573366269</c:v>
                </c:pt>
                <c:pt idx="282">
                  <c:v>0.99993367393484966</c:v>
                </c:pt>
                <c:pt idx="283">
                  <c:v>0.999839323072921</c:v>
                </c:pt>
                <c:pt idx="284">
                  <c:v>0.99975091898737367</c:v>
                </c:pt>
                <c:pt idx="285">
                  <c:v>0.99982413113851021</c:v>
                </c:pt>
                <c:pt idx="286">
                  <c:v>0.99993811062592919</c:v>
                </c:pt>
                <c:pt idx="287">
                  <c:v>0.9998465287515711</c:v>
                </c:pt>
                <c:pt idx="288">
                  <c:v>1.0002155186028772</c:v>
                </c:pt>
                <c:pt idx="289">
                  <c:v>0.99982140347333903</c:v>
                </c:pt>
                <c:pt idx="290">
                  <c:v>1.0000995279031639</c:v>
                </c:pt>
                <c:pt idx="291">
                  <c:v>0.99989090988206664</c:v>
                </c:pt>
                <c:pt idx="292">
                  <c:v>0.99991939471189861</c:v>
                </c:pt>
                <c:pt idx="293">
                  <c:v>0.99975887065918279</c:v>
                </c:pt>
                <c:pt idx="294">
                  <c:v>0.99994623016858009</c:v>
                </c:pt>
                <c:pt idx="295">
                  <c:v>0.99975923200827421</c:v>
                </c:pt>
                <c:pt idx="296">
                  <c:v>0.99964869930360545</c:v>
                </c:pt>
                <c:pt idx="297">
                  <c:v>0.99943545546399659</c:v>
                </c:pt>
                <c:pt idx="298">
                  <c:v>0.99997385800720107</c:v>
                </c:pt>
                <c:pt idx="299">
                  <c:v>0.99976360343361714</c:v>
                </c:pt>
                <c:pt idx="300">
                  <c:v>0.99953929517527895</c:v>
                </c:pt>
                <c:pt idx="301">
                  <c:v>0.99958957950683713</c:v>
                </c:pt>
                <c:pt idx="302">
                  <c:v>0.99990084455413863</c:v>
                </c:pt>
                <c:pt idx="303">
                  <c:v>0.9996649491600329</c:v>
                </c:pt>
                <c:pt idx="304">
                  <c:v>0.99971972632160866</c:v>
                </c:pt>
                <c:pt idx="305">
                  <c:v>0.99975226469088485</c:v>
                </c:pt>
                <c:pt idx="306">
                  <c:v>0.9997331286028146</c:v>
                </c:pt>
                <c:pt idx="307">
                  <c:v>0.99988404524184393</c:v>
                </c:pt>
                <c:pt idx="308">
                  <c:v>0.99980314174870022</c:v>
                </c:pt>
                <c:pt idx="309">
                  <c:v>0.99964704015624894</c:v>
                </c:pt>
                <c:pt idx="310">
                  <c:v>0.99973462436562865</c:v>
                </c:pt>
                <c:pt idx="311">
                  <c:v>0.99958904820399586</c:v>
                </c:pt>
                <c:pt idx="312">
                  <c:v>0.99985090627862772</c:v>
                </c:pt>
                <c:pt idx="313">
                  <c:v>0.99980835106449906</c:v>
                </c:pt>
                <c:pt idx="314">
                  <c:v>0.99980220738031966</c:v>
                </c:pt>
                <c:pt idx="315">
                  <c:v>0.99981425806938184</c:v>
                </c:pt>
                <c:pt idx="316">
                  <c:v>0.99979297716583593</c:v>
                </c:pt>
                <c:pt idx="317">
                  <c:v>0.99987450542310019</c:v>
                </c:pt>
                <c:pt idx="318">
                  <c:v>0.99959851602762528</c:v>
                </c:pt>
                <c:pt idx="319">
                  <c:v>0.99948968976214014</c:v>
                </c:pt>
                <c:pt idx="320">
                  <c:v>0.99973148753145236</c:v>
                </c:pt>
                <c:pt idx="321">
                  <c:v>0.99958020713465734</c:v>
                </c:pt>
                <c:pt idx="322">
                  <c:v>0.99953699987594746</c:v>
                </c:pt>
                <c:pt idx="323">
                  <c:v>0.99949835119430974</c:v>
                </c:pt>
                <c:pt idx="324">
                  <c:v>0.99945824850244636</c:v>
                </c:pt>
                <c:pt idx="325">
                  <c:v>0.99932192173267298</c:v>
                </c:pt>
                <c:pt idx="326">
                  <c:v>0.9995600157826624</c:v>
                </c:pt>
                <c:pt idx="327">
                  <c:v>0.99922378412358948</c:v>
                </c:pt>
                <c:pt idx="328">
                  <c:v>0.99906454978661352</c:v>
                </c:pt>
                <c:pt idx="329">
                  <c:v>0.99913841587677954</c:v>
                </c:pt>
                <c:pt idx="330">
                  <c:v>0.9987100715842302</c:v>
                </c:pt>
                <c:pt idx="331">
                  <c:v>0.99880404269252299</c:v>
                </c:pt>
                <c:pt idx="332">
                  <c:v>0.99877284291231128</c:v>
                </c:pt>
                <c:pt idx="333">
                  <c:v>0.99828939803899297</c:v>
                </c:pt>
                <c:pt idx="334">
                  <c:v>0.99875238774592801</c:v>
                </c:pt>
                <c:pt idx="335">
                  <c:v>0.99846932315851311</c:v>
                </c:pt>
                <c:pt idx="336">
                  <c:v>0.99829230836114546</c:v>
                </c:pt>
                <c:pt idx="337">
                  <c:v>0.99812938972216525</c:v>
                </c:pt>
                <c:pt idx="338">
                  <c:v>0.99797476810467645</c:v>
                </c:pt>
                <c:pt idx="339">
                  <c:v>0.99808547010455262</c:v>
                </c:pt>
                <c:pt idx="340">
                  <c:v>0.99772797197603968</c:v>
                </c:pt>
                <c:pt idx="341">
                  <c:v>0.9977758540781545</c:v>
                </c:pt>
                <c:pt idx="342">
                  <c:v>0.99740271024158178</c:v>
                </c:pt>
                <c:pt idx="343">
                  <c:v>0.99733790263034572</c:v>
                </c:pt>
                <c:pt idx="344">
                  <c:v>0.99720989911594338</c:v>
                </c:pt>
                <c:pt idx="345">
                  <c:v>0.99699425037157974</c:v>
                </c:pt>
                <c:pt idx="346">
                  <c:v>0.99657698012106744</c:v>
                </c:pt>
                <c:pt idx="347">
                  <c:v>0.99644448616181813</c:v>
                </c:pt>
                <c:pt idx="348">
                  <c:v>0.99658261265259152</c:v>
                </c:pt>
                <c:pt idx="349">
                  <c:v>0.9960527396758132</c:v>
                </c:pt>
                <c:pt idx="350">
                  <c:v>0.99589135324846456</c:v>
                </c:pt>
                <c:pt idx="351">
                  <c:v>0.99585117920862987</c:v>
                </c:pt>
                <c:pt idx="352">
                  <c:v>0.99546546310472717</c:v>
                </c:pt>
                <c:pt idx="353">
                  <c:v>0.99531668600859213</c:v>
                </c:pt>
                <c:pt idx="354">
                  <c:v>0.99511299938768216</c:v>
                </c:pt>
                <c:pt idx="355">
                  <c:v>0.99506979112356386</c:v>
                </c:pt>
                <c:pt idx="356">
                  <c:v>0.99480104674901826</c:v>
                </c:pt>
                <c:pt idx="357">
                  <c:v>0.99468244243556481</c:v>
                </c:pt>
                <c:pt idx="358">
                  <c:v>0.99437419828143503</c:v>
                </c:pt>
                <c:pt idx="359">
                  <c:v>0.99429417804426323</c:v>
                </c:pt>
                <c:pt idx="360">
                  <c:v>0.99402145719480128</c:v>
                </c:pt>
                <c:pt idx="361">
                  <c:v>0.99374318729040323</c:v>
                </c:pt>
                <c:pt idx="362">
                  <c:v>0.99352561506776549</c:v>
                </c:pt>
                <c:pt idx="363">
                  <c:v>0.99320871384010412</c:v>
                </c:pt>
                <c:pt idx="364">
                  <c:v>0.9932427156884851</c:v>
                </c:pt>
                <c:pt idx="365">
                  <c:v>0.99305431713528447</c:v>
                </c:pt>
                <c:pt idx="366">
                  <c:v>0.99276173903822829</c:v>
                </c:pt>
                <c:pt idx="367">
                  <c:v>0.99259937978644353</c:v>
                </c:pt>
                <c:pt idx="368">
                  <c:v>0.99236655892698722</c:v>
                </c:pt>
                <c:pt idx="369">
                  <c:v>0.99204387458726129</c:v>
                </c:pt>
                <c:pt idx="370">
                  <c:v>0.99176845531952174</c:v>
                </c:pt>
                <c:pt idx="371">
                  <c:v>0.99180963666468669</c:v>
                </c:pt>
                <c:pt idx="372">
                  <c:v>0.9912709831092027</c:v>
                </c:pt>
                <c:pt idx="373">
                  <c:v>0.99121102279188711</c:v>
                </c:pt>
                <c:pt idx="374">
                  <c:v>0.99107143908566564</c:v>
                </c:pt>
                <c:pt idx="375">
                  <c:v>0.99068520250679448</c:v>
                </c:pt>
                <c:pt idx="376">
                  <c:v>0.99052226347100103</c:v>
                </c:pt>
                <c:pt idx="377">
                  <c:v>0.99030418419288013</c:v>
                </c:pt>
                <c:pt idx="378">
                  <c:v>0.99016239933190464</c:v>
                </c:pt>
                <c:pt idx="379">
                  <c:v>0.98959875608004977</c:v>
                </c:pt>
                <c:pt idx="380">
                  <c:v>0.98945316398397576</c:v>
                </c:pt>
                <c:pt idx="381">
                  <c:v>0.98940252887844748</c:v>
                </c:pt>
                <c:pt idx="382">
                  <c:v>0.98896707771867243</c:v>
                </c:pt>
                <c:pt idx="383">
                  <c:v>0.98881133935169263</c:v>
                </c:pt>
                <c:pt idx="384">
                  <c:v>0.98871495030693035</c:v>
                </c:pt>
                <c:pt idx="385">
                  <c:v>0.98832534592187937</c:v>
                </c:pt>
                <c:pt idx="386">
                  <c:v>0.98780213406477946</c:v>
                </c:pt>
                <c:pt idx="387">
                  <c:v>0.98795409861741879</c:v>
                </c:pt>
                <c:pt idx="388">
                  <c:v>0.9875329236302498</c:v>
                </c:pt>
                <c:pt idx="389">
                  <c:v>0.98731254801294999</c:v>
                </c:pt>
                <c:pt idx="390">
                  <c:v>0.98688598695500784</c:v>
                </c:pt>
                <c:pt idx="391">
                  <c:v>0.98665390691813015</c:v>
                </c:pt>
                <c:pt idx="392">
                  <c:v>0.98658304111634365</c:v>
                </c:pt>
                <c:pt idx="393">
                  <c:v>0.98629000946564982</c:v>
                </c:pt>
                <c:pt idx="394">
                  <c:v>0.98608309262470006</c:v>
                </c:pt>
                <c:pt idx="395">
                  <c:v>0.98587523954716605</c:v>
                </c:pt>
                <c:pt idx="396">
                  <c:v>0.98555210329676068</c:v>
                </c:pt>
                <c:pt idx="397">
                  <c:v>0.98531504688880045</c:v>
                </c:pt>
                <c:pt idx="398">
                  <c:v>0.98498974168274367</c:v>
                </c:pt>
                <c:pt idx="399">
                  <c:v>0.98499142729280298</c:v>
                </c:pt>
                <c:pt idx="400">
                  <c:v>0.98463947931125617</c:v>
                </c:pt>
                <c:pt idx="401">
                  <c:v>0.98443513133953631</c:v>
                </c:pt>
                <c:pt idx="402">
                  <c:v>0.98405749603527515</c:v>
                </c:pt>
                <c:pt idx="403">
                  <c:v>0.98388281096608809</c:v>
                </c:pt>
                <c:pt idx="404">
                  <c:v>0.98371025789493505</c:v>
                </c:pt>
                <c:pt idx="405">
                  <c:v>0.98335350847793701</c:v>
                </c:pt>
                <c:pt idx="406">
                  <c:v>0.98301838457756274</c:v>
                </c:pt>
                <c:pt idx="407">
                  <c:v>0.98282227440456493</c:v>
                </c:pt>
                <c:pt idx="408">
                  <c:v>0.98253506175183591</c:v>
                </c:pt>
                <c:pt idx="409">
                  <c:v>0.98218433775052838</c:v>
                </c:pt>
                <c:pt idx="410">
                  <c:v>0.98213385636098605</c:v>
                </c:pt>
                <c:pt idx="411">
                  <c:v>0.98175949827868358</c:v>
                </c:pt>
                <c:pt idx="412">
                  <c:v>0.98161761282568916</c:v>
                </c:pt>
                <c:pt idx="413">
                  <c:v>0.98130565000222036</c:v>
                </c:pt>
                <c:pt idx="414">
                  <c:v>0.98099754096021763</c:v>
                </c:pt>
                <c:pt idx="415">
                  <c:v>0.98074404537246573</c:v>
                </c:pt>
                <c:pt idx="416">
                  <c:v>0.9807034670812973</c:v>
                </c:pt>
                <c:pt idx="417">
                  <c:v>0.98034510498359706</c:v>
                </c:pt>
                <c:pt idx="418">
                  <c:v>0.98007601577578474</c:v>
                </c:pt>
                <c:pt idx="419">
                  <c:v>0.97976491304005486</c:v>
                </c:pt>
                <c:pt idx="420">
                  <c:v>0.97940563517952806</c:v>
                </c:pt>
                <c:pt idx="421">
                  <c:v>0.9793698094192097</c:v>
                </c:pt>
                <c:pt idx="422">
                  <c:v>0.97904657643114157</c:v>
                </c:pt>
                <c:pt idx="423">
                  <c:v>0.97857951702492252</c:v>
                </c:pt>
                <c:pt idx="424">
                  <c:v>0.97843385692220541</c:v>
                </c:pt>
                <c:pt idx="425">
                  <c:v>0.97828268133551388</c:v>
                </c:pt>
                <c:pt idx="426">
                  <c:v>0.97797079352943106</c:v>
                </c:pt>
                <c:pt idx="427">
                  <c:v>0.97771518999769413</c:v>
                </c:pt>
                <c:pt idx="428">
                  <c:v>0.9774624070094855</c:v>
                </c:pt>
                <c:pt idx="429">
                  <c:v>0.97701670456543421</c:v>
                </c:pt>
                <c:pt idx="430">
                  <c:v>0.97701155943497353</c:v>
                </c:pt>
                <c:pt idx="431">
                  <c:v>0.97677053685251136</c:v>
                </c:pt>
                <c:pt idx="432">
                  <c:v>0.97639577092218044</c:v>
                </c:pt>
                <c:pt idx="433">
                  <c:v>0.97590952017525023</c:v>
                </c:pt>
                <c:pt idx="434">
                  <c:v>0.97607955431639315</c:v>
                </c:pt>
                <c:pt idx="435">
                  <c:v>0.97570216497827589</c:v>
                </c:pt>
                <c:pt idx="436">
                  <c:v>0.97542101858028973</c:v>
                </c:pt>
                <c:pt idx="437">
                  <c:v>0.9752140989724033</c:v>
                </c:pt>
                <c:pt idx="438">
                  <c:v>0.97461859809236617</c:v>
                </c:pt>
                <c:pt idx="439">
                  <c:v>0.97454832986479734</c:v>
                </c:pt>
                <c:pt idx="440">
                  <c:v>0.97433460184507659</c:v>
                </c:pt>
                <c:pt idx="441">
                  <c:v>0.97393209317137841</c:v>
                </c:pt>
                <c:pt idx="442">
                  <c:v>0.97392997485344723</c:v>
                </c:pt>
                <c:pt idx="443">
                  <c:v>0.97380483705526877</c:v>
                </c:pt>
                <c:pt idx="444">
                  <c:v>0.97340218119273336</c:v>
                </c:pt>
                <c:pt idx="445">
                  <c:v>0.97316130677090795</c:v>
                </c:pt>
                <c:pt idx="446">
                  <c:v>0.97286941520546588</c:v>
                </c:pt>
                <c:pt idx="447">
                  <c:v>0.97246986973205762</c:v>
                </c:pt>
                <c:pt idx="448">
                  <c:v>0.97233035570647586</c:v>
                </c:pt>
                <c:pt idx="449">
                  <c:v>0.97204149814939378</c:v>
                </c:pt>
                <c:pt idx="450">
                  <c:v>0.97169437157606153</c:v>
                </c:pt>
                <c:pt idx="451">
                  <c:v>0.97151311946277052</c:v>
                </c:pt>
                <c:pt idx="452">
                  <c:v>0.97137700236655766</c:v>
                </c:pt>
                <c:pt idx="453">
                  <c:v>0.97078540317493611</c:v>
                </c:pt>
                <c:pt idx="454">
                  <c:v>0.97074226702349398</c:v>
                </c:pt>
                <c:pt idx="455">
                  <c:v>0.97049441634028555</c:v>
                </c:pt>
                <c:pt idx="456">
                  <c:v>0.97025938189314376</c:v>
                </c:pt>
                <c:pt idx="457">
                  <c:v>0.96994658925050115</c:v>
                </c:pt>
                <c:pt idx="458">
                  <c:v>0.96975656148660228</c:v>
                </c:pt>
                <c:pt idx="459">
                  <c:v>0.9693810241411287</c:v>
                </c:pt>
                <c:pt idx="460">
                  <c:v>0.96916908591162465</c:v>
                </c:pt>
                <c:pt idx="461">
                  <c:v>0.96890096242827795</c:v>
                </c:pt>
                <c:pt idx="462">
                  <c:v>0.96869318306349816</c:v>
                </c:pt>
                <c:pt idx="463">
                  <c:v>0.96842190439067433</c:v>
                </c:pt>
                <c:pt idx="464">
                  <c:v>0.96829376401381473</c:v>
                </c:pt>
                <c:pt idx="465">
                  <c:v>0.96792701064999342</c:v>
                </c:pt>
                <c:pt idx="466">
                  <c:v>0.96767230031703555</c:v>
                </c:pt>
                <c:pt idx="467">
                  <c:v>0.96734341187331618</c:v>
                </c:pt>
                <c:pt idx="468">
                  <c:v>0.96724462672893408</c:v>
                </c:pt>
                <c:pt idx="469">
                  <c:v>0.96687338667133804</c:v>
                </c:pt>
                <c:pt idx="470">
                  <c:v>0.96664303405487961</c:v>
                </c:pt>
                <c:pt idx="471">
                  <c:v>0.96642336863979461</c:v>
                </c:pt>
                <c:pt idx="472">
                  <c:v>0.96609185705024692</c:v>
                </c:pt>
                <c:pt idx="473">
                  <c:v>0.96584177319419784</c:v>
                </c:pt>
                <c:pt idx="474">
                  <c:v>0.96565538408654406</c:v>
                </c:pt>
                <c:pt idx="475">
                  <c:v>0.96544076555374159</c:v>
                </c:pt>
                <c:pt idx="476">
                  <c:v>0.96501448799750256</c:v>
                </c:pt>
                <c:pt idx="477">
                  <c:v>0.96492517556732416</c:v>
                </c:pt>
                <c:pt idx="478">
                  <c:v>0.96452257228688787</c:v>
                </c:pt>
                <c:pt idx="479">
                  <c:v>0.96437578936125268</c:v>
                </c:pt>
                <c:pt idx="480">
                  <c:v>0.96418274283246996</c:v>
                </c:pt>
                <c:pt idx="481">
                  <c:v>0.96391290767576931</c:v>
                </c:pt>
                <c:pt idx="482">
                  <c:v>0.96363734791791544</c:v>
                </c:pt>
                <c:pt idx="483">
                  <c:v>0.96342589626191022</c:v>
                </c:pt>
                <c:pt idx="484">
                  <c:v>0.96307555596933059</c:v>
                </c:pt>
                <c:pt idx="485">
                  <c:v>0.96286241861030775</c:v>
                </c:pt>
                <c:pt idx="486">
                  <c:v>0.96269688280027133</c:v>
                </c:pt>
                <c:pt idx="487">
                  <c:v>0.96224903988599464</c:v>
                </c:pt>
                <c:pt idx="488">
                  <c:v>0.96204150153076651</c:v>
                </c:pt>
                <c:pt idx="489">
                  <c:v>0.96186654080520262</c:v>
                </c:pt>
                <c:pt idx="490">
                  <c:v>0.96159087429162782</c:v>
                </c:pt>
                <c:pt idx="491">
                  <c:v>0.96157915442203767</c:v>
                </c:pt>
                <c:pt idx="492">
                  <c:v>0.96093023323633409</c:v>
                </c:pt>
                <c:pt idx="493">
                  <c:v>0.96084319952422259</c:v>
                </c:pt>
                <c:pt idx="494">
                  <c:v>0.96057388684589762</c:v>
                </c:pt>
                <c:pt idx="495">
                  <c:v>0.96047299582616452</c:v>
                </c:pt>
                <c:pt idx="496">
                  <c:v>0.96015179217381352</c:v>
                </c:pt>
                <c:pt idx="497">
                  <c:v>0.95991816148488718</c:v>
                </c:pt>
                <c:pt idx="498">
                  <c:v>0.95966600223098664</c:v>
                </c:pt>
                <c:pt idx="499">
                  <c:v>0.95929631813149185</c:v>
                </c:pt>
                <c:pt idx="500">
                  <c:v>0.95912367494203654</c:v>
                </c:pt>
                <c:pt idx="501">
                  <c:v>0.9589643155816796</c:v>
                </c:pt>
                <c:pt idx="502">
                  <c:v>0.95867111839882757</c:v>
                </c:pt>
                <c:pt idx="503">
                  <c:v>0.95829320991587752</c:v>
                </c:pt>
                <c:pt idx="504">
                  <c:v>0.9581787748961168</c:v>
                </c:pt>
                <c:pt idx="505">
                  <c:v>0.95788684926157963</c:v>
                </c:pt>
                <c:pt idx="506">
                  <c:v>0.95765425976664598</c:v>
                </c:pt>
                <c:pt idx="507">
                  <c:v>0.9574423364086535</c:v>
                </c:pt>
                <c:pt idx="508">
                  <c:v>0.95705075379472015</c:v>
                </c:pt>
                <c:pt idx="509">
                  <c:v>0.95683535613709181</c:v>
                </c:pt>
                <c:pt idx="510">
                  <c:v>0.95673361216579811</c:v>
                </c:pt>
                <c:pt idx="511">
                  <c:v>0.95632807535537989</c:v>
                </c:pt>
                <c:pt idx="512">
                  <c:v>0.95610544323942004</c:v>
                </c:pt>
                <c:pt idx="513">
                  <c:v>0.95584264664752494</c:v>
                </c:pt>
                <c:pt idx="514">
                  <c:v>0.95568734015808698</c:v>
                </c:pt>
                <c:pt idx="515">
                  <c:v>0.95535948216904509</c:v>
                </c:pt>
                <c:pt idx="516">
                  <c:v>0.95517705266621744</c:v>
                </c:pt>
                <c:pt idx="517">
                  <c:v>0.95484801369590289</c:v>
                </c:pt>
                <c:pt idx="518">
                  <c:v>0.954679023625849</c:v>
                </c:pt>
                <c:pt idx="519">
                  <c:v>0.95440111208409173</c:v>
                </c:pt>
                <c:pt idx="520">
                  <c:v>0.95427985647891267</c:v>
                </c:pt>
                <c:pt idx="521">
                  <c:v>0.95392368724563326</c:v>
                </c:pt>
                <c:pt idx="522">
                  <c:v>0.95372323625085442</c:v>
                </c:pt>
                <c:pt idx="523">
                  <c:v>0.953368449028419</c:v>
                </c:pt>
                <c:pt idx="524">
                  <c:v>0.95312401254860513</c:v>
                </c:pt>
                <c:pt idx="525">
                  <c:v>0.95287029558789504</c:v>
                </c:pt>
                <c:pt idx="526">
                  <c:v>0.95268930391113027</c:v>
                </c:pt>
                <c:pt idx="527">
                  <c:v>0.95235764785550725</c:v>
                </c:pt>
                <c:pt idx="528">
                  <c:v>0.95219723107370668</c:v>
                </c:pt>
                <c:pt idx="529">
                  <c:v>0.95189055716658511</c:v>
                </c:pt>
                <c:pt idx="530">
                  <c:v>0.95149310560464384</c:v>
                </c:pt>
                <c:pt idx="531">
                  <c:v>0.95131133726255945</c:v>
                </c:pt>
                <c:pt idx="532">
                  <c:v>0.95108096355728822</c:v>
                </c:pt>
                <c:pt idx="533">
                  <c:v>0.95089795688644019</c:v>
                </c:pt>
                <c:pt idx="534">
                  <c:v>0.95062832104364492</c:v>
                </c:pt>
                <c:pt idx="535">
                  <c:v>0.95040718277308422</c:v>
                </c:pt>
                <c:pt idx="536">
                  <c:v>0.95013068855677318</c:v>
                </c:pt>
                <c:pt idx="537">
                  <c:v>0.94988111146639176</c:v>
                </c:pt>
                <c:pt idx="538">
                  <c:v>0.9496575804110492</c:v>
                </c:pt>
                <c:pt idx="539">
                  <c:v>0.94945359308958277</c:v>
                </c:pt>
                <c:pt idx="540">
                  <c:v>0.94908736426566076</c:v>
                </c:pt>
                <c:pt idx="541">
                  <c:v>0.94891640483256057</c:v>
                </c:pt>
                <c:pt idx="542">
                  <c:v>0.94873017684998029</c:v>
                </c:pt>
                <c:pt idx="543">
                  <c:v>0.94849249504520572</c:v>
                </c:pt>
                <c:pt idx="544">
                  <c:v>0.94818622378592388</c:v>
                </c:pt>
                <c:pt idx="545">
                  <c:v>0.9480241301668334</c:v>
                </c:pt>
                <c:pt idx="546">
                  <c:v>0.94766527185610772</c:v>
                </c:pt>
                <c:pt idx="547">
                  <c:v>0.94746209996412334</c:v>
                </c:pt>
                <c:pt idx="548">
                  <c:v>0.94715128456557873</c:v>
                </c:pt>
                <c:pt idx="549">
                  <c:v>0.94716713064400648</c:v>
                </c:pt>
                <c:pt idx="550">
                  <c:v>0.94657549917729</c:v>
                </c:pt>
                <c:pt idx="551">
                  <c:v>0.94641274359478478</c:v>
                </c:pt>
                <c:pt idx="552">
                  <c:v>0.94622035161459206</c:v>
                </c:pt>
                <c:pt idx="553">
                  <c:v>0.94607980055989904</c:v>
                </c:pt>
                <c:pt idx="554">
                  <c:v>0.94571242771849162</c:v>
                </c:pt>
                <c:pt idx="555">
                  <c:v>0.94540850452537128</c:v>
                </c:pt>
                <c:pt idx="556">
                  <c:v>0.94524826701547171</c:v>
                </c:pt>
                <c:pt idx="557">
                  <c:v>0.94504694269844658</c:v>
                </c:pt>
                <c:pt idx="558">
                  <c:v>0.94480396874755634</c:v>
                </c:pt>
                <c:pt idx="559">
                  <c:v>0.94445699517857074</c:v>
                </c:pt>
                <c:pt idx="560">
                  <c:v>0.94426308257215841</c:v>
                </c:pt>
                <c:pt idx="561">
                  <c:v>0.94414424810243081</c:v>
                </c:pt>
                <c:pt idx="562">
                  <c:v>0.9438941572947992</c:v>
                </c:pt>
                <c:pt idx="563">
                  <c:v>0.94359168568940965</c:v>
                </c:pt>
                <c:pt idx="564">
                  <c:v>0.94325730557694265</c:v>
                </c:pt>
                <c:pt idx="565">
                  <c:v>0.94310980575195014</c:v>
                </c:pt>
                <c:pt idx="566">
                  <c:v>0.9429066044352169</c:v>
                </c:pt>
                <c:pt idx="567">
                  <c:v>0.94259570256567327</c:v>
                </c:pt>
                <c:pt idx="568">
                  <c:v>0.9422667609993165</c:v>
                </c:pt>
                <c:pt idx="569">
                  <c:v>0.9420972242297766</c:v>
                </c:pt>
                <c:pt idx="570">
                  <c:v>0.94185311152265905</c:v>
                </c:pt>
                <c:pt idx="571">
                  <c:v>0.94158577715158354</c:v>
                </c:pt>
                <c:pt idx="572">
                  <c:v>0.94128259684285631</c:v>
                </c:pt>
                <c:pt idx="573">
                  <c:v>0.94113590578642148</c:v>
                </c:pt>
                <c:pt idx="574">
                  <c:v>0.94088055398078552</c:v>
                </c:pt>
                <c:pt idx="575">
                  <c:v>0.94053781380409573</c:v>
                </c:pt>
                <c:pt idx="576">
                  <c:v>0.94047238296101021</c:v>
                </c:pt>
                <c:pt idx="577">
                  <c:v>0.94010248928964568</c:v>
                </c:pt>
                <c:pt idx="578">
                  <c:v>0.93992964857970784</c:v>
                </c:pt>
                <c:pt idx="579">
                  <c:v>0.93970917272916621</c:v>
                </c:pt>
                <c:pt idx="580">
                  <c:v>0.93934612914430582</c:v>
                </c:pt>
                <c:pt idx="581">
                  <c:v>0.93916783037824125</c:v>
                </c:pt>
                <c:pt idx="582">
                  <c:v>0.93890756062360636</c:v>
                </c:pt>
                <c:pt idx="583">
                  <c:v>0.93854521446131756</c:v>
                </c:pt>
                <c:pt idx="584">
                  <c:v>0.93848099727206502</c:v>
                </c:pt>
                <c:pt idx="585">
                  <c:v>0.93814484805137854</c:v>
                </c:pt>
                <c:pt idx="586">
                  <c:v>0.93796357646689943</c:v>
                </c:pt>
                <c:pt idx="587">
                  <c:v>0.93773115013948172</c:v>
                </c:pt>
                <c:pt idx="588">
                  <c:v>0.93748955028231051</c:v>
                </c:pt>
                <c:pt idx="589">
                  <c:v>0.93711271145865704</c:v>
                </c:pt>
                <c:pt idx="590">
                  <c:v>0.93692610352954919</c:v>
                </c:pt>
                <c:pt idx="591">
                  <c:v>0.93669730333362988</c:v>
                </c:pt>
                <c:pt idx="592">
                  <c:v>0.93639520138525667</c:v>
                </c:pt>
                <c:pt idx="593">
                  <c:v>0.93626967129739891</c:v>
                </c:pt>
                <c:pt idx="594">
                  <c:v>0.93598885055649028</c:v>
                </c:pt>
                <c:pt idx="595">
                  <c:v>0.93570553513234733</c:v>
                </c:pt>
                <c:pt idx="596">
                  <c:v>0.93541665664414186</c:v>
                </c:pt>
                <c:pt idx="597">
                  <c:v>0.93521129347088749</c:v>
                </c:pt>
                <c:pt idx="598">
                  <c:v>0.9350045640111363</c:v>
                </c:pt>
                <c:pt idx="599">
                  <c:v>0.93456560361807883</c:v>
                </c:pt>
                <c:pt idx="600">
                  <c:v>0.93436019111874702</c:v>
                </c:pt>
                <c:pt idx="601">
                  <c:v>0.93402686771992416</c:v>
                </c:pt>
                <c:pt idx="602">
                  <c:v>0.93387412128669778</c:v>
                </c:pt>
                <c:pt idx="603">
                  <c:v>0.93350861671488294</c:v>
                </c:pt>
                <c:pt idx="604">
                  <c:v>0.93336875720982737</c:v>
                </c:pt>
                <c:pt idx="605">
                  <c:v>0.9331016676394488</c:v>
                </c:pt>
                <c:pt idx="606">
                  <c:v>0.93283445487223327</c:v>
                </c:pt>
                <c:pt idx="607">
                  <c:v>0.9326450641224785</c:v>
                </c:pt>
                <c:pt idx="608">
                  <c:v>0.9322701087775338</c:v>
                </c:pt>
                <c:pt idx="609">
                  <c:v>0.93206967974433186</c:v>
                </c:pt>
                <c:pt idx="610">
                  <c:v>0.93162948502873488</c:v>
                </c:pt>
                <c:pt idx="611">
                  <c:v>0.93147406992955717</c:v>
                </c:pt>
                <c:pt idx="612">
                  <c:v>0.93130644747063152</c:v>
                </c:pt>
                <c:pt idx="613">
                  <c:v>0.93090076634891483</c:v>
                </c:pt>
                <c:pt idx="614">
                  <c:v>0.93066377409330636</c:v>
                </c:pt>
                <c:pt idx="615">
                  <c:v>0.93050384618969784</c:v>
                </c:pt>
                <c:pt idx="616">
                  <c:v>0.93027159429422823</c:v>
                </c:pt>
                <c:pt idx="617">
                  <c:v>0.92994663368767994</c:v>
                </c:pt>
                <c:pt idx="618">
                  <c:v>0.92970643771081818</c:v>
                </c:pt>
                <c:pt idx="619">
                  <c:v>0.92940365764424682</c:v>
                </c:pt>
                <c:pt idx="620">
                  <c:v>0.92913570969163384</c:v>
                </c:pt>
                <c:pt idx="621">
                  <c:v>0.92890175597028712</c:v>
                </c:pt>
                <c:pt idx="622">
                  <c:v>0.9287164433134022</c:v>
                </c:pt>
                <c:pt idx="623">
                  <c:v>0.92844744725721895</c:v>
                </c:pt>
                <c:pt idx="624">
                  <c:v>0.92809592573974398</c:v>
                </c:pt>
                <c:pt idx="625">
                  <c:v>0.92794815244646822</c:v>
                </c:pt>
                <c:pt idx="626">
                  <c:v>0.92770204952208968</c:v>
                </c:pt>
                <c:pt idx="627">
                  <c:v>0.92736435054210964</c:v>
                </c:pt>
                <c:pt idx="628">
                  <c:v>0.92704687176531975</c:v>
                </c:pt>
                <c:pt idx="629">
                  <c:v>0.92687725214631889</c:v>
                </c:pt>
                <c:pt idx="630">
                  <c:v>0.92659251665328057</c:v>
                </c:pt>
                <c:pt idx="631">
                  <c:v>0.92629481664269864</c:v>
                </c:pt>
                <c:pt idx="632">
                  <c:v>0.9260463469656135</c:v>
                </c:pt>
                <c:pt idx="633">
                  <c:v>0.92562585491752336</c:v>
                </c:pt>
                <c:pt idx="634">
                  <c:v>0.92546450852366358</c:v>
                </c:pt>
                <c:pt idx="635">
                  <c:v>0.92521806310132726</c:v>
                </c:pt>
                <c:pt idx="636">
                  <c:v>0.92497730804893441</c:v>
                </c:pt>
                <c:pt idx="637">
                  <c:v>0.92457955214079235</c:v>
                </c:pt>
                <c:pt idx="638">
                  <c:v>0.92428783847567142</c:v>
                </c:pt>
                <c:pt idx="639">
                  <c:v>0.92405609099963548</c:v>
                </c:pt>
                <c:pt idx="640">
                  <c:v>0.9237799852262043</c:v>
                </c:pt>
                <c:pt idx="641">
                  <c:v>0.92353301453494108</c:v>
                </c:pt>
                <c:pt idx="642">
                  <c:v>0.92325975864487519</c:v>
                </c:pt>
                <c:pt idx="643">
                  <c:v>0.92291059336601688</c:v>
                </c:pt>
                <c:pt idx="644">
                  <c:v>0.92261286235272666</c:v>
                </c:pt>
                <c:pt idx="645">
                  <c:v>0.92239802390298298</c:v>
                </c:pt>
                <c:pt idx="646">
                  <c:v>0.92205452060617921</c:v>
                </c:pt>
                <c:pt idx="647">
                  <c:v>0.92178582634642225</c:v>
                </c:pt>
                <c:pt idx="648">
                  <c:v>0.92154507859782409</c:v>
                </c:pt>
                <c:pt idx="649">
                  <c:v>0.92138565776456893</c:v>
                </c:pt>
                <c:pt idx="650">
                  <c:v>0.92105075058861074</c:v>
                </c:pt>
                <c:pt idx="651">
                  <c:v>0.92076938753180382</c:v>
                </c:pt>
                <c:pt idx="652">
                  <c:v>0.92032426427952374</c:v>
                </c:pt>
                <c:pt idx="653">
                  <c:v>0.92014387131210218</c:v>
                </c:pt>
                <c:pt idx="654">
                  <c:v>0.91985504672768514</c:v>
                </c:pt>
                <c:pt idx="655">
                  <c:v>0.91951583813833171</c:v>
                </c:pt>
                <c:pt idx="656">
                  <c:v>0.91918034862327413</c:v>
                </c:pt>
                <c:pt idx="657">
                  <c:v>0.9189150947566348</c:v>
                </c:pt>
                <c:pt idx="658">
                  <c:v>0.91852946778965538</c:v>
                </c:pt>
                <c:pt idx="659">
                  <c:v>0.91825388343668291</c:v>
                </c:pt>
                <c:pt idx="660">
                  <c:v>0.91787932430637864</c:v>
                </c:pt>
                <c:pt idx="661">
                  <c:v>0.91764991382076211</c:v>
                </c:pt>
                <c:pt idx="662">
                  <c:v>0.91737629926995601</c:v>
                </c:pt>
                <c:pt idx="663">
                  <c:v>0.91691824502228625</c:v>
                </c:pt>
                <c:pt idx="664">
                  <c:v>0.91665576905586077</c:v>
                </c:pt>
                <c:pt idx="665">
                  <c:v>0.91633739049616236</c:v>
                </c:pt>
                <c:pt idx="666">
                  <c:v>0.91611618820492002</c:v>
                </c:pt>
              </c:numCache>
            </c:numRef>
          </c:yVal>
          <c:smooth val="0"/>
          <c:extLst>
            <c:ext xmlns:c16="http://schemas.microsoft.com/office/drawing/2014/chart" uri="{C3380CC4-5D6E-409C-BE32-E72D297353CC}">
              <c16:uniqueId val="{00000000-AD3C-4386-89F3-3ACEEE26EEA3}"/>
            </c:ext>
          </c:extLst>
        </c:ser>
        <c:ser>
          <c:idx val="1"/>
          <c:order val="1"/>
          <c:tx>
            <c:v>5 K</c:v>
          </c:tx>
          <c:spPr>
            <a:ln w="25400" cap="rnd">
              <a:noFill/>
              <a:round/>
            </a:ln>
            <a:effectLst/>
          </c:spPr>
          <c:marker>
            <c:symbol val="circle"/>
            <c:size val="5"/>
            <c:spPr>
              <a:solidFill>
                <a:schemeClr val="accent2"/>
              </a:solidFill>
              <a:ln w="9525">
                <a:solidFill>
                  <a:schemeClr val="accent2"/>
                </a:solidFill>
              </a:ln>
              <a:effectLst/>
            </c:spPr>
          </c:marker>
          <c:xVal>
            <c:numRef>
              <c:f>'5.00 K'!$J$14:$J$540</c:f>
              <c:numCache>
                <c:formatCode>General</c:formatCode>
                <c:ptCount val="527"/>
                <c:pt idx="0">
                  <c:v>0.88502116776257556</c:v>
                </c:pt>
                <c:pt idx="1">
                  <c:v>0.99480444232997989</c:v>
                </c:pt>
                <c:pt idx="2">
                  <c:v>1.1874984747122739</c:v>
                </c:pt>
                <c:pt idx="3">
                  <c:v>1.2878505294577467</c:v>
                </c:pt>
                <c:pt idx="4">
                  <c:v>1.4096812183863181</c:v>
                </c:pt>
                <c:pt idx="5">
                  <c:v>1.5751474483380279</c:v>
                </c:pt>
                <c:pt idx="6">
                  <c:v>1.7942295170030182</c:v>
                </c:pt>
                <c:pt idx="7">
                  <c:v>2.0821724098440644</c:v>
                </c:pt>
                <c:pt idx="8">
                  <c:v>2.2995103488148891</c:v>
                </c:pt>
                <c:pt idx="9">
                  <c:v>2.4501191776780686</c:v>
                </c:pt>
                <c:pt idx="10">
                  <c:v>2.616102186798793</c:v>
                </c:pt>
                <c:pt idx="11">
                  <c:v>2.8198423739044265</c:v>
                </c:pt>
                <c:pt idx="12">
                  <c:v>3.0929601643541247</c:v>
                </c:pt>
                <c:pt idx="13">
                  <c:v>3.4384674117404428</c:v>
                </c:pt>
                <c:pt idx="14">
                  <c:v>3.6161909975905431</c:v>
                </c:pt>
                <c:pt idx="15">
                  <c:v>3.8070117054879273</c:v>
                </c:pt>
                <c:pt idx="16">
                  <c:v>4.0696001203843055</c:v>
                </c:pt>
                <c:pt idx="17">
                  <c:v>4.3332543923148892</c:v>
                </c:pt>
                <c:pt idx="18">
                  <c:v>4.6954842905995982</c:v>
                </c:pt>
                <c:pt idx="19">
                  <c:v>5.0920800035774647</c:v>
                </c:pt>
                <c:pt idx="20">
                  <c:v>5.2347756514265589</c:v>
                </c:pt>
                <c:pt idx="21">
                  <c:v>5.4108035556307836</c:v>
                </c:pt>
                <c:pt idx="22">
                  <c:v>5.6907363713631778</c:v>
                </c:pt>
                <c:pt idx="23">
                  <c:v>5.9528080070905425</c:v>
                </c:pt>
                <c:pt idx="24">
                  <c:v>6.326180956192152</c:v>
                </c:pt>
                <c:pt idx="25">
                  <c:v>6.5465549727776651</c:v>
                </c:pt>
                <c:pt idx="26">
                  <c:v>6.7676557100674035</c:v>
                </c:pt>
                <c:pt idx="27">
                  <c:v>6.9989224625593556</c:v>
                </c:pt>
                <c:pt idx="28">
                  <c:v>7.2932281989104615</c:v>
                </c:pt>
                <c:pt idx="29">
                  <c:v>7.5514885882716287</c:v>
                </c:pt>
                <c:pt idx="30">
                  <c:v>7.938330094447684</c:v>
                </c:pt>
                <c:pt idx="31">
                  <c:v>8.1193319981468797</c:v>
                </c:pt>
                <c:pt idx="32">
                  <c:v>8.3263666524507034</c:v>
                </c:pt>
                <c:pt idx="33">
                  <c:v>8.5649894334164998</c:v>
                </c:pt>
                <c:pt idx="34">
                  <c:v>8.8497347551529177</c:v>
                </c:pt>
                <c:pt idx="35">
                  <c:v>9.1067354952917494</c:v>
                </c:pt>
                <c:pt idx="36">
                  <c:v>9.3465856267826943</c:v>
                </c:pt>
                <c:pt idx="37">
                  <c:v>9.6133082750201204</c:v>
                </c:pt>
                <c:pt idx="38">
                  <c:v>9.9090351540845063</c:v>
                </c:pt>
                <c:pt idx="39">
                  <c:v>10.134415468863178</c:v>
                </c:pt>
                <c:pt idx="40">
                  <c:v>10.424037894004025</c:v>
                </c:pt>
                <c:pt idx="41">
                  <c:v>10.681587712012071</c:v>
                </c:pt>
                <c:pt idx="42">
                  <c:v>10.930739868531186</c:v>
                </c:pt>
                <c:pt idx="43">
                  <c:v>11.179536739376255</c:v>
                </c:pt>
                <c:pt idx="44">
                  <c:v>11.475069826247482</c:v>
                </c:pt>
                <c:pt idx="45">
                  <c:v>11.72205797</c:v>
                </c:pt>
                <c:pt idx="46">
                  <c:v>12.025730328772633</c:v>
                </c:pt>
                <c:pt idx="47">
                  <c:v>12.253113162826962</c:v>
                </c:pt>
                <c:pt idx="48">
                  <c:v>12.516799733460763</c:v>
                </c:pt>
                <c:pt idx="49">
                  <c:v>12.784232953058348</c:v>
                </c:pt>
                <c:pt idx="50">
                  <c:v>13.068300002132798</c:v>
                </c:pt>
                <c:pt idx="51">
                  <c:v>13.306567497424545</c:v>
                </c:pt>
                <c:pt idx="52">
                  <c:v>13.601163922062375</c:v>
                </c:pt>
                <c:pt idx="53">
                  <c:v>13.841401637927564</c:v>
                </c:pt>
                <c:pt idx="54">
                  <c:v>14.145203191488932</c:v>
                </c:pt>
                <c:pt idx="55">
                  <c:v>14.401170373299799</c:v>
                </c:pt>
                <c:pt idx="56">
                  <c:v>14.696364323843056</c:v>
                </c:pt>
                <c:pt idx="57">
                  <c:v>14.941842503460762</c:v>
                </c:pt>
                <c:pt idx="58">
                  <c:v>15.201814723822935</c:v>
                </c:pt>
                <c:pt idx="59">
                  <c:v>15.466373359295774</c:v>
                </c:pt>
                <c:pt idx="60">
                  <c:v>15.749955927897384</c:v>
                </c:pt>
                <c:pt idx="61">
                  <c:v>15.998429811760563</c:v>
                </c:pt>
                <c:pt idx="62">
                  <c:v>16.308852598430583</c:v>
                </c:pt>
                <c:pt idx="63">
                  <c:v>16.535201874144867</c:v>
                </c:pt>
                <c:pt idx="64">
                  <c:v>16.819204325824948</c:v>
                </c:pt>
                <c:pt idx="65">
                  <c:v>17.070423599024146</c:v>
                </c:pt>
                <c:pt idx="66">
                  <c:v>17.361370270774646</c:v>
                </c:pt>
                <c:pt idx="67">
                  <c:v>17.614107582776658</c:v>
                </c:pt>
                <c:pt idx="68">
                  <c:v>17.906128186247482</c:v>
                </c:pt>
                <c:pt idx="69">
                  <c:v>18.146164035251505</c:v>
                </c:pt>
                <c:pt idx="70">
                  <c:v>18.450458143963782</c:v>
                </c:pt>
                <c:pt idx="71">
                  <c:v>18.702501033953723</c:v>
                </c:pt>
                <c:pt idx="72">
                  <c:v>18.962602449104626</c:v>
                </c:pt>
                <c:pt idx="73">
                  <c:v>19.223769721287727</c:v>
                </c:pt>
                <c:pt idx="74">
                  <c:v>19.536937897283703</c:v>
                </c:pt>
                <c:pt idx="75">
                  <c:v>19.760800173249496</c:v>
                </c:pt>
                <c:pt idx="76">
                  <c:v>20.054072351267603</c:v>
                </c:pt>
                <c:pt idx="77">
                  <c:v>20.312784922394371</c:v>
                </c:pt>
                <c:pt idx="78">
                  <c:v>20.62117289108652</c:v>
                </c:pt>
                <c:pt idx="79">
                  <c:v>20.845293556639838</c:v>
                </c:pt>
                <c:pt idx="80">
                  <c:v>21.132105995050303</c:v>
                </c:pt>
                <c:pt idx="81">
                  <c:v>21.375315191136824</c:v>
                </c:pt>
                <c:pt idx="82">
                  <c:v>21.665260603249497</c:v>
                </c:pt>
                <c:pt idx="83">
                  <c:v>21.929044069979877</c:v>
                </c:pt>
                <c:pt idx="84">
                  <c:v>22.20923527529175</c:v>
                </c:pt>
                <c:pt idx="85">
                  <c:v>22.490976818118714</c:v>
                </c:pt>
                <c:pt idx="86">
                  <c:v>22.757441076770625</c:v>
                </c:pt>
                <c:pt idx="87">
                  <c:v>22.992414104859154</c:v>
                </c:pt>
                <c:pt idx="88">
                  <c:v>23.299865411307845</c:v>
                </c:pt>
                <c:pt idx="89">
                  <c:v>23.527926518018113</c:v>
                </c:pt>
                <c:pt idx="90">
                  <c:v>23.828853487464787</c:v>
                </c:pt>
                <c:pt idx="91">
                  <c:v>24.080944825503018</c:v>
                </c:pt>
                <c:pt idx="92">
                  <c:v>24.379320197806845</c:v>
                </c:pt>
                <c:pt idx="93">
                  <c:v>24.623401458732395</c:v>
                </c:pt>
                <c:pt idx="94">
                  <c:v>24.892449613239439</c:v>
                </c:pt>
                <c:pt idx="95">
                  <c:v>25.179165155553321</c:v>
                </c:pt>
                <c:pt idx="96">
                  <c:v>25.465073230422536</c:v>
                </c:pt>
                <c:pt idx="97">
                  <c:v>25.700886024657947</c:v>
                </c:pt>
                <c:pt idx="98">
                  <c:v>25.982789060965796</c:v>
                </c:pt>
                <c:pt idx="99">
                  <c:v>26.229502665784707</c:v>
                </c:pt>
                <c:pt idx="100">
                  <c:v>26.528273697142858</c:v>
                </c:pt>
                <c:pt idx="101">
                  <c:v>26.776650684909455</c:v>
                </c:pt>
                <c:pt idx="102">
                  <c:v>27.086524393702213</c:v>
                </c:pt>
                <c:pt idx="103">
                  <c:v>27.345107770050301</c:v>
                </c:pt>
                <c:pt idx="104">
                  <c:v>27.625202079265595</c:v>
                </c:pt>
                <c:pt idx="105">
                  <c:v>27.867313119617705</c:v>
                </c:pt>
                <c:pt idx="106">
                  <c:v>28.134649443128776</c:v>
                </c:pt>
                <c:pt idx="107">
                  <c:v>28.439226165442658</c:v>
                </c:pt>
                <c:pt idx="108">
                  <c:v>28.688539815452714</c:v>
                </c:pt>
                <c:pt idx="109">
                  <c:v>28.977613162726357</c:v>
                </c:pt>
                <c:pt idx="110">
                  <c:v>29.272153064637827</c:v>
                </c:pt>
                <c:pt idx="111">
                  <c:v>29.496241431498991</c:v>
                </c:pt>
                <c:pt idx="112">
                  <c:v>29.813366197997986</c:v>
                </c:pt>
                <c:pt idx="113">
                  <c:v>29.914396525402413</c:v>
                </c:pt>
                <c:pt idx="114">
                  <c:v>30.278693540362173</c:v>
                </c:pt>
                <c:pt idx="115">
                  <c:v>30.598547546841047</c:v>
                </c:pt>
                <c:pt idx="116">
                  <c:v>30.898990035814887</c:v>
                </c:pt>
                <c:pt idx="117">
                  <c:v>31.144944621237425</c:v>
                </c:pt>
                <c:pt idx="118">
                  <c:v>31.219199327977869</c:v>
                </c:pt>
                <c:pt idx="119">
                  <c:v>31.493964352032194</c:v>
                </c:pt>
                <c:pt idx="120">
                  <c:v>31.8735709498491</c:v>
                </c:pt>
                <c:pt idx="121">
                  <c:v>32.256730404446685</c:v>
                </c:pt>
                <c:pt idx="122">
                  <c:v>32.523226961810863</c:v>
                </c:pt>
                <c:pt idx="123">
                  <c:v>32.632881041579481</c:v>
                </c:pt>
                <c:pt idx="124">
                  <c:v>32.799445427263585</c:v>
                </c:pt>
                <c:pt idx="125">
                  <c:v>33.10686443501006</c:v>
                </c:pt>
                <c:pt idx="126">
                  <c:v>33.532141391830983</c:v>
                </c:pt>
                <c:pt idx="127">
                  <c:v>33.886910290875257</c:v>
                </c:pt>
                <c:pt idx="128">
                  <c:v>33.969756451297791</c:v>
                </c:pt>
                <c:pt idx="129">
                  <c:v>34.181732806398394</c:v>
                </c:pt>
                <c:pt idx="130">
                  <c:v>34.433630352243462</c:v>
                </c:pt>
                <c:pt idx="131">
                  <c:v>34.751061956378265</c:v>
                </c:pt>
                <c:pt idx="132">
                  <c:v>35.16803814780684</c:v>
                </c:pt>
                <c:pt idx="133">
                  <c:v>35.362670102072435</c:v>
                </c:pt>
                <c:pt idx="134">
                  <c:v>35.541540291700201</c:v>
                </c:pt>
                <c:pt idx="135">
                  <c:v>35.823927808480882</c:v>
                </c:pt>
                <c:pt idx="136">
                  <c:v>36.088163456981889</c:v>
                </c:pt>
                <c:pt idx="137">
                  <c:v>36.393967529818909</c:v>
                </c:pt>
                <c:pt idx="138">
                  <c:v>36.594057964054322</c:v>
                </c:pt>
                <c:pt idx="139">
                  <c:v>36.915268515855132</c:v>
                </c:pt>
                <c:pt idx="140">
                  <c:v>37.20054676610664</c:v>
                </c:pt>
                <c:pt idx="141">
                  <c:v>37.490984733370226</c:v>
                </c:pt>
                <c:pt idx="142">
                  <c:v>37.716688035130787</c:v>
                </c:pt>
                <c:pt idx="143">
                  <c:v>38.020037406921531</c:v>
                </c:pt>
                <c:pt idx="144">
                  <c:v>38.281721458279677</c:v>
                </c:pt>
                <c:pt idx="145">
                  <c:v>38.581647168078469</c:v>
                </c:pt>
                <c:pt idx="146">
                  <c:v>38.832801843883303</c:v>
                </c:pt>
                <c:pt idx="147">
                  <c:v>39.125524944024143</c:v>
                </c:pt>
                <c:pt idx="148">
                  <c:v>39.389211514657951</c:v>
                </c:pt>
                <c:pt idx="149">
                  <c:v>39.680158186408448</c:v>
                </c:pt>
                <c:pt idx="150">
                  <c:v>39.911998240794773</c:v>
                </c:pt>
                <c:pt idx="151">
                  <c:v>40.214806609396376</c:v>
                </c:pt>
                <c:pt idx="152">
                  <c:v>40.458225747022134</c:v>
                </c:pt>
                <c:pt idx="153">
                  <c:v>40.753992999456734</c:v>
                </c:pt>
                <c:pt idx="154">
                  <c:v>41.022710092303811</c:v>
                </c:pt>
                <c:pt idx="155">
                  <c:v>41.321569945070415</c:v>
                </c:pt>
                <c:pt idx="156">
                  <c:v>41.572853815663976</c:v>
                </c:pt>
                <c:pt idx="157">
                  <c:v>41.87439446037223</c:v>
                </c:pt>
                <c:pt idx="158">
                  <c:v>42.113081838732384</c:v>
                </c:pt>
                <c:pt idx="159">
                  <c:v>42.416495807927561</c:v>
                </c:pt>
                <c:pt idx="160">
                  <c:v>42.69284346817907</c:v>
                </c:pt>
                <c:pt idx="161">
                  <c:v>42.976910517253515</c:v>
                </c:pt>
                <c:pt idx="162">
                  <c:v>43.240887776167</c:v>
                </c:pt>
                <c:pt idx="163">
                  <c:v>43.517332332515089</c:v>
                </c:pt>
                <c:pt idx="164">
                  <c:v>43.794939641981884</c:v>
                </c:pt>
                <c:pt idx="165">
                  <c:v>44.063535614718305</c:v>
                </c:pt>
                <c:pt idx="166">
                  <c:v>44.300866447756533</c:v>
                </c:pt>
                <c:pt idx="167">
                  <c:v>44.616037143028166</c:v>
                </c:pt>
                <c:pt idx="168">
                  <c:v>44.869194338108649</c:v>
                </c:pt>
                <c:pt idx="169">
                  <c:v>45.165147308058344</c:v>
                </c:pt>
                <c:pt idx="170">
                  <c:v>45.422018853400402</c:v>
                </c:pt>
                <c:pt idx="171">
                  <c:v>45.711899668118697</c:v>
                </c:pt>
                <c:pt idx="172">
                  <c:v>45.953138643631782</c:v>
                </c:pt>
                <c:pt idx="173">
                  <c:v>46.281067324617702</c:v>
                </c:pt>
                <c:pt idx="174">
                  <c:v>46.531963610835007</c:v>
                </c:pt>
                <c:pt idx="175">
                  <c:v>46.825268087545268</c:v>
                </c:pt>
                <c:pt idx="176">
                  <c:v>47.080976879758538</c:v>
                </c:pt>
                <c:pt idx="177">
                  <c:v>47.360037630643859</c:v>
                </c:pt>
                <c:pt idx="178">
                  <c:v>47.613485514004026</c:v>
                </c:pt>
                <c:pt idx="179">
                  <c:v>47.70631197211268</c:v>
                </c:pt>
                <c:pt idx="180">
                  <c:v>48.050131612525142</c:v>
                </c:pt>
                <c:pt idx="181">
                  <c:v>48.465452495684097</c:v>
                </c:pt>
                <c:pt idx="182">
                  <c:v>48.730075728551306</c:v>
                </c:pt>
                <c:pt idx="183">
                  <c:v>49.040401619114682</c:v>
                </c:pt>
                <c:pt idx="184">
                  <c:v>49.145469283772634</c:v>
                </c:pt>
                <c:pt idx="185">
                  <c:v>49.294430879044263</c:v>
                </c:pt>
                <c:pt idx="186">
                  <c:v>49.705690200915484</c:v>
                </c:pt>
                <c:pt idx="187">
                  <c:v>50.141238143702218</c:v>
                </c:pt>
                <c:pt idx="188">
                  <c:v>50.397496013792754</c:v>
                </c:pt>
                <c:pt idx="189">
                  <c:v>50.463288461659957</c:v>
                </c:pt>
                <c:pt idx="190">
                  <c:v>50.701103775171021</c:v>
                </c:pt>
                <c:pt idx="191">
                  <c:v>50.960430021569408</c:v>
                </c:pt>
                <c:pt idx="192">
                  <c:v>51.365035811649896</c:v>
                </c:pt>
                <c:pt idx="193">
                  <c:v>51.79418053755532</c:v>
                </c:pt>
                <c:pt idx="194">
                  <c:v>51.871826607595573</c:v>
                </c:pt>
                <c:pt idx="195">
                  <c:v>52.069050532374241</c:v>
                </c:pt>
                <c:pt idx="196">
                  <c:v>52.376259598591545</c:v>
                </c:pt>
                <c:pt idx="197">
                  <c:v>52.616860674808848</c:v>
                </c:pt>
                <c:pt idx="198">
                  <c:v>53.035774788118708</c:v>
                </c:pt>
                <c:pt idx="199">
                  <c:v>53.22294574313883</c:v>
                </c:pt>
                <c:pt idx="200">
                  <c:v>53.471678016579467</c:v>
                </c:pt>
                <c:pt idx="201">
                  <c:v>53.685495397464784</c:v>
                </c:pt>
                <c:pt idx="202">
                  <c:v>54.026246661569409</c:v>
                </c:pt>
                <c:pt idx="203">
                  <c:v>54.271361480834997</c:v>
                </c:pt>
                <c:pt idx="204">
                  <c:v>54.531656688179069</c:v>
                </c:pt>
                <c:pt idx="205">
                  <c:v>54.796602908028163</c:v>
                </c:pt>
                <c:pt idx="206">
                  <c:v>55.10314985092554</c:v>
                </c:pt>
                <c:pt idx="207">
                  <c:v>55.343452164195163</c:v>
                </c:pt>
                <c:pt idx="208">
                  <c:v>55.651678639386319</c:v>
                </c:pt>
                <c:pt idx="209">
                  <c:v>55.911166379275642</c:v>
                </c:pt>
                <c:pt idx="210">
                  <c:v>56.217745620875249</c:v>
                </c:pt>
                <c:pt idx="211">
                  <c:v>56.435923325995972</c:v>
                </c:pt>
                <c:pt idx="212">
                  <c:v>56.731198023279674</c:v>
                </c:pt>
                <c:pt idx="213">
                  <c:v>56.981512932927558</c:v>
                </c:pt>
                <c:pt idx="214">
                  <c:v>57.321682820472837</c:v>
                </c:pt>
                <c:pt idx="215">
                  <c:v>57.580589183792753</c:v>
                </c:pt>
                <c:pt idx="216">
                  <c:v>57.885908776166993</c:v>
                </c:pt>
                <c:pt idx="217">
                  <c:v>58.153600385352114</c:v>
                </c:pt>
                <c:pt idx="218">
                  <c:v>58.437150655261568</c:v>
                </c:pt>
                <c:pt idx="219">
                  <c:v>58.687433266207236</c:v>
                </c:pt>
                <c:pt idx="220">
                  <c:v>58.987681962997982</c:v>
                </c:pt>
                <c:pt idx="221">
                  <c:v>59.251239338832995</c:v>
                </c:pt>
                <c:pt idx="222">
                  <c:v>59.714063532102607</c:v>
                </c:pt>
                <c:pt idx="223">
                  <c:v>60.230971895201201</c:v>
                </c:pt>
                <c:pt idx="224">
                  <c:v>60.799146366730376</c:v>
                </c:pt>
                <c:pt idx="225">
                  <c:v>61.307560172253517</c:v>
                </c:pt>
                <c:pt idx="226">
                  <c:v>61.893329359527165</c:v>
                </c:pt>
                <c:pt idx="227">
                  <c:v>62.43481703182092</c:v>
                </c:pt>
                <c:pt idx="228">
                  <c:v>63.002595844295769</c:v>
                </c:pt>
                <c:pt idx="229">
                  <c:v>63.545520808651901</c:v>
                </c:pt>
                <c:pt idx="230">
                  <c:v>64.004105797796768</c:v>
                </c:pt>
                <c:pt idx="231">
                  <c:v>64.458936063309849</c:v>
                </c:pt>
                <c:pt idx="232">
                  <c:v>65.243923619969806</c:v>
                </c:pt>
                <c:pt idx="233">
                  <c:v>65.642134267847069</c:v>
                </c:pt>
                <c:pt idx="234">
                  <c:v>66.120574881599595</c:v>
                </c:pt>
                <c:pt idx="235">
                  <c:v>66.769875607877253</c:v>
                </c:pt>
                <c:pt idx="236">
                  <c:v>67.207781355623737</c:v>
                </c:pt>
                <c:pt idx="237">
                  <c:v>67.76845445453722</c:v>
                </c:pt>
                <c:pt idx="238">
                  <c:v>68.419789998792751</c:v>
                </c:pt>
                <c:pt idx="239">
                  <c:v>68.899296469587526</c:v>
                </c:pt>
                <c:pt idx="240">
                  <c:v>69.461100022937629</c:v>
                </c:pt>
                <c:pt idx="241">
                  <c:v>70.053296651116696</c:v>
                </c:pt>
                <c:pt idx="242">
                  <c:v>70.525083733078461</c:v>
                </c:pt>
                <c:pt idx="243">
                  <c:v>71.089115896589533</c:v>
                </c:pt>
                <c:pt idx="244">
                  <c:v>71.653430673712265</c:v>
                </c:pt>
                <c:pt idx="245">
                  <c:v>72.197243852253507</c:v>
                </c:pt>
                <c:pt idx="246">
                  <c:v>72.767445067092538</c:v>
                </c:pt>
                <c:pt idx="247">
                  <c:v>73.287421806498998</c:v>
                </c:pt>
                <c:pt idx="248">
                  <c:v>73.842604126750487</c:v>
                </c:pt>
                <c:pt idx="249">
                  <c:v>74.313712936056334</c:v>
                </c:pt>
                <c:pt idx="250">
                  <c:v>74.899223733752521</c:v>
                </c:pt>
                <c:pt idx="251">
                  <c:v>75.446613993108642</c:v>
                </c:pt>
                <c:pt idx="252">
                  <c:v>76.002829871690125</c:v>
                </c:pt>
                <c:pt idx="253">
                  <c:v>76.548774764315894</c:v>
                </c:pt>
                <c:pt idx="254">
                  <c:v>77.134188665905427</c:v>
                </c:pt>
                <c:pt idx="255">
                  <c:v>77.705197348189117</c:v>
                </c:pt>
                <c:pt idx="256">
                  <c:v>78.208055777655929</c:v>
                </c:pt>
                <c:pt idx="257">
                  <c:v>78.773832070855121</c:v>
                </c:pt>
                <c:pt idx="258">
                  <c:v>79.32575222260563</c:v>
                </c:pt>
                <c:pt idx="259">
                  <c:v>79.842273001327953</c:v>
                </c:pt>
                <c:pt idx="260">
                  <c:v>80.412022034386297</c:v>
                </c:pt>
                <c:pt idx="261">
                  <c:v>80.966945965060361</c:v>
                </c:pt>
                <c:pt idx="262">
                  <c:v>81.533562024406436</c:v>
                </c:pt>
                <c:pt idx="263">
                  <c:v>81.906482791740444</c:v>
                </c:pt>
                <c:pt idx="264">
                  <c:v>82.366819985251496</c:v>
                </c:pt>
                <c:pt idx="265">
                  <c:v>83.157169125784691</c:v>
                </c:pt>
                <c:pt idx="266">
                  <c:v>83.557002783239426</c:v>
                </c:pt>
                <c:pt idx="267">
                  <c:v>84.041806240503021</c:v>
                </c:pt>
                <c:pt idx="268">
                  <c:v>84.829765277384297</c:v>
                </c:pt>
                <c:pt idx="269">
                  <c:v>85.158792114104628</c:v>
                </c:pt>
                <c:pt idx="270">
                  <c:v>85.63385751392353</c:v>
                </c:pt>
                <c:pt idx="271">
                  <c:v>86.287938447505027</c:v>
                </c:pt>
                <c:pt idx="272">
                  <c:v>86.725852269919514</c:v>
                </c:pt>
                <c:pt idx="273">
                  <c:v>87.371890827706224</c:v>
                </c:pt>
                <c:pt idx="274">
                  <c:v>87.936149082102602</c:v>
                </c:pt>
                <c:pt idx="275">
                  <c:v>88.360069493601586</c:v>
                </c:pt>
                <c:pt idx="276">
                  <c:v>88.874749246539224</c:v>
                </c:pt>
                <c:pt idx="277">
                  <c:v>89.465783121589524</c:v>
                </c:pt>
                <c:pt idx="278">
                  <c:v>89.995352574315888</c:v>
                </c:pt>
                <c:pt idx="279">
                  <c:v>90.529476143450694</c:v>
                </c:pt>
                <c:pt idx="280">
                  <c:v>91.07031784179074</c:v>
                </c:pt>
                <c:pt idx="281">
                  <c:v>91.623820629738418</c:v>
                </c:pt>
                <c:pt idx="282">
                  <c:v>92.182652702867202</c:v>
                </c:pt>
                <c:pt idx="283">
                  <c:v>92.727854725432593</c:v>
                </c:pt>
                <c:pt idx="284">
                  <c:v>93.273799618048287</c:v>
                </c:pt>
                <c:pt idx="285">
                  <c:v>93.850823932837017</c:v>
                </c:pt>
                <c:pt idx="286">
                  <c:v>94.393135221931573</c:v>
                </c:pt>
                <c:pt idx="287">
                  <c:v>94.957070489346066</c:v>
                </c:pt>
                <c:pt idx="288">
                  <c:v>95.503047680663983</c:v>
                </c:pt>
                <c:pt idx="289">
                  <c:v>96.040110431327975</c:v>
                </c:pt>
                <c:pt idx="290">
                  <c:v>96.631628786851095</c:v>
                </c:pt>
                <c:pt idx="291">
                  <c:v>97.185616055271609</c:v>
                </c:pt>
                <c:pt idx="292">
                  <c:v>97.769956025160965</c:v>
                </c:pt>
                <c:pt idx="293">
                  <c:v>98.323232722233399</c:v>
                </c:pt>
                <c:pt idx="294">
                  <c:v>98.8166599318712</c:v>
                </c:pt>
                <c:pt idx="295">
                  <c:v>99.365221019024133</c:v>
                </c:pt>
                <c:pt idx="296">
                  <c:v>99.785297885462768</c:v>
                </c:pt>
                <c:pt idx="297">
                  <c:v>100.1773071832998</c:v>
                </c:pt>
                <c:pt idx="298">
                  <c:v>101.01348817635815</c:v>
                </c:pt>
                <c:pt idx="299">
                  <c:v>101.43556756207242</c:v>
                </c:pt>
                <c:pt idx="300">
                  <c:v>101.91907907142857</c:v>
                </c:pt>
                <c:pt idx="301">
                  <c:v>102.69040427877263</c:v>
                </c:pt>
                <c:pt idx="302">
                  <c:v>103.03590345150904</c:v>
                </c:pt>
                <c:pt idx="303">
                  <c:v>103.56993012454728</c:v>
                </c:pt>
                <c:pt idx="304">
                  <c:v>104.167843622334</c:v>
                </c:pt>
                <c:pt idx="305">
                  <c:v>104.59851446167001</c:v>
                </c:pt>
                <c:pt idx="306">
                  <c:v>105.21919854154929</c:v>
                </c:pt>
                <c:pt idx="307">
                  <c:v>105.81374489999999</c:v>
                </c:pt>
                <c:pt idx="308">
                  <c:v>106.30077696740442</c:v>
                </c:pt>
                <c:pt idx="309">
                  <c:v>106.8187834862173</c:v>
                </c:pt>
                <c:pt idx="310">
                  <c:v>107.37060674185111</c:v>
                </c:pt>
                <c:pt idx="311">
                  <c:v>107.93570476247484</c:v>
                </c:pt>
                <c:pt idx="312">
                  <c:v>108.45930703068409</c:v>
                </c:pt>
                <c:pt idx="313">
                  <c:v>108.97303397203217</c:v>
                </c:pt>
                <c:pt idx="314">
                  <c:v>109.60327846649898</c:v>
                </c:pt>
                <c:pt idx="315">
                  <c:v>110.10852699959759</c:v>
                </c:pt>
                <c:pt idx="316">
                  <c:v>110.63667530965793</c:v>
                </c:pt>
                <c:pt idx="317">
                  <c:v>111.22302587344063</c:v>
                </c:pt>
                <c:pt idx="318">
                  <c:v>111.75653576730382</c:v>
                </c:pt>
                <c:pt idx="319">
                  <c:v>112.33997944839034</c:v>
                </c:pt>
                <c:pt idx="320">
                  <c:v>112.90885641659959</c:v>
                </c:pt>
                <c:pt idx="321">
                  <c:v>113.44178493390341</c:v>
                </c:pt>
                <c:pt idx="322">
                  <c:v>113.94580611649897</c:v>
                </c:pt>
                <c:pt idx="323">
                  <c:v>114.49313985311871</c:v>
                </c:pt>
                <c:pt idx="324">
                  <c:v>115.03130075955734</c:v>
                </c:pt>
                <c:pt idx="325">
                  <c:v>115.60550701287725</c:v>
                </c:pt>
                <c:pt idx="326">
                  <c:v>116.10671013410462</c:v>
                </c:pt>
                <c:pt idx="327">
                  <c:v>116.65966384416497</c:v>
                </c:pt>
                <c:pt idx="328">
                  <c:v>117.20793424305833</c:v>
                </c:pt>
                <c:pt idx="329">
                  <c:v>117.81046645462777</c:v>
                </c:pt>
                <c:pt idx="330">
                  <c:v>118.36551958008049</c:v>
                </c:pt>
                <c:pt idx="331">
                  <c:v>118.94324639154929</c:v>
                </c:pt>
                <c:pt idx="332">
                  <c:v>119.28186594154928</c:v>
                </c:pt>
                <c:pt idx="333">
                  <c:v>119.67592620674043</c:v>
                </c:pt>
                <c:pt idx="334">
                  <c:v>120.57700335875251</c:v>
                </c:pt>
                <c:pt idx="335">
                  <c:v>120.94401346438632</c:v>
                </c:pt>
                <c:pt idx="336">
                  <c:v>121.42578084396376</c:v>
                </c:pt>
                <c:pt idx="337">
                  <c:v>122.02640743239436</c:v>
                </c:pt>
                <c:pt idx="338">
                  <c:v>122.44138110452715</c:v>
                </c:pt>
                <c:pt idx="339">
                  <c:v>123.00647912505029</c:v>
                </c:pt>
                <c:pt idx="340">
                  <c:v>123.66582474637826</c:v>
                </c:pt>
                <c:pt idx="341">
                  <c:v>124.08709666468812</c:v>
                </c:pt>
                <c:pt idx="342">
                  <c:v>124.63216949245472</c:v>
                </c:pt>
                <c:pt idx="343">
                  <c:v>125.20899194034205</c:v>
                </c:pt>
                <c:pt idx="344">
                  <c:v>125.75693935231388</c:v>
                </c:pt>
                <c:pt idx="345">
                  <c:v>126.28402180523138</c:v>
                </c:pt>
                <c:pt idx="346">
                  <c:v>126.85115464376257</c:v>
                </c:pt>
                <c:pt idx="347">
                  <c:v>127.38532666096577</c:v>
                </c:pt>
                <c:pt idx="348">
                  <c:v>127.92357638873239</c:v>
                </c:pt>
                <c:pt idx="349">
                  <c:v>128.45206383511066</c:v>
                </c:pt>
                <c:pt idx="350">
                  <c:v>129.01651588169014</c:v>
                </c:pt>
                <c:pt idx="351">
                  <c:v>129.55977998239436</c:v>
                </c:pt>
                <c:pt idx="352">
                  <c:v>130.1524287923541</c:v>
                </c:pt>
                <c:pt idx="353">
                  <c:v>130.6904282052314</c:v>
                </c:pt>
                <c:pt idx="354">
                  <c:v>131.22715181961769</c:v>
                </c:pt>
                <c:pt idx="355">
                  <c:v>131.80401464084508</c:v>
                </c:pt>
                <c:pt idx="356">
                  <c:v>132.32986974336018</c:v>
                </c:pt>
                <c:pt idx="357">
                  <c:v>132.85201049547283</c:v>
                </c:pt>
                <c:pt idx="358">
                  <c:v>133.44026668249498</c:v>
                </c:pt>
                <c:pt idx="359">
                  <c:v>133.94273752756538</c:v>
                </c:pt>
                <c:pt idx="360">
                  <c:v>134.48280405714283</c:v>
                </c:pt>
                <c:pt idx="361">
                  <c:v>135.09441220291748</c:v>
                </c:pt>
                <c:pt idx="362">
                  <c:v>135.61296779959758</c:v>
                </c:pt>
                <c:pt idx="363">
                  <c:v>136.2132068035211</c:v>
                </c:pt>
                <c:pt idx="364">
                  <c:v>136.71758327183099</c:v>
                </c:pt>
                <c:pt idx="365">
                  <c:v>137.12919787937625</c:v>
                </c:pt>
                <c:pt idx="366">
                  <c:v>137.61064227203218</c:v>
                </c:pt>
                <c:pt idx="367">
                  <c:v>138.37234246740439</c:v>
                </c:pt>
                <c:pt idx="368">
                  <c:v>138.76701640794766</c:v>
                </c:pt>
                <c:pt idx="369">
                  <c:v>139.22613432555332</c:v>
                </c:pt>
                <c:pt idx="370">
                  <c:v>139.87008961730382</c:v>
                </c:pt>
                <c:pt idx="371">
                  <c:v>140.32230368832998</c:v>
                </c:pt>
                <c:pt idx="372">
                  <c:v>140.91110895321933</c:v>
                </c:pt>
                <c:pt idx="373">
                  <c:v>141.50275650352111</c:v>
                </c:pt>
                <c:pt idx="374">
                  <c:v>141.95138541901409</c:v>
                </c:pt>
                <c:pt idx="375">
                  <c:v>142.47819333299799</c:v>
                </c:pt>
                <c:pt idx="376">
                  <c:v>143.05586362173037</c:v>
                </c:pt>
                <c:pt idx="377">
                  <c:v>143.57545277676053</c:v>
                </c:pt>
                <c:pt idx="378">
                  <c:v>144.08441566016094</c:v>
                </c:pt>
                <c:pt idx="379">
                  <c:v>144.66227166649898</c:v>
                </c:pt>
                <c:pt idx="380">
                  <c:v>145.21638812967805</c:v>
                </c:pt>
                <c:pt idx="381">
                  <c:v>145.773217683501</c:v>
                </c:pt>
                <c:pt idx="382">
                  <c:v>146.31341340784707</c:v>
                </c:pt>
                <c:pt idx="383">
                  <c:v>146.84459779547282</c:v>
                </c:pt>
                <c:pt idx="384">
                  <c:v>147.38967062323943</c:v>
                </c:pt>
                <c:pt idx="385">
                  <c:v>147.92172707575452</c:v>
                </c:pt>
                <c:pt idx="386">
                  <c:v>148.50681799034206</c:v>
                </c:pt>
                <c:pt idx="387">
                  <c:v>149.05428092183095</c:v>
                </c:pt>
                <c:pt idx="388">
                  <c:v>149.65755600342052</c:v>
                </c:pt>
                <c:pt idx="389">
                  <c:v>150.24975263158956</c:v>
                </c:pt>
                <c:pt idx="390">
                  <c:v>150.79042476177059</c:v>
                </c:pt>
                <c:pt idx="391">
                  <c:v>151.32561418792756</c:v>
                </c:pt>
                <c:pt idx="392">
                  <c:v>151.91377347887325</c:v>
                </c:pt>
                <c:pt idx="393">
                  <c:v>152.45132070995976</c:v>
                </c:pt>
                <c:pt idx="394">
                  <c:v>152.97052228068412</c:v>
                </c:pt>
                <c:pt idx="395">
                  <c:v>153.55104292947686</c:v>
                </c:pt>
                <c:pt idx="396">
                  <c:v>154.04977520030181</c:v>
                </c:pt>
                <c:pt idx="397">
                  <c:v>154.63518910191146</c:v>
                </c:pt>
                <c:pt idx="398">
                  <c:v>155.00410483068407</c:v>
                </c:pt>
                <c:pt idx="399">
                  <c:v>155.47288813370218</c:v>
                </c:pt>
                <c:pt idx="400">
                  <c:v>156.27854685714286</c:v>
                </c:pt>
                <c:pt idx="401">
                  <c:v>156.63405862615696</c:v>
                </c:pt>
                <c:pt idx="402">
                  <c:v>157.10041952686115</c:v>
                </c:pt>
                <c:pt idx="403">
                  <c:v>157.7379312283702</c:v>
                </c:pt>
                <c:pt idx="404">
                  <c:v>158.20971831036215</c:v>
                </c:pt>
                <c:pt idx="405">
                  <c:v>158.76541740975856</c:v>
                </c:pt>
                <c:pt idx="406">
                  <c:v>159.39349789144867</c:v>
                </c:pt>
                <c:pt idx="407">
                  <c:v>159.79949252555332</c:v>
                </c:pt>
                <c:pt idx="408">
                  <c:v>160.34185226267601</c:v>
                </c:pt>
                <c:pt idx="409">
                  <c:v>160.90149180331991</c:v>
                </c:pt>
                <c:pt idx="410">
                  <c:v>161.45124794225356</c:v>
                </c:pt>
                <c:pt idx="411">
                  <c:v>161.98710756639838</c:v>
                </c:pt>
                <c:pt idx="412">
                  <c:v>162.50288547515089</c:v>
                </c:pt>
                <c:pt idx="413">
                  <c:v>163.08064458531192</c:v>
                </c:pt>
                <c:pt idx="414">
                  <c:v>163.63359829537225</c:v>
                </c:pt>
                <c:pt idx="415">
                  <c:v>164.15845213812881</c:v>
                </c:pt>
                <c:pt idx="416">
                  <c:v>164.73114035271632</c:v>
                </c:pt>
                <c:pt idx="417">
                  <c:v>165.25034192344066</c:v>
                </c:pt>
                <c:pt idx="418">
                  <c:v>165.770859665996</c:v>
                </c:pt>
                <c:pt idx="419">
                  <c:v>166.37038809859155</c:v>
                </c:pt>
                <c:pt idx="420">
                  <c:v>166.86478426921531</c:v>
                </c:pt>
                <c:pt idx="421">
                  <c:v>167.41822245975857</c:v>
                </c:pt>
                <c:pt idx="422">
                  <c:v>168.01035449054328</c:v>
                </c:pt>
                <c:pt idx="423">
                  <c:v>168.55200365633803</c:v>
                </c:pt>
                <c:pt idx="424">
                  <c:v>169.10573253521127</c:v>
                </c:pt>
                <c:pt idx="425">
                  <c:v>169.67263928279681</c:v>
                </c:pt>
                <c:pt idx="426">
                  <c:v>170.20954054004022</c:v>
                </c:pt>
                <c:pt idx="427">
                  <c:v>170.75219096539237</c:v>
                </c:pt>
                <c:pt idx="428">
                  <c:v>171.25036608370223</c:v>
                </c:pt>
                <c:pt idx="429">
                  <c:v>171.82573509014085</c:v>
                </c:pt>
                <c:pt idx="430">
                  <c:v>172.4175118353119</c:v>
                </c:pt>
                <c:pt idx="431">
                  <c:v>172.80148683199195</c:v>
                </c:pt>
                <c:pt idx="432">
                  <c:v>173.19970555452718</c:v>
                </c:pt>
                <c:pt idx="433">
                  <c:v>174.02668949336018</c:v>
                </c:pt>
                <c:pt idx="434">
                  <c:v>174.44156626941651</c:v>
                </c:pt>
                <c:pt idx="435">
                  <c:v>174.82721272374246</c:v>
                </c:pt>
                <c:pt idx="436">
                  <c:v>175.49947782434609</c:v>
                </c:pt>
                <c:pt idx="437">
                  <c:v>175.94981857082496</c:v>
                </c:pt>
                <c:pt idx="438">
                  <c:v>176.52938640804831</c:v>
                </c:pt>
                <c:pt idx="439">
                  <c:v>177.13788580402414</c:v>
                </c:pt>
                <c:pt idx="440">
                  <c:v>177.59688260160965</c:v>
                </c:pt>
                <c:pt idx="441">
                  <c:v>178.12189793792754</c:v>
                </c:pt>
                <c:pt idx="442">
                  <c:v>178.66096320784712</c:v>
                </c:pt>
                <c:pt idx="443">
                  <c:v>179.18962829698188</c:v>
                </c:pt>
                <c:pt idx="444">
                  <c:v>179.75262690221331</c:v>
                </c:pt>
                <c:pt idx="445">
                  <c:v>180.27166697937625</c:v>
                </c:pt>
                <c:pt idx="446">
                  <c:v>180.84261106428571</c:v>
                </c:pt>
                <c:pt idx="447">
                  <c:v>181.37667003601609</c:v>
                </c:pt>
                <c:pt idx="448">
                  <c:v>181.96234232716299</c:v>
                </c:pt>
                <c:pt idx="449">
                  <c:v>182.47925069024146</c:v>
                </c:pt>
                <c:pt idx="450">
                  <c:v>183.05306935925552</c:v>
                </c:pt>
                <c:pt idx="451">
                  <c:v>183.61018960140845</c:v>
                </c:pt>
                <c:pt idx="452">
                  <c:v>184.11318530030184</c:v>
                </c:pt>
                <c:pt idx="453">
                  <c:v>184.7279344943662</c:v>
                </c:pt>
                <c:pt idx="454">
                  <c:v>185.21536222092558</c:v>
                </c:pt>
                <c:pt idx="455">
                  <c:v>185.78491746177065</c:v>
                </c:pt>
                <c:pt idx="456">
                  <c:v>186.31377634315896</c:v>
                </c:pt>
                <c:pt idx="457">
                  <c:v>186.86314489778673</c:v>
                </c:pt>
                <c:pt idx="458">
                  <c:v>187.44857494869217</c:v>
                </c:pt>
                <c:pt idx="459">
                  <c:v>187.9392244703219</c:v>
                </c:pt>
                <c:pt idx="460">
                  <c:v>188.51873578480885</c:v>
                </c:pt>
                <c:pt idx="461">
                  <c:v>189.05654140553321</c:v>
                </c:pt>
                <c:pt idx="462">
                  <c:v>189.58850096197182</c:v>
                </c:pt>
                <c:pt idx="463">
                  <c:v>190.15069209959759</c:v>
                </c:pt>
                <c:pt idx="464">
                  <c:v>190.48320719577464</c:v>
                </c:pt>
                <c:pt idx="465">
                  <c:v>190.96074344597585</c:v>
                </c:pt>
                <c:pt idx="466">
                  <c:v>191.80606497052312</c:v>
                </c:pt>
                <c:pt idx="467">
                  <c:v>192.14174533903423</c:v>
                </c:pt>
                <c:pt idx="468">
                  <c:v>192.55717119295775</c:v>
                </c:pt>
                <c:pt idx="469">
                  <c:v>193.21851933360162</c:v>
                </c:pt>
                <c:pt idx="470">
                  <c:v>193.64544352404428</c:v>
                </c:pt>
                <c:pt idx="471">
                  <c:v>194.19713758490946</c:v>
                </c:pt>
                <c:pt idx="472">
                  <c:v>194.86426719245475</c:v>
                </c:pt>
                <c:pt idx="473">
                  <c:v>195.26713692756539</c:v>
                </c:pt>
                <c:pt idx="474">
                  <c:v>195.79464733822937</c:v>
                </c:pt>
                <c:pt idx="475">
                  <c:v>196.37997241841046</c:v>
                </c:pt>
                <c:pt idx="476">
                  <c:v>196.92097561026156</c:v>
                </c:pt>
                <c:pt idx="477">
                  <c:v>197.4726373724346</c:v>
                </c:pt>
                <c:pt idx="478">
                  <c:v>198.02665693953725</c:v>
                </c:pt>
                <c:pt idx="479">
                  <c:v>198.59256242756541</c:v>
                </c:pt>
                <c:pt idx="480">
                  <c:v>199.11121492032191</c:v>
                </c:pt>
                <c:pt idx="481">
                  <c:v>199.67913100231388</c:v>
                </c:pt>
                <c:pt idx="482">
                  <c:v>200.22754674527164</c:v>
                </c:pt>
                <c:pt idx="483">
                  <c:v>200.75898952253522</c:v>
                </c:pt>
                <c:pt idx="484">
                  <c:v>201.34275619054327</c:v>
                </c:pt>
                <c:pt idx="485">
                  <c:v>201.89977953651911</c:v>
                </c:pt>
                <c:pt idx="486">
                  <c:v>202.41462078299801</c:v>
                </c:pt>
                <c:pt idx="487">
                  <c:v>202.9483244690141</c:v>
                </c:pt>
                <c:pt idx="488">
                  <c:v>203.51859028128771</c:v>
                </c:pt>
                <c:pt idx="489">
                  <c:v>204.01117772474851</c:v>
                </c:pt>
                <c:pt idx="490">
                  <c:v>204.58803247142856</c:v>
                </c:pt>
                <c:pt idx="491">
                  <c:v>205.12128397565394</c:v>
                </c:pt>
                <c:pt idx="492">
                  <c:v>205.64607322112676</c:v>
                </c:pt>
                <c:pt idx="493">
                  <c:v>206.17426190452719</c:v>
                </c:pt>
                <c:pt idx="494">
                  <c:v>206.7695592076459</c:v>
                </c:pt>
                <c:pt idx="495">
                  <c:v>207.28745268108653</c:v>
                </c:pt>
                <c:pt idx="496">
                  <c:v>207.84379775442656</c:v>
                </c:pt>
                <c:pt idx="497">
                  <c:v>208.24672401227363</c:v>
                </c:pt>
                <c:pt idx="498">
                  <c:v>208.65943677555333</c:v>
                </c:pt>
                <c:pt idx="499">
                  <c:v>209.45601956478873</c:v>
                </c:pt>
                <c:pt idx="500">
                  <c:v>209.87167150955736</c:v>
                </c:pt>
                <c:pt idx="501">
                  <c:v>210.29720685593566</c:v>
                </c:pt>
                <c:pt idx="502">
                  <c:v>210.97033594668011</c:v>
                </c:pt>
                <c:pt idx="503">
                  <c:v>211.45391205342054</c:v>
                </c:pt>
                <c:pt idx="504">
                  <c:v>211.92020835674043</c:v>
                </c:pt>
                <c:pt idx="505">
                  <c:v>212.56666679758553</c:v>
                </c:pt>
                <c:pt idx="506">
                  <c:v>213.00870677867206</c:v>
                </c:pt>
                <c:pt idx="507">
                  <c:v>213.50668810472837</c:v>
                </c:pt>
                <c:pt idx="508">
                  <c:v>214.0887429417505</c:v>
                </c:pt>
                <c:pt idx="509">
                  <c:v>214.64179354798793</c:v>
                </c:pt>
                <c:pt idx="510">
                  <c:v>215.22165207354124</c:v>
                </c:pt>
                <c:pt idx="511">
                  <c:v>215.76892121277669</c:v>
                </c:pt>
                <c:pt idx="512">
                  <c:v>216.2829549917505</c:v>
                </c:pt>
                <c:pt idx="513">
                  <c:v>216.81953326187121</c:v>
                </c:pt>
                <c:pt idx="514">
                  <c:v>217.36289425865192</c:v>
                </c:pt>
                <c:pt idx="515">
                  <c:v>217.93488805120725</c:v>
                </c:pt>
                <c:pt idx="516">
                  <c:v>218.39918990995977</c:v>
                </c:pt>
                <c:pt idx="517">
                  <c:v>218.95327407444668</c:v>
                </c:pt>
                <c:pt idx="518">
                  <c:v>219.46859980140846</c:v>
                </c:pt>
                <c:pt idx="519">
                  <c:v>220.03570034114688</c:v>
                </c:pt>
                <c:pt idx="520">
                  <c:v>220.61462220452717</c:v>
                </c:pt>
                <c:pt idx="521">
                  <c:v>221.09148018199195</c:v>
                </c:pt>
                <c:pt idx="522">
                  <c:v>221.65180606991953</c:v>
                </c:pt>
                <c:pt idx="523">
                  <c:v>222.20666540321932</c:v>
                </c:pt>
                <c:pt idx="524">
                  <c:v>222.72966207092557</c:v>
                </c:pt>
                <c:pt idx="525">
                  <c:v>223.25622774466802</c:v>
                </c:pt>
                <c:pt idx="526">
                  <c:v>223.78062940573443</c:v>
                </c:pt>
              </c:numCache>
            </c:numRef>
          </c:xVal>
          <c:yVal>
            <c:numRef>
              <c:f>'5.00 K'!$L$14:$L$540</c:f>
              <c:numCache>
                <c:formatCode>General</c:formatCode>
                <c:ptCount val="527"/>
                <c:pt idx="0">
                  <c:v>0.91159217396907077</c:v>
                </c:pt>
                <c:pt idx="1">
                  <c:v>0.92424166722485956</c:v>
                </c:pt>
                <c:pt idx="2">
                  <c:v>0.95702270212589091</c:v>
                </c:pt>
                <c:pt idx="3">
                  <c:v>0.95214758441196945</c:v>
                </c:pt>
                <c:pt idx="4">
                  <c:v>0.97019666375330327</c:v>
                </c:pt>
                <c:pt idx="5">
                  <c:v>0.94913425895387726</c:v>
                </c:pt>
                <c:pt idx="6">
                  <c:v>0.98011234433969385</c:v>
                </c:pt>
                <c:pt idx="7">
                  <c:v>0.97739162064471874</c:v>
                </c:pt>
                <c:pt idx="8">
                  <c:v>0.97931494814070053</c:v>
                </c:pt>
                <c:pt idx="9">
                  <c:v>0.98067438983070943</c:v>
                </c:pt>
                <c:pt idx="10">
                  <c:v>0.99100003935295311</c:v>
                </c:pt>
                <c:pt idx="11">
                  <c:v>0.99119676672734436</c:v>
                </c:pt>
                <c:pt idx="12">
                  <c:v>0.99076307794494045</c:v>
                </c:pt>
                <c:pt idx="13">
                  <c:v>0.98733468988174178</c:v>
                </c:pt>
                <c:pt idx="14">
                  <c:v>0.99484833267032935</c:v>
                </c:pt>
                <c:pt idx="15">
                  <c:v>0.99378786873399239</c:v>
                </c:pt>
                <c:pt idx="16">
                  <c:v>0.99512368004440044</c:v>
                </c:pt>
                <c:pt idx="17">
                  <c:v>0.99202723988890673</c:v>
                </c:pt>
                <c:pt idx="18">
                  <c:v>0.99718111540124699</c:v>
                </c:pt>
                <c:pt idx="19">
                  <c:v>0.99728805268533494</c:v>
                </c:pt>
                <c:pt idx="20">
                  <c:v>0.99975771333025831</c:v>
                </c:pt>
                <c:pt idx="21">
                  <c:v>1.0011809565565191</c:v>
                </c:pt>
                <c:pt idx="22">
                  <c:v>1.0044671605170128</c:v>
                </c:pt>
                <c:pt idx="23">
                  <c:v>1.004563479615737</c:v>
                </c:pt>
                <c:pt idx="24">
                  <c:v>1.0031394558932674</c:v>
                </c:pt>
                <c:pt idx="25">
                  <c:v>1.00346377764138</c:v>
                </c:pt>
                <c:pt idx="26">
                  <c:v>0.99820290669229261</c:v>
                </c:pt>
                <c:pt idx="27">
                  <c:v>1.00046508917556</c:v>
                </c:pt>
                <c:pt idx="28">
                  <c:v>1.0018636413042032</c:v>
                </c:pt>
                <c:pt idx="29">
                  <c:v>1.0035814455792471</c:v>
                </c:pt>
                <c:pt idx="30">
                  <c:v>1.0002401885444989</c:v>
                </c:pt>
                <c:pt idx="31">
                  <c:v>1.0016078795550303</c:v>
                </c:pt>
                <c:pt idx="32">
                  <c:v>1.0019351100382572</c:v>
                </c:pt>
                <c:pt idx="33">
                  <c:v>0.99924111397176407</c:v>
                </c:pt>
                <c:pt idx="34">
                  <c:v>1.001751842185592</c:v>
                </c:pt>
                <c:pt idx="35">
                  <c:v>1.0029456437115694</c:v>
                </c:pt>
                <c:pt idx="36">
                  <c:v>1.001593264184278</c:v>
                </c:pt>
                <c:pt idx="37">
                  <c:v>1.0044970062148395</c:v>
                </c:pt>
                <c:pt idx="38">
                  <c:v>1.0028309449853448</c:v>
                </c:pt>
                <c:pt idx="39">
                  <c:v>1.0044326349205839</c:v>
                </c:pt>
                <c:pt idx="40">
                  <c:v>1.0028459617266288</c:v>
                </c:pt>
                <c:pt idx="41">
                  <c:v>1.00275917158432</c:v>
                </c:pt>
                <c:pt idx="42">
                  <c:v>1.0025135616471839</c:v>
                </c:pt>
                <c:pt idx="43">
                  <c:v>1.0018260613413517</c:v>
                </c:pt>
                <c:pt idx="44">
                  <c:v>1.0041802359188858</c:v>
                </c:pt>
                <c:pt idx="45">
                  <c:v>1.0047623888750841</c:v>
                </c:pt>
                <c:pt idx="46">
                  <c:v>1.0047809856382601</c:v>
                </c:pt>
                <c:pt idx="47">
                  <c:v>1.0009536563640293</c:v>
                </c:pt>
                <c:pt idx="48">
                  <c:v>1.0017280784491207</c:v>
                </c:pt>
                <c:pt idx="49">
                  <c:v>1.00230093286899</c:v>
                </c:pt>
                <c:pt idx="50">
                  <c:v>1.0030444963465983</c:v>
                </c:pt>
                <c:pt idx="51">
                  <c:v>1.0017038901356443</c:v>
                </c:pt>
                <c:pt idx="52">
                  <c:v>1.0026878641038226</c:v>
                </c:pt>
                <c:pt idx="53">
                  <c:v>1.0018180396986442</c:v>
                </c:pt>
                <c:pt idx="54">
                  <c:v>1.0045291202168531</c:v>
                </c:pt>
                <c:pt idx="55">
                  <c:v>1.0032721878660644</c:v>
                </c:pt>
                <c:pt idx="56">
                  <c:v>1.0015883694839633</c:v>
                </c:pt>
                <c:pt idx="57">
                  <c:v>1.0039971704994017</c:v>
                </c:pt>
                <c:pt idx="58">
                  <c:v>1.0028393535397713</c:v>
                </c:pt>
                <c:pt idx="59">
                  <c:v>1.0039594428032079</c:v>
                </c:pt>
                <c:pt idx="60">
                  <c:v>1.0016376965257443</c:v>
                </c:pt>
                <c:pt idx="61">
                  <c:v>1.0012004537804877</c:v>
                </c:pt>
                <c:pt idx="62">
                  <c:v>1.0016893645568934</c:v>
                </c:pt>
                <c:pt idx="63">
                  <c:v>1.0024791413126484</c:v>
                </c:pt>
                <c:pt idx="64">
                  <c:v>1.0046384208836692</c:v>
                </c:pt>
                <c:pt idx="65">
                  <c:v>1.0024021893353305</c:v>
                </c:pt>
                <c:pt idx="66">
                  <c:v>1.002127796643953</c:v>
                </c:pt>
                <c:pt idx="67">
                  <c:v>1.000889580465105</c:v>
                </c:pt>
                <c:pt idx="68">
                  <c:v>1.0020581874628878</c:v>
                </c:pt>
                <c:pt idx="69">
                  <c:v>1.0017346175399426</c:v>
                </c:pt>
                <c:pt idx="70">
                  <c:v>1.0025084727677149</c:v>
                </c:pt>
                <c:pt idx="71">
                  <c:v>1.003027974161032</c:v>
                </c:pt>
                <c:pt idx="72">
                  <c:v>1.0021932679318395</c:v>
                </c:pt>
                <c:pt idx="73">
                  <c:v>1.0017787887922429</c:v>
                </c:pt>
                <c:pt idx="74">
                  <c:v>1.003143347503439</c:v>
                </c:pt>
                <c:pt idx="75">
                  <c:v>1.0031905952525577</c:v>
                </c:pt>
                <c:pt idx="76">
                  <c:v>1.0024004829981894</c:v>
                </c:pt>
                <c:pt idx="77">
                  <c:v>1.0023410285120249</c:v>
                </c:pt>
                <c:pt idx="78">
                  <c:v>1.0020916301129266</c:v>
                </c:pt>
                <c:pt idx="79">
                  <c:v>1.0025831728657195</c:v>
                </c:pt>
                <c:pt idx="80">
                  <c:v>1.0028845988557742</c:v>
                </c:pt>
                <c:pt idx="81">
                  <c:v>1.0020731079131326</c:v>
                </c:pt>
                <c:pt idx="82">
                  <c:v>1.0030141029435278</c:v>
                </c:pt>
                <c:pt idx="83">
                  <c:v>1.0020326810593061</c:v>
                </c:pt>
                <c:pt idx="84">
                  <c:v>1.0018006788054015</c:v>
                </c:pt>
                <c:pt idx="85">
                  <c:v>1.0025424900622255</c:v>
                </c:pt>
                <c:pt idx="86">
                  <c:v>1.001104823279158</c:v>
                </c:pt>
                <c:pt idx="87">
                  <c:v>1.0018012464189534</c:v>
                </c:pt>
                <c:pt idx="88">
                  <c:v>1.0020372343137316</c:v>
                </c:pt>
                <c:pt idx="89">
                  <c:v>1.0021467747086041</c:v>
                </c:pt>
                <c:pt idx="90">
                  <c:v>1.0027486957909435</c:v>
                </c:pt>
                <c:pt idx="91">
                  <c:v>1.002606797296963</c:v>
                </c:pt>
                <c:pt idx="92">
                  <c:v>1.0025196072462101</c:v>
                </c:pt>
                <c:pt idx="93">
                  <c:v>1.0018628907955909</c:v>
                </c:pt>
                <c:pt idx="94">
                  <c:v>1.0019596335841288</c:v>
                </c:pt>
                <c:pt idx="95">
                  <c:v>1.0023991330832924</c:v>
                </c:pt>
                <c:pt idx="96">
                  <c:v>1.0026678078528573</c:v>
                </c:pt>
                <c:pt idx="97">
                  <c:v>1.0021640893139243</c:v>
                </c:pt>
                <c:pt idx="98">
                  <c:v>1.0020285487159444</c:v>
                </c:pt>
                <c:pt idx="99">
                  <c:v>1.0028449129876149</c:v>
                </c:pt>
                <c:pt idx="100">
                  <c:v>1.0016259188394958</c:v>
                </c:pt>
                <c:pt idx="101">
                  <c:v>1.002435107969988</c:v>
                </c:pt>
                <c:pt idx="102">
                  <c:v>1.0025092025543614</c:v>
                </c:pt>
                <c:pt idx="103">
                  <c:v>1.0018382095942366</c:v>
                </c:pt>
                <c:pt idx="104">
                  <c:v>1.0018354030950352</c:v>
                </c:pt>
                <c:pt idx="105">
                  <c:v>1.0030052339394615</c:v>
                </c:pt>
                <c:pt idx="106">
                  <c:v>1.0018229298525383</c:v>
                </c:pt>
                <c:pt idx="107">
                  <c:v>1.003156177051739</c:v>
                </c:pt>
                <c:pt idx="108">
                  <c:v>1.0018850397733354</c:v>
                </c:pt>
                <c:pt idx="109">
                  <c:v>1.0023793790351427</c:v>
                </c:pt>
                <c:pt idx="110">
                  <c:v>1.0029326939733201</c:v>
                </c:pt>
                <c:pt idx="111">
                  <c:v>1.0020288108023354</c:v>
                </c:pt>
                <c:pt idx="112">
                  <c:v>1.0017349318574935</c:v>
                </c:pt>
                <c:pt idx="113">
                  <c:v>1.0025709155654712</c:v>
                </c:pt>
                <c:pt idx="114">
                  <c:v>1.001672280118924</c:v>
                </c:pt>
                <c:pt idx="115">
                  <c:v>1.0017102660440229</c:v>
                </c:pt>
                <c:pt idx="116">
                  <c:v>1.0026330193089872</c:v>
                </c:pt>
                <c:pt idx="117">
                  <c:v>1.0011979855529027</c:v>
                </c:pt>
                <c:pt idx="118">
                  <c:v>1.0018881494620981</c:v>
                </c:pt>
                <c:pt idx="119">
                  <c:v>1.0024444191876882</c:v>
                </c:pt>
                <c:pt idx="120">
                  <c:v>1.00240983269638</c:v>
                </c:pt>
                <c:pt idx="121">
                  <c:v>1.0012947881745282</c:v>
                </c:pt>
                <c:pt idx="122">
                  <c:v>1.0020930228750122</c:v>
                </c:pt>
                <c:pt idx="123">
                  <c:v>1.0022508727051194</c:v>
                </c:pt>
                <c:pt idx="124">
                  <c:v>1.0023535309417428</c:v>
                </c:pt>
                <c:pt idx="125">
                  <c:v>1.0022257467550466</c:v>
                </c:pt>
                <c:pt idx="126">
                  <c:v>1.0019466346039547</c:v>
                </c:pt>
                <c:pt idx="127">
                  <c:v>1.0018366791221711</c:v>
                </c:pt>
                <c:pt idx="128">
                  <c:v>1.0019156724991811</c:v>
                </c:pt>
                <c:pt idx="129">
                  <c:v>1.0017126813525967</c:v>
                </c:pt>
                <c:pt idx="130">
                  <c:v>1.0023800505520224</c:v>
                </c:pt>
                <c:pt idx="131">
                  <c:v>1.0016045045618505</c:v>
                </c:pt>
                <c:pt idx="132">
                  <c:v>1.0018244151204871</c:v>
                </c:pt>
                <c:pt idx="133">
                  <c:v>1.0020239905595505</c:v>
                </c:pt>
                <c:pt idx="134">
                  <c:v>1.0012462776811264</c:v>
                </c:pt>
                <c:pt idx="135">
                  <c:v>1.001984806642785</c:v>
                </c:pt>
                <c:pt idx="136">
                  <c:v>1.0017594929804954</c:v>
                </c:pt>
                <c:pt idx="137">
                  <c:v>1.0014091959020393</c:v>
                </c:pt>
                <c:pt idx="138">
                  <c:v>1.0016594477781755</c:v>
                </c:pt>
                <c:pt idx="139">
                  <c:v>1.0019260925572577</c:v>
                </c:pt>
                <c:pt idx="140">
                  <c:v>1.0020850302633719</c:v>
                </c:pt>
                <c:pt idx="141">
                  <c:v>1.0022543060646807</c:v>
                </c:pt>
                <c:pt idx="142">
                  <c:v>1.0027022523141735</c:v>
                </c:pt>
                <c:pt idx="143">
                  <c:v>1.0011363497255963</c:v>
                </c:pt>
                <c:pt idx="144">
                  <c:v>1.0025789855486824</c:v>
                </c:pt>
                <c:pt idx="145">
                  <c:v>1.0019802955598791</c:v>
                </c:pt>
                <c:pt idx="146">
                  <c:v>1.0013640189407953</c:v>
                </c:pt>
                <c:pt idx="147">
                  <c:v>1.0015627503426099</c:v>
                </c:pt>
                <c:pt idx="148">
                  <c:v>1.0015366144648479</c:v>
                </c:pt>
                <c:pt idx="149">
                  <c:v>1.0013215026116449</c:v>
                </c:pt>
                <c:pt idx="150">
                  <c:v>1.0020669201946542</c:v>
                </c:pt>
                <c:pt idx="151">
                  <c:v>1.0014780059793678</c:v>
                </c:pt>
                <c:pt idx="152">
                  <c:v>1.0011576636541224</c:v>
                </c:pt>
                <c:pt idx="153">
                  <c:v>1.001727181731515</c:v>
                </c:pt>
                <c:pt idx="154">
                  <c:v>1.0015653335644437</c:v>
                </c:pt>
                <c:pt idx="155">
                  <c:v>1.0012547268345275</c:v>
                </c:pt>
                <c:pt idx="156">
                  <c:v>1.0017241941402222</c:v>
                </c:pt>
                <c:pt idx="157">
                  <c:v>1.0011702876403756</c:v>
                </c:pt>
                <c:pt idx="158">
                  <c:v>1.0018808804367962</c:v>
                </c:pt>
                <c:pt idx="159">
                  <c:v>1.0014437677606347</c:v>
                </c:pt>
                <c:pt idx="160">
                  <c:v>1.0016483907012281</c:v>
                </c:pt>
                <c:pt idx="161">
                  <c:v>1.0017383683941781</c:v>
                </c:pt>
                <c:pt idx="162">
                  <c:v>1.0014931163274265</c:v>
                </c:pt>
                <c:pt idx="163">
                  <c:v>1.0015088342343144</c:v>
                </c:pt>
                <c:pt idx="164">
                  <c:v>1.0017335533337726</c:v>
                </c:pt>
                <c:pt idx="165">
                  <c:v>1.0010575162347983</c:v>
                </c:pt>
                <c:pt idx="166">
                  <c:v>1.0011517330781803</c:v>
                </c:pt>
                <c:pt idx="167">
                  <c:v>1.0016338674551295</c:v>
                </c:pt>
                <c:pt idx="168">
                  <c:v>1.0012747455907745</c:v>
                </c:pt>
                <c:pt idx="169">
                  <c:v>1.0019775709654404</c:v>
                </c:pt>
                <c:pt idx="170">
                  <c:v>1.0011523656347021</c:v>
                </c:pt>
                <c:pt idx="171">
                  <c:v>1.0012739756905416</c:v>
                </c:pt>
                <c:pt idx="172">
                  <c:v>1.0015905536538667</c:v>
                </c:pt>
                <c:pt idx="173">
                  <c:v>1.0014586388858508</c:v>
                </c:pt>
                <c:pt idx="174">
                  <c:v>1.0011519968498954</c:v>
                </c:pt>
                <c:pt idx="175">
                  <c:v>1.001524622317957</c:v>
                </c:pt>
                <c:pt idx="176">
                  <c:v>1.0014337270967395</c:v>
                </c:pt>
                <c:pt idx="177">
                  <c:v>1.0008908261730733</c:v>
                </c:pt>
                <c:pt idx="178">
                  <c:v>1.0012435476303307</c:v>
                </c:pt>
                <c:pt idx="179">
                  <c:v>1.0019002820750007</c:v>
                </c:pt>
                <c:pt idx="180">
                  <c:v>1.0012994441937968</c:v>
                </c:pt>
                <c:pt idx="181">
                  <c:v>1.0013754230967373</c:v>
                </c:pt>
                <c:pt idx="182">
                  <c:v>1.001408715811144</c:v>
                </c:pt>
                <c:pt idx="183">
                  <c:v>1.0015390365983008</c:v>
                </c:pt>
                <c:pt idx="184">
                  <c:v>1.0016261356071727</c:v>
                </c:pt>
                <c:pt idx="185">
                  <c:v>1.0012244961302916</c:v>
                </c:pt>
                <c:pt idx="186">
                  <c:v>1.0011600042992246</c:v>
                </c:pt>
                <c:pt idx="187">
                  <c:v>1.0013426445271003</c:v>
                </c:pt>
                <c:pt idx="188">
                  <c:v>1.001259673895857</c:v>
                </c:pt>
                <c:pt idx="189">
                  <c:v>1.0016409448554024</c:v>
                </c:pt>
                <c:pt idx="190">
                  <c:v>1.000947661866747</c:v>
                </c:pt>
                <c:pt idx="191">
                  <c:v>1.0023240853808633</c:v>
                </c:pt>
                <c:pt idx="192">
                  <c:v>1.001340025029807</c:v>
                </c:pt>
                <c:pt idx="193">
                  <c:v>1.0012804046817569</c:v>
                </c:pt>
                <c:pt idx="194">
                  <c:v>1.0016920907388736</c:v>
                </c:pt>
                <c:pt idx="195">
                  <c:v>1.0008764810803972</c:v>
                </c:pt>
                <c:pt idx="196">
                  <c:v>1.0012841421767851</c:v>
                </c:pt>
                <c:pt idx="197">
                  <c:v>1.0011675297706777</c:v>
                </c:pt>
                <c:pt idx="198">
                  <c:v>1.0008839780524086</c:v>
                </c:pt>
                <c:pt idx="199">
                  <c:v>1.0016683388412635</c:v>
                </c:pt>
                <c:pt idx="200">
                  <c:v>1.0016601057141148</c:v>
                </c:pt>
                <c:pt idx="201">
                  <c:v>1.0017318095783916</c:v>
                </c:pt>
                <c:pt idx="202">
                  <c:v>1.0013421646674747</c:v>
                </c:pt>
                <c:pt idx="203">
                  <c:v>1.001431251627072</c:v>
                </c:pt>
                <c:pt idx="204">
                  <c:v>1.0017023380795349</c:v>
                </c:pt>
                <c:pt idx="205">
                  <c:v>1.0015106279207042</c:v>
                </c:pt>
                <c:pt idx="206">
                  <c:v>1.0012636527116019</c:v>
                </c:pt>
                <c:pt idx="207">
                  <c:v>1.0008797298298964</c:v>
                </c:pt>
                <c:pt idx="208">
                  <c:v>1.001237986436039</c:v>
                </c:pt>
                <c:pt idx="209">
                  <c:v>1.001124111955366</c:v>
                </c:pt>
                <c:pt idx="210">
                  <c:v>1.0018862175531209</c:v>
                </c:pt>
                <c:pt idx="211">
                  <c:v>1.0015062452213781</c:v>
                </c:pt>
                <c:pt idx="212">
                  <c:v>1.000919787692452</c:v>
                </c:pt>
                <c:pt idx="213">
                  <c:v>1.0014475432409957</c:v>
                </c:pt>
                <c:pt idx="214">
                  <c:v>1.0013705936607056</c:v>
                </c:pt>
                <c:pt idx="215">
                  <c:v>1.0013895015811698</c:v>
                </c:pt>
                <c:pt idx="216">
                  <c:v>1.0014050325972386</c:v>
                </c:pt>
                <c:pt idx="217">
                  <c:v>1.0016539509267681</c:v>
                </c:pt>
                <c:pt idx="218">
                  <c:v>1.001271716124039</c:v>
                </c:pt>
                <c:pt idx="219">
                  <c:v>1.0016711665281828</c:v>
                </c:pt>
                <c:pt idx="220">
                  <c:v>1.0013443978284444</c:v>
                </c:pt>
                <c:pt idx="221">
                  <c:v>1.0016503571907995</c:v>
                </c:pt>
                <c:pt idx="222">
                  <c:v>1.0015648007278102</c:v>
                </c:pt>
                <c:pt idx="223">
                  <c:v>1.0013724171305982</c:v>
                </c:pt>
                <c:pt idx="224">
                  <c:v>1.0013285406289563</c:v>
                </c:pt>
                <c:pt idx="225">
                  <c:v>1.0009480721612896</c:v>
                </c:pt>
                <c:pt idx="226">
                  <c:v>1.0013175181832576</c:v>
                </c:pt>
                <c:pt idx="227">
                  <c:v>1.001436668485848</c:v>
                </c:pt>
                <c:pt idx="228">
                  <c:v>1.0011935810493915</c:v>
                </c:pt>
                <c:pt idx="229">
                  <c:v>1.0015908482914782</c:v>
                </c:pt>
                <c:pt idx="230">
                  <c:v>1.0013088182655436</c:v>
                </c:pt>
                <c:pt idx="231">
                  <c:v>1.0013530480367505</c:v>
                </c:pt>
                <c:pt idx="232">
                  <c:v>1.0010066059604126</c:v>
                </c:pt>
                <c:pt idx="233">
                  <c:v>1.0009251402401731</c:v>
                </c:pt>
                <c:pt idx="234">
                  <c:v>1.0006241323784766</c:v>
                </c:pt>
                <c:pt idx="235">
                  <c:v>1.0007804651959278</c:v>
                </c:pt>
                <c:pt idx="236">
                  <c:v>1.001528664717934</c:v>
                </c:pt>
                <c:pt idx="237">
                  <c:v>1.0010323470156122</c:v>
                </c:pt>
                <c:pt idx="238">
                  <c:v>1.0012058819718663</c:v>
                </c:pt>
                <c:pt idx="239">
                  <c:v>1.0011574117162232</c:v>
                </c:pt>
                <c:pt idx="240">
                  <c:v>1.0007066748129354</c:v>
                </c:pt>
                <c:pt idx="241">
                  <c:v>1.0010868291129902</c:v>
                </c:pt>
                <c:pt idx="242">
                  <c:v>1.0006306414766517</c:v>
                </c:pt>
                <c:pt idx="243">
                  <c:v>1.0014637812271949</c:v>
                </c:pt>
                <c:pt idx="244">
                  <c:v>1.0006486649458401</c:v>
                </c:pt>
                <c:pt idx="245">
                  <c:v>1.0010523488641185</c:v>
                </c:pt>
                <c:pt idx="246">
                  <c:v>1.0008410941651411</c:v>
                </c:pt>
                <c:pt idx="247">
                  <c:v>1.0007606568139393</c:v>
                </c:pt>
                <c:pt idx="248">
                  <c:v>1.0010055511889302</c:v>
                </c:pt>
                <c:pt idx="249">
                  <c:v>1.0005113668767951</c:v>
                </c:pt>
                <c:pt idx="250">
                  <c:v>1.0010816407678631</c:v>
                </c:pt>
                <c:pt idx="251">
                  <c:v>1.0011826112413997</c:v>
                </c:pt>
                <c:pt idx="252">
                  <c:v>1.0007702088829407</c:v>
                </c:pt>
                <c:pt idx="253">
                  <c:v>1.0009555903280141</c:v>
                </c:pt>
                <c:pt idx="254">
                  <c:v>1.000964642548583</c:v>
                </c:pt>
                <c:pt idx="255">
                  <c:v>1.0006713421365225</c:v>
                </c:pt>
                <c:pt idx="256">
                  <c:v>1.0004799956834507</c:v>
                </c:pt>
                <c:pt idx="257">
                  <c:v>1.0004496921328783</c:v>
                </c:pt>
                <c:pt idx="258">
                  <c:v>1.0004286728610026</c:v>
                </c:pt>
                <c:pt idx="259">
                  <c:v>1.0005991114556421</c:v>
                </c:pt>
                <c:pt idx="260">
                  <c:v>1.0004794262140895</c:v>
                </c:pt>
                <c:pt idx="261">
                  <c:v>1.0007727300953739</c:v>
                </c:pt>
                <c:pt idx="262">
                  <c:v>1.0005388223188956</c:v>
                </c:pt>
                <c:pt idx="263">
                  <c:v>1.0003361291055399</c:v>
                </c:pt>
                <c:pt idx="264">
                  <c:v>1.000419076675672</c:v>
                </c:pt>
                <c:pt idx="265">
                  <c:v>1.0002589465312164</c:v>
                </c:pt>
                <c:pt idx="266">
                  <c:v>1.0004892786007511</c:v>
                </c:pt>
                <c:pt idx="267">
                  <c:v>1.0003099672552631</c:v>
                </c:pt>
                <c:pt idx="268">
                  <c:v>1.0004003646884716</c:v>
                </c:pt>
                <c:pt idx="269">
                  <c:v>1.0008128725315493</c:v>
                </c:pt>
                <c:pt idx="270">
                  <c:v>1.0005362587697293</c:v>
                </c:pt>
                <c:pt idx="271">
                  <c:v>1.0005990031039744</c:v>
                </c:pt>
                <c:pt idx="272">
                  <c:v>1.0005592040919244</c:v>
                </c:pt>
                <c:pt idx="273">
                  <c:v>1.0002035969638123</c:v>
                </c:pt>
                <c:pt idx="274">
                  <c:v>1.0006799184093362</c:v>
                </c:pt>
                <c:pt idx="275">
                  <c:v>1.0003693801161502</c:v>
                </c:pt>
                <c:pt idx="276">
                  <c:v>1.0004529721020214</c:v>
                </c:pt>
                <c:pt idx="277">
                  <c:v>1.0002001538737282</c:v>
                </c:pt>
                <c:pt idx="278">
                  <c:v>1.0003775890903115</c:v>
                </c:pt>
                <c:pt idx="279">
                  <c:v>1.0006299211185543</c:v>
                </c:pt>
                <c:pt idx="280">
                  <c:v>1.0003173873960676</c:v>
                </c:pt>
                <c:pt idx="281">
                  <c:v>1.0005211965890868</c:v>
                </c:pt>
                <c:pt idx="282">
                  <c:v>1.000515216263423</c:v>
                </c:pt>
                <c:pt idx="283">
                  <c:v>1.0005876367911137</c:v>
                </c:pt>
                <c:pt idx="284">
                  <c:v>1.0004981928396088</c:v>
                </c:pt>
                <c:pt idx="285">
                  <c:v>1.0004464523049419</c:v>
                </c:pt>
                <c:pt idx="286">
                  <c:v>1.0004778002235322</c:v>
                </c:pt>
                <c:pt idx="287">
                  <c:v>1.0002972385328281</c:v>
                </c:pt>
                <c:pt idx="288">
                  <c:v>1.0005012277212151</c:v>
                </c:pt>
                <c:pt idx="289">
                  <c:v>1.0005527527749372</c:v>
                </c:pt>
                <c:pt idx="290">
                  <c:v>1.0003601848526964</c:v>
                </c:pt>
                <c:pt idx="291">
                  <c:v>1.0003455482425743</c:v>
                </c:pt>
                <c:pt idx="292">
                  <c:v>1.0005199216448017</c:v>
                </c:pt>
                <c:pt idx="293">
                  <c:v>1.0005294488653846</c:v>
                </c:pt>
                <c:pt idx="294">
                  <c:v>1.0002781033221824</c:v>
                </c:pt>
                <c:pt idx="295">
                  <c:v>1.0005324093855281</c:v>
                </c:pt>
                <c:pt idx="296">
                  <c:v>1.0004560341725852</c:v>
                </c:pt>
                <c:pt idx="297">
                  <c:v>1.0006098619029118</c:v>
                </c:pt>
                <c:pt idx="298">
                  <c:v>1.0005741139178921</c:v>
                </c:pt>
                <c:pt idx="299">
                  <c:v>1.0005006714386</c:v>
                </c:pt>
                <c:pt idx="300">
                  <c:v>1.0002577982854453</c:v>
                </c:pt>
                <c:pt idx="301">
                  <c:v>1.0004840633167906</c:v>
                </c:pt>
                <c:pt idx="302">
                  <c:v>1.0002101318207905</c:v>
                </c:pt>
                <c:pt idx="303">
                  <c:v>1.0002372185792923</c:v>
                </c:pt>
                <c:pt idx="304">
                  <c:v>1.0002351804145748</c:v>
                </c:pt>
                <c:pt idx="305">
                  <c:v>1.0000913608853177</c:v>
                </c:pt>
                <c:pt idx="306">
                  <c:v>1.0004022842533324</c:v>
                </c:pt>
                <c:pt idx="307">
                  <c:v>1.0004723888882525</c:v>
                </c:pt>
                <c:pt idx="308">
                  <c:v>1.0004225801459938</c:v>
                </c:pt>
                <c:pt idx="309">
                  <c:v>1.0001558029437316</c:v>
                </c:pt>
                <c:pt idx="310">
                  <c:v>1.0001604363123464</c:v>
                </c:pt>
                <c:pt idx="311">
                  <c:v>1.0003490908655903</c:v>
                </c:pt>
                <c:pt idx="312">
                  <c:v>1.0002677976886605</c:v>
                </c:pt>
                <c:pt idx="313">
                  <c:v>1.0001786992903532</c:v>
                </c:pt>
                <c:pt idx="314">
                  <c:v>1.0002968115198851</c:v>
                </c:pt>
                <c:pt idx="315">
                  <c:v>1.0002651591870055</c:v>
                </c:pt>
                <c:pt idx="316">
                  <c:v>1.0004170554462324</c:v>
                </c:pt>
                <c:pt idx="317">
                  <c:v>1.0003274780163272</c:v>
                </c:pt>
                <c:pt idx="318">
                  <c:v>1.0004010877537262</c:v>
                </c:pt>
                <c:pt idx="319">
                  <c:v>1.0001040906590157</c:v>
                </c:pt>
                <c:pt idx="320">
                  <c:v>0.99993598140278839</c:v>
                </c:pt>
                <c:pt idx="321">
                  <c:v>0.99993004651533068</c:v>
                </c:pt>
                <c:pt idx="322">
                  <c:v>1.0000854520154345</c:v>
                </c:pt>
                <c:pt idx="323">
                  <c:v>0.99985798495823142</c:v>
                </c:pt>
                <c:pt idx="324">
                  <c:v>1.0002240973325387</c:v>
                </c:pt>
                <c:pt idx="325">
                  <c:v>0.99976349001463349</c:v>
                </c:pt>
                <c:pt idx="326">
                  <c:v>0.99966749954148126</c:v>
                </c:pt>
                <c:pt idx="327">
                  <c:v>0.99974828969753893</c:v>
                </c:pt>
                <c:pt idx="328">
                  <c:v>0.99953271761514528</c:v>
                </c:pt>
                <c:pt idx="329">
                  <c:v>0.99949980821605455</c:v>
                </c:pt>
                <c:pt idx="330">
                  <c:v>0.99964564824682456</c:v>
                </c:pt>
                <c:pt idx="331">
                  <c:v>0.99916552220142552</c:v>
                </c:pt>
                <c:pt idx="332">
                  <c:v>0.99943318264130432</c:v>
                </c:pt>
                <c:pt idx="333">
                  <c:v>0.99893233017316618</c:v>
                </c:pt>
                <c:pt idx="334">
                  <c:v>0.99893648760730824</c:v>
                </c:pt>
                <c:pt idx="335">
                  <c:v>0.99869550209798041</c:v>
                </c:pt>
                <c:pt idx="336">
                  <c:v>0.99836904599522358</c:v>
                </c:pt>
                <c:pt idx="337">
                  <c:v>0.99867537124383432</c:v>
                </c:pt>
                <c:pt idx="338">
                  <c:v>0.99859905633685131</c:v>
                </c:pt>
                <c:pt idx="339">
                  <c:v>0.99788857067049563</c:v>
                </c:pt>
                <c:pt idx="340">
                  <c:v>0.99811316939564843</c:v>
                </c:pt>
                <c:pt idx="341">
                  <c:v>0.99787847681079667</c:v>
                </c:pt>
                <c:pt idx="342">
                  <c:v>0.99787922353358982</c:v>
                </c:pt>
                <c:pt idx="343">
                  <c:v>0.99761133669622593</c:v>
                </c:pt>
                <c:pt idx="344">
                  <c:v>0.99749547560529128</c:v>
                </c:pt>
                <c:pt idx="345">
                  <c:v>0.99726094947685451</c:v>
                </c:pt>
                <c:pt idx="346">
                  <c:v>0.9971385844271734</c:v>
                </c:pt>
                <c:pt idx="347">
                  <c:v>0.99698407545453238</c:v>
                </c:pt>
                <c:pt idx="348">
                  <c:v>0.99694800395009098</c:v>
                </c:pt>
                <c:pt idx="349">
                  <c:v>0.99658371049383143</c:v>
                </c:pt>
                <c:pt idx="350">
                  <c:v>0.99655009758788726</c:v>
                </c:pt>
                <c:pt idx="351">
                  <c:v>0.9963337533451867</c:v>
                </c:pt>
                <c:pt idx="352">
                  <c:v>0.99594416960234067</c:v>
                </c:pt>
                <c:pt idx="353">
                  <c:v>0.99607459116299779</c:v>
                </c:pt>
                <c:pt idx="354">
                  <c:v>0.99593469172491622</c:v>
                </c:pt>
                <c:pt idx="355">
                  <c:v>0.99548268726074363</c:v>
                </c:pt>
                <c:pt idx="356">
                  <c:v>0.99533818599847901</c:v>
                </c:pt>
                <c:pt idx="357">
                  <c:v>0.99512010861137601</c:v>
                </c:pt>
                <c:pt idx="358">
                  <c:v>0.99511537631310476</c:v>
                </c:pt>
                <c:pt idx="359">
                  <c:v>0.99475010307967737</c:v>
                </c:pt>
                <c:pt idx="360">
                  <c:v>0.99449046850809764</c:v>
                </c:pt>
                <c:pt idx="361">
                  <c:v>0.99422294901203367</c:v>
                </c:pt>
                <c:pt idx="362">
                  <c:v>0.99412962400172655</c:v>
                </c:pt>
                <c:pt idx="363">
                  <c:v>0.99379473654897021</c:v>
                </c:pt>
                <c:pt idx="364">
                  <c:v>0.99368226372319468</c:v>
                </c:pt>
                <c:pt idx="365">
                  <c:v>0.99358640690703759</c:v>
                </c:pt>
                <c:pt idx="366">
                  <c:v>0.99308938858310336</c:v>
                </c:pt>
                <c:pt idx="367">
                  <c:v>0.99282855823944094</c:v>
                </c:pt>
                <c:pt idx="368">
                  <c:v>0.9927637690883051</c:v>
                </c:pt>
                <c:pt idx="369">
                  <c:v>0.99245405489979988</c:v>
                </c:pt>
                <c:pt idx="370">
                  <c:v>0.9921815280633165</c:v>
                </c:pt>
                <c:pt idx="371">
                  <c:v>0.99211840055208178</c:v>
                </c:pt>
                <c:pt idx="372">
                  <c:v>0.99170923832661151</c:v>
                </c:pt>
                <c:pt idx="373">
                  <c:v>0.99160768812642941</c:v>
                </c:pt>
                <c:pt idx="374">
                  <c:v>0.991395689873943</c:v>
                </c:pt>
                <c:pt idx="375">
                  <c:v>0.99135491940731457</c:v>
                </c:pt>
                <c:pt idx="376">
                  <c:v>0.99086259168079593</c:v>
                </c:pt>
                <c:pt idx="377">
                  <c:v>0.99092044610531849</c:v>
                </c:pt>
                <c:pt idx="378">
                  <c:v>0.9905303846450032</c:v>
                </c:pt>
                <c:pt idx="379">
                  <c:v>0.99023817368997458</c:v>
                </c:pt>
                <c:pt idx="380">
                  <c:v>0.9901008370665243</c:v>
                </c:pt>
                <c:pt idx="381">
                  <c:v>0.98971462732637872</c:v>
                </c:pt>
                <c:pt idx="382">
                  <c:v>0.98943622763365546</c:v>
                </c:pt>
                <c:pt idx="383">
                  <c:v>0.98936231688184006</c:v>
                </c:pt>
                <c:pt idx="384">
                  <c:v>0.98907367255255096</c:v>
                </c:pt>
                <c:pt idx="385">
                  <c:v>0.98874381291237778</c:v>
                </c:pt>
                <c:pt idx="386">
                  <c:v>0.98847129193291994</c:v>
                </c:pt>
                <c:pt idx="387">
                  <c:v>0.98837979957174227</c:v>
                </c:pt>
                <c:pt idx="388">
                  <c:v>0.98823800937966921</c:v>
                </c:pt>
                <c:pt idx="389">
                  <c:v>0.98783172340497971</c:v>
                </c:pt>
                <c:pt idx="390">
                  <c:v>0.98761537004309297</c:v>
                </c:pt>
                <c:pt idx="391">
                  <c:v>0.98747311135379734</c:v>
                </c:pt>
                <c:pt idx="392">
                  <c:v>0.98708464475918978</c:v>
                </c:pt>
                <c:pt idx="393">
                  <c:v>0.98686448899904877</c:v>
                </c:pt>
                <c:pt idx="394">
                  <c:v>0.98671180388012181</c:v>
                </c:pt>
                <c:pt idx="395">
                  <c:v>0.9865149917943381</c:v>
                </c:pt>
                <c:pt idx="396">
                  <c:v>0.98625873018474397</c:v>
                </c:pt>
                <c:pt idx="397">
                  <c:v>0.98600338673904042</c:v>
                </c:pt>
                <c:pt idx="398">
                  <c:v>0.98584731609732035</c:v>
                </c:pt>
                <c:pt idx="399">
                  <c:v>0.98568128389693488</c:v>
                </c:pt>
                <c:pt idx="400">
                  <c:v>0.98533373184107342</c:v>
                </c:pt>
                <c:pt idx="401">
                  <c:v>0.98535451294902321</c:v>
                </c:pt>
                <c:pt idx="402">
                  <c:v>0.98485702401724895</c:v>
                </c:pt>
                <c:pt idx="403">
                  <c:v>0.98462913114078765</c:v>
                </c:pt>
                <c:pt idx="404">
                  <c:v>0.98434133315873029</c:v>
                </c:pt>
                <c:pt idx="405">
                  <c:v>0.98411385051294076</c:v>
                </c:pt>
                <c:pt idx="406">
                  <c:v>0.98390998342387281</c:v>
                </c:pt>
                <c:pt idx="407">
                  <c:v>0.9837891911049883</c:v>
                </c:pt>
                <c:pt idx="408">
                  <c:v>0.98345309763006539</c:v>
                </c:pt>
                <c:pt idx="409">
                  <c:v>0.98340635646807906</c:v>
                </c:pt>
                <c:pt idx="410">
                  <c:v>0.98304158501708816</c:v>
                </c:pt>
                <c:pt idx="411">
                  <c:v>0.98294289325099693</c:v>
                </c:pt>
                <c:pt idx="412">
                  <c:v>0.98249054144848647</c:v>
                </c:pt>
                <c:pt idx="413">
                  <c:v>0.98223508133571069</c:v>
                </c:pt>
                <c:pt idx="414">
                  <c:v>0.98202884944383384</c:v>
                </c:pt>
                <c:pt idx="415">
                  <c:v>0.98175868658300502</c:v>
                </c:pt>
                <c:pt idx="416">
                  <c:v>0.98142548532650908</c:v>
                </c:pt>
                <c:pt idx="417">
                  <c:v>0.98131036601934762</c:v>
                </c:pt>
                <c:pt idx="418">
                  <c:v>0.98105426988834998</c:v>
                </c:pt>
                <c:pt idx="419">
                  <c:v>0.98078142644683208</c:v>
                </c:pt>
                <c:pt idx="420">
                  <c:v>0.9806856110093809</c:v>
                </c:pt>
                <c:pt idx="421">
                  <c:v>0.98033327051837105</c:v>
                </c:pt>
                <c:pt idx="422">
                  <c:v>0.98015940741408747</c:v>
                </c:pt>
                <c:pt idx="423">
                  <c:v>0.97971361685081282</c:v>
                </c:pt>
                <c:pt idx="424">
                  <c:v>0.97960610995574626</c:v>
                </c:pt>
                <c:pt idx="425">
                  <c:v>0.97922666258904245</c:v>
                </c:pt>
                <c:pt idx="426">
                  <c:v>0.9790863579281931</c:v>
                </c:pt>
                <c:pt idx="427">
                  <c:v>0.97889782102929102</c:v>
                </c:pt>
                <c:pt idx="428">
                  <c:v>0.97862155398457984</c:v>
                </c:pt>
                <c:pt idx="429">
                  <c:v>0.97839634125073605</c:v>
                </c:pt>
                <c:pt idx="430">
                  <c:v>0.97797371203616268</c:v>
                </c:pt>
                <c:pt idx="431">
                  <c:v>0.97781157078147951</c:v>
                </c:pt>
                <c:pt idx="432">
                  <c:v>0.97756106046131375</c:v>
                </c:pt>
                <c:pt idx="433">
                  <c:v>0.97737029251426355</c:v>
                </c:pt>
                <c:pt idx="434">
                  <c:v>0.97711361701151866</c:v>
                </c:pt>
                <c:pt idx="435">
                  <c:v>0.97679814079959837</c:v>
                </c:pt>
                <c:pt idx="436">
                  <c:v>0.97658006568678091</c:v>
                </c:pt>
                <c:pt idx="437">
                  <c:v>0.97657427540772657</c:v>
                </c:pt>
                <c:pt idx="438">
                  <c:v>0.97612522263445711</c:v>
                </c:pt>
                <c:pt idx="439">
                  <c:v>0.97590302130286488</c:v>
                </c:pt>
                <c:pt idx="440">
                  <c:v>0.97564142458017922</c:v>
                </c:pt>
                <c:pt idx="441">
                  <c:v>0.97541419351988323</c:v>
                </c:pt>
                <c:pt idx="442">
                  <c:v>0.9750119144483701</c:v>
                </c:pt>
                <c:pt idx="443">
                  <c:v>0.97487172326432325</c:v>
                </c:pt>
                <c:pt idx="444">
                  <c:v>0.97457344221986342</c:v>
                </c:pt>
                <c:pt idx="445">
                  <c:v>0.97429224156523087</c:v>
                </c:pt>
                <c:pt idx="446">
                  <c:v>0.97417807858101368</c:v>
                </c:pt>
                <c:pt idx="447">
                  <c:v>0.97378770944139403</c:v>
                </c:pt>
                <c:pt idx="448">
                  <c:v>0.97335947590755922</c:v>
                </c:pt>
                <c:pt idx="449">
                  <c:v>0.97318293505603337</c:v>
                </c:pt>
                <c:pt idx="450">
                  <c:v>0.97292165609193781</c:v>
                </c:pt>
                <c:pt idx="451">
                  <c:v>0.97270293609555458</c:v>
                </c:pt>
                <c:pt idx="452">
                  <c:v>0.97245500548227037</c:v>
                </c:pt>
                <c:pt idx="453">
                  <c:v>0.97221460429909079</c:v>
                </c:pt>
                <c:pt idx="454">
                  <c:v>0.97175006358848148</c:v>
                </c:pt>
                <c:pt idx="455">
                  <c:v>0.97161334263649146</c:v>
                </c:pt>
                <c:pt idx="456">
                  <c:v>0.97126152328356552</c:v>
                </c:pt>
                <c:pt idx="457">
                  <c:v>0.97092530828603274</c:v>
                </c:pt>
                <c:pt idx="458">
                  <c:v>0.97073036311745886</c:v>
                </c:pt>
                <c:pt idx="459">
                  <c:v>0.97031332417298133</c:v>
                </c:pt>
                <c:pt idx="460">
                  <c:v>0.97026687889291763</c:v>
                </c:pt>
                <c:pt idx="461">
                  <c:v>0.96995909392881829</c:v>
                </c:pt>
                <c:pt idx="462">
                  <c:v>0.96970224991766707</c:v>
                </c:pt>
                <c:pt idx="463">
                  <c:v>0.96926577019792859</c:v>
                </c:pt>
                <c:pt idx="464">
                  <c:v>0.96909964221302747</c:v>
                </c:pt>
                <c:pt idx="465">
                  <c:v>0.96883224551976754</c:v>
                </c:pt>
                <c:pt idx="466">
                  <c:v>0.96853054018093765</c:v>
                </c:pt>
                <c:pt idx="467">
                  <c:v>0.96852625979401319</c:v>
                </c:pt>
                <c:pt idx="468">
                  <c:v>0.96804149953772023</c:v>
                </c:pt>
                <c:pt idx="469">
                  <c:v>0.96803331610365184</c:v>
                </c:pt>
                <c:pt idx="470">
                  <c:v>0.96772090689370938</c:v>
                </c:pt>
                <c:pt idx="471">
                  <c:v>0.96740633888548566</c:v>
                </c:pt>
                <c:pt idx="472">
                  <c:v>0.96729575877696827</c:v>
                </c:pt>
                <c:pt idx="473">
                  <c:v>0.96681986365271344</c:v>
                </c:pt>
                <c:pt idx="474">
                  <c:v>0.96663586132265822</c:v>
                </c:pt>
                <c:pt idx="475">
                  <c:v>0.96638054408428475</c:v>
                </c:pt>
                <c:pt idx="476">
                  <c:v>0.96602112892768466</c:v>
                </c:pt>
                <c:pt idx="477">
                  <c:v>0.96578782192391788</c:v>
                </c:pt>
                <c:pt idx="478">
                  <c:v>0.96545830087162843</c:v>
                </c:pt>
                <c:pt idx="479">
                  <c:v>0.96518650724820032</c:v>
                </c:pt>
                <c:pt idx="480">
                  <c:v>0.96490055795208318</c:v>
                </c:pt>
                <c:pt idx="481">
                  <c:v>0.9647867824784746</c:v>
                </c:pt>
                <c:pt idx="482">
                  <c:v>0.96429673473894983</c:v>
                </c:pt>
                <c:pt idx="483">
                  <c:v>0.96408137581537945</c:v>
                </c:pt>
                <c:pt idx="484">
                  <c:v>0.96386124731223821</c:v>
                </c:pt>
                <c:pt idx="485">
                  <c:v>0.96346058570092252</c:v>
                </c:pt>
                <c:pt idx="486">
                  <c:v>0.96317876512230716</c:v>
                </c:pt>
                <c:pt idx="487">
                  <c:v>0.96301969003776333</c:v>
                </c:pt>
                <c:pt idx="488">
                  <c:v>0.96265287272742361</c:v>
                </c:pt>
                <c:pt idx="489">
                  <c:v>0.96250632206065412</c:v>
                </c:pt>
                <c:pt idx="490">
                  <c:v>0.96226757985134526</c:v>
                </c:pt>
                <c:pt idx="491">
                  <c:v>0.96203135195003242</c:v>
                </c:pt>
                <c:pt idx="492">
                  <c:v>0.96162700500074394</c:v>
                </c:pt>
                <c:pt idx="493">
                  <c:v>0.96149038576657997</c:v>
                </c:pt>
                <c:pt idx="494">
                  <c:v>0.96109619438205474</c:v>
                </c:pt>
                <c:pt idx="495">
                  <c:v>0.9609428820879502</c:v>
                </c:pt>
                <c:pt idx="496">
                  <c:v>0.96062881972639014</c:v>
                </c:pt>
                <c:pt idx="497">
                  <c:v>0.96035009372852032</c:v>
                </c:pt>
                <c:pt idx="498">
                  <c:v>0.96024026856856326</c:v>
                </c:pt>
                <c:pt idx="499">
                  <c:v>0.95996491804645911</c:v>
                </c:pt>
                <c:pt idx="500">
                  <c:v>0.9597960656843405</c:v>
                </c:pt>
                <c:pt idx="501">
                  <c:v>0.95938550733403904</c:v>
                </c:pt>
                <c:pt idx="502">
                  <c:v>0.95921722624765537</c:v>
                </c:pt>
                <c:pt idx="503">
                  <c:v>0.9590114532962094</c:v>
                </c:pt>
                <c:pt idx="504">
                  <c:v>0.95876466596383159</c:v>
                </c:pt>
                <c:pt idx="505">
                  <c:v>0.95850208091693279</c:v>
                </c:pt>
                <c:pt idx="506">
                  <c:v>0.95828227395571586</c:v>
                </c:pt>
                <c:pt idx="507">
                  <c:v>0.958092172751699</c:v>
                </c:pt>
                <c:pt idx="508">
                  <c:v>0.95778292151627731</c:v>
                </c:pt>
                <c:pt idx="509">
                  <c:v>0.95761845658868761</c:v>
                </c:pt>
                <c:pt idx="510">
                  <c:v>0.9573247346699737</c:v>
                </c:pt>
                <c:pt idx="511">
                  <c:v>0.95714696095492358</c:v>
                </c:pt>
                <c:pt idx="512">
                  <c:v>0.95680935779101939</c:v>
                </c:pt>
                <c:pt idx="513">
                  <c:v>0.95656662302226636</c:v>
                </c:pt>
                <c:pt idx="514">
                  <c:v>0.95629007546805178</c:v>
                </c:pt>
                <c:pt idx="515">
                  <c:v>0.95602392758740395</c:v>
                </c:pt>
                <c:pt idx="516">
                  <c:v>0.95586556828386748</c:v>
                </c:pt>
                <c:pt idx="517">
                  <c:v>0.95555823222010505</c:v>
                </c:pt>
                <c:pt idx="518">
                  <c:v>0.95536757389979809</c:v>
                </c:pt>
                <c:pt idx="519">
                  <c:v>0.95498439935002766</c:v>
                </c:pt>
                <c:pt idx="520">
                  <c:v>0.95488201180691712</c:v>
                </c:pt>
                <c:pt idx="521">
                  <c:v>0.95460626398710702</c:v>
                </c:pt>
                <c:pt idx="522">
                  <c:v>0.95431203848652169</c:v>
                </c:pt>
                <c:pt idx="523">
                  <c:v>0.95404299178308338</c:v>
                </c:pt>
                <c:pt idx="524">
                  <c:v>0.95385896688349781</c:v>
                </c:pt>
                <c:pt idx="525">
                  <c:v>0.95357668483199276</c:v>
                </c:pt>
                <c:pt idx="526">
                  <c:v>0.95348315618556323</c:v>
                </c:pt>
              </c:numCache>
            </c:numRef>
          </c:yVal>
          <c:smooth val="0"/>
          <c:extLst>
            <c:ext xmlns:c16="http://schemas.microsoft.com/office/drawing/2014/chart" uri="{C3380CC4-5D6E-409C-BE32-E72D297353CC}">
              <c16:uniqueId val="{00000001-AD3C-4386-89F3-3ACEEE26EEA3}"/>
            </c:ext>
          </c:extLst>
        </c:ser>
        <c:ser>
          <c:idx val="2"/>
          <c:order val="2"/>
          <c:tx>
            <c:v>6 K</c:v>
          </c:tx>
          <c:spPr>
            <a:ln w="25400" cap="rnd">
              <a:noFill/>
              <a:round/>
            </a:ln>
            <a:effectLst/>
          </c:spPr>
          <c:marker>
            <c:symbol val="circle"/>
            <c:size val="5"/>
            <c:spPr>
              <a:solidFill>
                <a:schemeClr val="accent3"/>
              </a:solidFill>
              <a:ln w="9525">
                <a:solidFill>
                  <a:schemeClr val="accent3"/>
                </a:solidFill>
              </a:ln>
              <a:effectLst/>
            </c:spPr>
          </c:marker>
          <c:xVal>
            <c:numRef>
              <c:f>'6.00 K'!$J$14:$J$540</c:f>
              <c:numCache>
                <c:formatCode>General</c:formatCode>
                <c:ptCount val="527"/>
                <c:pt idx="0">
                  <c:v>0.76012333371227359</c:v>
                </c:pt>
                <c:pt idx="1">
                  <c:v>0.88528090676156934</c:v>
                </c:pt>
                <c:pt idx="2">
                  <c:v>1.0760694961820927</c:v>
                </c:pt>
                <c:pt idx="3">
                  <c:v>1.1856913808088532</c:v>
                </c:pt>
                <c:pt idx="4">
                  <c:v>1.311591824614688</c:v>
                </c:pt>
                <c:pt idx="5">
                  <c:v>1.4872000116267605</c:v>
                </c:pt>
                <c:pt idx="6">
                  <c:v>1.6971740457927567</c:v>
                </c:pt>
                <c:pt idx="7">
                  <c:v>1.9960987783279676</c:v>
                </c:pt>
                <c:pt idx="8">
                  <c:v>2.2239986068279678</c:v>
                </c:pt>
                <c:pt idx="9">
                  <c:v>2.3712485101911471</c:v>
                </c:pt>
                <c:pt idx="10">
                  <c:v>2.5337757121488935</c:v>
                </c:pt>
                <c:pt idx="11">
                  <c:v>2.7418764200603616</c:v>
                </c:pt>
                <c:pt idx="12">
                  <c:v>2.997230167809859</c:v>
                </c:pt>
                <c:pt idx="13">
                  <c:v>3.3531621561991947</c:v>
                </c:pt>
                <c:pt idx="14">
                  <c:v>3.5426184230674043</c:v>
                </c:pt>
                <c:pt idx="15">
                  <c:v>3.7274640464386315</c:v>
                </c:pt>
                <c:pt idx="16">
                  <c:v>3.9966739487273641</c:v>
                </c:pt>
                <c:pt idx="17">
                  <c:v>4.2604576646227361</c:v>
                </c:pt>
                <c:pt idx="18">
                  <c:v>4.6225264114315898</c:v>
                </c:pt>
                <c:pt idx="19">
                  <c:v>5.0323326790070411</c:v>
                </c:pt>
                <c:pt idx="20">
                  <c:v>5.1790012052565384</c:v>
                </c:pt>
                <c:pt idx="21">
                  <c:v>5.3563535236086519</c:v>
                </c:pt>
                <c:pt idx="22">
                  <c:v>5.6568608938420519</c:v>
                </c:pt>
                <c:pt idx="23">
                  <c:v>5.9234868978480879</c:v>
                </c:pt>
                <c:pt idx="24">
                  <c:v>6.2853941510150895</c:v>
                </c:pt>
                <c:pt idx="25">
                  <c:v>6.4996316173470818</c:v>
                </c:pt>
                <c:pt idx="26">
                  <c:v>6.7268854712766597</c:v>
                </c:pt>
                <c:pt idx="27">
                  <c:v>6.9641438563682092</c:v>
                </c:pt>
                <c:pt idx="28">
                  <c:v>7.2341289281408443</c:v>
                </c:pt>
                <c:pt idx="29">
                  <c:v>7.4881584280211255</c:v>
                </c:pt>
                <c:pt idx="30">
                  <c:v>7.8728039860714274</c:v>
                </c:pt>
                <c:pt idx="31">
                  <c:v>8.0997671514446665</c:v>
                </c:pt>
                <c:pt idx="32">
                  <c:v>8.2929458467756518</c:v>
                </c:pt>
                <c:pt idx="33">
                  <c:v>8.5420336411911464</c:v>
                </c:pt>
                <c:pt idx="34">
                  <c:v>8.8229679819356122</c:v>
                </c:pt>
                <c:pt idx="35">
                  <c:v>9.0729278420211266</c:v>
                </c:pt>
                <c:pt idx="36">
                  <c:v>9.3452384222484906</c:v>
                </c:pt>
                <c:pt idx="37">
                  <c:v>9.566613907585511</c:v>
                </c:pt>
                <c:pt idx="38">
                  <c:v>9.8288149857847085</c:v>
                </c:pt>
                <c:pt idx="39">
                  <c:v>10.084362525905432</c:v>
                </c:pt>
                <c:pt idx="40">
                  <c:v>10.371562819979879</c:v>
                </c:pt>
                <c:pt idx="41">
                  <c:v>10.63634779645875</c:v>
                </c:pt>
                <c:pt idx="42">
                  <c:v>10.902909203008049</c:v>
                </c:pt>
                <c:pt idx="43">
                  <c:v>11.153579635120721</c:v>
                </c:pt>
                <c:pt idx="44">
                  <c:v>11.42970146532193</c:v>
                </c:pt>
                <c:pt idx="45">
                  <c:v>11.688737268118711</c:v>
                </c:pt>
                <c:pt idx="46">
                  <c:v>11.976583536770624</c:v>
                </c:pt>
                <c:pt idx="47">
                  <c:v>12.224702369325954</c:v>
                </c:pt>
                <c:pt idx="48">
                  <c:v>12.49316940086519</c:v>
                </c:pt>
                <c:pt idx="49">
                  <c:v>12.756274843460764</c:v>
                </c:pt>
                <c:pt idx="50">
                  <c:v>13.045154671418508</c:v>
                </c:pt>
                <c:pt idx="51">
                  <c:v>13.268371184285712</c:v>
                </c:pt>
                <c:pt idx="52">
                  <c:v>13.56603626640845</c:v>
                </c:pt>
                <c:pt idx="53">
                  <c:v>13.819839675191146</c:v>
                </c:pt>
                <c:pt idx="54">
                  <c:v>14.116987977655935</c:v>
                </c:pt>
                <c:pt idx="55">
                  <c:v>14.383161799456738</c:v>
                </c:pt>
                <c:pt idx="56">
                  <c:v>14.654834479798792</c:v>
                </c:pt>
                <c:pt idx="57">
                  <c:v>14.899037091519112</c:v>
                </c:pt>
                <c:pt idx="58">
                  <c:v>15.188393325734406</c:v>
                </c:pt>
                <c:pt idx="59">
                  <c:v>15.458120007676055</c:v>
                </c:pt>
                <c:pt idx="60">
                  <c:v>15.742607208561369</c:v>
                </c:pt>
                <c:pt idx="61">
                  <c:v>15.982780553903417</c:v>
                </c:pt>
                <c:pt idx="62">
                  <c:v>16.292460763038228</c:v>
                </c:pt>
                <c:pt idx="63">
                  <c:v>16.526465051227362</c:v>
                </c:pt>
                <c:pt idx="64">
                  <c:v>16.809983290251509</c:v>
                </c:pt>
                <c:pt idx="65">
                  <c:v>17.076480099346075</c:v>
                </c:pt>
                <c:pt idx="66">
                  <c:v>17.357349842635813</c:v>
                </c:pt>
                <c:pt idx="67">
                  <c:v>17.595714459175046</c:v>
                </c:pt>
                <c:pt idx="68">
                  <c:v>17.856058360482894</c:v>
                </c:pt>
                <c:pt idx="69">
                  <c:v>18.130484507434605</c:v>
                </c:pt>
                <c:pt idx="70">
                  <c:v>18.430563919507041</c:v>
                </c:pt>
                <c:pt idx="71">
                  <c:v>18.682784690593561</c:v>
                </c:pt>
                <c:pt idx="72">
                  <c:v>18.948538628933601</c:v>
                </c:pt>
                <c:pt idx="73">
                  <c:v>19.198110904275651</c:v>
                </c:pt>
                <c:pt idx="74">
                  <c:v>19.522648528531185</c:v>
                </c:pt>
                <c:pt idx="75">
                  <c:v>19.76340325098591</c:v>
                </c:pt>
                <c:pt idx="76">
                  <c:v>20.056869498400403</c:v>
                </c:pt>
                <c:pt idx="77">
                  <c:v>20.30188765301811</c:v>
                </c:pt>
                <c:pt idx="78">
                  <c:v>20.596516654657943</c:v>
                </c:pt>
                <c:pt idx="79">
                  <c:v>20.846508813470827</c:v>
                </c:pt>
                <c:pt idx="80">
                  <c:v>21.127475452947685</c:v>
                </c:pt>
                <c:pt idx="81">
                  <c:v>21.391356065030184</c:v>
                </c:pt>
                <c:pt idx="82">
                  <c:v>21.660436772404427</c:v>
                </c:pt>
                <c:pt idx="83">
                  <c:v>21.937559863179072</c:v>
                </c:pt>
                <c:pt idx="84">
                  <c:v>22.221110400935615</c:v>
                </c:pt>
                <c:pt idx="85">
                  <c:v>22.48660594944668</c:v>
                </c:pt>
                <c:pt idx="86">
                  <c:v>22.780653573973847</c:v>
                </c:pt>
                <c:pt idx="87">
                  <c:v>22.998540796629776</c:v>
                </c:pt>
                <c:pt idx="88">
                  <c:v>23.300630804557347</c:v>
                </c:pt>
                <c:pt idx="89">
                  <c:v>23.547070103239438</c:v>
                </c:pt>
                <c:pt idx="90">
                  <c:v>23.830749835905433</c:v>
                </c:pt>
                <c:pt idx="91">
                  <c:v>24.075832587977867</c:v>
                </c:pt>
                <c:pt idx="92">
                  <c:v>24.365196896871225</c:v>
                </c:pt>
                <c:pt idx="93">
                  <c:v>24.610925623521126</c:v>
                </c:pt>
                <c:pt idx="94">
                  <c:v>24.889954339285715</c:v>
                </c:pt>
                <c:pt idx="95">
                  <c:v>25.165204103802818</c:v>
                </c:pt>
                <c:pt idx="96">
                  <c:v>25.45618334912475</c:v>
                </c:pt>
                <c:pt idx="97">
                  <c:v>25.717512361649899</c:v>
                </c:pt>
                <c:pt idx="98">
                  <c:v>25.999706352806843</c:v>
                </c:pt>
                <c:pt idx="99">
                  <c:v>26.250328336830986</c:v>
                </c:pt>
                <c:pt idx="100">
                  <c:v>26.562019141810865</c:v>
                </c:pt>
                <c:pt idx="101">
                  <c:v>26.781198313611672</c:v>
                </c:pt>
                <c:pt idx="102">
                  <c:v>27.083708205010062</c:v>
                </c:pt>
                <c:pt idx="103">
                  <c:v>27.32850026853119</c:v>
                </c:pt>
                <c:pt idx="104">
                  <c:v>27.642831494577464</c:v>
                </c:pt>
                <c:pt idx="105">
                  <c:v>27.887785051740444</c:v>
                </c:pt>
                <c:pt idx="106">
                  <c:v>28.18276933939638</c:v>
                </c:pt>
                <c:pt idx="107">
                  <c:v>28.430694379577467</c:v>
                </c:pt>
                <c:pt idx="108">
                  <c:v>28.718023868571429</c:v>
                </c:pt>
                <c:pt idx="109">
                  <c:v>28.981629941468814</c:v>
                </c:pt>
                <c:pt idx="110">
                  <c:v>29.302081776559358</c:v>
                </c:pt>
                <c:pt idx="111">
                  <c:v>29.543038366076459</c:v>
                </c:pt>
                <c:pt idx="112">
                  <c:v>29.846371875050302</c:v>
                </c:pt>
                <c:pt idx="113">
                  <c:v>29.955057096549297</c:v>
                </c:pt>
                <c:pt idx="114">
                  <c:v>30.294613629577466</c:v>
                </c:pt>
                <c:pt idx="115">
                  <c:v>30.642503234557346</c:v>
                </c:pt>
                <c:pt idx="116">
                  <c:v>30.945691399265591</c:v>
                </c:pt>
                <c:pt idx="117">
                  <c:v>31.1994302105835</c:v>
                </c:pt>
                <c:pt idx="118">
                  <c:v>31.281888864517104</c:v>
                </c:pt>
                <c:pt idx="119">
                  <c:v>31.527262305150906</c:v>
                </c:pt>
                <c:pt idx="120">
                  <c:v>31.932159165995976</c:v>
                </c:pt>
                <c:pt idx="121">
                  <c:v>32.285022775171022</c:v>
                </c:pt>
                <c:pt idx="122">
                  <c:v>32.575937423028165</c:v>
                </c:pt>
                <c:pt idx="123">
                  <c:v>32.677032443329978</c:v>
                </c:pt>
                <c:pt idx="124">
                  <c:v>32.830580598752519</c:v>
                </c:pt>
                <c:pt idx="125">
                  <c:v>33.154633742082495</c:v>
                </c:pt>
                <c:pt idx="126">
                  <c:v>33.547289384808849</c:v>
                </c:pt>
                <c:pt idx="127">
                  <c:v>33.935875387736417</c:v>
                </c:pt>
                <c:pt idx="128">
                  <c:v>34.017397378551308</c:v>
                </c:pt>
                <c:pt idx="129">
                  <c:v>34.221493044124749</c:v>
                </c:pt>
                <c:pt idx="130">
                  <c:v>34.481562406237423</c:v>
                </c:pt>
                <c:pt idx="131">
                  <c:v>34.781875984094569</c:v>
                </c:pt>
                <c:pt idx="132">
                  <c:v>35.2233350056338</c:v>
                </c:pt>
                <c:pt idx="133">
                  <c:v>35.402237662957745</c:v>
                </c:pt>
                <c:pt idx="134">
                  <c:v>35.568931400895373</c:v>
                </c:pt>
                <c:pt idx="135">
                  <c:v>35.85648698098592</c:v>
                </c:pt>
                <c:pt idx="136">
                  <c:v>36.138939361971829</c:v>
                </c:pt>
                <c:pt idx="137">
                  <c:v>36.441481552102609</c:v>
                </c:pt>
                <c:pt idx="138">
                  <c:v>36.682494664386319</c:v>
                </c:pt>
                <c:pt idx="139">
                  <c:v>36.988977299396375</c:v>
                </c:pt>
                <c:pt idx="140">
                  <c:v>37.249733009486917</c:v>
                </c:pt>
                <c:pt idx="141">
                  <c:v>37.548044066187124</c:v>
                </c:pt>
                <c:pt idx="142">
                  <c:v>37.754311821247484</c:v>
                </c:pt>
                <c:pt idx="143">
                  <c:v>38.070782838058349</c:v>
                </c:pt>
                <c:pt idx="144">
                  <c:v>38.315574901579474</c:v>
                </c:pt>
                <c:pt idx="145">
                  <c:v>38.623930862847082</c:v>
                </c:pt>
                <c:pt idx="146">
                  <c:v>38.871177629738426</c:v>
                </c:pt>
                <c:pt idx="147">
                  <c:v>39.191322626911465</c:v>
                </c:pt>
                <c:pt idx="148">
                  <c:v>39.413021099537225</c:v>
                </c:pt>
                <c:pt idx="149">
                  <c:v>39.718308681589534</c:v>
                </c:pt>
                <c:pt idx="150">
                  <c:v>39.948792408370224</c:v>
                </c:pt>
                <c:pt idx="151">
                  <c:v>40.267911920915488</c:v>
                </c:pt>
                <c:pt idx="152">
                  <c:v>40.534223012323942</c:v>
                </c:pt>
                <c:pt idx="153">
                  <c:v>40.823409678209252</c:v>
                </c:pt>
                <c:pt idx="154">
                  <c:v>41.071326643712275</c:v>
                </c:pt>
                <c:pt idx="155">
                  <c:v>41.341989988782693</c:v>
                </c:pt>
                <c:pt idx="156">
                  <c:v>41.610392422857132</c:v>
                </c:pt>
                <c:pt idx="157">
                  <c:v>41.919426657424538</c:v>
                </c:pt>
                <c:pt idx="158">
                  <c:v>42.162054706136814</c:v>
                </c:pt>
                <c:pt idx="159">
                  <c:v>42.455908538289734</c:v>
                </c:pt>
                <c:pt idx="160">
                  <c:v>42.718368006317895</c:v>
                </c:pt>
                <c:pt idx="161">
                  <c:v>43.005988183863174</c:v>
                </c:pt>
                <c:pt idx="162">
                  <c:v>43.232466868309849</c:v>
                </c:pt>
                <c:pt idx="163">
                  <c:v>43.534815266066396</c:v>
                </c:pt>
                <c:pt idx="164">
                  <c:v>43.793366587947681</c:v>
                </c:pt>
                <c:pt idx="165">
                  <c:v>44.089642824738426</c:v>
                </c:pt>
                <c:pt idx="166">
                  <c:v>44.354201710120712</c:v>
                </c:pt>
                <c:pt idx="167">
                  <c:v>44.656905393893361</c:v>
                </c:pt>
                <c:pt idx="168">
                  <c:v>44.937193760070421</c:v>
                </c:pt>
                <c:pt idx="169">
                  <c:v>45.205499297957743</c:v>
                </c:pt>
                <c:pt idx="170">
                  <c:v>45.479231022243461</c:v>
                </c:pt>
                <c:pt idx="171">
                  <c:v>45.76103742865191</c:v>
                </c:pt>
                <c:pt idx="172">
                  <c:v>45.983317278390338</c:v>
                </c:pt>
                <c:pt idx="173">
                  <c:v>46.306401459869207</c:v>
                </c:pt>
                <c:pt idx="174">
                  <c:v>46.542246775583493</c:v>
                </c:pt>
                <c:pt idx="175">
                  <c:v>46.872210586237415</c:v>
                </c:pt>
                <c:pt idx="176">
                  <c:v>47.107022342635815</c:v>
                </c:pt>
                <c:pt idx="177">
                  <c:v>47.407109829406437</c:v>
                </c:pt>
                <c:pt idx="178">
                  <c:v>47.661397719114682</c:v>
                </c:pt>
                <c:pt idx="179">
                  <c:v>47.745568205653917</c:v>
                </c:pt>
                <c:pt idx="180">
                  <c:v>48.10159709023138</c:v>
                </c:pt>
                <c:pt idx="181">
                  <c:v>48.446281046408444</c:v>
                </c:pt>
                <c:pt idx="182">
                  <c:v>48.774516875080479</c:v>
                </c:pt>
                <c:pt idx="183">
                  <c:v>49.069638432334003</c:v>
                </c:pt>
                <c:pt idx="184">
                  <c:v>49.157240658792752</c:v>
                </c:pt>
                <c:pt idx="185">
                  <c:v>49.348610625321925</c:v>
                </c:pt>
                <c:pt idx="186">
                  <c:v>49.751601861177058</c:v>
                </c:pt>
                <c:pt idx="187">
                  <c:v>50.18111035315895</c:v>
                </c:pt>
                <c:pt idx="188">
                  <c:v>50.42360920695171</c:v>
                </c:pt>
                <c:pt idx="189">
                  <c:v>50.51562828452716</c:v>
                </c:pt>
                <c:pt idx="190">
                  <c:v>50.780122572454722</c:v>
                </c:pt>
                <c:pt idx="191">
                  <c:v>51.022395335150897</c:v>
                </c:pt>
                <c:pt idx="192">
                  <c:v>51.421995204507041</c:v>
                </c:pt>
                <c:pt idx="193">
                  <c:v>51.839488569476856</c:v>
                </c:pt>
                <c:pt idx="194">
                  <c:v>51.943151338682092</c:v>
                </c:pt>
                <c:pt idx="195">
                  <c:v>52.107204655563372</c:v>
                </c:pt>
                <c:pt idx="196">
                  <c:v>52.414979239718299</c:v>
                </c:pt>
                <c:pt idx="197">
                  <c:v>52.684835116579471</c:v>
                </c:pt>
                <c:pt idx="198">
                  <c:v>53.11208269755533</c:v>
                </c:pt>
                <c:pt idx="199">
                  <c:v>53.286818818903413</c:v>
                </c:pt>
                <c:pt idx="200">
                  <c:v>53.538006030663979</c:v>
                </c:pt>
                <c:pt idx="201">
                  <c:v>53.778308570925546</c:v>
                </c:pt>
                <c:pt idx="202">
                  <c:v>54.052976958329971</c:v>
                </c:pt>
                <c:pt idx="203">
                  <c:v>54.338303926156932</c:v>
                </c:pt>
                <c:pt idx="204">
                  <c:v>54.601958447142849</c:v>
                </c:pt>
                <c:pt idx="205">
                  <c:v>54.853920828390336</c:v>
                </c:pt>
                <c:pt idx="206">
                  <c:v>55.170286874336007</c:v>
                </c:pt>
                <c:pt idx="207">
                  <c:v>55.397605325724342</c:v>
                </c:pt>
                <c:pt idx="208">
                  <c:v>55.700954984064374</c:v>
                </c:pt>
                <c:pt idx="209">
                  <c:v>55.958957227555331</c:v>
                </c:pt>
                <c:pt idx="210">
                  <c:v>56.240537542867195</c:v>
                </c:pt>
                <c:pt idx="211">
                  <c:v>56.491498663541243</c:v>
                </c:pt>
                <c:pt idx="212">
                  <c:v>56.812967908591538</c:v>
                </c:pt>
                <c:pt idx="213">
                  <c:v>57.057307789909451</c:v>
                </c:pt>
                <c:pt idx="214">
                  <c:v>57.37515957736418</c:v>
                </c:pt>
                <c:pt idx="215">
                  <c:v>57.600604702494962</c:v>
                </c:pt>
                <c:pt idx="216">
                  <c:v>57.916712358601607</c:v>
                </c:pt>
                <c:pt idx="217">
                  <c:v>58.183855142263575</c:v>
                </c:pt>
                <c:pt idx="218">
                  <c:v>58.483361251921522</c:v>
                </c:pt>
                <c:pt idx="219">
                  <c:v>58.754605974104628</c:v>
                </c:pt>
                <c:pt idx="220">
                  <c:v>59.046812571106635</c:v>
                </c:pt>
                <c:pt idx="221">
                  <c:v>59.310144104798788</c:v>
                </c:pt>
                <c:pt idx="222">
                  <c:v>59.781689391961763</c:v>
                </c:pt>
                <c:pt idx="223">
                  <c:v>60.31316496989939</c:v>
                </c:pt>
                <c:pt idx="224">
                  <c:v>60.875397012082487</c:v>
                </c:pt>
                <c:pt idx="225">
                  <c:v>61.406937187484907</c:v>
                </c:pt>
                <c:pt idx="226">
                  <c:v>61.928916939245468</c:v>
                </c:pt>
                <c:pt idx="227">
                  <c:v>62.510713936237416</c:v>
                </c:pt>
                <c:pt idx="228">
                  <c:v>63.097606057655938</c:v>
                </c:pt>
                <c:pt idx="229">
                  <c:v>63.627353653621725</c:v>
                </c:pt>
                <c:pt idx="230">
                  <c:v>64.03462447100604</c:v>
                </c:pt>
                <c:pt idx="231">
                  <c:v>64.484125875935604</c:v>
                </c:pt>
                <c:pt idx="232">
                  <c:v>65.27134278637827</c:v>
                </c:pt>
                <c:pt idx="233">
                  <c:v>65.732665525955724</c:v>
                </c:pt>
                <c:pt idx="234">
                  <c:v>66.189757132092552</c:v>
                </c:pt>
                <c:pt idx="235">
                  <c:v>66.851364287283687</c:v>
                </c:pt>
                <c:pt idx="236">
                  <c:v>67.310910596790748</c:v>
                </c:pt>
                <c:pt idx="237">
                  <c:v>67.852818664054325</c:v>
                </c:pt>
                <c:pt idx="238">
                  <c:v>68.521822228068402</c:v>
                </c:pt>
                <c:pt idx="239">
                  <c:v>68.99415883407444</c:v>
                </c:pt>
                <c:pt idx="240">
                  <c:v>69.524826943802807</c:v>
                </c:pt>
                <c:pt idx="241">
                  <c:v>70.11689493646881</c:v>
                </c:pt>
                <c:pt idx="242">
                  <c:v>70.60696354443661</c:v>
                </c:pt>
                <c:pt idx="243">
                  <c:v>71.115046768249499</c:v>
                </c:pt>
                <c:pt idx="244">
                  <c:v>71.690900799185101</c:v>
                </c:pt>
                <c:pt idx="245">
                  <c:v>72.215270656851104</c:v>
                </c:pt>
                <c:pt idx="246">
                  <c:v>72.799457759758539</c:v>
                </c:pt>
                <c:pt idx="247">
                  <c:v>73.358031970935613</c:v>
                </c:pt>
                <c:pt idx="248">
                  <c:v>73.880431606166994</c:v>
                </c:pt>
                <c:pt idx="249">
                  <c:v>74.401878428893355</c:v>
                </c:pt>
                <c:pt idx="250">
                  <c:v>74.968632293078457</c:v>
                </c:pt>
                <c:pt idx="251">
                  <c:v>75.584698241036207</c:v>
                </c:pt>
                <c:pt idx="252">
                  <c:v>76.052900609788722</c:v>
                </c:pt>
                <c:pt idx="253">
                  <c:v>76.63427772330985</c:v>
                </c:pt>
                <c:pt idx="254">
                  <c:v>77.217560461820923</c:v>
                </c:pt>
                <c:pt idx="255">
                  <c:v>77.748357766458753</c:v>
                </c:pt>
                <c:pt idx="256">
                  <c:v>78.319560780492949</c:v>
                </c:pt>
                <c:pt idx="257">
                  <c:v>78.855235193148886</c:v>
                </c:pt>
                <c:pt idx="258">
                  <c:v>79.40973976452716</c:v>
                </c:pt>
                <c:pt idx="259">
                  <c:v>79.962177217293743</c:v>
                </c:pt>
                <c:pt idx="260">
                  <c:v>80.490422922384298</c:v>
                </c:pt>
                <c:pt idx="261">
                  <c:v>81.06023709108652</c:v>
                </c:pt>
                <c:pt idx="262">
                  <c:v>81.649204405814885</c:v>
                </c:pt>
                <c:pt idx="263">
                  <c:v>81.97396812116699</c:v>
                </c:pt>
                <c:pt idx="264">
                  <c:v>82.411930805342053</c:v>
                </c:pt>
                <c:pt idx="265">
                  <c:v>83.287904621770622</c:v>
                </c:pt>
                <c:pt idx="266">
                  <c:v>83.619838654869199</c:v>
                </c:pt>
                <c:pt idx="267">
                  <c:v>84.119306192837016</c:v>
                </c:pt>
                <c:pt idx="268">
                  <c:v>84.929552096710253</c:v>
                </c:pt>
                <c:pt idx="269">
                  <c:v>85.275374583068398</c:v>
                </c:pt>
                <c:pt idx="270">
                  <c:v>85.763917076116684</c:v>
                </c:pt>
                <c:pt idx="271">
                  <c:v>86.378497282565391</c:v>
                </c:pt>
                <c:pt idx="272">
                  <c:v>86.838818761559338</c:v>
                </c:pt>
                <c:pt idx="273">
                  <c:v>87.42817366102615</c:v>
                </c:pt>
                <c:pt idx="274">
                  <c:v>88.058774036830968</c:v>
                </c:pt>
                <c:pt idx="275">
                  <c:v>88.47985256065391</c:v>
                </c:pt>
                <c:pt idx="276">
                  <c:v>88.972246677082481</c:v>
                </c:pt>
                <c:pt idx="277">
                  <c:v>89.502398007152919</c:v>
                </c:pt>
                <c:pt idx="278">
                  <c:v>90.085357758370208</c:v>
                </c:pt>
                <c:pt idx="279">
                  <c:v>90.63886106917505</c:v>
                </c:pt>
                <c:pt idx="280">
                  <c:v>91.184741880040235</c:v>
                </c:pt>
                <c:pt idx="281">
                  <c:v>91.732948199366191</c:v>
                </c:pt>
                <c:pt idx="282">
                  <c:v>92.294364698651904</c:v>
                </c:pt>
                <c:pt idx="283">
                  <c:v>92.818573062676052</c:v>
                </c:pt>
                <c:pt idx="284">
                  <c:v>93.370881320523139</c:v>
                </c:pt>
                <c:pt idx="285">
                  <c:v>93.945976331338017</c:v>
                </c:pt>
                <c:pt idx="286">
                  <c:v>94.493568974818899</c:v>
                </c:pt>
                <c:pt idx="287">
                  <c:v>95.083836313370213</c:v>
                </c:pt>
                <c:pt idx="288">
                  <c:v>95.58785797206238</c:v>
                </c:pt>
                <c:pt idx="289">
                  <c:v>96.154797553933591</c:v>
                </c:pt>
                <c:pt idx="290">
                  <c:v>96.697133579346058</c:v>
                </c:pt>
                <c:pt idx="291">
                  <c:v>97.264299252313876</c:v>
                </c:pt>
                <c:pt idx="292">
                  <c:v>97.819821233641846</c:v>
                </c:pt>
                <c:pt idx="293">
                  <c:v>98.358047245845071</c:v>
                </c:pt>
                <c:pt idx="294">
                  <c:v>98.894755217816893</c:v>
                </c:pt>
                <c:pt idx="295">
                  <c:v>99.489277913843054</c:v>
                </c:pt>
                <c:pt idx="296">
                  <c:v>99.854221247494962</c:v>
                </c:pt>
                <c:pt idx="297">
                  <c:v>100.30407793843058</c:v>
                </c:pt>
                <c:pt idx="298">
                  <c:v>101.11561579144869</c:v>
                </c:pt>
                <c:pt idx="299">
                  <c:v>101.5008750253521</c:v>
                </c:pt>
                <c:pt idx="300">
                  <c:v>102.04682043370221</c:v>
                </c:pt>
                <c:pt idx="301">
                  <c:v>102.77683629587524</c:v>
                </c:pt>
                <c:pt idx="302">
                  <c:v>103.15534509547282</c:v>
                </c:pt>
                <c:pt idx="303">
                  <c:v>103.59389723148891</c:v>
                </c:pt>
                <c:pt idx="304">
                  <c:v>104.27372086951709</c:v>
                </c:pt>
                <c:pt idx="305">
                  <c:v>104.67755187233399</c:v>
                </c:pt>
                <c:pt idx="306">
                  <c:v>105.24002615503017</c:v>
                </c:pt>
                <c:pt idx="307">
                  <c:v>105.91894542867202</c:v>
                </c:pt>
                <c:pt idx="308">
                  <c:v>106.40329716167003</c:v>
                </c:pt>
                <c:pt idx="309">
                  <c:v>106.92915276086519</c:v>
                </c:pt>
                <c:pt idx="310">
                  <c:v>107.46227557394366</c:v>
                </c:pt>
                <c:pt idx="311">
                  <c:v>108.03283261348088</c:v>
                </c:pt>
                <c:pt idx="312">
                  <c:v>108.51958252706237</c:v>
                </c:pt>
                <c:pt idx="313">
                  <c:v>109.10175095945672</c:v>
                </c:pt>
                <c:pt idx="314">
                  <c:v>109.6566754142857</c:v>
                </c:pt>
                <c:pt idx="315">
                  <c:v>110.23543633078471</c:v>
                </c:pt>
                <c:pt idx="316">
                  <c:v>110.76032296810864</c:v>
                </c:pt>
                <c:pt idx="317">
                  <c:v>111.33016943551307</c:v>
                </c:pt>
                <c:pt idx="318">
                  <c:v>111.88609515100603</c:v>
                </c:pt>
                <c:pt idx="319">
                  <c:v>112.44470166086519</c:v>
                </c:pt>
                <c:pt idx="320">
                  <c:v>113.02401165583501</c:v>
                </c:pt>
                <c:pt idx="321">
                  <c:v>113.50280800754526</c:v>
                </c:pt>
                <c:pt idx="322">
                  <c:v>114.03512335241447</c:v>
                </c:pt>
                <c:pt idx="323">
                  <c:v>114.58694712927564</c:v>
                </c:pt>
                <c:pt idx="324">
                  <c:v>115.11390088521127</c:v>
                </c:pt>
                <c:pt idx="325">
                  <c:v>115.72622018068409</c:v>
                </c:pt>
                <c:pt idx="326">
                  <c:v>116.27366747987928</c:v>
                </c:pt>
                <c:pt idx="327">
                  <c:v>116.7577688977867</c:v>
                </c:pt>
                <c:pt idx="328">
                  <c:v>117.35768548148891</c:v>
                </c:pt>
                <c:pt idx="329">
                  <c:v>117.86774700241448</c:v>
                </c:pt>
                <c:pt idx="330">
                  <c:v>118.40936438108652</c:v>
                </c:pt>
                <c:pt idx="331">
                  <c:v>118.99371297766598</c:v>
                </c:pt>
                <c:pt idx="332">
                  <c:v>119.37341683028168</c:v>
                </c:pt>
                <c:pt idx="333">
                  <c:v>119.8980370030181</c:v>
                </c:pt>
                <c:pt idx="334">
                  <c:v>120.67149465513077</c:v>
                </c:pt>
                <c:pt idx="335">
                  <c:v>121.03246524517101</c:v>
                </c:pt>
                <c:pt idx="336">
                  <c:v>121.4911394890342</c:v>
                </c:pt>
                <c:pt idx="337">
                  <c:v>122.11615218480884</c:v>
                </c:pt>
                <c:pt idx="338">
                  <c:v>122.54388424668007</c:v>
                </c:pt>
                <c:pt idx="339">
                  <c:v>123.09964846851106</c:v>
                </c:pt>
                <c:pt idx="340">
                  <c:v>123.75050014708249</c:v>
                </c:pt>
                <c:pt idx="341">
                  <c:v>124.18427207122735</c:v>
                </c:pt>
                <c:pt idx="342">
                  <c:v>124.72989449225351</c:v>
                </c:pt>
                <c:pt idx="343">
                  <c:v>125.28394688148892</c:v>
                </c:pt>
                <c:pt idx="344">
                  <c:v>125.84494349728371</c:v>
                </c:pt>
                <c:pt idx="345">
                  <c:v>126.40338851348088</c:v>
                </c:pt>
                <c:pt idx="346">
                  <c:v>126.9558905637827</c:v>
                </c:pt>
                <c:pt idx="347">
                  <c:v>127.50150491006035</c:v>
                </c:pt>
                <c:pt idx="348">
                  <c:v>128.06768547183097</c:v>
                </c:pt>
                <c:pt idx="349">
                  <c:v>128.57424258068409</c:v>
                </c:pt>
                <c:pt idx="350">
                  <c:v>129.13814608209256</c:v>
                </c:pt>
                <c:pt idx="351">
                  <c:v>129.66522903299798</c:v>
                </c:pt>
                <c:pt idx="352">
                  <c:v>130.21740809587527</c:v>
                </c:pt>
                <c:pt idx="353">
                  <c:v>130.77306734688128</c:v>
                </c:pt>
                <c:pt idx="354">
                  <c:v>131.30015837233401</c:v>
                </c:pt>
                <c:pt idx="355">
                  <c:v>131.83918377806842</c:v>
                </c:pt>
                <c:pt idx="356">
                  <c:v>132.4065109447686</c:v>
                </c:pt>
                <c:pt idx="357">
                  <c:v>132.92761863078471</c:v>
                </c:pt>
                <c:pt idx="358">
                  <c:v>133.49052087162977</c:v>
                </c:pt>
                <c:pt idx="359">
                  <c:v>134.03682156599598</c:v>
                </c:pt>
                <c:pt idx="360">
                  <c:v>134.57824515231385</c:v>
                </c:pt>
                <c:pt idx="361">
                  <c:v>135.16488695855131</c:v>
                </c:pt>
                <c:pt idx="362">
                  <c:v>135.70178872293761</c:v>
                </c:pt>
                <c:pt idx="363">
                  <c:v>136.2608797136821</c:v>
                </c:pt>
                <c:pt idx="364">
                  <c:v>136.80388593772636</c:v>
                </c:pt>
                <c:pt idx="365">
                  <c:v>137.21879540442654</c:v>
                </c:pt>
                <c:pt idx="366">
                  <c:v>137.62168974406438</c:v>
                </c:pt>
                <c:pt idx="367">
                  <c:v>138.45502923883299</c:v>
                </c:pt>
                <c:pt idx="368">
                  <c:v>138.86859830835007</c:v>
                </c:pt>
                <c:pt idx="369">
                  <c:v>139.30614110905432</c:v>
                </c:pt>
                <c:pt idx="370">
                  <c:v>139.9671830364185</c:v>
                </c:pt>
                <c:pt idx="371">
                  <c:v>140.40870665543258</c:v>
                </c:pt>
                <c:pt idx="372">
                  <c:v>140.97952208470824</c:v>
                </c:pt>
                <c:pt idx="373">
                  <c:v>141.62265436720321</c:v>
                </c:pt>
                <c:pt idx="374">
                  <c:v>142.04605839949696</c:v>
                </c:pt>
                <c:pt idx="375">
                  <c:v>142.5736985034205</c:v>
                </c:pt>
                <c:pt idx="376">
                  <c:v>143.16176952847081</c:v>
                </c:pt>
                <c:pt idx="377">
                  <c:v>143.67720071297785</c:v>
                </c:pt>
                <c:pt idx="378">
                  <c:v>144.21368259386315</c:v>
                </c:pt>
                <c:pt idx="379">
                  <c:v>144.76114604245473</c:v>
                </c:pt>
                <c:pt idx="380">
                  <c:v>145.28687244668006</c:v>
                </c:pt>
                <c:pt idx="381">
                  <c:v>145.84499447565392</c:v>
                </c:pt>
                <c:pt idx="382">
                  <c:v>146.42133298752512</c:v>
                </c:pt>
                <c:pt idx="383">
                  <c:v>146.98097305674042</c:v>
                </c:pt>
                <c:pt idx="384">
                  <c:v>147.50424475764586</c:v>
                </c:pt>
                <c:pt idx="385">
                  <c:v>148.07063526116698</c:v>
                </c:pt>
                <c:pt idx="386">
                  <c:v>148.5894174387324</c:v>
                </c:pt>
                <c:pt idx="387">
                  <c:v>149.13155159708248</c:v>
                </c:pt>
                <c:pt idx="388">
                  <c:v>149.7834691337022</c:v>
                </c:pt>
                <c:pt idx="389">
                  <c:v>150.31414531820926</c:v>
                </c:pt>
                <c:pt idx="390">
                  <c:v>150.88152093289736</c:v>
                </c:pt>
                <c:pt idx="391">
                  <c:v>151.43644538772637</c:v>
                </c:pt>
                <c:pt idx="392">
                  <c:v>151.9809373532193</c:v>
                </c:pt>
                <c:pt idx="393">
                  <c:v>152.49803999698187</c:v>
                </c:pt>
                <c:pt idx="394">
                  <c:v>153.07072875251507</c:v>
                </c:pt>
                <c:pt idx="395">
                  <c:v>153.65056360181086</c:v>
                </c:pt>
                <c:pt idx="396">
                  <c:v>154.14321610804825</c:v>
                </c:pt>
                <c:pt idx="397">
                  <c:v>154.73252255945675</c:v>
                </c:pt>
                <c:pt idx="398">
                  <c:v>155.07605183601609</c:v>
                </c:pt>
                <c:pt idx="399">
                  <c:v>155.55665691659959</c:v>
                </c:pt>
                <c:pt idx="400">
                  <c:v>156.3598616975855</c:v>
                </c:pt>
                <c:pt idx="401">
                  <c:v>156.72832559265592</c:v>
                </c:pt>
                <c:pt idx="402">
                  <c:v>157.25214637193159</c:v>
                </c:pt>
                <c:pt idx="403">
                  <c:v>157.83694715070419</c:v>
                </c:pt>
                <c:pt idx="404">
                  <c:v>158.26177232706237</c:v>
                </c:pt>
                <c:pt idx="405">
                  <c:v>158.81282093450702</c:v>
                </c:pt>
                <c:pt idx="406">
                  <c:v>159.49907201951709</c:v>
                </c:pt>
                <c:pt idx="407">
                  <c:v>159.89269662414486</c:v>
                </c:pt>
                <c:pt idx="408">
                  <c:v>160.42094232917503</c:v>
                </c:pt>
                <c:pt idx="409">
                  <c:v>160.97941964416501</c:v>
                </c:pt>
                <c:pt idx="410">
                  <c:v>161.54802261056338</c:v>
                </c:pt>
                <c:pt idx="411">
                  <c:v>162.0187442801811</c:v>
                </c:pt>
                <c:pt idx="412">
                  <c:v>162.62903683038229</c:v>
                </c:pt>
                <c:pt idx="413">
                  <c:v>163.14329718601607</c:v>
                </c:pt>
                <c:pt idx="414">
                  <c:v>163.75254810231388</c:v>
                </c:pt>
                <c:pt idx="415">
                  <c:v>164.28005093661974</c:v>
                </c:pt>
                <c:pt idx="416">
                  <c:v>164.78747203651915</c:v>
                </c:pt>
                <c:pt idx="417">
                  <c:v>165.36377017494971</c:v>
                </c:pt>
                <c:pt idx="418">
                  <c:v>165.90447511458754</c:v>
                </c:pt>
                <c:pt idx="419">
                  <c:v>166.42674555482901</c:v>
                </c:pt>
                <c:pt idx="420">
                  <c:v>167.02498260472836</c:v>
                </c:pt>
                <c:pt idx="421">
                  <c:v>167.53717584164991</c:v>
                </c:pt>
                <c:pt idx="422">
                  <c:v>168.09116363340041</c:v>
                </c:pt>
                <c:pt idx="423">
                  <c:v>168.63326549305836</c:v>
                </c:pt>
                <c:pt idx="424">
                  <c:v>169.17443068953725</c:v>
                </c:pt>
                <c:pt idx="425">
                  <c:v>169.75777802555331</c:v>
                </c:pt>
                <c:pt idx="426">
                  <c:v>170.27397630482898</c:v>
                </c:pt>
                <c:pt idx="427">
                  <c:v>170.80454751841046</c:v>
                </c:pt>
                <c:pt idx="428">
                  <c:v>171.3587291025151</c:v>
                </c:pt>
                <c:pt idx="429">
                  <c:v>171.8971166083501</c:v>
                </c:pt>
                <c:pt idx="430">
                  <c:v>172.51495898641852</c:v>
                </c:pt>
                <c:pt idx="431">
                  <c:v>172.88607137716298</c:v>
                </c:pt>
                <c:pt idx="432">
                  <c:v>173.27694251519117</c:v>
                </c:pt>
                <c:pt idx="433">
                  <c:v>174.12052070684106</c:v>
                </c:pt>
                <c:pt idx="434">
                  <c:v>174.51379002545269</c:v>
                </c:pt>
                <c:pt idx="435">
                  <c:v>174.98974408903419</c:v>
                </c:pt>
                <c:pt idx="436">
                  <c:v>175.58006795040239</c:v>
                </c:pt>
                <c:pt idx="437">
                  <c:v>176.06057613470827</c:v>
                </c:pt>
                <c:pt idx="438">
                  <c:v>176.66377911398394</c:v>
                </c:pt>
                <c:pt idx="439">
                  <c:v>177.25055011519115</c:v>
                </c:pt>
                <c:pt idx="440">
                  <c:v>177.67782999486923</c:v>
                </c:pt>
                <c:pt idx="441">
                  <c:v>178.2155392274648</c:v>
                </c:pt>
                <c:pt idx="442">
                  <c:v>178.73590404275654</c:v>
                </c:pt>
                <c:pt idx="443">
                  <c:v>179.33801694004023</c:v>
                </c:pt>
                <c:pt idx="444">
                  <c:v>179.83173530432595</c:v>
                </c:pt>
                <c:pt idx="445">
                  <c:v>180.37742232283702</c:v>
                </c:pt>
                <c:pt idx="446">
                  <c:v>180.92646840905434</c:v>
                </c:pt>
                <c:pt idx="447">
                  <c:v>181.47645115845071</c:v>
                </c:pt>
                <c:pt idx="448">
                  <c:v>182.02788735060363</c:v>
                </c:pt>
                <c:pt idx="449">
                  <c:v>182.58833488812877</c:v>
                </c:pt>
                <c:pt idx="450">
                  <c:v>183.13615362263582</c:v>
                </c:pt>
                <c:pt idx="451">
                  <c:v>183.68964885875252</c:v>
                </c:pt>
                <c:pt idx="452">
                  <c:v>184.18785674637829</c:v>
                </c:pt>
                <c:pt idx="453">
                  <c:v>184.73625685804828</c:v>
                </c:pt>
                <c:pt idx="454">
                  <c:v>185.2905999358149</c:v>
                </c:pt>
                <c:pt idx="455">
                  <c:v>185.85908985663986</c:v>
                </c:pt>
                <c:pt idx="456">
                  <c:v>186.38733556167</c:v>
                </c:pt>
                <c:pt idx="457">
                  <c:v>186.90153131991951</c:v>
                </c:pt>
                <c:pt idx="458">
                  <c:v>187.51684632243462</c:v>
                </c:pt>
                <c:pt idx="459">
                  <c:v>187.99211403802815</c:v>
                </c:pt>
                <c:pt idx="460">
                  <c:v>188.58338263712272</c:v>
                </c:pt>
                <c:pt idx="461">
                  <c:v>189.1290696556338</c:v>
                </c:pt>
                <c:pt idx="462">
                  <c:v>189.67808344315898</c:v>
                </c:pt>
                <c:pt idx="463">
                  <c:v>190.21469451901407</c:v>
                </c:pt>
                <c:pt idx="464">
                  <c:v>190.52766919839036</c:v>
                </c:pt>
                <c:pt idx="465">
                  <c:v>190.99680823028169</c:v>
                </c:pt>
                <c:pt idx="466">
                  <c:v>191.89122462072433</c:v>
                </c:pt>
                <c:pt idx="467">
                  <c:v>192.20855962847082</c:v>
                </c:pt>
                <c:pt idx="468">
                  <c:v>192.65492805674046</c:v>
                </c:pt>
                <c:pt idx="469">
                  <c:v>193.28985646217302</c:v>
                </c:pt>
                <c:pt idx="470">
                  <c:v>193.72301471046276</c:v>
                </c:pt>
                <c:pt idx="471">
                  <c:v>194.26040095573438</c:v>
                </c:pt>
                <c:pt idx="472">
                  <c:v>194.91952110885313</c:v>
                </c:pt>
                <c:pt idx="473">
                  <c:v>195.34874698692155</c:v>
                </c:pt>
                <c:pt idx="474">
                  <c:v>195.93288564175049</c:v>
                </c:pt>
                <c:pt idx="475">
                  <c:v>196.44378692967805</c:v>
                </c:pt>
                <c:pt idx="476">
                  <c:v>197.0029748167002</c:v>
                </c:pt>
                <c:pt idx="477">
                  <c:v>197.5433002461771</c:v>
                </c:pt>
                <c:pt idx="478">
                  <c:v>198.10823730694162</c:v>
                </c:pt>
                <c:pt idx="479">
                  <c:v>198.66480899698189</c:v>
                </c:pt>
                <c:pt idx="480">
                  <c:v>199.18273525824949</c:v>
                </c:pt>
                <c:pt idx="481">
                  <c:v>199.74441014738431</c:v>
                </c:pt>
                <c:pt idx="482">
                  <c:v>200.2782193084507</c:v>
                </c:pt>
                <c:pt idx="483">
                  <c:v>200.83469410231388</c:v>
                </c:pt>
                <c:pt idx="484">
                  <c:v>201.40660768832998</c:v>
                </c:pt>
                <c:pt idx="485">
                  <c:v>201.93507948450707</c:v>
                </c:pt>
                <c:pt idx="486">
                  <c:v>202.41717030653922</c:v>
                </c:pt>
                <c:pt idx="487">
                  <c:v>203.02125342625754</c:v>
                </c:pt>
                <c:pt idx="488">
                  <c:v>203.53922813561368</c:v>
                </c:pt>
                <c:pt idx="489">
                  <c:v>204.09289294014084</c:v>
                </c:pt>
                <c:pt idx="490">
                  <c:v>204.62175232102618</c:v>
                </c:pt>
                <c:pt idx="491">
                  <c:v>205.17570781398391</c:v>
                </c:pt>
                <c:pt idx="492">
                  <c:v>205.71716369909458</c:v>
                </c:pt>
                <c:pt idx="493">
                  <c:v>206.30374898259558</c:v>
                </c:pt>
                <c:pt idx="494">
                  <c:v>206.80921600935611</c:v>
                </c:pt>
                <c:pt idx="495">
                  <c:v>207.35676827947685</c:v>
                </c:pt>
                <c:pt idx="496">
                  <c:v>207.89728750140847</c:v>
                </c:pt>
                <c:pt idx="497">
                  <c:v>208.31655729637828</c:v>
                </c:pt>
                <c:pt idx="498">
                  <c:v>208.74616268460767</c:v>
                </c:pt>
                <c:pt idx="499">
                  <c:v>209.55773283631794</c:v>
                </c:pt>
                <c:pt idx="500">
                  <c:v>209.93769507877263</c:v>
                </c:pt>
                <c:pt idx="501">
                  <c:v>210.34851068158952</c:v>
                </c:pt>
                <c:pt idx="502">
                  <c:v>211.02195532072435</c:v>
                </c:pt>
                <c:pt idx="503">
                  <c:v>211.51476932062374</c:v>
                </c:pt>
                <c:pt idx="504">
                  <c:v>212.05092821428573</c:v>
                </c:pt>
                <c:pt idx="505">
                  <c:v>212.62949533832997</c:v>
                </c:pt>
                <c:pt idx="506">
                  <c:v>213.08261420090545</c:v>
                </c:pt>
                <c:pt idx="507">
                  <c:v>213.59587329597588</c:v>
                </c:pt>
                <c:pt idx="508">
                  <c:v>214.19184943480886</c:v>
                </c:pt>
                <c:pt idx="509">
                  <c:v>214.68656905965796</c:v>
                </c:pt>
                <c:pt idx="510">
                  <c:v>215.24562775181087</c:v>
                </c:pt>
                <c:pt idx="511">
                  <c:v>215.80310380613682</c:v>
                </c:pt>
                <c:pt idx="512">
                  <c:v>216.31003235040245</c:v>
                </c:pt>
                <c:pt idx="513">
                  <c:v>216.84057126529174</c:v>
                </c:pt>
                <c:pt idx="514">
                  <c:v>217.38173646177063</c:v>
                </c:pt>
                <c:pt idx="515">
                  <c:v>217.96333966639841</c:v>
                </c:pt>
                <c:pt idx="516">
                  <c:v>218.48712007223338</c:v>
                </c:pt>
                <c:pt idx="517">
                  <c:v>219.02815607384306</c:v>
                </c:pt>
                <c:pt idx="518">
                  <c:v>219.57684687404426</c:v>
                </c:pt>
                <c:pt idx="519">
                  <c:v>220.1034453440644</c:v>
                </c:pt>
                <c:pt idx="520">
                  <c:v>220.63905515925552</c:v>
                </c:pt>
                <c:pt idx="521">
                  <c:v>221.16794683883302</c:v>
                </c:pt>
                <c:pt idx="522">
                  <c:v>221.71876128048291</c:v>
                </c:pt>
                <c:pt idx="523">
                  <c:v>222.24005468430585</c:v>
                </c:pt>
                <c:pt idx="524">
                  <c:v>222.79808789175053</c:v>
                </c:pt>
                <c:pt idx="525">
                  <c:v>223.29374417977866</c:v>
                </c:pt>
                <c:pt idx="526">
                  <c:v>223.83322984235411</c:v>
                </c:pt>
              </c:numCache>
            </c:numRef>
          </c:xVal>
          <c:yVal>
            <c:numRef>
              <c:f>'6.00 K'!$L$14:$L$540</c:f>
              <c:numCache>
                <c:formatCode>General</c:formatCode>
                <c:ptCount val="527"/>
                <c:pt idx="0">
                  <c:v>0.86122760213452643</c:v>
                </c:pt>
                <c:pt idx="1">
                  <c:v>0.91301697300487994</c:v>
                </c:pt>
                <c:pt idx="2">
                  <c:v>0.93498868778430022</c:v>
                </c:pt>
                <c:pt idx="3">
                  <c:v>0.93705078137539288</c:v>
                </c:pt>
                <c:pt idx="4">
                  <c:v>0.9514393954188668</c:v>
                </c:pt>
                <c:pt idx="5">
                  <c:v>0.96635436549499276</c:v>
                </c:pt>
                <c:pt idx="6">
                  <c:v>0.96951943733467572</c:v>
                </c:pt>
                <c:pt idx="7">
                  <c:v>0.96285211935700699</c:v>
                </c:pt>
                <c:pt idx="8">
                  <c:v>0.97819643403813294</c:v>
                </c:pt>
                <c:pt idx="9">
                  <c:v>0.96784084407127347</c:v>
                </c:pt>
                <c:pt idx="10">
                  <c:v>0.97539780955200661</c:v>
                </c:pt>
                <c:pt idx="11">
                  <c:v>0.9778667659280974</c:v>
                </c:pt>
                <c:pt idx="12">
                  <c:v>0.97861127142390902</c:v>
                </c:pt>
                <c:pt idx="13">
                  <c:v>0.98705911426614723</c:v>
                </c:pt>
                <c:pt idx="14">
                  <c:v>0.98118644531458432</c:v>
                </c:pt>
                <c:pt idx="15">
                  <c:v>0.98804174348243512</c:v>
                </c:pt>
                <c:pt idx="16">
                  <c:v>0.98932732946783997</c:v>
                </c:pt>
                <c:pt idx="17">
                  <c:v>0.99244253411413696</c:v>
                </c:pt>
                <c:pt idx="18">
                  <c:v>0.98904593874553171</c:v>
                </c:pt>
                <c:pt idx="19">
                  <c:v>0.98837416893546293</c:v>
                </c:pt>
                <c:pt idx="20">
                  <c:v>0.99508238262394011</c:v>
                </c:pt>
                <c:pt idx="21">
                  <c:v>0.99416313801162981</c:v>
                </c:pt>
                <c:pt idx="22">
                  <c:v>0.9929370460574346</c:v>
                </c:pt>
                <c:pt idx="23">
                  <c:v>0.99447148115658746</c:v>
                </c:pt>
                <c:pt idx="24">
                  <c:v>0.9986557687319918</c:v>
                </c:pt>
                <c:pt idx="25">
                  <c:v>0.99548393867855289</c:v>
                </c:pt>
                <c:pt idx="26">
                  <c:v>0.9948810074615152</c:v>
                </c:pt>
                <c:pt idx="27">
                  <c:v>0.99807309753025419</c:v>
                </c:pt>
                <c:pt idx="28">
                  <c:v>0.99988047086573839</c:v>
                </c:pt>
                <c:pt idx="29">
                  <c:v>0.99961247091955574</c:v>
                </c:pt>
                <c:pt idx="30">
                  <c:v>0.9969868011306372</c:v>
                </c:pt>
                <c:pt idx="31">
                  <c:v>1.0014080317240865</c:v>
                </c:pt>
                <c:pt idx="32">
                  <c:v>0.99903803620898501</c:v>
                </c:pt>
                <c:pt idx="33">
                  <c:v>1.0011867786231492</c:v>
                </c:pt>
                <c:pt idx="34">
                  <c:v>1.0023477097471911</c:v>
                </c:pt>
                <c:pt idx="35">
                  <c:v>1.0010180772681114</c:v>
                </c:pt>
                <c:pt idx="36">
                  <c:v>0.99928771644974668</c:v>
                </c:pt>
                <c:pt idx="37">
                  <c:v>1.0012907765410433</c:v>
                </c:pt>
                <c:pt idx="38">
                  <c:v>1.0011791770924194</c:v>
                </c:pt>
                <c:pt idx="39">
                  <c:v>1.0007121959107181</c:v>
                </c:pt>
                <c:pt idx="40">
                  <c:v>1.0038548145558153</c:v>
                </c:pt>
                <c:pt idx="41">
                  <c:v>1.0003059507130672</c:v>
                </c:pt>
                <c:pt idx="42">
                  <c:v>1.0008665746518131</c:v>
                </c:pt>
                <c:pt idx="43">
                  <c:v>1.0030258420688025</c:v>
                </c:pt>
                <c:pt idx="44">
                  <c:v>1.002869999180021</c:v>
                </c:pt>
                <c:pt idx="45">
                  <c:v>1.0014249177111951</c:v>
                </c:pt>
                <c:pt idx="46">
                  <c:v>1.0008587050734785</c:v>
                </c:pt>
                <c:pt idx="47">
                  <c:v>1.004125876728831</c:v>
                </c:pt>
                <c:pt idx="48">
                  <c:v>1.0016488532319419</c:v>
                </c:pt>
                <c:pt idx="49">
                  <c:v>1.000221551849614</c:v>
                </c:pt>
                <c:pt idx="50">
                  <c:v>1.0007382143688894</c:v>
                </c:pt>
                <c:pt idx="51">
                  <c:v>1.0035359485936324</c:v>
                </c:pt>
                <c:pt idx="52">
                  <c:v>1.0047628844975078</c:v>
                </c:pt>
                <c:pt idx="53">
                  <c:v>1.0020152604696388</c:v>
                </c:pt>
                <c:pt idx="54">
                  <c:v>1.002332275358893</c:v>
                </c:pt>
                <c:pt idx="55">
                  <c:v>1.0042208500579601</c:v>
                </c:pt>
                <c:pt idx="56">
                  <c:v>0.99831773891129816</c:v>
                </c:pt>
                <c:pt idx="57">
                  <c:v>1.0015217499877156</c:v>
                </c:pt>
                <c:pt idx="58">
                  <c:v>1.000354198571938</c:v>
                </c:pt>
                <c:pt idx="59">
                  <c:v>1.0009308372612857</c:v>
                </c:pt>
                <c:pt idx="60">
                  <c:v>1.0011599805004101</c:v>
                </c:pt>
                <c:pt idx="61">
                  <c:v>1.0014992227268831</c:v>
                </c:pt>
                <c:pt idx="62">
                  <c:v>1.0020712851300242</c:v>
                </c:pt>
                <c:pt idx="63">
                  <c:v>1.0016819189318376</c:v>
                </c:pt>
                <c:pt idx="64">
                  <c:v>1.0012500993895794</c:v>
                </c:pt>
                <c:pt idx="65">
                  <c:v>1.0005620834783566</c:v>
                </c:pt>
                <c:pt idx="66">
                  <c:v>1.0016255879081959</c:v>
                </c:pt>
                <c:pt idx="67">
                  <c:v>1.0014604383030472</c:v>
                </c:pt>
                <c:pt idx="68">
                  <c:v>0.99935873760065241</c:v>
                </c:pt>
                <c:pt idx="69">
                  <c:v>1.0010550923478061</c:v>
                </c:pt>
                <c:pt idx="70">
                  <c:v>1.0008098229653541</c:v>
                </c:pt>
                <c:pt idx="71">
                  <c:v>1.0008960264029705</c:v>
                </c:pt>
                <c:pt idx="72">
                  <c:v>1.0010470378506537</c:v>
                </c:pt>
                <c:pt idx="73">
                  <c:v>1.0002241124474824</c:v>
                </c:pt>
                <c:pt idx="74">
                  <c:v>1.0000467045524042</c:v>
                </c:pt>
                <c:pt idx="75">
                  <c:v>1.0010244965412269</c:v>
                </c:pt>
                <c:pt idx="76">
                  <c:v>1.0003673806768403</c:v>
                </c:pt>
                <c:pt idx="77">
                  <c:v>1.0005425252912743</c:v>
                </c:pt>
                <c:pt idx="78">
                  <c:v>1.0016730380561309</c:v>
                </c:pt>
                <c:pt idx="79">
                  <c:v>1.0007165534508249</c:v>
                </c:pt>
                <c:pt idx="80">
                  <c:v>1.0014934338939459</c:v>
                </c:pt>
                <c:pt idx="81">
                  <c:v>1.0009532510290182</c:v>
                </c:pt>
                <c:pt idx="82">
                  <c:v>0.99991485761362997</c:v>
                </c:pt>
                <c:pt idx="83">
                  <c:v>1.0016883796817442</c:v>
                </c:pt>
                <c:pt idx="84">
                  <c:v>1.0017239161204334</c:v>
                </c:pt>
                <c:pt idx="85">
                  <c:v>1.0013929701386153</c:v>
                </c:pt>
                <c:pt idx="86">
                  <c:v>0.99977437949718728</c:v>
                </c:pt>
                <c:pt idx="87">
                  <c:v>1.0020318344258279</c:v>
                </c:pt>
                <c:pt idx="88">
                  <c:v>1.0010777677461831</c:v>
                </c:pt>
                <c:pt idx="89">
                  <c:v>1.0002444980632845</c:v>
                </c:pt>
                <c:pt idx="90">
                  <c:v>1.0010129146224811</c:v>
                </c:pt>
                <c:pt idx="91">
                  <c:v>1.0012587406162521</c:v>
                </c:pt>
                <c:pt idx="92">
                  <c:v>1.0014836427578073</c:v>
                </c:pt>
                <c:pt idx="93">
                  <c:v>1.002559783599499</c:v>
                </c:pt>
                <c:pt idx="94">
                  <c:v>1.0016150548634282</c:v>
                </c:pt>
                <c:pt idx="95">
                  <c:v>1.0014765735407636</c:v>
                </c:pt>
                <c:pt idx="96">
                  <c:v>1.0010630381531831</c:v>
                </c:pt>
                <c:pt idx="97">
                  <c:v>1.0008826256660355</c:v>
                </c:pt>
                <c:pt idx="98">
                  <c:v>1.0009749121720048</c:v>
                </c:pt>
                <c:pt idx="99">
                  <c:v>1.00192948200744</c:v>
                </c:pt>
                <c:pt idx="100">
                  <c:v>1.0020172999870318</c:v>
                </c:pt>
                <c:pt idx="101">
                  <c:v>1.002364591442592</c:v>
                </c:pt>
                <c:pt idx="102">
                  <c:v>1.0016157955690212</c:v>
                </c:pt>
                <c:pt idx="103">
                  <c:v>1.0025069201600918</c:v>
                </c:pt>
                <c:pt idx="104">
                  <c:v>1.0023934779240575</c:v>
                </c:pt>
                <c:pt idx="105">
                  <c:v>1.0025931408622855</c:v>
                </c:pt>
                <c:pt idx="106">
                  <c:v>1.0015787392391318</c:v>
                </c:pt>
                <c:pt idx="107">
                  <c:v>1.0019152016912485</c:v>
                </c:pt>
                <c:pt idx="108">
                  <c:v>1.0015148562455052</c:v>
                </c:pt>
                <c:pt idx="109">
                  <c:v>1.0021389788039303</c:v>
                </c:pt>
                <c:pt idx="110">
                  <c:v>1.0021926080531607</c:v>
                </c:pt>
                <c:pt idx="111">
                  <c:v>1.0024042513323623</c:v>
                </c:pt>
                <c:pt idx="112">
                  <c:v>1.0010697041635448</c:v>
                </c:pt>
                <c:pt idx="113">
                  <c:v>1.0026863563444395</c:v>
                </c:pt>
                <c:pt idx="114">
                  <c:v>1.0015454427456369</c:v>
                </c:pt>
                <c:pt idx="115">
                  <c:v>1.0019163502693142</c:v>
                </c:pt>
                <c:pt idx="116">
                  <c:v>1.0023888798499219</c:v>
                </c:pt>
                <c:pt idx="117">
                  <c:v>1.0018680095761365</c:v>
                </c:pt>
                <c:pt idx="118">
                  <c:v>1.0022901988688662</c:v>
                </c:pt>
                <c:pt idx="119">
                  <c:v>1.0017030968721607</c:v>
                </c:pt>
                <c:pt idx="120">
                  <c:v>1.0012629489786895</c:v>
                </c:pt>
                <c:pt idx="121">
                  <c:v>1.001679198491636</c:v>
                </c:pt>
                <c:pt idx="122">
                  <c:v>1.0019716345699556</c:v>
                </c:pt>
                <c:pt idx="123">
                  <c:v>1.0017974911298371</c:v>
                </c:pt>
                <c:pt idx="124">
                  <c:v>1.0014517890596717</c:v>
                </c:pt>
                <c:pt idx="125">
                  <c:v>1.0019104062568465</c:v>
                </c:pt>
                <c:pt idx="126">
                  <c:v>1.0022795933894202</c:v>
                </c:pt>
                <c:pt idx="127">
                  <c:v>1.0022438266901625</c:v>
                </c:pt>
                <c:pt idx="128">
                  <c:v>1.0024659632694202</c:v>
                </c:pt>
                <c:pt idx="129">
                  <c:v>1.0014889471322943</c:v>
                </c:pt>
                <c:pt idx="130">
                  <c:v>1.0014644385248708</c:v>
                </c:pt>
                <c:pt idx="131">
                  <c:v>1.0015918576660663</c:v>
                </c:pt>
                <c:pt idx="132">
                  <c:v>1.0014623576068296</c:v>
                </c:pt>
                <c:pt idx="133">
                  <c:v>1.0020483795754143</c:v>
                </c:pt>
                <c:pt idx="134">
                  <c:v>1.0020170664674821</c:v>
                </c:pt>
                <c:pt idx="135">
                  <c:v>1.0016821661070689</c:v>
                </c:pt>
                <c:pt idx="136">
                  <c:v>1.0013672142891257</c:v>
                </c:pt>
                <c:pt idx="137">
                  <c:v>1.0013021281891112</c:v>
                </c:pt>
                <c:pt idx="138">
                  <c:v>1.0015334179272135</c:v>
                </c:pt>
                <c:pt idx="139">
                  <c:v>1.0015866665520023</c:v>
                </c:pt>
                <c:pt idx="140">
                  <c:v>1.0012679647769729</c:v>
                </c:pt>
                <c:pt idx="141">
                  <c:v>1.0005922617488687</c:v>
                </c:pt>
                <c:pt idx="142">
                  <c:v>1.0013874656262753</c:v>
                </c:pt>
                <c:pt idx="143">
                  <c:v>1.0010950070342837</c:v>
                </c:pt>
                <c:pt idx="144">
                  <c:v>1.0005525172693632</c:v>
                </c:pt>
                <c:pt idx="145">
                  <c:v>1.001110708245438</c:v>
                </c:pt>
                <c:pt idx="146">
                  <c:v>1.0015781130795094</c:v>
                </c:pt>
                <c:pt idx="147">
                  <c:v>1.0012883952688845</c:v>
                </c:pt>
                <c:pt idx="148">
                  <c:v>1.0015727035946087</c:v>
                </c:pt>
                <c:pt idx="149">
                  <c:v>1.0010240115927369</c:v>
                </c:pt>
                <c:pt idx="150">
                  <c:v>1.0011881354910515</c:v>
                </c:pt>
                <c:pt idx="151">
                  <c:v>1.0013440383816692</c:v>
                </c:pt>
                <c:pt idx="152">
                  <c:v>1.0016611464383924</c:v>
                </c:pt>
                <c:pt idx="153">
                  <c:v>1.000325994503048</c:v>
                </c:pt>
                <c:pt idx="154">
                  <c:v>1.0010073029137752</c:v>
                </c:pt>
                <c:pt idx="155">
                  <c:v>1.000855804973984</c:v>
                </c:pt>
                <c:pt idx="156">
                  <c:v>1.0008824682298272</c:v>
                </c:pt>
                <c:pt idx="157">
                  <c:v>1.0011559066991034</c:v>
                </c:pt>
                <c:pt idx="158">
                  <c:v>1.001540503097107</c:v>
                </c:pt>
                <c:pt idx="159">
                  <c:v>1.0012747431710776</c:v>
                </c:pt>
                <c:pt idx="160">
                  <c:v>1.0017442327969914</c:v>
                </c:pt>
                <c:pt idx="161">
                  <c:v>1.000858826093552</c:v>
                </c:pt>
                <c:pt idx="162">
                  <c:v>1.001095720217986</c:v>
                </c:pt>
                <c:pt idx="163">
                  <c:v>1.0019438458063681</c:v>
                </c:pt>
                <c:pt idx="164">
                  <c:v>1.0008505332487425</c:v>
                </c:pt>
                <c:pt idx="165">
                  <c:v>1.0009808419153667</c:v>
                </c:pt>
                <c:pt idx="166">
                  <c:v>1.0012010704876833</c:v>
                </c:pt>
                <c:pt idx="167">
                  <c:v>1.0010367951175065</c:v>
                </c:pt>
                <c:pt idx="168">
                  <c:v>1.0011300100599465</c:v>
                </c:pt>
                <c:pt idx="169">
                  <c:v>1.0012083540945118</c:v>
                </c:pt>
                <c:pt idx="170">
                  <c:v>1.0012637699148301</c:v>
                </c:pt>
                <c:pt idx="171">
                  <c:v>1.0017966641865177</c:v>
                </c:pt>
                <c:pt idx="172">
                  <c:v>1.0011531082985345</c:v>
                </c:pt>
                <c:pt idx="173">
                  <c:v>1.0014272907230379</c:v>
                </c:pt>
                <c:pt idx="174">
                  <c:v>1.0009069344020995</c:v>
                </c:pt>
                <c:pt idx="175">
                  <c:v>1.0013113400174289</c:v>
                </c:pt>
                <c:pt idx="176">
                  <c:v>1.0017993831148779</c:v>
                </c:pt>
                <c:pt idx="177">
                  <c:v>1.0016250681941663</c:v>
                </c:pt>
                <c:pt idx="178">
                  <c:v>1.0012681392685172</c:v>
                </c:pt>
                <c:pt idx="179">
                  <c:v>1.0013173913833375</c:v>
                </c:pt>
                <c:pt idx="180">
                  <c:v>1.0014456895501649</c:v>
                </c:pt>
                <c:pt idx="181">
                  <c:v>1.0012491663731813</c:v>
                </c:pt>
                <c:pt idx="182">
                  <c:v>1.0018487156937321</c:v>
                </c:pt>
                <c:pt idx="183">
                  <c:v>1.0017833335078026</c:v>
                </c:pt>
                <c:pt idx="184">
                  <c:v>1.001642390815751</c:v>
                </c:pt>
                <c:pt idx="185">
                  <c:v>1.0016474595322844</c:v>
                </c:pt>
                <c:pt idx="186">
                  <c:v>1.001604464293568</c:v>
                </c:pt>
                <c:pt idx="187">
                  <c:v>1.0016916851399322</c:v>
                </c:pt>
                <c:pt idx="188">
                  <c:v>1.001352121574886</c:v>
                </c:pt>
                <c:pt idx="189">
                  <c:v>1.0016420731534603</c:v>
                </c:pt>
                <c:pt idx="190">
                  <c:v>1.0018605834770249</c:v>
                </c:pt>
                <c:pt idx="191">
                  <c:v>1.0014252134661494</c:v>
                </c:pt>
                <c:pt idx="192">
                  <c:v>1.0016334960648399</c:v>
                </c:pt>
                <c:pt idx="193">
                  <c:v>1.0015990381747601</c:v>
                </c:pt>
                <c:pt idx="194">
                  <c:v>1.0017562631700097</c:v>
                </c:pt>
                <c:pt idx="195">
                  <c:v>1.0017214488802555</c:v>
                </c:pt>
                <c:pt idx="196">
                  <c:v>1.0015107353750661</c:v>
                </c:pt>
                <c:pt idx="197">
                  <c:v>1.0017028732275863</c:v>
                </c:pt>
                <c:pt idx="198">
                  <c:v>1.0019699118233782</c:v>
                </c:pt>
                <c:pt idx="199">
                  <c:v>1.0020954291582458</c:v>
                </c:pt>
                <c:pt idx="200">
                  <c:v>1.0021458454251069</c:v>
                </c:pt>
                <c:pt idx="201">
                  <c:v>1.001718749237791</c:v>
                </c:pt>
                <c:pt idx="202">
                  <c:v>1.0017178810504663</c:v>
                </c:pt>
                <c:pt idx="203">
                  <c:v>1.0019111724860383</c:v>
                </c:pt>
                <c:pt idx="204">
                  <c:v>1.0018537351485988</c:v>
                </c:pt>
                <c:pt idx="205">
                  <c:v>1.0019695476759254</c:v>
                </c:pt>
                <c:pt idx="206">
                  <c:v>1.0016001209828649</c:v>
                </c:pt>
                <c:pt idx="207">
                  <c:v>1.0016108754699093</c:v>
                </c:pt>
                <c:pt idx="208">
                  <c:v>1.0015231751146341</c:v>
                </c:pt>
                <c:pt idx="209">
                  <c:v>1.0011179786941848</c:v>
                </c:pt>
                <c:pt idx="210">
                  <c:v>1.0010064064018755</c:v>
                </c:pt>
                <c:pt idx="211">
                  <c:v>1.0015305272596551</c:v>
                </c:pt>
                <c:pt idx="212">
                  <c:v>1.0017757617278438</c:v>
                </c:pt>
                <c:pt idx="213">
                  <c:v>1.0016898856189209</c:v>
                </c:pt>
                <c:pt idx="214">
                  <c:v>1.0015577663706821</c:v>
                </c:pt>
                <c:pt idx="215">
                  <c:v>1.0015739716083081</c:v>
                </c:pt>
                <c:pt idx="216">
                  <c:v>1.0018056484211499</c:v>
                </c:pt>
                <c:pt idx="217">
                  <c:v>1.0013688142009609</c:v>
                </c:pt>
                <c:pt idx="218">
                  <c:v>1.0013061926736437</c:v>
                </c:pt>
                <c:pt idx="219">
                  <c:v>1.0014217115685944</c:v>
                </c:pt>
                <c:pt idx="220">
                  <c:v>1.002216693263172</c:v>
                </c:pt>
                <c:pt idx="221">
                  <c:v>1.0017549043750744</c:v>
                </c:pt>
                <c:pt idx="222">
                  <c:v>1.0013877634327266</c:v>
                </c:pt>
                <c:pt idx="223">
                  <c:v>1.0017284403945563</c:v>
                </c:pt>
                <c:pt idx="224">
                  <c:v>1.0018043903697729</c:v>
                </c:pt>
                <c:pt idx="225">
                  <c:v>1.0017505329319787</c:v>
                </c:pt>
                <c:pt idx="226">
                  <c:v>1.0011471823925437</c:v>
                </c:pt>
                <c:pt idx="227">
                  <c:v>1.0013683718864126</c:v>
                </c:pt>
                <c:pt idx="228">
                  <c:v>1.0010350403068595</c:v>
                </c:pt>
                <c:pt idx="229">
                  <c:v>1.0013741779212995</c:v>
                </c:pt>
                <c:pt idx="230">
                  <c:v>1.0012780551978193</c:v>
                </c:pt>
                <c:pt idx="231">
                  <c:v>1.0007921612175714</c:v>
                </c:pt>
                <c:pt idx="232">
                  <c:v>1.0008796365730293</c:v>
                </c:pt>
                <c:pt idx="233">
                  <c:v>1.0012719387816282</c:v>
                </c:pt>
                <c:pt idx="234">
                  <c:v>1.0011360946630514</c:v>
                </c:pt>
                <c:pt idx="235">
                  <c:v>1.0009659711719563</c:v>
                </c:pt>
                <c:pt idx="236">
                  <c:v>1.0011517263766796</c:v>
                </c:pt>
                <c:pt idx="237">
                  <c:v>1.0008926404939189</c:v>
                </c:pt>
                <c:pt idx="238">
                  <c:v>1.0007758670583415</c:v>
                </c:pt>
                <c:pt idx="239">
                  <c:v>1.0009320730257274</c:v>
                </c:pt>
                <c:pt idx="240">
                  <c:v>1.0010925531133434</c:v>
                </c:pt>
                <c:pt idx="241">
                  <c:v>1.0008090000027918</c:v>
                </c:pt>
                <c:pt idx="242">
                  <c:v>1.0011488928202845</c:v>
                </c:pt>
                <c:pt idx="243">
                  <c:v>1.0012248737105487</c:v>
                </c:pt>
                <c:pt idx="244">
                  <c:v>1.0006937418270727</c:v>
                </c:pt>
                <c:pt idx="245">
                  <c:v>1.0009741049273868</c:v>
                </c:pt>
                <c:pt idx="246">
                  <c:v>1.0007263359978686</c:v>
                </c:pt>
                <c:pt idx="247">
                  <c:v>1.000819769993806</c:v>
                </c:pt>
                <c:pt idx="248">
                  <c:v>1.0010836019744136</c:v>
                </c:pt>
                <c:pt idx="249">
                  <c:v>1.0010383285889772</c:v>
                </c:pt>
                <c:pt idx="250">
                  <c:v>1.0004466551271671</c:v>
                </c:pt>
                <c:pt idx="251">
                  <c:v>1.0008840996157404</c:v>
                </c:pt>
                <c:pt idx="252">
                  <c:v>1.0005240258940777</c:v>
                </c:pt>
                <c:pt idx="253">
                  <c:v>1.00052489683996</c:v>
                </c:pt>
                <c:pt idx="254">
                  <c:v>1.0006388148356715</c:v>
                </c:pt>
                <c:pt idx="255">
                  <c:v>1.00036398925692</c:v>
                </c:pt>
                <c:pt idx="256">
                  <c:v>1.0003601658645216</c:v>
                </c:pt>
                <c:pt idx="257">
                  <c:v>1.0002372450017505</c:v>
                </c:pt>
                <c:pt idx="258">
                  <c:v>1.0002018047260099</c:v>
                </c:pt>
                <c:pt idx="259">
                  <c:v>1.0005984141536974</c:v>
                </c:pt>
                <c:pt idx="260">
                  <c:v>1.0003364755809607</c:v>
                </c:pt>
                <c:pt idx="261">
                  <c:v>1.0006912310006015</c:v>
                </c:pt>
                <c:pt idx="262">
                  <c:v>1.0007673791534231</c:v>
                </c:pt>
                <c:pt idx="263">
                  <c:v>1.0005146266198939</c:v>
                </c:pt>
                <c:pt idx="264">
                  <c:v>1.0001131712010338</c:v>
                </c:pt>
                <c:pt idx="265">
                  <c:v>1.0004341232985334</c:v>
                </c:pt>
                <c:pt idx="266">
                  <c:v>1.0005446041250525</c:v>
                </c:pt>
                <c:pt idx="267">
                  <c:v>1.0001304700497338</c:v>
                </c:pt>
                <c:pt idx="268">
                  <c:v>1.0004486553712042</c:v>
                </c:pt>
                <c:pt idx="269">
                  <c:v>1.0006136101129508</c:v>
                </c:pt>
                <c:pt idx="270">
                  <c:v>1.0004061211626367</c:v>
                </c:pt>
                <c:pt idx="271">
                  <c:v>1.0007351613180342</c:v>
                </c:pt>
                <c:pt idx="272">
                  <c:v>1.0006784913343403</c:v>
                </c:pt>
                <c:pt idx="273">
                  <c:v>1.0003589169975009</c:v>
                </c:pt>
                <c:pt idx="274">
                  <c:v>1.0004536137687077</c:v>
                </c:pt>
                <c:pt idx="275">
                  <c:v>1.0005735634280069</c:v>
                </c:pt>
                <c:pt idx="276">
                  <c:v>1.0003722083999909</c:v>
                </c:pt>
                <c:pt idx="277">
                  <c:v>1.0006850856060134</c:v>
                </c:pt>
                <c:pt idx="278">
                  <c:v>1.0007925227338403</c:v>
                </c:pt>
                <c:pt idx="279">
                  <c:v>1.0007126436503093</c:v>
                </c:pt>
                <c:pt idx="280">
                  <c:v>1.0007416835865706</c:v>
                </c:pt>
                <c:pt idx="281">
                  <c:v>1.0006521419352503</c:v>
                </c:pt>
                <c:pt idx="282">
                  <c:v>1.0006916117510525</c:v>
                </c:pt>
                <c:pt idx="283">
                  <c:v>1.0006657462248121</c:v>
                </c:pt>
                <c:pt idx="284">
                  <c:v>1.0006847097538492</c:v>
                </c:pt>
                <c:pt idx="285">
                  <c:v>1.0009886386798605</c:v>
                </c:pt>
                <c:pt idx="286">
                  <c:v>1.000883702063899</c:v>
                </c:pt>
                <c:pt idx="287">
                  <c:v>1.0008116539691638</c:v>
                </c:pt>
                <c:pt idx="288">
                  <c:v>1.0008186192455648</c:v>
                </c:pt>
                <c:pt idx="289">
                  <c:v>1.0006046326839133</c:v>
                </c:pt>
                <c:pt idx="290">
                  <c:v>1.0007071897228463</c:v>
                </c:pt>
                <c:pt idx="291">
                  <c:v>1.0006671577720163</c:v>
                </c:pt>
                <c:pt idx="292">
                  <c:v>1.000919724308553</c:v>
                </c:pt>
                <c:pt idx="293">
                  <c:v>1.0008154546410164</c:v>
                </c:pt>
                <c:pt idx="294">
                  <c:v>1.0005379560362395</c:v>
                </c:pt>
                <c:pt idx="295">
                  <c:v>1.0009352302476135</c:v>
                </c:pt>
                <c:pt idx="296">
                  <c:v>1.0006441285424428</c:v>
                </c:pt>
                <c:pt idx="297">
                  <c:v>1.0001794838879152</c:v>
                </c:pt>
                <c:pt idx="298">
                  <c:v>1.0006017510280381</c:v>
                </c:pt>
                <c:pt idx="299">
                  <c:v>1.0003651838647305</c:v>
                </c:pt>
                <c:pt idx="300">
                  <c:v>1.0003536215312134</c:v>
                </c:pt>
                <c:pt idx="301">
                  <c:v>1.000687771932947</c:v>
                </c:pt>
                <c:pt idx="302">
                  <c:v>1.0005118948903806</c:v>
                </c:pt>
                <c:pt idx="303">
                  <c:v>1.0001979294744883</c:v>
                </c:pt>
                <c:pt idx="304">
                  <c:v>1.0001933629828672</c:v>
                </c:pt>
                <c:pt idx="305">
                  <c:v>1.0002561637145835</c:v>
                </c:pt>
                <c:pt idx="306">
                  <c:v>1.0003177382078019</c:v>
                </c:pt>
                <c:pt idx="307">
                  <c:v>1.0000932331479719</c:v>
                </c:pt>
                <c:pt idx="308">
                  <c:v>1.0003169796575651</c:v>
                </c:pt>
                <c:pt idx="309">
                  <c:v>1.0000626378885316</c:v>
                </c:pt>
                <c:pt idx="310">
                  <c:v>1.0000746370917151</c:v>
                </c:pt>
                <c:pt idx="311">
                  <c:v>0.99990522560892636</c:v>
                </c:pt>
                <c:pt idx="312">
                  <c:v>1.0000302184685199</c:v>
                </c:pt>
                <c:pt idx="313">
                  <c:v>1.0001862802218882</c:v>
                </c:pt>
                <c:pt idx="314">
                  <c:v>0.99970715491229345</c:v>
                </c:pt>
                <c:pt idx="315">
                  <c:v>0.99991968793412911</c:v>
                </c:pt>
                <c:pt idx="316">
                  <c:v>0.99958892023020274</c:v>
                </c:pt>
                <c:pt idx="317">
                  <c:v>0.99952579711661405</c:v>
                </c:pt>
                <c:pt idx="318">
                  <c:v>0.99907383425762997</c:v>
                </c:pt>
                <c:pt idx="319">
                  <c:v>0.99921906647553849</c:v>
                </c:pt>
                <c:pt idx="320">
                  <c:v>0.99918901869193899</c:v>
                </c:pt>
                <c:pt idx="321">
                  <c:v>0.99856929753482704</c:v>
                </c:pt>
                <c:pt idx="322">
                  <c:v>0.99843694485092083</c:v>
                </c:pt>
                <c:pt idx="323">
                  <c:v>0.99847590002274511</c:v>
                </c:pt>
                <c:pt idx="324">
                  <c:v>0.99803488018651543</c:v>
                </c:pt>
                <c:pt idx="325">
                  <c:v>0.99822163878919834</c:v>
                </c:pt>
                <c:pt idx="326">
                  <c:v>0.99771237771181009</c:v>
                </c:pt>
                <c:pt idx="327">
                  <c:v>0.99745210049093913</c:v>
                </c:pt>
                <c:pt idx="328">
                  <c:v>0.99701186017726717</c:v>
                </c:pt>
                <c:pt idx="329">
                  <c:v>0.99707291255315011</c:v>
                </c:pt>
                <c:pt idx="330">
                  <c:v>0.99684517810856277</c:v>
                </c:pt>
                <c:pt idx="331">
                  <c:v>0.99662523628182009</c:v>
                </c:pt>
                <c:pt idx="332">
                  <c:v>0.99615426629975301</c:v>
                </c:pt>
                <c:pt idx="333">
                  <c:v>0.99612925032126431</c:v>
                </c:pt>
                <c:pt idx="334">
                  <c:v>0.99586227796799276</c:v>
                </c:pt>
                <c:pt idx="335">
                  <c:v>0.99558429048779484</c:v>
                </c:pt>
                <c:pt idx="336">
                  <c:v>0.99536737862050517</c:v>
                </c:pt>
                <c:pt idx="337">
                  <c:v>0.99528801835885605</c:v>
                </c:pt>
                <c:pt idx="338">
                  <c:v>0.99483549279674621</c:v>
                </c:pt>
                <c:pt idx="339">
                  <c:v>0.99427823352744382</c:v>
                </c:pt>
                <c:pt idx="340">
                  <c:v>0.99433617583515144</c:v>
                </c:pt>
                <c:pt idx="341">
                  <c:v>0.99402335251452067</c:v>
                </c:pt>
                <c:pt idx="342">
                  <c:v>0.99359782671487673</c:v>
                </c:pt>
                <c:pt idx="343">
                  <c:v>0.99301022865835498</c:v>
                </c:pt>
                <c:pt idx="344">
                  <c:v>0.99284911440814294</c:v>
                </c:pt>
                <c:pt idx="345">
                  <c:v>0.9921342843501586</c:v>
                </c:pt>
                <c:pt idx="346">
                  <c:v>0.99191610847594147</c:v>
                </c:pt>
                <c:pt idx="347">
                  <c:v>0.99176919642840844</c:v>
                </c:pt>
                <c:pt idx="348">
                  <c:v>0.99137699836951776</c:v>
                </c:pt>
                <c:pt idx="349">
                  <c:v>0.99084616523827196</c:v>
                </c:pt>
                <c:pt idx="350">
                  <c:v>0.99039321902672373</c:v>
                </c:pt>
                <c:pt idx="351">
                  <c:v>0.990511749332465</c:v>
                </c:pt>
                <c:pt idx="352">
                  <c:v>0.98991169211206831</c:v>
                </c:pt>
                <c:pt idx="353">
                  <c:v>0.98936951188433431</c:v>
                </c:pt>
                <c:pt idx="354">
                  <c:v>0.98931064352473896</c:v>
                </c:pt>
                <c:pt idx="355">
                  <c:v>0.9892160333130281</c:v>
                </c:pt>
                <c:pt idx="356">
                  <c:v>0.98878014534791492</c:v>
                </c:pt>
                <c:pt idx="357">
                  <c:v>0.9886249635766523</c:v>
                </c:pt>
                <c:pt idx="358">
                  <c:v>0.98845157850603094</c:v>
                </c:pt>
                <c:pt idx="359">
                  <c:v>0.98811634317481711</c:v>
                </c:pt>
                <c:pt idx="360">
                  <c:v>0.98794812491603312</c:v>
                </c:pt>
                <c:pt idx="361">
                  <c:v>0.98789524543128782</c:v>
                </c:pt>
                <c:pt idx="362">
                  <c:v>0.98725873370338246</c:v>
                </c:pt>
                <c:pt idx="363">
                  <c:v>0.98744954791841921</c:v>
                </c:pt>
                <c:pt idx="364">
                  <c:v>0.98717030071280876</c:v>
                </c:pt>
                <c:pt idx="365">
                  <c:v>0.9868253890837978</c:v>
                </c:pt>
                <c:pt idx="366">
                  <c:v>0.98657541870964349</c:v>
                </c:pt>
                <c:pt idx="367">
                  <c:v>0.98635215782409358</c:v>
                </c:pt>
                <c:pt idx="368">
                  <c:v>0.98612501725365154</c:v>
                </c:pt>
                <c:pt idx="369">
                  <c:v>0.98597936815545162</c:v>
                </c:pt>
                <c:pt idx="370">
                  <c:v>0.98578605334650515</c:v>
                </c:pt>
                <c:pt idx="371">
                  <c:v>0.98549883220169798</c:v>
                </c:pt>
                <c:pt idx="372">
                  <c:v>0.98525695684836134</c:v>
                </c:pt>
                <c:pt idx="373">
                  <c:v>0.9849701697647173</c:v>
                </c:pt>
                <c:pt idx="374">
                  <c:v>0.98489429893569713</c:v>
                </c:pt>
                <c:pt idx="375">
                  <c:v>0.98465597396457694</c:v>
                </c:pt>
                <c:pt idx="376">
                  <c:v>0.98441687245691312</c:v>
                </c:pt>
                <c:pt idx="377">
                  <c:v>0.98434076980543883</c:v>
                </c:pt>
                <c:pt idx="378">
                  <c:v>0.98397096925246219</c:v>
                </c:pt>
                <c:pt idx="379">
                  <c:v>0.98396674559858599</c:v>
                </c:pt>
                <c:pt idx="380">
                  <c:v>0.98382132417379142</c:v>
                </c:pt>
                <c:pt idx="381">
                  <c:v>0.98378098242473611</c:v>
                </c:pt>
                <c:pt idx="382">
                  <c:v>0.98356242127826732</c:v>
                </c:pt>
                <c:pt idx="383">
                  <c:v>0.98332605227468872</c:v>
                </c:pt>
                <c:pt idx="384">
                  <c:v>0.98302639228192223</c:v>
                </c:pt>
                <c:pt idx="385">
                  <c:v>0.98289739653235686</c:v>
                </c:pt>
                <c:pt idx="386">
                  <c:v>0.9827165207696974</c:v>
                </c:pt>
                <c:pt idx="387">
                  <c:v>0.98254101354326573</c:v>
                </c:pt>
                <c:pt idx="388">
                  <c:v>0.9822478107520427</c:v>
                </c:pt>
                <c:pt idx="389">
                  <c:v>0.98232777743931254</c:v>
                </c:pt>
                <c:pt idx="390">
                  <c:v>0.98189119586600648</c:v>
                </c:pt>
                <c:pt idx="391">
                  <c:v>0.98179064500880731</c:v>
                </c:pt>
                <c:pt idx="392">
                  <c:v>0.98148449309257058</c:v>
                </c:pt>
                <c:pt idx="393">
                  <c:v>0.98112381635171897</c:v>
                </c:pt>
                <c:pt idx="394">
                  <c:v>0.98077417947209422</c:v>
                </c:pt>
                <c:pt idx="395">
                  <c:v>0.98075654144442481</c:v>
                </c:pt>
                <c:pt idx="396">
                  <c:v>0.98050803673562059</c:v>
                </c:pt>
                <c:pt idx="397">
                  <c:v>0.98030349314961018</c:v>
                </c:pt>
                <c:pt idx="398">
                  <c:v>0.98012282850003685</c:v>
                </c:pt>
                <c:pt idx="399">
                  <c:v>0.9798276639855551</c:v>
                </c:pt>
                <c:pt idx="400">
                  <c:v>0.97944431295786261</c:v>
                </c:pt>
                <c:pt idx="401">
                  <c:v>0.97940454776571284</c:v>
                </c:pt>
                <c:pt idx="402">
                  <c:v>0.97915610655909524</c:v>
                </c:pt>
                <c:pt idx="403">
                  <c:v>0.97914533671432002</c:v>
                </c:pt>
                <c:pt idx="404">
                  <c:v>0.97882690877805845</c:v>
                </c:pt>
                <c:pt idx="405">
                  <c:v>0.9784412039565259</c:v>
                </c:pt>
                <c:pt idx="406">
                  <c:v>0.97846942469789144</c:v>
                </c:pt>
                <c:pt idx="407">
                  <c:v>0.97819937163083981</c:v>
                </c:pt>
                <c:pt idx="408">
                  <c:v>0.97803823914571975</c:v>
                </c:pt>
                <c:pt idx="409">
                  <c:v>0.97754709346276702</c:v>
                </c:pt>
                <c:pt idx="410">
                  <c:v>0.97738118330859225</c:v>
                </c:pt>
                <c:pt idx="411">
                  <c:v>0.97722603057979462</c:v>
                </c:pt>
                <c:pt idx="412">
                  <c:v>0.97693170118800443</c:v>
                </c:pt>
                <c:pt idx="413">
                  <c:v>0.9765545238300104</c:v>
                </c:pt>
                <c:pt idx="414">
                  <c:v>0.97654346659637381</c:v>
                </c:pt>
                <c:pt idx="415">
                  <c:v>0.97602351643546548</c:v>
                </c:pt>
                <c:pt idx="416">
                  <c:v>0.97589827948449837</c:v>
                </c:pt>
                <c:pt idx="417">
                  <c:v>0.97554666516909461</c:v>
                </c:pt>
                <c:pt idx="418">
                  <c:v>0.97528397429533187</c:v>
                </c:pt>
                <c:pt idx="419">
                  <c:v>0.97510943735516098</c:v>
                </c:pt>
                <c:pt idx="420">
                  <c:v>0.97487313124536734</c:v>
                </c:pt>
                <c:pt idx="421">
                  <c:v>0.97455571450584644</c:v>
                </c:pt>
                <c:pt idx="422">
                  <c:v>0.97428520382068884</c:v>
                </c:pt>
                <c:pt idx="423">
                  <c:v>0.97396917406031502</c:v>
                </c:pt>
                <c:pt idx="424">
                  <c:v>0.97380017641143224</c:v>
                </c:pt>
                <c:pt idx="425">
                  <c:v>0.97344907650562018</c:v>
                </c:pt>
                <c:pt idx="426">
                  <c:v>0.97302279583052764</c:v>
                </c:pt>
                <c:pt idx="427">
                  <c:v>0.97290679628468613</c:v>
                </c:pt>
                <c:pt idx="428">
                  <c:v>0.97243851853813434</c:v>
                </c:pt>
                <c:pt idx="429">
                  <c:v>0.97209948085908238</c:v>
                </c:pt>
                <c:pt idx="430">
                  <c:v>0.97181345946345199</c:v>
                </c:pt>
                <c:pt idx="431">
                  <c:v>0.97155991504595329</c:v>
                </c:pt>
                <c:pt idx="432">
                  <c:v>0.9712199619659716</c:v>
                </c:pt>
                <c:pt idx="433">
                  <c:v>0.97079101210138041</c:v>
                </c:pt>
                <c:pt idx="434">
                  <c:v>0.97075951329935128</c:v>
                </c:pt>
                <c:pt idx="435">
                  <c:v>0.97026948566940974</c:v>
                </c:pt>
                <c:pt idx="436">
                  <c:v>0.96997249331527702</c:v>
                </c:pt>
                <c:pt idx="437">
                  <c:v>0.96971077538270511</c:v>
                </c:pt>
                <c:pt idx="438">
                  <c:v>0.9693668142363554</c:v>
                </c:pt>
                <c:pt idx="439">
                  <c:v>0.96915539957803098</c:v>
                </c:pt>
                <c:pt idx="440">
                  <c:v>0.96877283934288017</c:v>
                </c:pt>
                <c:pt idx="441">
                  <c:v>0.96845923786069521</c:v>
                </c:pt>
                <c:pt idx="442">
                  <c:v>0.96802266018940153</c:v>
                </c:pt>
                <c:pt idx="443">
                  <c:v>0.96770275731504019</c:v>
                </c:pt>
                <c:pt idx="444">
                  <c:v>0.96733887807406627</c:v>
                </c:pt>
                <c:pt idx="445">
                  <c:v>0.96680751818937327</c:v>
                </c:pt>
                <c:pt idx="446">
                  <c:v>0.96647356626329517</c:v>
                </c:pt>
                <c:pt idx="447">
                  <c:v>0.96595383858890349</c:v>
                </c:pt>
                <c:pt idx="448">
                  <c:v>0.96558472949319751</c:v>
                </c:pt>
                <c:pt idx="449">
                  <c:v>0.96530964501621852</c:v>
                </c:pt>
                <c:pt idx="450">
                  <c:v>0.96491193874641012</c:v>
                </c:pt>
                <c:pt idx="451">
                  <c:v>0.96455349219591213</c:v>
                </c:pt>
                <c:pt idx="452">
                  <c:v>0.96405691993166265</c:v>
                </c:pt>
                <c:pt idx="453">
                  <c:v>0.96371306906794374</c:v>
                </c:pt>
                <c:pt idx="454">
                  <c:v>0.96347047878219527</c:v>
                </c:pt>
                <c:pt idx="455">
                  <c:v>0.96269001521456998</c:v>
                </c:pt>
                <c:pt idx="456">
                  <c:v>0.96234972586689271</c:v>
                </c:pt>
                <c:pt idx="457">
                  <c:v>0.96165960516784899</c:v>
                </c:pt>
                <c:pt idx="458">
                  <c:v>0.9614183390977149</c:v>
                </c:pt>
                <c:pt idx="459">
                  <c:v>0.96099071711781525</c:v>
                </c:pt>
                <c:pt idx="460">
                  <c:v>0.96075458774525357</c:v>
                </c:pt>
                <c:pt idx="461">
                  <c:v>0.96048753893465655</c:v>
                </c:pt>
                <c:pt idx="462">
                  <c:v>0.96016340151604651</c:v>
                </c:pt>
                <c:pt idx="463">
                  <c:v>0.95981381715641478</c:v>
                </c:pt>
                <c:pt idx="464">
                  <c:v>0.95955005191125464</c:v>
                </c:pt>
                <c:pt idx="465">
                  <c:v>0.95926376225450261</c:v>
                </c:pt>
                <c:pt idx="466">
                  <c:v>0.95915437974489226</c:v>
                </c:pt>
                <c:pt idx="467">
                  <c:v>0.95889707520696099</c:v>
                </c:pt>
                <c:pt idx="468">
                  <c:v>0.958721462449176</c:v>
                </c:pt>
                <c:pt idx="469">
                  <c:v>0.95835705347286415</c:v>
                </c:pt>
                <c:pt idx="470">
                  <c:v>0.95827040222896642</c:v>
                </c:pt>
                <c:pt idx="471">
                  <c:v>0.95790798180320447</c:v>
                </c:pt>
                <c:pt idx="472">
                  <c:v>0.95770303456351547</c:v>
                </c:pt>
                <c:pt idx="473">
                  <c:v>0.95765698695937496</c:v>
                </c:pt>
                <c:pt idx="474">
                  <c:v>0.95733980049720868</c:v>
                </c:pt>
                <c:pt idx="475">
                  <c:v>0.95696796316834687</c:v>
                </c:pt>
                <c:pt idx="476">
                  <c:v>0.95680557046162895</c:v>
                </c:pt>
                <c:pt idx="477">
                  <c:v>0.9567912948193521</c:v>
                </c:pt>
                <c:pt idx="478">
                  <c:v>0.95637789563789855</c:v>
                </c:pt>
                <c:pt idx="479">
                  <c:v>0.95627492668575431</c:v>
                </c:pt>
                <c:pt idx="480">
                  <c:v>0.95608753233543664</c:v>
                </c:pt>
                <c:pt idx="481">
                  <c:v>0.95598947640380882</c:v>
                </c:pt>
                <c:pt idx="482">
                  <c:v>0.95568678773867299</c:v>
                </c:pt>
                <c:pt idx="483">
                  <c:v>0.95551164894616269</c:v>
                </c:pt>
                <c:pt idx="484">
                  <c:v>0.95527326189201978</c:v>
                </c:pt>
                <c:pt idx="485">
                  <c:v>0.95513564485873848</c:v>
                </c:pt>
                <c:pt idx="486">
                  <c:v>0.95497910532292485</c:v>
                </c:pt>
                <c:pt idx="487">
                  <c:v>0.95463994505418281</c:v>
                </c:pt>
                <c:pt idx="488">
                  <c:v>0.95441627612903068</c:v>
                </c:pt>
                <c:pt idx="489">
                  <c:v>0.9543440374393235</c:v>
                </c:pt>
                <c:pt idx="490">
                  <c:v>0.95427234345531731</c:v>
                </c:pt>
                <c:pt idx="491">
                  <c:v>0.95414959509824848</c:v>
                </c:pt>
                <c:pt idx="492">
                  <c:v>0.95389670048527286</c:v>
                </c:pt>
                <c:pt idx="493">
                  <c:v>0.95368091739401384</c:v>
                </c:pt>
                <c:pt idx="494">
                  <c:v>0.95357624393472362</c:v>
                </c:pt>
                <c:pt idx="495">
                  <c:v>0.95347896243897989</c:v>
                </c:pt>
                <c:pt idx="496">
                  <c:v>0.95344030569746563</c:v>
                </c:pt>
                <c:pt idx="497">
                  <c:v>0.9532470378544281</c:v>
                </c:pt>
                <c:pt idx="498">
                  <c:v>0.95320854680051992</c:v>
                </c:pt>
                <c:pt idx="499">
                  <c:v>0.95277338647204979</c:v>
                </c:pt>
                <c:pt idx="500">
                  <c:v>0.95267371723488725</c:v>
                </c:pt>
                <c:pt idx="501">
                  <c:v>0.95253073031689461</c:v>
                </c:pt>
                <c:pt idx="502">
                  <c:v>0.95227016299233014</c:v>
                </c:pt>
                <c:pt idx="503">
                  <c:v>0.95215314350697211</c:v>
                </c:pt>
                <c:pt idx="504">
                  <c:v>0.95200658088717116</c:v>
                </c:pt>
                <c:pt idx="505">
                  <c:v>0.95182542698807804</c:v>
                </c:pt>
                <c:pt idx="506">
                  <c:v>0.95160810416154729</c:v>
                </c:pt>
                <c:pt idx="507">
                  <c:v>0.95145566756307132</c:v>
                </c:pt>
                <c:pt idx="508">
                  <c:v>0.95107999739029203</c:v>
                </c:pt>
                <c:pt idx="509">
                  <c:v>0.95079300843337433</c:v>
                </c:pt>
                <c:pt idx="510">
                  <c:v>0.95072809806942904</c:v>
                </c:pt>
                <c:pt idx="511">
                  <c:v>0.95038978077921754</c:v>
                </c:pt>
                <c:pt idx="512">
                  <c:v>0.95023559221005505</c:v>
                </c:pt>
                <c:pt idx="513">
                  <c:v>0.94995872742289189</c:v>
                </c:pt>
                <c:pt idx="514">
                  <c:v>0.94974353005919288</c:v>
                </c:pt>
                <c:pt idx="515">
                  <c:v>0.94967867822772423</c:v>
                </c:pt>
                <c:pt idx="516">
                  <c:v>0.94945830924507646</c:v>
                </c:pt>
                <c:pt idx="517">
                  <c:v>0.94910121161126171</c:v>
                </c:pt>
                <c:pt idx="518">
                  <c:v>0.94885175609015304</c:v>
                </c:pt>
                <c:pt idx="519">
                  <c:v>0.94862998826816691</c:v>
                </c:pt>
                <c:pt idx="520">
                  <c:v>0.94857483272962317</c:v>
                </c:pt>
                <c:pt idx="521">
                  <c:v>0.94812662426707983</c:v>
                </c:pt>
                <c:pt idx="522">
                  <c:v>0.94788339659715193</c:v>
                </c:pt>
                <c:pt idx="523">
                  <c:v>0.94761501918643054</c:v>
                </c:pt>
                <c:pt idx="524">
                  <c:v>0.94738578033511056</c:v>
                </c:pt>
                <c:pt idx="525">
                  <c:v>0.94722001809174527</c:v>
                </c:pt>
                <c:pt idx="526">
                  <c:v>0.9469693487184806</c:v>
                </c:pt>
              </c:numCache>
            </c:numRef>
          </c:yVal>
          <c:smooth val="0"/>
          <c:extLst>
            <c:ext xmlns:c16="http://schemas.microsoft.com/office/drawing/2014/chart" uri="{C3380CC4-5D6E-409C-BE32-E72D297353CC}">
              <c16:uniqueId val="{00000002-AD3C-4386-89F3-3ACEEE26EEA3}"/>
            </c:ext>
          </c:extLst>
        </c:ser>
        <c:ser>
          <c:idx val="3"/>
          <c:order val="3"/>
          <c:tx>
            <c:v>7 K</c:v>
          </c:tx>
          <c:spPr>
            <a:ln w="25400" cap="rnd">
              <a:noFill/>
              <a:round/>
            </a:ln>
            <a:effectLst/>
          </c:spPr>
          <c:marker>
            <c:symbol val="circle"/>
            <c:size val="5"/>
            <c:spPr>
              <a:solidFill>
                <a:schemeClr val="accent4"/>
              </a:solidFill>
              <a:ln w="9525">
                <a:solidFill>
                  <a:schemeClr val="accent4"/>
                </a:solidFill>
              </a:ln>
              <a:effectLst/>
            </c:spPr>
          </c:marker>
          <c:xVal>
            <c:numRef>
              <c:f>'7.00 K'!$J$14:$J$400</c:f>
              <c:numCache>
                <c:formatCode>General</c:formatCode>
                <c:ptCount val="387"/>
                <c:pt idx="0">
                  <c:v>0.71416192789134814</c:v>
                </c:pt>
                <c:pt idx="1">
                  <c:v>0.84678047399497003</c:v>
                </c:pt>
                <c:pt idx="2">
                  <c:v>1.0543320515070422</c:v>
                </c:pt>
                <c:pt idx="3">
                  <c:v>1.1597227762847084</c:v>
                </c:pt>
                <c:pt idx="4">
                  <c:v>1.2790988470110662</c:v>
                </c:pt>
                <c:pt idx="5">
                  <c:v>1.4597455904014083</c:v>
                </c:pt>
                <c:pt idx="6">
                  <c:v>1.680281253528169</c:v>
                </c:pt>
                <c:pt idx="7">
                  <c:v>1.9817252113430581</c:v>
                </c:pt>
                <c:pt idx="8">
                  <c:v>2.2157617396116698</c:v>
                </c:pt>
                <c:pt idx="9">
                  <c:v>2.3613320726096583</c:v>
                </c:pt>
                <c:pt idx="10">
                  <c:v>2.5278642751700198</c:v>
                </c:pt>
                <c:pt idx="11">
                  <c:v>2.7396146863380282</c:v>
                </c:pt>
                <c:pt idx="12">
                  <c:v>2.9996193858360161</c:v>
                </c:pt>
                <c:pt idx="13">
                  <c:v>3.3584904685835011</c:v>
                </c:pt>
                <c:pt idx="14">
                  <c:v>3.5463317519507038</c:v>
                </c:pt>
                <c:pt idx="15">
                  <c:v>3.7272691838249496</c:v>
                </c:pt>
                <c:pt idx="16">
                  <c:v>4.0005809561418504</c:v>
                </c:pt>
                <c:pt idx="17">
                  <c:v>4.2604564607575455</c:v>
                </c:pt>
                <c:pt idx="18">
                  <c:v>4.6070217310191142</c:v>
                </c:pt>
                <c:pt idx="19">
                  <c:v>5.0343015036468799</c:v>
                </c:pt>
                <c:pt idx="20">
                  <c:v>5.190530414389336</c:v>
                </c:pt>
                <c:pt idx="21">
                  <c:v>5.3581930721639841</c:v>
                </c:pt>
                <c:pt idx="22">
                  <c:v>5.6474604123762564</c:v>
                </c:pt>
                <c:pt idx="23">
                  <c:v>5.9098552171861156</c:v>
                </c:pt>
                <c:pt idx="24">
                  <c:v>6.2692430794597573</c:v>
                </c:pt>
                <c:pt idx="25">
                  <c:v>6.4886805860925536</c:v>
                </c:pt>
                <c:pt idx="26">
                  <c:v>6.7131970665120715</c:v>
                </c:pt>
                <c:pt idx="27">
                  <c:v>6.9543877613571414</c:v>
                </c:pt>
                <c:pt idx="28">
                  <c:v>7.2485322083541233</c:v>
                </c:pt>
                <c:pt idx="29">
                  <c:v>7.5049517498832987</c:v>
                </c:pt>
                <c:pt idx="30">
                  <c:v>7.8939252400764568</c:v>
                </c:pt>
                <c:pt idx="31">
                  <c:v>8.0902691615975844</c:v>
                </c:pt>
                <c:pt idx="32">
                  <c:v>8.3017934817233403</c:v>
                </c:pt>
                <c:pt idx="33">
                  <c:v>8.5385754012283694</c:v>
                </c:pt>
                <c:pt idx="34">
                  <c:v>8.8109182119315896</c:v>
                </c:pt>
                <c:pt idx="35">
                  <c:v>9.0639140890955723</c:v>
                </c:pt>
                <c:pt idx="36">
                  <c:v>9.3501776483058343</c:v>
                </c:pt>
                <c:pt idx="37">
                  <c:v>9.5809843045271617</c:v>
                </c:pt>
                <c:pt idx="38">
                  <c:v>9.8577520399295757</c:v>
                </c:pt>
                <c:pt idx="39">
                  <c:v>10.104158978128771</c:v>
                </c:pt>
                <c:pt idx="40">
                  <c:v>10.370042044748489</c:v>
                </c:pt>
                <c:pt idx="41">
                  <c:v>10.653915498641849</c:v>
                </c:pt>
                <c:pt idx="42">
                  <c:v>10.921187410241448</c:v>
                </c:pt>
                <c:pt idx="43">
                  <c:v>11.157937031026155</c:v>
                </c:pt>
                <c:pt idx="44">
                  <c:v>11.449917463752515</c:v>
                </c:pt>
                <c:pt idx="45">
                  <c:v>11.697196467394367</c:v>
                </c:pt>
                <c:pt idx="46">
                  <c:v>11.996153423742454</c:v>
                </c:pt>
                <c:pt idx="47">
                  <c:v>12.223794805362173</c:v>
                </c:pt>
                <c:pt idx="48">
                  <c:v>12.50821733750503</c:v>
                </c:pt>
                <c:pt idx="49">
                  <c:v>12.768189738289738</c:v>
                </c:pt>
                <c:pt idx="50">
                  <c:v>13.044505291599597</c:v>
                </c:pt>
                <c:pt idx="51">
                  <c:v>13.283935706187121</c:v>
                </c:pt>
                <c:pt idx="52">
                  <c:v>13.580631752092554</c:v>
                </c:pt>
                <c:pt idx="53">
                  <c:v>13.806141418169013</c:v>
                </c:pt>
                <c:pt idx="54">
                  <c:v>14.099962877957745</c:v>
                </c:pt>
                <c:pt idx="55">
                  <c:v>14.355251964275654</c:v>
                </c:pt>
                <c:pt idx="56">
                  <c:v>14.656897789094568</c:v>
                </c:pt>
                <c:pt idx="57">
                  <c:v>14.896150560714283</c:v>
                </c:pt>
                <c:pt idx="58">
                  <c:v>15.183286185372232</c:v>
                </c:pt>
                <c:pt idx="59">
                  <c:v>15.459730933571427</c:v>
                </c:pt>
                <c:pt idx="60">
                  <c:v>15.747351039044265</c:v>
                </c:pt>
                <c:pt idx="61">
                  <c:v>15.987944207555332</c:v>
                </c:pt>
                <c:pt idx="62">
                  <c:v>16.303857992132794</c:v>
                </c:pt>
                <c:pt idx="63">
                  <c:v>16.541188989879274</c:v>
                </c:pt>
                <c:pt idx="64">
                  <c:v>16.818861089456739</c:v>
                </c:pt>
                <c:pt idx="65">
                  <c:v>17.074893046338026</c:v>
                </c:pt>
                <c:pt idx="66">
                  <c:v>17.362448554366196</c:v>
                </c:pt>
                <c:pt idx="67">
                  <c:v>17.602234254879274</c:v>
                </c:pt>
                <c:pt idx="68">
                  <c:v>17.908288855030179</c:v>
                </c:pt>
                <c:pt idx="69">
                  <c:v>18.139563842706234</c:v>
                </c:pt>
                <c:pt idx="70">
                  <c:v>18.468284069929577</c:v>
                </c:pt>
                <c:pt idx="71">
                  <c:v>18.710395278299799</c:v>
                </c:pt>
                <c:pt idx="72">
                  <c:v>18.980800165784707</c:v>
                </c:pt>
                <c:pt idx="73">
                  <c:v>19.247426102967808</c:v>
                </c:pt>
                <c:pt idx="74">
                  <c:v>19.53750091118712</c:v>
                </c:pt>
                <c:pt idx="75">
                  <c:v>19.785458187967805</c:v>
                </c:pt>
                <c:pt idx="76">
                  <c:v>20.084253650704223</c:v>
                </c:pt>
                <c:pt idx="77">
                  <c:v>20.335731488008051</c:v>
                </c:pt>
                <c:pt idx="78">
                  <c:v>20.632879716006034</c:v>
                </c:pt>
                <c:pt idx="79">
                  <c:v>20.871954844657946</c:v>
                </c:pt>
                <c:pt idx="80">
                  <c:v>21.157830819225353</c:v>
                </c:pt>
                <c:pt idx="81">
                  <c:v>21.41831999952716</c:v>
                </c:pt>
                <c:pt idx="82">
                  <c:v>21.714660759517106</c:v>
                </c:pt>
                <c:pt idx="83">
                  <c:v>21.951410380301812</c:v>
                </c:pt>
                <c:pt idx="84">
                  <c:v>22.238319913923544</c:v>
                </c:pt>
                <c:pt idx="85">
                  <c:v>22.503621603571432</c:v>
                </c:pt>
                <c:pt idx="86">
                  <c:v>22.798282830090546</c:v>
                </c:pt>
                <c:pt idx="87">
                  <c:v>23.027474550301811</c:v>
                </c:pt>
                <c:pt idx="88">
                  <c:v>23.291193602645876</c:v>
                </c:pt>
                <c:pt idx="89">
                  <c:v>23.573775107726362</c:v>
                </c:pt>
                <c:pt idx="90">
                  <c:v>23.87489607834004</c:v>
                </c:pt>
                <c:pt idx="91">
                  <c:v>24.118363832977867</c:v>
                </c:pt>
                <c:pt idx="92">
                  <c:v>24.414123215995978</c:v>
                </c:pt>
                <c:pt idx="93">
                  <c:v>24.65403811137827</c:v>
                </c:pt>
                <c:pt idx="94">
                  <c:v>24.95490069222334</c:v>
                </c:pt>
                <c:pt idx="95">
                  <c:v>25.211643220955736</c:v>
                </c:pt>
                <c:pt idx="96">
                  <c:v>25.492157607937624</c:v>
                </c:pt>
                <c:pt idx="97">
                  <c:v>25.747511291690142</c:v>
                </c:pt>
                <c:pt idx="98">
                  <c:v>26.040137698822939</c:v>
                </c:pt>
                <c:pt idx="99">
                  <c:v>26.291276399567401</c:v>
                </c:pt>
                <c:pt idx="100">
                  <c:v>26.59695956443662</c:v>
                </c:pt>
                <c:pt idx="101">
                  <c:v>26.811164678360161</c:v>
                </c:pt>
                <c:pt idx="102">
                  <c:v>27.125754215392352</c:v>
                </c:pt>
                <c:pt idx="103">
                  <c:v>27.380526522173035</c:v>
                </c:pt>
                <c:pt idx="104">
                  <c:v>27.664593768400405</c:v>
                </c:pt>
                <c:pt idx="105">
                  <c:v>27.90189246743461</c:v>
                </c:pt>
                <c:pt idx="106">
                  <c:v>28.205015958712274</c:v>
                </c:pt>
                <c:pt idx="107">
                  <c:v>28.473353728078472</c:v>
                </c:pt>
                <c:pt idx="108">
                  <c:v>28.73865541772636</c:v>
                </c:pt>
                <c:pt idx="109">
                  <c:v>29.01702193978873</c:v>
                </c:pt>
                <c:pt idx="110">
                  <c:v>29.318587017806841</c:v>
                </c:pt>
                <c:pt idx="111">
                  <c:v>29.548343965623744</c:v>
                </c:pt>
                <c:pt idx="112">
                  <c:v>29.848883559265595</c:v>
                </c:pt>
                <c:pt idx="113">
                  <c:v>29.97827223331992</c:v>
                </c:pt>
                <c:pt idx="114">
                  <c:v>30.29350774475855</c:v>
                </c:pt>
                <c:pt idx="115">
                  <c:v>30.671467371287726</c:v>
                </c:pt>
                <c:pt idx="116">
                  <c:v>30.966290091418511</c:v>
                </c:pt>
                <c:pt idx="117">
                  <c:v>31.211146691026155</c:v>
                </c:pt>
                <c:pt idx="118">
                  <c:v>31.314211907937629</c:v>
                </c:pt>
                <c:pt idx="119">
                  <c:v>31.542596160130781</c:v>
                </c:pt>
                <c:pt idx="120">
                  <c:v>31.911867430855125</c:v>
                </c:pt>
                <c:pt idx="121">
                  <c:v>32.292152565251513</c:v>
                </c:pt>
                <c:pt idx="122">
                  <c:v>32.5830025427666</c:v>
                </c:pt>
                <c:pt idx="123">
                  <c:v>32.66891713911469</c:v>
                </c:pt>
                <c:pt idx="124">
                  <c:v>32.866359217132796</c:v>
                </c:pt>
                <c:pt idx="125">
                  <c:v>33.181691624738427</c:v>
                </c:pt>
                <c:pt idx="126">
                  <c:v>33.607227266458757</c:v>
                </c:pt>
                <c:pt idx="127">
                  <c:v>33.964515711911467</c:v>
                </c:pt>
                <c:pt idx="128">
                  <c:v>34.038124495774646</c:v>
                </c:pt>
                <c:pt idx="129">
                  <c:v>34.246838827223343</c:v>
                </c:pt>
                <c:pt idx="130">
                  <c:v>34.492470596126765</c:v>
                </c:pt>
                <c:pt idx="131">
                  <c:v>34.812906201559358</c:v>
                </c:pt>
                <c:pt idx="132">
                  <c:v>35.250295473682094</c:v>
                </c:pt>
                <c:pt idx="133">
                  <c:v>35.427647747585517</c:v>
                </c:pt>
                <c:pt idx="134">
                  <c:v>35.601027278883301</c:v>
                </c:pt>
                <c:pt idx="135">
                  <c:v>35.883996368611669</c:v>
                </c:pt>
                <c:pt idx="136">
                  <c:v>36.171874863843058</c:v>
                </c:pt>
                <c:pt idx="137">
                  <c:v>36.459785657796786</c:v>
                </c:pt>
                <c:pt idx="138">
                  <c:v>36.697245850432594</c:v>
                </c:pt>
                <c:pt idx="139">
                  <c:v>36.959576057796781</c:v>
                </c:pt>
                <c:pt idx="140">
                  <c:v>37.293157242444671</c:v>
                </c:pt>
                <c:pt idx="141">
                  <c:v>37.574810159315895</c:v>
                </c:pt>
                <c:pt idx="142">
                  <c:v>37.821322068350099</c:v>
                </c:pt>
                <c:pt idx="143">
                  <c:v>38.105171298209257</c:v>
                </c:pt>
                <c:pt idx="144">
                  <c:v>38.376771238340041</c:v>
                </c:pt>
                <c:pt idx="145">
                  <c:v>38.664165252766601</c:v>
                </c:pt>
                <c:pt idx="146">
                  <c:v>38.889868711167004</c:v>
                </c:pt>
                <c:pt idx="147">
                  <c:v>39.203909169949696</c:v>
                </c:pt>
                <c:pt idx="148">
                  <c:v>39.444179351257546</c:v>
                </c:pt>
                <c:pt idx="149">
                  <c:v>39.744880438511061</c:v>
                </c:pt>
                <c:pt idx="150">
                  <c:v>39.99664896429578</c:v>
                </c:pt>
                <c:pt idx="151">
                  <c:v>40.290058615402408</c:v>
                </c:pt>
                <c:pt idx="152">
                  <c:v>40.555400678450702</c:v>
                </c:pt>
                <c:pt idx="153">
                  <c:v>40.826831050301806</c:v>
                </c:pt>
                <c:pt idx="154">
                  <c:v>41.095184969034193</c:v>
                </c:pt>
                <c:pt idx="155">
                  <c:v>41.404154528712276</c:v>
                </c:pt>
                <c:pt idx="156">
                  <c:v>41.650109284818903</c:v>
                </c:pt>
                <c:pt idx="157">
                  <c:v>41.97141695569416</c:v>
                </c:pt>
                <c:pt idx="158">
                  <c:v>42.193406061247479</c:v>
                </c:pt>
                <c:pt idx="159">
                  <c:v>42.523854270010055</c:v>
                </c:pt>
                <c:pt idx="160">
                  <c:v>42.757083330271634</c:v>
                </c:pt>
                <c:pt idx="161">
                  <c:v>43.062112446056339</c:v>
                </c:pt>
                <c:pt idx="162">
                  <c:v>43.291885543219315</c:v>
                </c:pt>
                <c:pt idx="163">
                  <c:v>43.606862664899388</c:v>
                </c:pt>
                <c:pt idx="164">
                  <c:v>43.867642533692148</c:v>
                </c:pt>
                <c:pt idx="165">
                  <c:v>44.146025205110661</c:v>
                </c:pt>
                <c:pt idx="166">
                  <c:v>44.405933008450702</c:v>
                </c:pt>
                <c:pt idx="167">
                  <c:v>44.723429430321936</c:v>
                </c:pt>
                <c:pt idx="168">
                  <c:v>44.968705913299793</c:v>
                </c:pt>
                <c:pt idx="169">
                  <c:v>45.256229122605632</c:v>
                </c:pt>
                <c:pt idx="170">
                  <c:v>45.531188129667996</c:v>
                </c:pt>
                <c:pt idx="171">
                  <c:v>45.805371967434596</c:v>
                </c:pt>
                <c:pt idx="172">
                  <c:v>46.071384228933596</c:v>
                </c:pt>
                <c:pt idx="173">
                  <c:v>46.372117614899395</c:v>
                </c:pt>
                <c:pt idx="174">
                  <c:v>46.589035821338022</c:v>
                </c:pt>
                <c:pt idx="175">
                  <c:v>46.907113620171017</c:v>
                </c:pt>
                <c:pt idx="176">
                  <c:v>47.184495031267609</c:v>
                </c:pt>
                <c:pt idx="177">
                  <c:v>47.450378097887317</c:v>
                </c:pt>
                <c:pt idx="178">
                  <c:v>47.726725949919512</c:v>
                </c:pt>
                <c:pt idx="179">
                  <c:v>47.803952190482889</c:v>
                </c:pt>
                <c:pt idx="180">
                  <c:v>48.139374402193155</c:v>
                </c:pt>
                <c:pt idx="181">
                  <c:v>48.579589812354122</c:v>
                </c:pt>
                <c:pt idx="182">
                  <c:v>48.80997658521126</c:v>
                </c:pt>
                <c:pt idx="183">
                  <c:v>49.114981476961773</c:v>
                </c:pt>
                <c:pt idx="184">
                  <c:v>49.225184711076452</c:v>
                </c:pt>
                <c:pt idx="185">
                  <c:v>49.375858241901405</c:v>
                </c:pt>
                <c:pt idx="186">
                  <c:v>49.784210964356134</c:v>
                </c:pt>
                <c:pt idx="187">
                  <c:v>50.247245420513075</c:v>
                </c:pt>
                <c:pt idx="188">
                  <c:v>50.525466598329977</c:v>
                </c:pt>
                <c:pt idx="189">
                  <c:v>50.576401680452705</c:v>
                </c:pt>
                <c:pt idx="190">
                  <c:v>50.800974683641847</c:v>
                </c:pt>
                <c:pt idx="191">
                  <c:v>51.063595579486922</c:v>
                </c:pt>
                <c:pt idx="192">
                  <c:v>51.471568791981888</c:v>
                </c:pt>
                <c:pt idx="193">
                  <c:v>51.893729217414482</c:v>
                </c:pt>
                <c:pt idx="194">
                  <c:v>51.982986731338016</c:v>
                </c:pt>
                <c:pt idx="195">
                  <c:v>52.15579296034204</c:v>
                </c:pt>
                <c:pt idx="196">
                  <c:v>52.453272250221318</c:v>
                </c:pt>
                <c:pt idx="197">
                  <c:v>52.74457440981891</c:v>
                </c:pt>
                <c:pt idx="198">
                  <c:v>53.109000872484906</c:v>
                </c:pt>
                <c:pt idx="199">
                  <c:v>53.312741200985904</c:v>
                </c:pt>
                <c:pt idx="200">
                  <c:v>53.571518549104624</c:v>
                </c:pt>
                <c:pt idx="201">
                  <c:v>53.796382240774641</c:v>
                </c:pt>
                <c:pt idx="202">
                  <c:v>54.095888275362171</c:v>
                </c:pt>
                <c:pt idx="203">
                  <c:v>54.362320420221323</c:v>
                </c:pt>
                <c:pt idx="204">
                  <c:v>54.632240826901402</c:v>
                </c:pt>
                <c:pt idx="205">
                  <c:v>54.917309333450696</c:v>
                </c:pt>
                <c:pt idx="206">
                  <c:v>55.217816628370215</c:v>
                </c:pt>
                <c:pt idx="207">
                  <c:v>55.465386320503015</c:v>
                </c:pt>
                <c:pt idx="208">
                  <c:v>55.769801760603613</c:v>
                </c:pt>
                <c:pt idx="209">
                  <c:v>56.026867276539221</c:v>
                </c:pt>
                <c:pt idx="210">
                  <c:v>56.309997859869206</c:v>
                </c:pt>
                <c:pt idx="211">
                  <c:v>56.575945523923536</c:v>
                </c:pt>
                <c:pt idx="212">
                  <c:v>56.873352141690141</c:v>
                </c:pt>
                <c:pt idx="213">
                  <c:v>57.114720479496981</c:v>
                </c:pt>
                <c:pt idx="214">
                  <c:v>57.434510110513074</c:v>
                </c:pt>
                <c:pt idx="215">
                  <c:v>57.662894362706233</c:v>
                </c:pt>
                <c:pt idx="216">
                  <c:v>57.96569486678068</c:v>
                </c:pt>
                <c:pt idx="217">
                  <c:v>58.229995296096568</c:v>
                </c:pt>
                <c:pt idx="218">
                  <c:v>58.511091060040236</c:v>
                </c:pt>
                <c:pt idx="219">
                  <c:v>58.773776553329974</c:v>
                </c:pt>
                <c:pt idx="220">
                  <c:v>59.098863174507038</c:v>
                </c:pt>
                <c:pt idx="221">
                  <c:v>59.361710161398385</c:v>
                </c:pt>
                <c:pt idx="222">
                  <c:v>59.791121649577455</c:v>
                </c:pt>
                <c:pt idx="223">
                  <c:v>60.333078029104627</c:v>
                </c:pt>
                <c:pt idx="224">
                  <c:v>60.925186246790737</c:v>
                </c:pt>
                <c:pt idx="225">
                  <c:v>61.450234246177054</c:v>
                </c:pt>
                <c:pt idx="226">
                  <c:v>62.014622087052302</c:v>
                </c:pt>
                <c:pt idx="227">
                  <c:v>62.559533799496982</c:v>
                </c:pt>
                <c:pt idx="228">
                  <c:v>63.108272910321922</c:v>
                </c:pt>
                <c:pt idx="229">
                  <c:v>63.665950692022136</c:v>
                </c:pt>
                <c:pt idx="230">
                  <c:v>64.237379653953724</c:v>
                </c:pt>
                <c:pt idx="231">
                  <c:v>64.792400865895374</c:v>
                </c:pt>
                <c:pt idx="232">
                  <c:v>65.348197247132802</c:v>
                </c:pt>
                <c:pt idx="233">
                  <c:v>65.740239115764581</c:v>
                </c:pt>
                <c:pt idx="234">
                  <c:v>66.188448459235417</c:v>
                </c:pt>
                <c:pt idx="235">
                  <c:v>66.990974765875251</c:v>
                </c:pt>
                <c:pt idx="236">
                  <c:v>67.432595170372224</c:v>
                </c:pt>
                <c:pt idx="237">
                  <c:v>67.858582994185113</c:v>
                </c:pt>
                <c:pt idx="238">
                  <c:v>68.528232364949687</c:v>
                </c:pt>
                <c:pt idx="239">
                  <c:v>69.014909484456737</c:v>
                </c:pt>
                <c:pt idx="240">
                  <c:v>69.586047757897376</c:v>
                </c:pt>
                <c:pt idx="241">
                  <c:v>70.170977584969805</c:v>
                </c:pt>
                <c:pt idx="242">
                  <c:v>70.635853068179074</c:v>
                </c:pt>
                <c:pt idx="243">
                  <c:v>71.257498465704217</c:v>
                </c:pt>
                <c:pt idx="244">
                  <c:v>71.842428292776646</c:v>
                </c:pt>
                <c:pt idx="245">
                  <c:v>72.311922493008041</c:v>
                </c:pt>
                <c:pt idx="246">
                  <c:v>72.84762907014084</c:v>
                </c:pt>
                <c:pt idx="247">
                  <c:v>73.382302088209258</c:v>
                </c:pt>
                <c:pt idx="248">
                  <c:v>73.935805260291744</c:v>
                </c:pt>
                <c:pt idx="249">
                  <c:v>74.461999864255532</c:v>
                </c:pt>
                <c:pt idx="250">
                  <c:v>75.022842920563363</c:v>
                </c:pt>
                <c:pt idx="251">
                  <c:v>75.547438737857135</c:v>
                </c:pt>
                <c:pt idx="252">
                  <c:v>76.141024622002007</c:v>
                </c:pt>
                <c:pt idx="253">
                  <c:v>76.662325969818909</c:v>
                </c:pt>
                <c:pt idx="254">
                  <c:v>77.232107697002007</c:v>
                </c:pt>
                <c:pt idx="255">
                  <c:v>77.827857595412468</c:v>
                </c:pt>
                <c:pt idx="256">
                  <c:v>78.368215188279677</c:v>
                </c:pt>
                <c:pt idx="257">
                  <c:v>78.888902860402411</c:v>
                </c:pt>
                <c:pt idx="258">
                  <c:v>79.491209399064374</c:v>
                </c:pt>
                <c:pt idx="259">
                  <c:v>79.999171375342044</c:v>
                </c:pt>
                <c:pt idx="260">
                  <c:v>80.564980359909441</c:v>
                </c:pt>
                <c:pt idx="261">
                  <c:v>81.106533005442657</c:v>
                </c:pt>
                <c:pt idx="262">
                  <c:v>81.666334428008042</c:v>
                </c:pt>
                <c:pt idx="263">
                  <c:v>82.233104299517095</c:v>
                </c:pt>
                <c:pt idx="264">
                  <c:v>82.756270898430586</c:v>
                </c:pt>
                <c:pt idx="265">
                  <c:v>83.312785926197193</c:v>
                </c:pt>
                <c:pt idx="266">
                  <c:v>83.864609564818892</c:v>
                </c:pt>
                <c:pt idx="267">
                  <c:v>84.414592176378264</c:v>
                </c:pt>
                <c:pt idx="268">
                  <c:v>84.995581559557337</c:v>
                </c:pt>
                <c:pt idx="269">
                  <c:v>85.325383793913488</c:v>
                </c:pt>
                <c:pt idx="270">
                  <c:v>85.756474815553318</c:v>
                </c:pt>
                <c:pt idx="271">
                  <c:v>86.604146658672022</c:v>
                </c:pt>
                <c:pt idx="272">
                  <c:v>86.989018211368204</c:v>
                </c:pt>
                <c:pt idx="273">
                  <c:v>87.490326651237424</c:v>
                </c:pt>
                <c:pt idx="274">
                  <c:v>88.22822321827968</c:v>
                </c:pt>
                <c:pt idx="275">
                  <c:v>88.66099377338027</c:v>
                </c:pt>
                <c:pt idx="276">
                  <c:v>89.05833263217302</c:v>
                </c:pt>
                <c:pt idx="277">
                  <c:v>89.707666107786707</c:v>
                </c:pt>
                <c:pt idx="278">
                  <c:v>90.153000865130764</c:v>
                </c:pt>
                <c:pt idx="279">
                  <c:v>90.658572736096559</c:v>
                </c:pt>
                <c:pt idx="280">
                  <c:v>91.345372727414485</c:v>
                </c:pt>
                <c:pt idx="281">
                  <c:v>91.796262864678056</c:v>
                </c:pt>
                <c:pt idx="282">
                  <c:v>92.327835205593558</c:v>
                </c:pt>
                <c:pt idx="283">
                  <c:v>92.905950002645852</c:v>
                </c:pt>
                <c:pt idx="284">
                  <c:v>93.470127901841053</c:v>
                </c:pt>
                <c:pt idx="285">
                  <c:v>93.980488058108662</c:v>
                </c:pt>
                <c:pt idx="286">
                  <c:v>94.537447193279675</c:v>
                </c:pt>
                <c:pt idx="287">
                  <c:v>95.101221358460762</c:v>
                </c:pt>
                <c:pt idx="288">
                  <c:v>95.665932186539223</c:v>
                </c:pt>
                <c:pt idx="289">
                  <c:v>96.19462994132796</c:v>
                </c:pt>
                <c:pt idx="290">
                  <c:v>96.778025579175051</c:v>
                </c:pt>
                <c:pt idx="291">
                  <c:v>97.351553957937625</c:v>
                </c:pt>
                <c:pt idx="292">
                  <c:v>97.865499272162964</c:v>
                </c:pt>
                <c:pt idx="293">
                  <c:v>98.444324641076449</c:v>
                </c:pt>
                <c:pt idx="294">
                  <c:v>98.946343652786709</c:v>
                </c:pt>
                <c:pt idx="295">
                  <c:v>99.50869667427564</c:v>
                </c:pt>
                <c:pt idx="296">
                  <c:v>100.08170827354125</c:v>
                </c:pt>
                <c:pt idx="297">
                  <c:v>100.58249993380281</c:v>
                </c:pt>
                <c:pt idx="298">
                  <c:v>101.17250066006036</c:v>
                </c:pt>
                <c:pt idx="299">
                  <c:v>101.67774954376257</c:v>
                </c:pt>
                <c:pt idx="300">
                  <c:v>102.25360343038228</c:v>
                </c:pt>
                <c:pt idx="301">
                  <c:v>102.7847235892354</c:v>
                </c:pt>
                <c:pt idx="302">
                  <c:v>103.33076575684103</c:v>
                </c:pt>
                <c:pt idx="303">
                  <c:v>103.88762799587523</c:v>
                </c:pt>
                <c:pt idx="304">
                  <c:v>104.44471632595572</c:v>
                </c:pt>
                <c:pt idx="305">
                  <c:v>104.99996362897384</c:v>
                </c:pt>
                <c:pt idx="306">
                  <c:v>105.55386246036217</c:v>
                </c:pt>
                <c:pt idx="307">
                  <c:v>106.09972698501005</c:v>
                </c:pt>
                <c:pt idx="308">
                  <c:v>106.51734944024143</c:v>
                </c:pt>
                <c:pt idx="309">
                  <c:v>106.96258730150903</c:v>
                </c:pt>
                <c:pt idx="310">
                  <c:v>107.77037829949697</c:v>
                </c:pt>
                <c:pt idx="311">
                  <c:v>108.1971655167002</c:v>
                </c:pt>
                <c:pt idx="312">
                  <c:v>108.61045186871226</c:v>
                </c:pt>
                <c:pt idx="313">
                  <c:v>109.36379529879274</c:v>
                </c:pt>
                <c:pt idx="314">
                  <c:v>109.83797281348087</c:v>
                </c:pt>
                <c:pt idx="315">
                  <c:v>110.25414182625754</c:v>
                </c:pt>
                <c:pt idx="316">
                  <c:v>110.88128608098589</c:v>
                </c:pt>
                <c:pt idx="317">
                  <c:v>111.3925102279678</c:v>
                </c:pt>
                <c:pt idx="318">
                  <c:v>111.97214306488932</c:v>
                </c:pt>
                <c:pt idx="319">
                  <c:v>112.60154822997987</c:v>
                </c:pt>
                <c:pt idx="320">
                  <c:v>113.06041615120724</c:v>
                </c:pt>
                <c:pt idx="321">
                  <c:v>113.57968267967806</c:v>
                </c:pt>
                <c:pt idx="322">
                  <c:v>114.11984648018108</c:v>
                </c:pt>
                <c:pt idx="323">
                  <c:v>114.67260678169012</c:v>
                </c:pt>
                <c:pt idx="324">
                  <c:v>115.19054906257544</c:v>
                </c:pt>
                <c:pt idx="325">
                  <c:v>115.75484000734406</c:v>
                </c:pt>
                <c:pt idx="326">
                  <c:v>116.30400707615694</c:v>
                </c:pt>
                <c:pt idx="327">
                  <c:v>116.82187668490944</c:v>
                </c:pt>
                <c:pt idx="328">
                  <c:v>117.40558723531187</c:v>
                </c:pt>
                <c:pt idx="329">
                  <c:v>117.9413907085513</c:v>
                </c:pt>
                <c:pt idx="330">
                  <c:v>118.47709728571429</c:v>
                </c:pt>
                <c:pt idx="331">
                  <c:v>119.07297637897383</c:v>
                </c:pt>
                <c:pt idx="332">
                  <c:v>119.57669107354124</c:v>
                </c:pt>
                <c:pt idx="333">
                  <c:v>120.14430071177061</c:v>
                </c:pt>
                <c:pt idx="334">
                  <c:v>120.73586792595573</c:v>
                </c:pt>
                <c:pt idx="335">
                  <c:v>121.27092852867202</c:v>
                </c:pt>
                <c:pt idx="336">
                  <c:v>121.78283094879274</c:v>
                </c:pt>
                <c:pt idx="337">
                  <c:v>122.37124903762573</c:v>
                </c:pt>
                <c:pt idx="338">
                  <c:v>122.84865642444667</c:v>
                </c:pt>
                <c:pt idx="339">
                  <c:v>123.43455521307845</c:v>
                </c:pt>
                <c:pt idx="340">
                  <c:v>123.97478361106639</c:v>
                </c:pt>
                <c:pt idx="341">
                  <c:v>124.5550624224346</c:v>
                </c:pt>
                <c:pt idx="342">
                  <c:v>125.11631728742454</c:v>
                </c:pt>
                <c:pt idx="343">
                  <c:v>125.65173317605633</c:v>
                </c:pt>
                <c:pt idx="344">
                  <c:v>126.20365371086517</c:v>
                </c:pt>
                <c:pt idx="345">
                  <c:v>126.72960607434605</c:v>
                </c:pt>
                <c:pt idx="346">
                  <c:v>127.29933935352111</c:v>
                </c:pt>
                <c:pt idx="347">
                  <c:v>127.69016194537222</c:v>
                </c:pt>
                <c:pt idx="348">
                  <c:v>128.12791457816903</c:v>
                </c:pt>
                <c:pt idx="349">
                  <c:v>128.93175705764588</c:v>
                </c:pt>
                <c:pt idx="350">
                  <c:v>129.31698389627766</c:v>
                </c:pt>
                <c:pt idx="351">
                  <c:v>129.77782203943661</c:v>
                </c:pt>
                <c:pt idx="352">
                  <c:v>130.41291177937626</c:v>
                </c:pt>
                <c:pt idx="353">
                  <c:v>130.83806791106639</c:v>
                </c:pt>
                <c:pt idx="354">
                  <c:v>131.38513556307845</c:v>
                </c:pt>
                <c:pt idx="355">
                  <c:v>132.00636107726356</c:v>
                </c:pt>
                <c:pt idx="356">
                  <c:v>132.48974372726357</c:v>
                </c:pt>
                <c:pt idx="357">
                  <c:v>133.00164614748488</c:v>
                </c:pt>
                <c:pt idx="358">
                  <c:v>133.6801453676056</c:v>
                </c:pt>
                <c:pt idx="359">
                  <c:v>134.08513902313882</c:v>
                </c:pt>
                <c:pt idx="360">
                  <c:v>134.67785284185109</c:v>
                </c:pt>
                <c:pt idx="361">
                  <c:v>135.20235176297788</c:v>
                </c:pt>
                <c:pt idx="362">
                  <c:v>135.76900051428569</c:v>
                </c:pt>
                <c:pt idx="363">
                  <c:v>136.29353173420523</c:v>
                </c:pt>
                <c:pt idx="364">
                  <c:v>136.87381054547285</c:v>
                </c:pt>
                <c:pt idx="365">
                  <c:v>137.41930363490945</c:v>
                </c:pt>
                <c:pt idx="366">
                  <c:v>137.97206393641849</c:v>
                </c:pt>
                <c:pt idx="367">
                  <c:v>138.49310689446679</c:v>
                </c:pt>
                <c:pt idx="368">
                  <c:v>139.01347965402414</c:v>
                </c:pt>
                <c:pt idx="369">
                  <c:v>139.59547837223337</c:v>
                </c:pt>
                <c:pt idx="370">
                  <c:v>140.13765276810867</c:v>
                </c:pt>
                <c:pt idx="371">
                  <c:v>140.66922510905434</c:v>
                </c:pt>
                <c:pt idx="372">
                  <c:v>141.26445822796779</c:v>
                </c:pt>
                <c:pt idx="373">
                  <c:v>141.78672853732394</c:v>
                </c:pt>
                <c:pt idx="374">
                  <c:v>142.35265056750501</c:v>
                </c:pt>
                <c:pt idx="375">
                  <c:v>142.89464732042254</c:v>
                </c:pt>
                <c:pt idx="376">
                  <c:v>143.44412930181085</c:v>
                </c:pt>
                <c:pt idx="377">
                  <c:v>143.96959718450702</c:v>
                </c:pt>
                <c:pt idx="378">
                  <c:v>144.55475310261568</c:v>
                </c:pt>
                <c:pt idx="379">
                  <c:v>145.07560226841045</c:v>
                </c:pt>
                <c:pt idx="380">
                  <c:v>145.63401484597586</c:v>
                </c:pt>
                <c:pt idx="381">
                  <c:v>146.19827349195168</c:v>
                </c:pt>
                <c:pt idx="382">
                  <c:v>146.74040751448692</c:v>
                </c:pt>
                <c:pt idx="383">
                  <c:v>147.25747772987927</c:v>
                </c:pt>
                <c:pt idx="384">
                  <c:v>147.78000642907443</c:v>
                </c:pt>
                <c:pt idx="385">
                  <c:v>148.31545461639837</c:v>
                </c:pt>
                <c:pt idx="386">
                  <c:v>148.76786279356136</c:v>
                </c:pt>
              </c:numCache>
            </c:numRef>
          </c:xVal>
          <c:yVal>
            <c:numRef>
              <c:f>'7.00 K'!$L$14:$L$400</c:f>
              <c:numCache>
                <c:formatCode>General</c:formatCode>
                <c:ptCount val="387"/>
                <c:pt idx="0">
                  <c:v>0.95570400570807146</c:v>
                </c:pt>
                <c:pt idx="1">
                  <c:v>0.94840554959800061</c:v>
                </c:pt>
                <c:pt idx="2">
                  <c:v>0.97915925029139905</c:v>
                </c:pt>
                <c:pt idx="3">
                  <c:v>0.9892469287778537</c:v>
                </c:pt>
                <c:pt idx="4">
                  <c:v>0.97473149457844088</c:v>
                </c:pt>
                <c:pt idx="5">
                  <c:v>0.97927056454179862</c:v>
                </c:pt>
                <c:pt idx="6">
                  <c:v>0.98696839223154109</c:v>
                </c:pt>
                <c:pt idx="7">
                  <c:v>0.98435673541693969</c:v>
                </c:pt>
                <c:pt idx="8">
                  <c:v>0.99013479304933549</c:v>
                </c:pt>
                <c:pt idx="9">
                  <c:v>0.9974475675079586</c:v>
                </c:pt>
                <c:pt idx="10">
                  <c:v>0.99551343322668839</c:v>
                </c:pt>
                <c:pt idx="11">
                  <c:v>0.99144844338910032</c:v>
                </c:pt>
                <c:pt idx="12">
                  <c:v>1.003604542656451</c:v>
                </c:pt>
                <c:pt idx="13">
                  <c:v>0.99778903029825672</c:v>
                </c:pt>
                <c:pt idx="14">
                  <c:v>1.0025092500845849</c:v>
                </c:pt>
                <c:pt idx="15">
                  <c:v>0.99970928042783425</c:v>
                </c:pt>
                <c:pt idx="16">
                  <c:v>1.001060440842225</c:v>
                </c:pt>
                <c:pt idx="17">
                  <c:v>1.0047797198813766</c:v>
                </c:pt>
                <c:pt idx="18">
                  <c:v>1.0057756807535312</c:v>
                </c:pt>
                <c:pt idx="19">
                  <c:v>1.0045513289663215</c:v>
                </c:pt>
                <c:pt idx="20">
                  <c:v>1.0052369340912233</c:v>
                </c:pt>
                <c:pt idx="21">
                  <c:v>1.0096394665179984</c:v>
                </c:pt>
                <c:pt idx="22">
                  <c:v>1.0045681553038464</c:v>
                </c:pt>
                <c:pt idx="23">
                  <c:v>1.0041550031977957</c:v>
                </c:pt>
                <c:pt idx="24">
                  <c:v>1.0012562331989638</c:v>
                </c:pt>
                <c:pt idx="25">
                  <c:v>1.0032616660848581</c:v>
                </c:pt>
                <c:pt idx="26">
                  <c:v>1.000708571825889</c:v>
                </c:pt>
                <c:pt idx="27">
                  <c:v>1.0014452805098588</c:v>
                </c:pt>
                <c:pt idx="28">
                  <c:v>1.000590166674735</c:v>
                </c:pt>
                <c:pt idx="29">
                  <c:v>1.0012000128362313</c:v>
                </c:pt>
                <c:pt idx="30">
                  <c:v>1.00250572341734</c:v>
                </c:pt>
                <c:pt idx="31">
                  <c:v>1.004624607507312</c:v>
                </c:pt>
                <c:pt idx="32">
                  <c:v>1.0015336833773201</c:v>
                </c:pt>
                <c:pt idx="33">
                  <c:v>1.0021799826666327</c:v>
                </c:pt>
                <c:pt idx="34">
                  <c:v>1.0017362106204812</c:v>
                </c:pt>
                <c:pt idx="35">
                  <c:v>1.0028949139854395</c:v>
                </c:pt>
                <c:pt idx="36">
                  <c:v>1.0002799128583528</c:v>
                </c:pt>
                <c:pt idx="37">
                  <c:v>1.0040825755890357</c:v>
                </c:pt>
                <c:pt idx="38">
                  <c:v>1.002959843878914</c:v>
                </c:pt>
                <c:pt idx="39">
                  <c:v>1.0005237696984173</c:v>
                </c:pt>
                <c:pt idx="40">
                  <c:v>1.0025079626037166</c:v>
                </c:pt>
                <c:pt idx="41">
                  <c:v>0.99949449154525782</c:v>
                </c:pt>
                <c:pt idx="42">
                  <c:v>1.002382871712852</c:v>
                </c:pt>
                <c:pt idx="43">
                  <c:v>1.0005602646419458</c:v>
                </c:pt>
                <c:pt idx="44">
                  <c:v>1.0026594375575186</c:v>
                </c:pt>
                <c:pt idx="45">
                  <c:v>1.0013853073699062</c:v>
                </c:pt>
                <c:pt idx="46">
                  <c:v>0.99897898503731419</c:v>
                </c:pt>
                <c:pt idx="47">
                  <c:v>0.99850295949232815</c:v>
                </c:pt>
                <c:pt idx="48">
                  <c:v>0.99780060742193599</c:v>
                </c:pt>
                <c:pt idx="49">
                  <c:v>0.99851785810543958</c:v>
                </c:pt>
                <c:pt idx="50">
                  <c:v>0.99967343687395149</c:v>
                </c:pt>
                <c:pt idx="51">
                  <c:v>0.99805858901338351</c:v>
                </c:pt>
                <c:pt idx="52">
                  <c:v>1.0000639799464224</c:v>
                </c:pt>
                <c:pt idx="53">
                  <c:v>0.99822562840918572</c:v>
                </c:pt>
                <c:pt idx="54">
                  <c:v>0.99959886003562215</c:v>
                </c:pt>
                <c:pt idx="55">
                  <c:v>0.99926219200494859</c:v>
                </c:pt>
                <c:pt idx="56">
                  <c:v>0.99920659989000826</c:v>
                </c:pt>
                <c:pt idx="57">
                  <c:v>0.99905593716344632</c:v>
                </c:pt>
                <c:pt idx="58">
                  <c:v>0.99729157142054159</c:v>
                </c:pt>
                <c:pt idx="59">
                  <c:v>1.0002088302905181</c:v>
                </c:pt>
                <c:pt idx="60">
                  <c:v>0.99765913372195003</c:v>
                </c:pt>
                <c:pt idx="61">
                  <c:v>0.99836799818712585</c:v>
                </c:pt>
                <c:pt idx="62">
                  <c:v>0.99971473898686747</c:v>
                </c:pt>
                <c:pt idx="63">
                  <c:v>0.9994086145421367</c:v>
                </c:pt>
                <c:pt idx="64">
                  <c:v>1.0002082247176929</c:v>
                </c:pt>
                <c:pt idx="65">
                  <c:v>0.99994964694644528</c:v>
                </c:pt>
                <c:pt idx="66">
                  <c:v>0.99992956138259925</c:v>
                </c:pt>
                <c:pt idx="67">
                  <c:v>1.0012809395435105</c:v>
                </c:pt>
                <c:pt idx="68">
                  <c:v>1.0007189582492095</c:v>
                </c:pt>
                <c:pt idx="69">
                  <c:v>1.0013656669457864</c:v>
                </c:pt>
                <c:pt idx="70">
                  <c:v>1.0003077839891927</c:v>
                </c:pt>
                <c:pt idx="71">
                  <c:v>0.9999731601992532</c:v>
                </c:pt>
                <c:pt idx="72">
                  <c:v>1.0002660992111863</c:v>
                </c:pt>
                <c:pt idx="73">
                  <c:v>0.99953928919231438</c:v>
                </c:pt>
                <c:pt idx="74">
                  <c:v>1.0010843786696504</c:v>
                </c:pt>
                <c:pt idx="75">
                  <c:v>1.0008624268119575</c:v>
                </c:pt>
                <c:pt idx="76">
                  <c:v>1.0009848122563303</c:v>
                </c:pt>
                <c:pt idx="77">
                  <c:v>0.99937657531542468</c:v>
                </c:pt>
                <c:pt idx="78">
                  <c:v>0.9999727505387831</c:v>
                </c:pt>
                <c:pt idx="79">
                  <c:v>1.0002411915341702</c:v>
                </c:pt>
                <c:pt idx="80">
                  <c:v>1.0002370013910897</c:v>
                </c:pt>
                <c:pt idx="81">
                  <c:v>1.0011539104419793</c:v>
                </c:pt>
                <c:pt idx="82">
                  <c:v>1.0020631721448239</c:v>
                </c:pt>
                <c:pt idx="83">
                  <c:v>1.0013693101923149</c:v>
                </c:pt>
                <c:pt idx="84">
                  <c:v>1.00047311479268</c:v>
                </c:pt>
                <c:pt idx="85">
                  <c:v>1.0016761740458635</c:v>
                </c:pt>
                <c:pt idx="86">
                  <c:v>1.000101815667308</c:v>
                </c:pt>
                <c:pt idx="87">
                  <c:v>1.0015262222908505</c:v>
                </c:pt>
                <c:pt idx="88">
                  <c:v>1.0009427048532384</c:v>
                </c:pt>
                <c:pt idx="89">
                  <c:v>1.0002345631525111</c:v>
                </c:pt>
                <c:pt idx="90">
                  <c:v>1.0004388653104883</c:v>
                </c:pt>
                <c:pt idx="91">
                  <c:v>1.0008714478679464</c:v>
                </c:pt>
                <c:pt idx="92">
                  <c:v>1.0006925046488622</c:v>
                </c:pt>
                <c:pt idx="93">
                  <c:v>1.0010996020204901</c:v>
                </c:pt>
                <c:pt idx="94">
                  <c:v>1.0007999386517588</c:v>
                </c:pt>
                <c:pt idx="95">
                  <c:v>1.001539135013721</c:v>
                </c:pt>
                <c:pt idx="96">
                  <c:v>1.0008306388178987</c:v>
                </c:pt>
                <c:pt idx="97">
                  <c:v>1.001060710758481</c:v>
                </c:pt>
                <c:pt idx="98">
                  <c:v>1.0006090900241968</c:v>
                </c:pt>
                <c:pt idx="99">
                  <c:v>1.0004196967349115</c:v>
                </c:pt>
                <c:pt idx="100">
                  <c:v>1.0010332354772757</c:v>
                </c:pt>
                <c:pt idx="101">
                  <c:v>1.0012019283096132</c:v>
                </c:pt>
                <c:pt idx="102">
                  <c:v>1.0009910879872757</c:v>
                </c:pt>
                <c:pt idx="103">
                  <c:v>1.0014060087249741</c:v>
                </c:pt>
                <c:pt idx="104">
                  <c:v>1.0013664715823829</c:v>
                </c:pt>
                <c:pt idx="105">
                  <c:v>1.001945951212313</c:v>
                </c:pt>
                <c:pt idx="106">
                  <c:v>1.001643580166262</c:v>
                </c:pt>
                <c:pt idx="107">
                  <c:v>1.0017632288709577</c:v>
                </c:pt>
                <c:pt idx="108">
                  <c:v>1.0014682859412658</c:v>
                </c:pt>
                <c:pt idx="109">
                  <c:v>1.0021222828626284</c:v>
                </c:pt>
                <c:pt idx="110">
                  <c:v>1.0011212856359761</c:v>
                </c:pt>
                <c:pt idx="111">
                  <c:v>1.0011528743667057</c:v>
                </c:pt>
                <c:pt idx="112">
                  <c:v>1.0010524434646388</c:v>
                </c:pt>
                <c:pt idx="113">
                  <c:v>1.0018267601230291</c:v>
                </c:pt>
                <c:pt idx="114">
                  <c:v>1.0012183916202779</c:v>
                </c:pt>
                <c:pt idx="115">
                  <c:v>1.0017993272493937</c:v>
                </c:pt>
                <c:pt idx="116">
                  <c:v>1.0013866925598407</c:v>
                </c:pt>
                <c:pt idx="117">
                  <c:v>1.0013793294664175</c:v>
                </c:pt>
                <c:pt idx="118">
                  <c:v>1.0023457871983625</c:v>
                </c:pt>
                <c:pt idx="119">
                  <c:v>1.0022189212887396</c:v>
                </c:pt>
                <c:pt idx="120">
                  <c:v>1.0019206158111784</c:v>
                </c:pt>
                <c:pt idx="121">
                  <c:v>1.001832287690128</c:v>
                </c:pt>
                <c:pt idx="122">
                  <c:v>1.0012123693858817</c:v>
                </c:pt>
                <c:pt idx="123">
                  <c:v>1.0022286343942532</c:v>
                </c:pt>
                <c:pt idx="124">
                  <c:v>1.0012705561884305</c:v>
                </c:pt>
                <c:pt idx="125">
                  <c:v>1.0012815353365321</c:v>
                </c:pt>
                <c:pt idx="126">
                  <c:v>1.0016592453636801</c:v>
                </c:pt>
                <c:pt idx="127">
                  <c:v>1.00182601272066</c:v>
                </c:pt>
                <c:pt idx="128">
                  <c:v>1.0022342373836925</c:v>
                </c:pt>
                <c:pt idx="129">
                  <c:v>1.0017858488498381</c:v>
                </c:pt>
                <c:pt idx="130">
                  <c:v>1.0018221912845355</c:v>
                </c:pt>
                <c:pt idx="131">
                  <c:v>1.0015957012587835</c:v>
                </c:pt>
                <c:pt idx="132">
                  <c:v>1.0023258387482665</c:v>
                </c:pt>
                <c:pt idx="133">
                  <c:v>1.0016395105665554</c:v>
                </c:pt>
                <c:pt idx="134">
                  <c:v>1.0018960870873255</c:v>
                </c:pt>
                <c:pt idx="135">
                  <c:v>1.0018028141304254</c:v>
                </c:pt>
                <c:pt idx="136">
                  <c:v>1.0015150829129302</c:v>
                </c:pt>
                <c:pt idx="137">
                  <c:v>1.0021010583000567</c:v>
                </c:pt>
                <c:pt idx="138">
                  <c:v>1.0018520277765619</c:v>
                </c:pt>
                <c:pt idx="139">
                  <c:v>1.0017370431442203</c:v>
                </c:pt>
                <c:pt idx="140">
                  <c:v>1.00223353263422</c:v>
                </c:pt>
                <c:pt idx="141">
                  <c:v>1.0019244994601459</c:v>
                </c:pt>
                <c:pt idx="142">
                  <c:v>1.001333886523375</c:v>
                </c:pt>
                <c:pt idx="143">
                  <c:v>1.0020575418078306</c:v>
                </c:pt>
                <c:pt idx="144">
                  <c:v>1.0018629863860711</c:v>
                </c:pt>
                <c:pt idx="145">
                  <c:v>1.0010328258931458</c:v>
                </c:pt>
                <c:pt idx="146">
                  <c:v>1.0010992935798944</c:v>
                </c:pt>
                <c:pt idx="147">
                  <c:v>1.0017611670281519</c:v>
                </c:pt>
                <c:pt idx="148">
                  <c:v>1.0018696938789855</c:v>
                </c:pt>
                <c:pt idx="149">
                  <c:v>1.0016120609486123</c:v>
                </c:pt>
                <c:pt idx="150">
                  <c:v>1.0013569871885124</c:v>
                </c:pt>
                <c:pt idx="151">
                  <c:v>1.0022132438301532</c:v>
                </c:pt>
                <c:pt idx="152">
                  <c:v>1.0013688961687481</c:v>
                </c:pt>
                <c:pt idx="153">
                  <c:v>1.0013010828969433</c:v>
                </c:pt>
                <c:pt idx="154">
                  <c:v>1.0021450679730024</c:v>
                </c:pt>
                <c:pt idx="155">
                  <c:v>1.0008695995785934</c:v>
                </c:pt>
                <c:pt idx="156">
                  <c:v>1.0015096212202452</c:v>
                </c:pt>
                <c:pt idx="157">
                  <c:v>1.0013620383163033</c:v>
                </c:pt>
                <c:pt idx="158">
                  <c:v>1.0014609847005456</c:v>
                </c:pt>
                <c:pt idx="159">
                  <c:v>1.0019626478335408</c:v>
                </c:pt>
                <c:pt idx="160">
                  <c:v>1.0019404541583257</c:v>
                </c:pt>
                <c:pt idx="161">
                  <c:v>1.0013144047624281</c:v>
                </c:pt>
                <c:pt idx="162">
                  <c:v>1.0015440970457783</c:v>
                </c:pt>
                <c:pt idx="163">
                  <c:v>1.0008115390474974</c:v>
                </c:pt>
                <c:pt idx="164">
                  <c:v>1.0014398770768358</c:v>
                </c:pt>
                <c:pt idx="165">
                  <c:v>1.0013230917493814</c:v>
                </c:pt>
                <c:pt idx="166">
                  <c:v>1.0006704126096229</c:v>
                </c:pt>
                <c:pt idx="167">
                  <c:v>1.0013733571618659</c:v>
                </c:pt>
                <c:pt idx="168">
                  <c:v>1.0007764058608026</c:v>
                </c:pt>
                <c:pt idx="169">
                  <c:v>1.0006744708749507</c:v>
                </c:pt>
                <c:pt idx="170">
                  <c:v>1.0000396452777627</c:v>
                </c:pt>
                <c:pt idx="171">
                  <c:v>1.0013214081734494</c:v>
                </c:pt>
                <c:pt idx="172">
                  <c:v>1.0007811552612829</c:v>
                </c:pt>
                <c:pt idx="173">
                  <c:v>1.000534927483345</c:v>
                </c:pt>
                <c:pt idx="174">
                  <c:v>1.0007801394525906</c:v>
                </c:pt>
                <c:pt idx="175">
                  <c:v>1.0009253831980516</c:v>
                </c:pt>
                <c:pt idx="176">
                  <c:v>1.0007958399830905</c:v>
                </c:pt>
                <c:pt idx="177">
                  <c:v>1.0009629583709805</c:v>
                </c:pt>
                <c:pt idx="178">
                  <c:v>1.0008220951356677</c:v>
                </c:pt>
                <c:pt idx="179">
                  <c:v>1.0006479749065946</c:v>
                </c:pt>
                <c:pt idx="180">
                  <c:v>1.0012213695104046</c:v>
                </c:pt>
                <c:pt idx="181">
                  <c:v>1.0010559683397988</c:v>
                </c:pt>
                <c:pt idx="182">
                  <c:v>1.0007159546187081</c:v>
                </c:pt>
                <c:pt idx="183">
                  <c:v>1.0008300062035351</c:v>
                </c:pt>
                <c:pt idx="184">
                  <c:v>1.0011735161387036</c:v>
                </c:pt>
                <c:pt idx="185">
                  <c:v>1.0008586457598909</c:v>
                </c:pt>
                <c:pt idx="186">
                  <c:v>1.001014046177032</c:v>
                </c:pt>
                <c:pt idx="187">
                  <c:v>1.0012589535967924</c:v>
                </c:pt>
                <c:pt idx="188">
                  <c:v>1.0012571570236837</c:v>
                </c:pt>
                <c:pt idx="189">
                  <c:v>1.0009736078750326</c:v>
                </c:pt>
                <c:pt idx="190">
                  <c:v>1.0008345520507802</c:v>
                </c:pt>
                <c:pt idx="191">
                  <c:v>1.001082128784708</c:v>
                </c:pt>
                <c:pt idx="192">
                  <c:v>1.0007804760211216</c:v>
                </c:pt>
                <c:pt idx="193">
                  <c:v>1.0006741559671528</c:v>
                </c:pt>
                <c:pt idx="194">
                  <c:v>1.0007779568997142</c:v>
                </c:pt>
                <c:pt idx="195">
                  <c:v>1.0008102713444935</c:v>
                </c:pt>
                <c:pt idx="196">
                  <c:v>1.0004619301949214</c:v>
                </c:pt>
                <c:pt idx="197">
                  <c:v>1.000497379504075</c:v>
                </c:pt>
                <c:pt idx="198">
                  <c:v>0.99991426592623134</c:v>
                </c:pt>
                <c:pt idx="199">
                  <c:v>1.0011547791875126</c:v>
                </c:pt>
                <c:pt idx="200">
                  <c:v>1.0008473191257612</c:v>
                </c:pt>
                <c:pt idx="201">
                  <c:v>1.0003711166354303</c:v>
                </c:pt>
                <c:pt idx="202">
                  <c:v>0.9998626571214424</c:v>
                </c:pt>
                <c:pt idx="203">
                  <c:v>1.000060311490832</c:v>
                </c:pt>
                <c:pt idx="204">
                  <c:v>1.0001976392644691</c:v>
                </c:pt>
                <c:pt idx="205">
                  <c:v>1.0004879304369487</c:v>
                </c:pt>
                <c:pt idx="206">
                  <c:v>1.0001366193469698</c:v>
                </c:pt>
                <c:pt idx="207">
                  <c:v>1.0005144194761826</c:v>
                </c:pt>
                <c:pt idx="208">
                  <c:v>1.0003173554954121</c:v>
                </c:pt>
                <c:pt idx="209">
                  <c:v>1.0003654770996038</c:v>
                </c:pt>
                <c:pt idx="210">
                  <c:v>0.99963517053499684</c:v>
                </c:pt>
                <c:pt idx="211">
                  <c:v>0.99971866663634401</c:v>
                </c:pt>
                <c:pt idx="212">
                  <c:v>0.99998665720248214</c:v>
                </c:pt>
                <c:pt idx="213">
                  <c:v>1.0000444795123944</c:v>
                </c:pt>
                <c:pt idx="214">
                  <c:v>0.99988101906165894</c:v>
                </c:pt>
                <c:pt idx="215">
                  <c:v>1.0000568886222618</c:v>
                </c:pt>
                <c:pt idx="216">
                  <c:v>0.99997117159111704</c:v>
                </c:pt>
                <c:pt idx="217">
                  <c:v>0.99980622581206546</c:v>
                </c:pt>
                <c:pt idx="218">
                  <c:v>0.99958416456046784</c:v>
                </c:pt>
                <c:pt idx="219">
                  <c:v>0.99977928246825321</c:v>
                </c:pt>
                <c:pt idx="220">
                  <c:v>0.99980059894813955</c:v>
                </c:pt>
                <c:pt idx="221">
                  <c:v>1.0000439222048736</c:v>
                </c:pt>
                <c:pt idx="222">
                  <c:v>1.0003300674220692</c:v>
                </c:pt>
                <c:pt idx="223">
                  <c:v>0.99993777294945652</c:v>
                </c:pt>
                <c:pt idx="224">
                  <c:v>0.99980434372938554</c:v>
                </c:pt>
                <c:pt idx="225">
                  <c:v>0.99991328583111883</c:v>
                </c:pt>
                <c:pt idx="226">
                  <c:v>1.0000562625134988</c:v>
                </c:pt>
                <c:pt idx="227">
                  <c:v>1.0004244359659205</c:v>
                </c:pt>
                <c:pt idx="228">
                  <c:v>1.0003297131535782</c:v>
                </c:pt>
                <c:pt idx="229">
                  <c:v>0.99996551995938221</c:v>
                </c:pt>
                <c:pt idx="230">
                  <c:v>1.0003640508625649</c:v>
                </c:pt>
                <c:pt idx="231">
                  <c:v>1.0003746227015726</c:v>
                </c:pt>
                <c:pt idx="232">
                  <c:v>1.0003245636418689</c:v>
                </c:pt>
                <c:pt idx="233">
                  <c:v>1.0000701566982479</c:v>
                </c:pt>
                <c:pt idx="234">
                  <c:v>1.0001958404212821</c:v>
                </c:pt>
                <c:pt idx="235">
                  <c:v>1.0001295400851171</c:v>
                </c:pt>
                <c:pt idx="236">
                  <c:v>1.000422255354994</c:v>
                </c:pt>
                <c:pt idx="237">
                  <c:v>1.0000001498376796</c:v>
                </c:pt>
                <c:pt idx="238">
                  <c:v>1.0002966650984884</c:v>
                </c:pt>
                <c:pt idx="239">
                  <c:v>1.0003883166273457</c:v>
                </c:pt>
                <c:pt idx="240">
                  <c:v>1.000318674969517</c:v>
                </c:pt>
                <c:pt idx="241">
                  <c:v>1.0001755978685263</c:v>
                </c:pt>
                <c:pt idx="242">
                  <c:v>1.0005429122616079</c:v>
                </c:pt>
                <c:pt idx="243">
                  <c:v>1.0005335127766553</c:v>
                </c:pt>
                <c:pt idx="244">
                  <c:v>1.0004200187565084</c:v>
                </c:pt>
                <c:pt idx="245">
                  <c:v>1.000080787686831</c:v>
                </c:pt>
                <c:pt idx="246">
                  <c:v>1.0005159764493854</c:v>
                </c:pt>
                <c:pt idx="247">
                  <c:v>1.0005459575193836</c:v>
                </c:pt>
                <c:pt idx="248">
                  <c:v>1.000701576826974</c:v>
                </c:pt>
                <c:pt idx="249">
                  <c:v>1.0005366868979615</c:v>
                </c:pt>
                <c:pt idx="250">
                  <c:v>1.0007395799556542</c:v>
                </c:pt>
                <c:pt idx="251">
                  <c:v>1.0003883899476023</c:v>
                </c:pt>
                <c:pt idx="252">
                  <c:v>1.0004384908136812</c:v>
                </c:pt>
                <c:pt idx="253">
                  <c:v>1.0003922004423396</c:v>
                </c:pt>
                <c:pt idx="254">
                  <c:v>1.000783626041883</c:v>
                </c:pt>
                <c:pt idx="255">
                  <c:v>1.0005285087030225</c:v>
                </c:pt>
                <c:pt idx="256">
                  <c:v>1.0005440911740184</c:v>
                </c:pt>
                <c:pt idx="257">
                  <c:v>1.0005805573095445</c:v>
                </c:pt>
                <c:pt idx="258">
                  <c:v>1.0007260444360577</c:v>
                </c:pt>
                <c:pt idx="259">
                  <c:v>1.0006829632227152</c:v>
                </c:pt>
                <c:pt idx="260">
                  <c:v>1.0005270876319539</c:v>
                </c:pt>
                <c:pt idx="261">
                  <c:v>1.0002892943604837</c:v>
                </c:pt>
                <c:pt idx="262">
                  <c:v>1.0001682381849677</c:v>
                </c:pt>
                <c:pt idx="263">
                  <c:v>1.0004238472733276</c:v>
                </c:pt>
                <c:pt idx="264">
                  <c:v>1.0004804297252461</c:v>
                </c:pt>
                <c:pt idx="265">
                  <c:v>1.0003144965994666</c:v>
                </c:pt>
                <c:pt idx="266">
                  <c:v>1.0005172947711019</c:v>
                </c:pt>
                <c:pt idx="267">
                  <c:v>0.99991698674301954</c:v>
                </c:pt>
                <c:pt idx="268">
                  <c:v>1.0004185593504666</c:v>
                </c:pt>
                <c:pt idx="269">
                  <c:v>0.99972875873634937</c:v>
                </c:pt>
                <c:pt idx="270">
                  <c:v>0.9996501887416559</c:v>
                </c:pt>
                <c:pt idx="271">
                  <c:v>0.99997885526667962</c:v>
                </c:pt>
                <c:pt idx="272">
                  <c:v>1.0003469470013793</c:v>
                </c:pt>
                <c:pt idx="273">
                  <c:v>0.99999212973708729</c:v>
                </c:pt>
                <c:pt idx="274">
                  <c:v>1.0000052070756733</c:v>
                </c:pt>
                <c:pt idx="275">
                  <c:v>1.000054467694621</c:v>
                </c:pt>
                <c:pt idx="276">
                  <c:v>0.99987350434608024</c:v>
                </c:pt>
                <c:pt idx="277">
                  <c:v>1.0002476303852856</c:v>
                </c:pt>
                <c:pt idx="278">
                  <c:v>1.0001295817559204</c:v>
                </c:pt>
                <c:pt idx="279">
                  <c:v>0.99949324110363946</c:v>
                </c:pt>
                <c:pt idx="280">
                  <c:v>1.0001943351120373</c:v>
                </c:pt>
                <c:pt idx="281">
                  <c:v>0.99967346034643001</c:v>
                </c:pt>
                <c:pt idx="282">
                  <c:v>0.99996589868545149</c:v>
                </c:pt>
                <c:pt idx="283">
                  <c:v>0.99962571541422995</c:v>
                </c:pt>
                <c:pt idx="284">
                  <c:v>0.99973286040470311</c:v>
                </c:pt>
                <c:pt idx="285">
                  <c:v>0.99978426204121118</c:v>
                </c:pt>
                <c:pt idx="286">
                  <c:v>0.99977558113171372</c:v>
                </c:pt>
                <c:pt idx="287">
                  <c:v>0.9998108425950295</c:v>
                </c:pt>
                <c:pt idx="288">
                  <c:v>0.99982558964739787</c:v>
                </c:pt>
                <c:pt idx="289">
                  <c:v>0.99937581940267528</c:v>
                </c:pt>
                <c:pt idx="290">
                  <c:v>0.9993022472741635</c:v>
                </c:pt>
                <c:pt idx="291">
                  <c:v>0.99893053630089546</c:v>
                </c:pt>
                <c:pt idx="292">
                  <c:v>0.9991263595112988</c:v>
                </c:pt>
                <c:pt idx="293">
                  <c:v>0.99901529948804324</c:v>
                </c:pt>
                <c:pt idx="294">
                  <c:v>0.99906481956767346</c:v>
                </c:pt>
                <c:pt idx="295">
                  <c:v>0.9990556870147842</c:v>
                </c:pt>
                <c:pt idx="296">
                  <c:v>0.99861965151708876</c:v>
                </c:pt>
                <c:pt idx="297">
                  <c:v>0.99840414057685689</c:v>
                </c:pt>
                <c:pt idx="298">
                  <c:v>0.9985395503471729</c:v>
                </c:pt>
                <c:pt idx="299">
                  <c:v>0.99805397116329087</c:v>
                </c:pt>
                <c:pt idx="300">
                  <c:v>0.99801916601387297</c:v>
                </c:pt>
                <c:pt idx="301">
                  <c:v>0.99811382210095756</c:v>
                </c:pt>
                <c:pt idx="302">
                  <c:v>0.99762277441033209</c:v>
                </c:pt>
                <c:pt idx="303">
                  <c:v>0.99771351703268629</c:v>
                </c:pt>
                <c:pt idx="304">
                  <c:v>0.99744233532160365</c:v>
                </c:pt>
                <c:pt idx="305">
                  <c:v>0.99724895851020623</c:v>
                </c:pt>
                <c:pt idx="306">
                  <c:v>0.99710401528121417</c:v>
                </c:pt>
                <c:pt idx="307">
                  <c:v>0.99696264703713122</c:v>
                </c:pt>
                <c:pt idx="308">
                  <c:v>0.99688875363296692</c:v>
                </c:pt>
                <c:pt idx="309">
                  <c:v>0.99659155341944272</c:v>
                </c:pt>
                <c:pt idx="310">
                  <c:v>0.99650731331001641</c:v>
                </c:pt>
                <c:pt idx="311">
                  <c:v>0.99610531799831914</c:v>
                </c:pt>
                <c:pt idx="312">
                  <c:v>0.99602756864331787</c:v>
                </c:pt>
                <c:pt idx="313">
                  <c:v>0.9958166977186047</c:v>
                </c:pt>
                <c:pt idx="314">
                  <c:v>0.99575464071957409</c:v>
                </c:pt>
                <c:pt idx="315">
                  <c:v>0.9954310579406197</c:v>
                </c:pt>
                <c:pt idx="316">
                  <c:v>0.99492789684911276</c:v>
                </c:pt>
                <c:pt idx="317">
                  <c:v>0.99499856927831731</c:v>
                </c:pt>
                <c:pt idx="318">
                  <c:v>0.99430760499954085</c:v>
                </c:pt>
                <c:pt idx="319">
                  <c:v>0.99407947845804867</c:v>
                </c:pt>
                <c:pt idx="320">
                  <c:v>0.99415072536587645</c:v>
                </c:pt>
                <c:pt idx="321">
                  <c:v>0.99426166920328263</c:v>
                </c:pt>
                <c:pt idx="322">
                  <c:v>0.99359670538646283</c:v>
                </c:pt>
                <c:pt idx="323">
                  <c:v>0.99314219736240938</c:v>
                </c:pt>
                <c:pt idx="324">
                  <c:v>0.99286199625112415</c:v>
                </c:pt>
                <c:pt idx="325">
                  <c:v>0.99252534993860431</c:v>
                </c:pt>
                <c:pt idx="326">
                  <c:v>0.99216563568083171</c:v>
                </c:pt>
                <c:pt idx="327">
                  <c:v>0.99231123265649035</c:v>
                </c:pt>
                <c:pt idx="328">
                  <c:v>0.99179759601002593</c:v>
                </c:pt>
                <c:pt idx="329">
                  <c:v>0.99151986768359379</c:v>
                </c:pt>
                <c:pt idx="330">
                  <c:v>0.99152050499817612</c:v>
                </c:pt>
                <c:pt idx="331">
                  <c:v>0.99089756277669527</c:v>
                </c:pt>
                <c:pt idx="332">
                  <c:v>0.99081846705098653</c:v>
                </c:pt>
                <c:pt idx="333">
                  <c:v>0.99021355327610672</c:v>
                </c:pt>
                <c:pt idx="334">
                  <c:v>0.99030175315353874</c:v>
                </c:pt>
                <c:pt idx="335">
                  <c:v>0.98981365806063404</c:v>
                </c:pt>
                <c:pt idx="336">
                  <c:v>0.98977645585977558</c:v>
                </c:pt>
                <c:pt idx="337">
                  <c:v>0.98928335776875032</c:v>
                </c:pt>
                <c:pt idx="338">
                  <c:v>0.9887481950832574</c:v>
                </c:pt>
                <c:pt idx="339">
                  <c:v>0.98847396397640175</c:v>
                </c:pt>
                <c:pt idx="340">
                  <c:v>0.98830499795303317</c:v>
                </c:pt>
                <c:pt idx="341">
                  <c:v>0.98772361543008858</c:v>
                </c:pt>
                <c:pt idx="342">
                  <c:v>0.98767392711086943</c:v>
                </c:pt>
                <c:pt idx="343">
                  <c:v>0.98741448300609114</c:v>
                </c:pt>
                <c:pt idx="344">
                  <c:v>0.98705974725230272</c:v>
                </c:pt>
                <c:pt idx="345">
                  <c:v>0.98685658036539559</c:v>
                </c:pt>
                <c:pt idx="346">
                  <c:v>0.9865777541751708</c:v>
                </c:pt>
                <c:pt idx="347">
                  <c:v>0.9864761296873632</c:v>
                </c:pt>
                <c:pt idx="348">
                  <c:v>0.98609300184099136</c:v>
                </c:pt>
                <c:pt idx="349">
                  <c:v>0.98578855654451192</c:v>
                </c:pt>
                <c:pt idx="350">
                  <c:v>0.98563531098004908</c:v>
                </c:pt>
                <c:pt idx="351">
                  <c:v>0.98542272834574185</c:v>
                </c:pt>
                <c:pt idx="352">
                  <c:v>0.98514614264541633</c:v>
                </c:pt>
                <c:pt idx="353">
                  <c:v>0.98506082923906568</c:v>
                </c:pt>
                <c:pt idx="354">
                  <c:v>0.9845880993168783</c:v>
                </c:pt>
                <c:pt idx="355">
                  <c:v>0.98434537932774635</c:v>
                </c:pt>
                <c:pt idx="356">
                  <c:v>0.98417943413744691</c:v>
                </c:pt>
                <c:pt idx="357">
                  <c:v>0.98362628561733034</c:v>
                </c:pt>
                <c:pt idx="358">
                  <c:v>0.98357044840339047</c:v>
                </c:pt>
                <c:pt idx="359">
                  <c:v>0.98344544258210287</c:v>
                </c:pt>
                <c:pt idx="360">
                  <c:v>0.98299127430854916</c:v>
                </c:pt>
                <c:pt idx="361">
                  <c:v>0.98279314238926119</c:v>
                </c:pt>
                <c:pt idx="362">
                  <c:v>0.98256844113065001</c:v>
                </c:pt>
                <c:pt idx="363">
                  <c:v>0.98249532816652896</c:v>
                </c:pt>
                <c:pt idx="364">
                  <c:v>0.98180349489235252</c:v>
                </c:pt>
                <c:pt idx="365">
                  <c:v>0.98127535313519065</c:v>
                </c:pt>
                <c:pt idx="366">
                  <c:v>0.98090321705688011</c:v>
                </c:pt>
                <c:pt idx="367">
                  <c:v>0.98070396026250284</c:v>
                </c:pt>
                <c:pt idx="368">
                  <c:v>0.98044775643093995</c:v>
                </c:pt>
                <c:pt idx="369">
                  <c:v>0.98019727947698543</c:v>
                </c:pt>
                <c:pt idx="370">
                  <c:v>0.98008489009833932</c:v>
                </c:pt>
                <c:pt idx="371">
                  <c:v>0.97962145644860998</c:v>
                </c:pt>
                <c:pt idx="372">
                  <c:v>0.97933117980526252</c:v>
                </c:pt>
                <c:pt idx="373">
                  <c:v>0.97902272119524558</c:v>
                </c:pt>
                <c:pt idx="374">
                  <c:v>0.97880869611779098</c:v>
                </c:pt>
                <c:pt idx="375">
                  <c:v>0.97831642202045466</c:v>
                </c:pt>
                <c:pt idx="376">
                  <c:v>0.97831785013987993</c:v>
                </c:pt>
                <c:pt idx="377">
                  <c:v>0.97782469772140479</c:v>
                </c:pt>
                <c:pt idx="378">
                  <c:v>0.97731410345003167</c:v>
                </c:pt>
                <c:pt idx="379">
                  <c:v>0.97706034941494491</c:v>
                </c:pt>
                <c:pt idx="380">
                  <c:v>0.9768077974844056</c:v>
                </c:pt>
                <c:pt idx="381">
                  <c:v>0.97656190857702485</c:v>
                </c:pt>
                <c:pt idx="382">
                  <c:v>0.9762520401213225</c:v>
                </c:pt>
                <c:pt idx="383">
                  <c:v>0.97595152400903817</c:v>
                </c:pt>
                <c:pt idx="384">
                  <c:v>0.9755418000432664</c:v>
                </c:pt>
                <c:pt idx="385">
                  <c:v>0.9754336466741379</c:v>
                </c:pt>
                <c:pt idx="386">
                  <c:v>0.9751377965354201</c:v>
                </c:pt>
              </c:numCache>
            </c:numRef>
          </c:yVal>
          <c:smooth val="0"/>
          <c:extLst>
            <c:ext xmlns:c16="http://schemas.microsoft.com/office/drawing/2014/chart" uri="{C3380CC4-5D6E-409C-BE32-E72D297353CC}">
              <c16:uniqueId val="{00000003-AD3C-4386-89F3-3ACEEE26EEA3}"/>
            </c:ext>
          </c:extLst>
        </c:ser>
        <c:ser>
          <c:idx val="4"/>
          <c:order val="4"/>
          <c:tx>
            <c:v>8 K</c:v>
          </c:tx>
          <c:spPr>
            <a:ln w="25400" cap="rnd">
              <a:noFill/>
              <a:round/>
            </a:ln>
            <a:effectLst/>
          </c:spPr>
          <c:marker>
            <c:symbol val="circle"/>
            <c:size val="5"/>
            <c:spPr>
              <a:solidFill>
                <a:schemeClr val="accent5"/>
              </a:solidFill>
              <a:ln w="9525">
                <a:solidFill>
                  <a:schemeClr val="accent5"/>
                </a:solidFill>
              </a:ln>
              <a:effectLst/>
            </c:spPr>
          </c:marker>
          <c:xVal>
            <c:numRef>
              <c:f>'8.00 K'!$J$14:$J$400</c:f>
              <c:numCache>
                <c:formatCode>General</c:formatCode>
                <c:ptCount val="387"/>
                <c:pt idx="0">
                  <c:v>0.80094641297987923</c:v>
                </c:pt>
                <c:pt idx="1">
                  <c:v>0.93524427507344055</c:v>
                </c:pt>
                <c:pt idx="2">
                  <c:v>1.1471558366891348</c:v>
                </c:pt>
                <c:pt idx="3">
                  <c:v>1.24712021455835</c:v>
                </c:pt>
                <c:pt idx="4">
                  <c:v>1.3736340976317905</c:v>
                </c:pt>
                <c:pt idx="5">
                  <c:v>1.5487897749124748</c:v>
                </c:pt>
                <c:pt idx="6">
                  <c:v>1.7686145102203219</c:v>
                </c:pt>
                <c:pt idx="7">
                  <c:v>2.0702840705744463</c:v>
                </c:pt>
                <c:pt idx="8">
                  <c:v>2.2989263422816903</c:v>
                </c:pt>
                <c:pt idx="9">
                  <c:v>2.4470803330040241</c:v>
                </c:pt>
                <c:pt idx="10">
                  <c:v>2.6105761910895371</c:v>
                </c:pt>
                <c:pt idx="11">
                  <c:v>2.8269449689064388</c:v>
                </c:pt>
                <c:pt idx="12">
                  <c:v>3.0893716474798798</c:v>
                </c:pt>
                <c:pt idx="13">
                  <c:v>3.4635678671257542</c:v>
                </c:pt>
                <c:pt idx="14">
                  <c:v>3.6430596406026159</c:v>
                </c:pt>
                <c:pt idx="15">
                  <c:v>3.8287446836941643</c:v>
                </c:pt>
                <c:pt idx="16">
                  <c:v>4.0936906583822941</c:v>
                </c:pt>
                <c:pt idx="17">
                  <c:v>4.3591211130925549</c:v>
                </c:pt>
                <c:pt idx="18">
                  <c:v>4.7049752514517102</c:v>
                </c:pt>
                <c:pt idx="19">
                  <c:v>5.1417824392716289</c:v>
                </c:pt>
                <c:pt idx="20">
                  <c:v>5.2840580723933588</c:v>
                </c:pt>
                <c:pt idx="21">
                  <c:v>5.4623790191509043</c:v>
                </c:pt>
                <c:pt idx="22">
                  <c:v>5.7507092295674038</c:v>
                </c:pt>
                <c:pt idx="23">
                  <c:v>6.0132328041448684</c:v>
                </c:pt>
                <c:pt idx="24">
                  <c:v>6.4079871260563372</c:v>
                </c:pt>
                <c:pt idx="25">
                  <c:v>6.5991710173973841</c:v>
                </c:pt>
                <c:pt idx="26">
                  <c:v>6.8137068457987917</c:v>
                </c:pt>
                <c:pt idx="27">
                  <c:v>7.0644817798440638</c:v>
                </c:pt>
                <c:pt idx="28">
                  <c:v>7.3446727258903408</c:v>
                </c:pt>
                <c:pt idx="29">
                  <c:v>7.5993800227806831</c:v>
                </c:pt>
                <c:pt idx="30">
                  <c:v>8.0108327561166988</c:v>
                </c:pt>
                <c:pt idx="31">
                  <c:v>8.1978743432696159</c:v>
                </c:pt>
                <c:pt idx="32">
                  <c:v>8.4002254991177043</c:v>
                </c:pt>
                <c:pt idx="33">
                  <c:v>8.6478916863551305</c:v>
                </c:pt>
                <c:pt idx="34">
                  <c:v>8.928470216419516</c:v>
                </c:pt>
                <c:pt idx="35">
                  <c:v>9.1700319553792742</c:v>
                </c:pt>
                <c:pt idx="36">
                  <c:v>9.441146975681086</c:v>
                </c:pt>
                <c:pt idx="37">
                  <c:v>9.6845820373943639</c:v>
                </c:pt>
                <c:pt idx="38">
                  <c:v>9.9514013348289723</c:v>
                </c:pt>
                <c:pt idx="39">
                  <c:v>10.193576748490944</c:v>
                </c:pt>
                <c:pt idx="40">
                  <c:v>10.484103268340039</c:v>
                </c:pt>
                <c:pt idx="41">
                  <c:v>10.739198149245473</c:v>
                </c:pt>
                <c:pt idx="42">
                  <c:v>11.011734310945672</c:v>
                </c:pt>
                <c:pt idx="43">
                  <c:v>11.27099572004024</c:v>
                </c:pt>
                <c:pt idx="44">
                  <c:v>11.551025172746478</c:v>
                </c:pt>
                <c:pt idx="45">
                  <c:v>11.789421642233398</c:v>
                </c:pt>
                <c:pt idx="46">
                  <c:v>12.082273666187122</c:v>
                </c:pt>
                <c:pt idx="47">
                  <c:v>12.338757389818912</c:v>
                </c:pt>
                <c:pt idx="48">
                  <c:v>12.594627438762574</c:v>
                </c:pt>
                <c:pt idx="49">
                  <c:v>12.85653733865191</c:v>
                </c:pt>
                <c:pt idx="50">
                  <c:v>13.15045521865191</c:v>
                </c:pt>
                <c:pt idx="51">
                  <c:v>13.385460327977867</c:v>
                </c:pt>
                <c:pt idx="52">
                  <c:v>13.684578293551308</c:v>
                </c:pt>
                <c:pt idx="53">
                  <c:v>13.938768811750503</c:v>
                </c:pt>
                <c:pt idx="54">
                  <c:v>14.219444237816901</c:v>
                </c:pt>
                <c:pt idx="55">
                  <c:v>14.503470650704225</c:v>
                </c:pt>
                <c:pt idx="56">
                  <c:v>14.775869543068408</c:v>
                </c:pt>
                <c:pt idx="57">
                  <c:v>15.025150663712273</c:v>
                </c:pt>
                <c:pt idx="58">
                  <c:v>15.324890378641852</c:v>
                </c:pt>
                <c:pt idx="59">
                  <c:v>15.556956309175048</c:v>
                </c:pt>
                <c:pt idx="60">
                  <c:v>15.848290295724345</c:v>
                </c:pt>
                <c:pt idx="61">
                  <c:v>16.097636013712272</c:v>
                </c:pt>
                <c:pt idx="62">
                  <c:v>16.409059771841047</c:v>
                </c:pt>
                <c:pt idx="63">
                  <c:v>16.634892059416497</c:v>
                </c:pt>
                <c:pt idx="64">
                  <c:v>16.923319165835007</c:v>
                </c:pt>
                <c:pt idx="65">
                  <c:v>17.173763038531188</c:v>
                </c:pt>
                <c:pt idx="66">
                  <c:v>17.466615062484909</c:v>
                </c:pt>
                <c:pt idx="67">
                  <c:v>17.715508599114685</c:v>
                </c:pt>
                <c:pt idx="68">
                  <c:v>18.013811023319917</c:v>
                </c:pt>
                <c:pt idx="69">
                  <c:v>18.224236846197179</c:v>
                </c:pt>
                <c:pt idx="70">
                  <c:v>18.535725201659957</c:v>
                </c:pt>
                <c:pt idx="71">
                  <c:v>18.786815047726357</c:v>
                </c:pt>
                <c:pt idx="72">
                  <c:v>19.068265641830987</c:v>
                </c:pt>
                <c:pt idx="73">
                  <c:v>19.343805579668008</c:v>
                </c:pt>
                <c:pt idx="74">
                  <c:v>19.621509528259551</c:v>
                </c:pt>
                <c:pt idx="75">
                  <c:v>19.886746190965791</c:v>
                </c:pt>
                <c:pt idx="76">
                  <c:v>20.157893509929579</c:v>
                </c:pt>
                <c:pt idx="77">
                  <c:v>20.415281596277669</c:v>
                </c:pt>
                <c:pt idx="78">
                  <c:v>20.707326153531188</c:v>
                </c:pt>
                <c:pt idx="79">
                  <c:v>20.968848469396377</c:v>
                </c:pt>
                <c:pt idx="80">
                  <c:v>21.256500407786717</c:v>
                </c:pt>
                <c:pt idx="81">
                  <c:v>21.493669527877262</c:v>
                </c:pt>
                <c:pt idx="82">
                  <c:v>21.799118032404429</c:v>
                </c:pt>
                <c:pt idx="83">
                  <c:v>22.062933553702212</c:v>
                </c:pt>
                <c:pt idx="84">
                  <c:v>22.331077096539239</c:v>
                </c:pt>
                <c:pt idx="85">
                  <c:v>22.594214345814891</c:v>
                </c:pt>
                <c:pt idx="86">
                  <c:v>22.879411585422535</c:v>
                </c:pt>
                <c:pt idx="87">
                  <c:v>23.115837836146881</c:v>
                </c:pt>
                <c:pt idx="88">
                  <c:v>23.417701188511067</c:v>
                </c:pt>
                <c:pt idx="89">
                  <c:v>23.667951269195171</c:v>
                </c:pt>
                <c:pt idx="90">
                  <c:v>23.948917383279674</c:v>
                </c:pt>
                <c:pt idx="91">
                  <c:v>24.191738770291753</c:v>
                </c:pt>
                <c:pt idx="92">
                  <c:v>24.500546336307849</c:v>
                </c:pt>
                <c:pt idx="93">
                  <c:v>24.770950785915492</c:v>
                </c:pt>
                <c:pt idx="94">
                  <c:v>25.048041059818914</c:v>
                </c:pt>
                <c:pt idx="95">
                  <c:v>25.309143492997986</c:v>
                </c:pt>
                <c:pt idx="96">
                  <c:v>25.609682599969823</c:v>
                </c:pt>
                <c:pt idx="97">
                  <c:v>25.850049288209256</c:v>
                </c:pt>
                <c:pt idx="98">
                  <c:v>26.143959093541245</c:v>
                </c:pt>
                <c:pt idx="99">
                  <c:v>26.394564459577467</c:v>
                </c:pt>
                <c:pt idx="100">
                  <c:v>26.713029327364186</c:v>
                </c:pt>
                <c:pt idx="101">
                  <c:v>26.946031919265593</c:v>
                </c:pt>
                <c:pt idx="102">
                  <c:v>27.2384640605332</c:v>
                </c:pt>
                <c:pt idx="103">
                  <c:v>27.481123954215288</c:v>
                </c:pt>
                <c:pt idx="104">
                  <c:v>27.792030933651915</c:v>
                </c:pt>
                <c:pt idx="105">
                  <c:v>28.028812469728372</c:v>
                </c:pt>
                <c:pt idx="106">
                  <c:v>28.321955181700201</c:v>
                </c:pt>
                <c:pt idx="107">
                  <c:v>28.585383118983902</c:v>
                </c:pt>
                <c:pt idx="108">
                  <c:v>28.871872305311868</c:v>
                </c:pt>
                <c:pt idx="109">
                  <c:v>29.111916006871226</c:v>
                </c:pt>
                <c:pt idx="110">
                  <c:v>29.432302645412474</c:v>
                </c:pt>
                <c:pt idx="111">
                  <c:v>29.654711274164988</c:v>
                </c:pt>
                <c:pt idx="112">
                  <c:v>29.953901911740445</c:v>
                </c:pt>
                <c:pt idx="113">
                  <c:v>30.036618800835011</c:v>
                </c:pt>
                <c:pt idx="114">
                  <c:v>30.40666464161972</c:v>
                </c:pt>
                <c:pt idx="115">
                  <c:v>30.77987575189135</c:v>
                </c:pt>
                <c:pt idx="116">
                  <c:v>31.075505461297787</c:v>
                </c:pt>
                <c:pt idx="117">
                  <c:v>31.334637675724345</c:v>
                </c:pt>
                <c:pt idx="118">
                  <c:v>31.416094916760564</c:v>
                </c:pt>
                <c:pt idx="119">
                  <c:v>31.681008592776664</c:v>
                </c:pt>
                <c:pt idx="120">
                  <c:v>32.063004940774654</c:v>
                </c:pt>
                <c:pt idx="121">
                  <c:v>32.415932487454725</c:v>
                </c:pt>
                <c:pt idx="122">
                  <c:v>32.714662869014084</c:v>
                </c:pt>
                <c:pt idx="123">
                  <c:v>32.813303001488933</c:v>
                </c:pt>
                <c:pt idx="124">
                  <c:v>32.965881909738435</c:v>
                </c:pt>
                <c:pt idx="125">
                  <c:v>33.271621102283703</c:v>
                </c:pt>
                <c:pt idx="126">
                  <c:v>33.698641793651909</c:v>
                </c:pt>
                <c:pt idx="127">
                  <c:v>34.048565564195172</c:v>
                </c:pt>
                <c:pt idx="128">
                  <c:v>34.141424235080486</c:v>
                </c:pt>
                <c:pt idx="129">
                  <c:v>34.358503583591549</c:v>
                </c:pt>
                <c:pt idx="130">
                  <c:v>34.600614399909453</c:v>
                </c:pt>
                <c:pt idx="131">
                  <c:v>34.934744121740444</c:v>
                </c:pt>
                <c:pt idx="132">
                  <c:v>35.334989217233392</c:v>
                </c:pt>
                <c:pt idx="133">
                  <c:v>35.55197166974849</c:v>
                </c:pt>
                <c:pt idx="134">
                  <c:v>35.696346716297782</c:v>
                </c:pt>
                <c:pt idx="135">
                  <c:v>35.978475582434605</c:v>
                </c:pt>
                <c:pt idx="136">
                  <c:v>36.26409270472837</c:v>
                </c:pt>
                <c:pt idx="137">
                  <c:v>36.563759747655936</c:v>
                </c:pt>
                <c:pt idx="138">
                  <c:v>36.819403705925545</c:v>
                </c:pt>
                <c:pt idx="139">
                  <c:v>37.107273660311868</c:v>
                </c:pt>
                <c:pt idx="140">
                  <c:v>37.352824284788731</c:v>
                </c:pt>
                <c:pt idx="141">
                  <c:v>37.653831722444664</c:v>
                </c:pt>
                <c:pt idx="142">
                  <c:v>37.902692960402412</c:v>
                </c:pt>
                <c:pt idx="143">
                  <c:v>38.198839448511066</c:v>
                </c:pt>
                <c:pt idx="144">
                  <c:v>38.451834915985913</c:v>
                </c:pt>
                <c:pt idx="145">
                  <c:v>38.738905478350098</c:v>
                </c:pt>
                <c:pt idx="146">
                  <c:v>39.024845587323945</c:v>
                </c:pt>
                <c:pt idx="147">
                  <c:v>39.316728651237426</c:v>
                </c:pt>
                <c:pt idx="148">
                  <c:v>39.569207340020121</c:v>
                </c:pt>
                <c:pt idx="149">
                  <c:v>39.857666745110663</c:v>
                </c:pt>
                <c:pt idx="150">
                  <c:v>40.092348867756542</c:v>
                </c:pt>
                <c:pt idx="151">
                  <c:v>40.410159687515083</c:v>
                </c:pt>
                <c:pt idx="152">
                  <c:v>40.662678749637827</c:v>
                </c:pt>
                <c:pt idx="153">
                  <c:v>40.946737461187119</c:v>
                </c:pt>
                <c:pt idx="154">
                  <c:v>41.208615062404419</c:v>
                </c:pt>
                <c:pt idx="155">
                  <c:v>41.479471693360161</c:v>
                </c:pt>
                <c:pt idx="156">
                  <c:v>41.739734361177057</c:v>
                </c:pt>
                <c:pt idx="157">
                  <c:v>42.057585554265593</c:v>
                </c:pt>
                <c:pt idx="158">
                  <c:v>42.290362055492956</c:v>
                </c:pt>
                <c:pt idx="159">
                  <c:v>42.61347793148893</c:v>
                </c:pt>
                <c:pt idx="160">
                  <c:v>42.85281106234406</c:v>
                </c:pt>
                <c:pt idx="161">
                  <c:v>43.153705454657938</c:v>
                </c:pt>
                <c:pt idx="162">
                  <c:v>43.411028943672036</c:v>
                </c:pt>
                <c:pt idx="163">
                  <c:v>43.691801265744459</c:v>
                </c:pt>
                <c:pt idx="164">
                  <c:v>43.961107560633799</c:v>
                </c:pt>
                <c:pt idx="165">
                  <c:v>44.25150488580482</c:v>
                </c:pt>
                <c:pt idx="166">
                  <c:v>44.504177366599599</c:v>
                </c:pt>
                <c:pt idx="167">
                  <c:v>44.81986454892354</c:v>
                </c:pt>
                <c:pt idx="168">
                  <c:v>45.061393989225344</c:v>
                </c:pt>
                <c:pt idx="169">
                  <c:v>45.353890727826958</c:v>
                </c:pt>
                <c:pt idx="170">
                  <c:v>45.605658845915492</c:v>
                </c:pt>
                <c:pt idx="171">
                  <c:v>45.902806592736418</c:v>
                </c:pt>
                <c:pt idx="172">
                  <c:v>46.161228236458747</c:v>
                </c:pt>
                <c:pt idx="173">
                  <c:v>46.462897796810857</c:v>
                </c:pt>
                <c:pt idx="174">
                  <c:v>46.718024976388328</c:v>
                </c:pt>
                <c:pt idx="175">
                  <c:v>47.002414749295767</c:v>
                </c:pt>
                <c:pt idx="176">
                  <c:v>47.300531456146878</c:v>
                </c:pt>
                <c:pt idx="177">
                  <c:v>47.583952269014084</c:v>
                </c:pt>
                <c:pt idx="178">
                  <c:v>47.815339927505022</c:v>
                </c:pt>
                <c:pt idx="179">
                  <c:v>47.893470405724344</c:v>
                </c:pt>
                <c:pt idx="180">
                  <c:v>48.245865024376251</c:v>
                </c:pt>
                <c:pt idx="181">
                  <c:v>48.700040820985912</c:v>
                </c:pt>
                <c:pt idx="182">
                  <c:v>48.9197202122837</c:v>
                </c:pt>
                <c:pt idx="183">
                  <c:v>49.217094049778666</c:v>
                </c:pt>
                <c:pt idx="184">
                  <c:v>49.33895692463782</c:v>
                </c:pt>
                <c:pt idx="185">
                  <c:v>49.49531477707243</c:v>
                </c:pt>
                <c:pt idx="186">
                  <c:v>49.906024641036211</c:v>
                </c:pt>
                <c:pt idx="187">
                  <c:v>50.318995411770615</c:v>
                </c:pt>
                <c:pt idx="188">
                  <c:v>50.574090292686115</c:v>
                </c:pt>
                <c:pt idx="189">
                  <c:v>50.63268007667002</c:v>
                </c:pt>
                <c:pt idx="190">
                  <c:v>50.912548036036213</c:v>
                </c:pt>
                <c:pt idx="191">
                  <c:v>51.150427726830983</c:v>
                </c:pt>
                <c:pt idx="192">
                  <c:v>51.561500950814882</c:v>
                </c:pt>
                <c:pt idx="193">
                  <c:v>51.991969525020117</c:v>
                </c:pt>
                <c:pt idx="194">
                  <c:v>52.070414915241443</c:v>
                </c:pt>
                <c:pt idx="195">
                  <c:v>52.277118316619706</c:v>
                </c:pt>
                <c:pt idx="196">
                  <c:v>52.58167053310865</c:v>
                </c:pt>
                <c:pt idx="197">
                  <c:v>52.831694523118706</c:v>
                </c:pt>
                <c:pt idx="198">
                  <c:v>53.250769742132789</c:v>
                </c:pt>
                <c:pt idx="199">
                  <c:v>53.455349506086513</c:v>
                </c:pt>
                <c:pt idx="200">
                  <c:v>53.651370122977859</c:v>
                </c:pt>
                <c:pt idx="201">
                  <c:v>53.9256181140845</c:v>
                </c:pt>
                <c:pt idx="202">
                  <c:v>54.224671482323934</c:v>
                </c:pt>
                <c:pt idx="203">
                  <c:v>54.484546566116698</c:v>
                </c:pt>
                <c:pt idx="204">
                  <c:v>54.775040787293754</c:v>
                </c:pt>
                <c:pt idx="205">
                  <c:v>55.025129374637821</c:v>
                </c:pt>
                <c:pt idx="206">
                  <c:v>55.325119404255524</c:v>
                </c:pt>
                <c:pt idx="207">
                  <c:v>55.566907233893353</c:v>
                </c:pt>
                <c:pt idx="208">
                  <c:v>55.895610779466793</c:v>
                </c:pt>
                <c:pt idx="209">
                  <c:v>56.149995089678065</c:v>
                </c:pt>
                <c:pt idx="210">
                  <c:v>56.406963293340034</c:v>
                </c:pt>
                <c:pt idx="211">
                  <c:v>56.650721341730382</c:v>
                </c:pt>
                <c:pt idx="212">
                  <c:v>56.972254582987922</c:v>
                </c:pt>
                <c:pt idx="213">
                  <c:v>57.218564226166997</c:v>
                </c:pt>
                <c:pt idx="214">
                  <c:v>57.531053840342047</c:v>
                </c:pt>
                <c:pt idx="215">
                  <c:v>57.779495195613677</c:v>
                </c:pt>
                <c:pt idx="216">
                  <c:v>58.073413075613672</c:v>
                </c:pt>
                <c:pt idx="217">
                  <c:v>58.340167775724346</c:v>
                </c:pt>
                <c:pt idx="218">
                  <c:v>58.649750509768609</c:v>
                </c:pt>
                <c:pt idx="219">
                  <c:v>58.901454030523134</c:v>
                </c:pt>
                <c:pt idx="220">
                  <c:v>59.195598001197176</c:v>
                </c:pt>
                <c:pt idx="221">
                  <c:v>59.494812862776655</c:v>
                </c:pt>
                <c:pt idx="222">
                  <c:v>59.911183068340037</c:v>
                </c:pt>
                <c:pt idx="223">
                  <c:v>60.474778677907437</c:v>
                </c:pt>
                <c:pt idx="224">
                  <c:v>61.020787662686111</c:v>
                </c:pt>
                <c:pt idx="225">
                  <c:v>61.58733860039235</c:v>
                </c:pt>
                <c:pt idx="226">
                  <c:v>62.125079126126757</c:v>
                </c:pt>
                <c:pt idx="227">
                  <c:v>62.687334340965783</c:v>
                </c:pt>
                <c:pt idx="228">
                  <c:v>63.260700297645869</c:v>
                </c:pt>
                <c:pt idx="229">
                  <c:v>63.811860919989932</c:v>
                </c:pt>
                <c:pt idx="230">
                  <c:v>64.356618331378257</c:v>
                </c:pt>
                <c:pt idx="231">
                  <c:v>64.89926825465794</c:v>
                </c:pt>
                <c:pt idx="232">
                  <c:v>65.463655181599592</c:v>
                </c:pt>
                <c:pt idx="233">
                  <c:v>65.870586101398388</c:v>
                </c:pt>
                <c:pt idx="234">
                  <c:v>66.39472888784708</c:v>
                </c:pt>
                <c:pt idx="235">
                  <c:v>67.129523587857136</c:v>
                </c:pt>
                <c:pt idx="236">
                  <c:v>67.566686061026147</c:v>
                </c:pt>
                <c:pt idx="237">
                  <c:v>68.012924459939626</c:v>
                </c:pt>
                <c:pt idx="238">
                  <c:v>68.651275336901406</c:v>
                </c:pt>
                <c:pt idx="239">
                  <c:v>69.148254943450695</c:v>
                </c:pt>
                <c:pt idx="240">
                  <c:v>69.688353271961773</c:v>
                </c:pt>
                <c:pt idx="241">
                  <c:v>70.287978045835004</c:v>
                </c:pt>
                <c:pt idx="242">
                  <c:v>70.773112115845066</c:v>
                </c:pt>
                <c:pt idx="243">
                  <c:v>71.348803576629777</c:v>
                </c:pt>
                <c:pt idx="244">
                  <c:v>71.955227220150888</c:v>
                </c:pt>
                <c:pt idx="245">
                  <c:v>72.445940885080475</c:v>
                </c:pt>
                <c:pt idx="246">
                  <c:v>72.941563947565385</c:v>
                </c:pt>
                <c:pt idx="247">
                  <c:v>73.521066651197174</c:v>
                </c:pt>
                <c:pt idx="248">
                  <c:v>74.055900296790739</c:v>
                </c:pt>
                <c:pt idx="249">
                  <c:v>74.578815733853105</c:v>
                </c:pt>
                <c:pt idx="250">
                  <c:v>75.150397189124732</c:v>
                </c:pt>
                <c:pt idx="251">
                  <c:v>75.687233352142854</c:v>
                </c:pt>
                <c:pt idx="252">
                  <c:v>76.25798311671025</c:v>
                </c:pt>
                <c:pt idx="253">
                  <c:v>76.796628005150893</c:v>
                </c:pt>
                <c:pt idx="254">
                  <c:v>77.381653781026159</c:v>
                </c:pt>
                <c:pt idx="255">
                  <c:v>77.906862423521133</c:v>
                </c:pt>
                <c:pt idx="256">
                  <c:v>78.485234673772638</c:v>
                </c:pt>
                <c:pt idx="257">
                  <c:v>79.043226464416492</c:v>
                </c:pt>
                <c:pt idx="258">
                  <c:v>79.546988791277656</c:v>
                </c:pt>
                <c:pt idx="259">
                  <c:v>80.099328315010055</c:v>
                </c:pt>
                <c:pt idx="260">
                  <c:v>80.687745451036207</c:v>
                </c:pt>
                <c:pt idx="261">
                  <c:v>81.226228846136806</c:v>
                </c:pt>
                <c:pt idx="262">
                  <c:v>81.810091869959763</c:v>
                </c:pt>
                <c:pt idx="263">
                  <c:v>82.350464737142858</c:v>
                </c:pt>
                <c:pt idx="264">
                  <c:v>82.887131332162966</c:v>
                </c:pt>
                <c:pt idx="265">
                  <c:v>83.441780210663964</c:v>
                </c:pt>
                <c:pt idx="266">
                  <c:v>84.004100022847069</c:v>
                </c:pt>
                <c:pt idx="267">
                  <c:v>84.558797349346051</c:v>
                </c:pt>
                <c:pt idx="268">
                  <c:v>85.132034111358138</c:v>
                </c:pt>
                <c:pt idx="269">
                  <c:v>85.457766179466773</c:v>
                </c:pt>
                <c:pt idx="270">
                  <c:v>85.988005339527149</c:v>
                </c:pt>
                <c:pt idx="271">
                  <c:v>86.74276061643863</c:v>
                </c:pt>
                <c:pt idx="272">
                  <c:v>87.127114767213271</c:v>
                </c:pt>
                <c:pt idx="273">
                  <c:v>87.588921124164983</c:v>
                </c:pt>
                <c:pt idx="274">
                  <c:v>88.390897053883293</c:v>
                </c:pt>
                <c:pt idx="275">
                  <c:v>88.747571246066386</c:v>
                </c:pt>
                <c:pt idx="276">
                  <c:v>89.230404035975852</c:v>
                </c:pt>
                <c:pt idx="277">
                  <c:v>89.837037620834991</c:v>
                </c:pt>
                <c:pt idx="278">
                  <c:v>90.277106974134796</c:v>
                </c:pt>
                <c:pt idx="279">
                  <c:v>90.840589538370224</c:v>
                </c:pt>
                <c:pt idx="280">
                  <c:v>91.461079251861165</c:v>
                </c:pt>
                <c:pt idx="281">
                  <c:v>91.942361705694154</c:v>
                </c:pt>
                <c:pt idx="282">
                  <c:v>92.431137450543247</c:v>
                </c:pt>
                <c:pt idx="283">
                  <c:v>93.010510959496983</c:v>
                </c:pt>
                <c:pt idx="284">
                  <c:v>93.585572596257549</c:v>
                </c:pt>
                <c:pt idx="285">
                  <c:v>94.069511615543249</c:v>
                </c:pt>
                <c:pt idx="286">
                  <c:v>94.639292420060343</c:v>
                </c:pt>
                <c:pt idx="287">
                  <c:v>95.203970035020106</c:v>
                </c:pt>
                <c:pt idx="288">
                  <c:v>95.741161483390329</c:v>
                </c:pt>
                <c:pt idx="289">
                  <c:v>96.334455718309854</c:v>
                </c:pt>
                <c:pt idx="290">
                  <c:v>96.910615509788713</c:v>
                </c:pt>
                <c:pt idx="291">
                  <c:v>97.441048461851096</c:v>
                </c:pt>
                <c:pt idx="292">
                  <c:v>98.008519911599592</c:v>
                </c:pt>
                <c:pt idx="293">
                  <c:v>98.538864042333998</c:v>
                </c:pt>
                <c:pt idx="294">
                  <c:v>99.093109187484899</c:v>
                </c:pt>
                <c:pt idx="295">
                  <c:v>99.598034266388311</c:v>
                </c:pt>
                <c:pt idx="296">
                  <c:v>100.19591491217302</c:v>
                </c:pt>
                <c:pt idx="297">
                  <c:v>100.68792052384305</c:v>
                </c:pt>
                <c:pt idx="298">
                  <c:v>101.28124705744465</c:v>
                </c:pt>
                <c:pt idx="299">
                  <c:v>101.8389804587525</c:v>
                </c:pt>
                <c:pt idx="300">
                  <c:v>102.40100958289737</c:v>
                </c:pt>
                <c:pt idx="301">
                  <c:v>102.95409197595572</c:v>
                </c:pt>
                <c:pt idx="302">
                  <c:v>103.47791177575452</c:v>
                </c:pt>
                <c:pt idx="303">
                  <c:v>103.9991799807847</c:v>
                </c:pt>
                <c:pt idx="304">
                  <c:v>104.55129341378269</c:v>
                </c:pt>
                <c:pt idx="305">
                  <c:v>105.10703237233399</c:v>
                </c:pt>
                <c:pt idx="306">
                  <c:v>105.6243762891348</c:v>
                </c:pt>
                <c:pt idx="307">
                  <c:v>106.20284543541246</c:v>
                </c:pt>
                <c:pt idx="308">
                  <c:v>106.63684263913481</c:v>
                </c:pt>
                <c:pt idx="309">
                  <c:v>107.01541532826961</c:v>
                </c:pt>
                <c:pt idx="310">
                  <c:v>107.84503891790743</c:v>
                </c:pt>
                <c:pt idx="311">
                  <c:v>108.27210805734406</c:v>
                </c:pt>
                <c:pt idx="312">
                  <c:v>108.73000627545272</c:v>
                </c:pt>
                <c:pt idx="313">
                  <c:v>109.46881408490944</c:v>
                </c:pt>
                <c:pt idx="314">
                  <c:v>109.85865900925552</c:v>
                </c:pt>
                <c:pt idx="315">
                  <c:v>110.36810590171024</c:v>
                </c:pt>
                <c:pt idx="316">
                  <c:v>110.98148990824949</c:v>
                </c:pt>
                <c:pt idx="317">
                  <c:v>111.45030507615692</c:v>
                </c:pt>
                <c:pt idx="318">
                  <c:v>111.96999064637828</c:v>
                </c:pt>
                <c:pt idx="319">
                  <c:v>112.69735665271628</c:v>
                </c:pt>
                <c:pt idx="320">
                  <c:v>113.1292221443662</c:v>
                </c:pt>
                <c:pt idx="321">
                  <c:v>113.66470176327967</c:v>
                </c:pt>
                <c:pt idx="322">
                  <c:v>114.20208700372233</c:v>
                </c:pt>
                <c:pt idx="323">
                  <c:v>114.77551755774647</c:v>
                </c:pt>
                <c:pt idx="324">
                  <c:v>115.29613978933601</c:v>
                </c:pt>
                <c:pt idx="325">
                  <c:v>115.83843442726358</c:v>
                </c:pt>
                <c:pt idx="326">
                  <c:v>116.41549050674044</c:v>
                </c:pt>
                <c:pt idx="327">
                  <c:v>116.96548837706236</c:v>
                </c:pt>
                <c:pt idx="328">
                  <c:v>117.49008334486921</c:v>
                </c:pt>
                <c:pt idx="329">
                  <c:v>118.04161540191147</c:v>
                </c:pt>
                <c:pt idx="330">
                  <c:v>118.58129384768613</c:v>
                </c:pt>
                <c:pt idx="331">
                  <c:v>119.15126844426558</c:v>
                </c:pt>
                <c:pt idx="332">
                  <c:v>119.67531433470823</c:v>
                </c:pt>
                <c:pt idx="333">
                  <c:v>120.23408936800804</c:v>
                </c:pt>
                <c:pt idx="334">
                  <c:v>120.76532171217302</c:v>
                </c:pt>
                <c:pt idx="335">
                  <c:v>121.37502367052312</c:v>
                </c:pt>
                <c:pt idx="336">
                  <c:v>121.88188666951709</c:v>
                </c:pt>
                <c:pt idx="337">
                  <c:v>122.45079540995975</c:v>
                </c:pt>
                <c:pt idx="338">
                  <c:v>122.98033207394366</c:v>
                </c:pt>
                <c:pt idx="339">
                  <c:v>123.50176177233399</c:v>
                </c:pt>
                <c:pt idx="340">
                  <c:v>124.05629760543259</c:v>
                </c:pt>
                <c:pt idx="341">
                  <c:v>124.5951362859155</c:v>
                </c:pt>
                <c:pt idx="342">
                  <c:v>125.14150055603621</c:v>
                </c:pt>
                <c:pt idx="343">
                  <c:v>125.70889125915494</c:v>
                </c:pt>
                <c:pt idx="344">
                  <c:v>126.27941493299799</c:v>
                </c:pt>
                <c:pt idx="345">
                  <c:v>126.84322048390339</c:v>
                </c:pt>
                <c:pt idx="346">
                  <c:v>127.38282625774647</c:v>
                </c:pt>
                <c:pt idx="347">
                  <c:v>127.75574667997988</c:v>
                </c:pt>
                <c:pt idx="348">
                  <c:v>128.20594166579477</c:v>
                </c:pt>
                <c:pt idx="349">
                  <c:v>128.99940689637825</c:v>
                </c:pt>
                <c:pt idx="350">
                  <c:v>129.37164904668006</c:v>
                </c:pt>
                <c:pt idx="351">
                  <c:v>129.78998139627765</c:v>
                </c:pt>
                <c:pt idx="352">
                  <c:v>130.4663478056338</c:v>
                </c:pt>
                <c:pt idx="353">
                  <c:v>130.94804206750501</c:v>
                </c:pt>
                <c:pt idx="354">
                  <c:v>131.51372901579475</c:v>
                </c:pt>
                <c:pt idx="355">
                  <c:v>132.09406341016097</c:v>
                </c:pt>
                <c:pt idx="356">
                  <c:v>132.56830475432596</c:v>
                </c:pt>
                <c:pt idx="357">
                  <c:v>133.18601678239438</c:v>
                </c:pt>
                <c:pt idx="358">
                  <c:v>133.74937015191145</c:v>
                </c:pt>
                <c:pt idx="359">
                  <c:v>134.1942843054326</c:v>
                </c:pt>
                <c:pt idx="360">
                  <c:v>134.72223833470827</c:v>
                </c:pt>
                <c:pt idx="361">
                  <c:v>135.2809729947686</c:v>
                </c:pt>
                <c:pt idx="362">
                  <c:v>135.87058518148893</c:v>
                </c:pt>
                <c:pt idx="363">
                  <c:v>136.39275774919514</c:v>
                </c:pt>
                <c:pt idx="364">
                  <c:v>136.94248108078469</c:v>
                </c:pt>
                <c:pt idx="365">
                  <c:v>137.48186883863178</c:v>
                </c:pt>
                <c:pt idx="366">
                  <c:v>138.01450617484909</c:v>
                </c:pt>
                <c:pt idx="367">
                  <c:v>138.56192822635813</c:v>
                </c:pt>
                <c:pt idx="368">
                  <c:v>139.10057311478872</c:v>
                </c:pt>
                <c:pt idx="369">
                  <c:v>139.66166557756537</c:v>
                </c:pt>
                <c:pt idx="370">
                  <c:v>140.20034276468812</c:v>
                </c:pt>
                <c:pt idx="371">
                  <c:v>140.76514957424547</c:v>
                </c:pt>
                <c:pt idx="372">
                  <c:v>141.30301929466799</c:v>
                </c:pt>
                <c:pt idx="373">
                  <c:v>141.86634036559354</c:v>
                </c:pt>
                <c:pt idx="374">
                  <c:v>142.41474752645874</c:v>
                </c:pt>
                <c:pt idx="375">
                  <c:v>142.92722241901407</c:v>
                </c:pt>
                <c:pt idx="376">
                  <c:v>143.46757106227361</c:v>
                </c:pt>
                <c:pt idx="377">
                  <c:v>144.04251965362172</c:v>
                </c:pt>
                <c:pt idx="378">
                  <c:v>144.56530589607644</c:v>
                </c:pt>
                <c:pt idx="379">
                  <c:v>145.14907202384302</c:v>
                </c:pt>
                <c:pt idx="380">
                  <c:v>145.66355750855129</c:v>
                </c:pt>
                <c:pt idx="381">
                  <c:v>146.23130349698187</c:v>
                </c:pt>
                <c:pt idx="382">
                  <c:v>146.77075585211267</c:v>
                </c:pt>
                <c:pt idx="383">
                  <c:v>147.31712012223338</c:v>
                </c:pt>
                <c:pt idx="384">
                  <c:v>147.84177968732394</c:v>
                </c:pt>
                <c:pt idx="385">
                  <c:v>148.39092164295772</c:v>
                </c:pt>
                <c:pt idx="386">
                  <c:v>148.77989450321931</c:v>
                </c:pt>
              </c:numCache>
            </c:numRef>
          </c:xVal>
          <c:yVal>
            <c:numRef>
              <c:f>'8.00 K'!$L$14:$L$400</c:f>
              <c:numCache>
                <c:formatCode>General</c:formatCode>
                <c:ptCount val="387"/>
                <c:pt idx="0">
                  <c:v>1.0615114388780147</c:v>
                </c:pt>
                <c:pt idx="1">
                  <c:v>1.0453376355035759</c:v>
                </c:pt>
                <c:pt idx="2">
                  <c:v>1.0277551252427262</c:v>
                </c:pt>
                <c:pt idx="3">
                  <c:v>1.0016830328885422</c:v>
                </c:pt>
                <c:pt idx="4">
                  <c:v>1.0311425121343023</c:v>
                </c:pt>
                <c:pt idx="5">
                  <c:v>1.0071817753642494</c:v>
                </c:pt>
                <c:pt idx="6">
                  <c:v>1.0215015790083162</c:v>
                </c:pt>
                <c:pt idx="7">
                  <c:v>0.98458547978286026</c:v>
                </c:pt>
                <c:pt idx="8">
                  <c:v>0.97827696888848692</c:v>
                </c:pt>
                <c:pt idx="9">
                  <c:v>0.9884229334684832</c:v>
                </c:pt>
                <c:pt idx="10">
                  <c:v>0.99085514137738218</c:v>
                </c:pt>
                <c:pt idx="11">
                  <c:v>0.98174139541656913</c:v>
                </c:pt>
                <c:pt idx="12">
                  <c:v>0.99786889126022871</c:v>
                </c:pt>
                <c:pt idx="13">
                  <c:v>0.99441532837220248</c:v>
                </c:pt>
                <c:pt idx="14">
                  <c:v>0.98804708961623899</c:v>
                </c:pt>
                <c:pt idx="15">
                  <c:v>0.98850188126706862</c:v>
                </c:pt>
                <c:pt idx="16">
                  <c:v>0.98863299437849839</c:v>
                </c:pt>
                <c:pt idx="17">
                  <c:v>0.99441362971281577</c:v>
                </c:pt>
                <c:pt idx="18">
                  <c:v>0.99057846234959201</c:v>
                </c:pt>
                <c:pt idx="19">
                  <c:v>0.99621596003751078</c:v>
                </c:pt>
                <c:pt idx="20">
                  <c:v>0.99497150736644469</c:v>
                </c:pt>
                <c:pt idx="21">
                  <c:v>0.99445974722643482</c:v>
                </c:pt>
                <c:pt idx="22">
                  <c:v>0.99337525777849622</c:v>
                </c:pt>
                <c:pt idx="23">
                  <c:v>0.99831104355024192</c:v>
                </c:pt>
                <c:pt idx="24">
                  <c:v>0.99735645530302597</c:v>
                </c:pt>
                <c:pt idx="25">
                  <c:v>0.99721103905075015</c:v>
                </c:pt>
                <c:pt idx="26">
                  <c:v>0.99836881188035809</c:v>
                </c:pt>
                <c:pt idx="27">
                  <c:v>0.99709787886276013</c:v>
                </c:pt>
                <c:pt idx="28">
                  <c:v>0.99863897785332545</c:v>
                </c:pt>
                <c:pt idx="29">
                  <c:v>1.0010061799501746</c:v>
                </c:pt>
                <c:pt idx="30">
                  <c:v>0.99277139436217332</c:v>
                </c:pt>
                <c:pt idx="31">
                  <c:v>0.99522508902083218</c:v>
                </c:pt>
                <c:pt idx="32">
                  <c:v>1.0009201152018845</c:v>
                </c:pt>
                <c:pt idx="33">
                  <c:v>1.0011117799695655</c:v>
                </c:pt>
                <c:pt idx="34">
                  <c:v>0.9973567296191771</c:v>
                </c:pt>
                <c:pt idx="35">
                  <c:v>0.99965299148527909</c:v>
                </c:pt>
                <c:pt idx="36">
                  <c:v>1.000577904789316</c:v>
                </c:pt>
                <c:pt idx="37">
                  <c:v>1.0008723814135316</c:v>
                </c:pt>
                <c:pt idx="38">
                  <c:v>0.99940167600007845</c:v>
                </c:pt>
                <c:pt idx="39">
                  <c:v>1.0027075199666018</c:v>
                </c:pt>
                <c:pt idx="40">
                  <c:v>1.0025288079485219</c:v>
                </c:pt>
                <c:pt idx="41">
                  <c:v>1.0021479638591071</c:v>
                </c:pt>
                <c:pt idx="42">
                  <c:v>1.0004707402449002</c:v>
                </c:pt>
                <c:pt idx="43">
                  <c:v>1.0016173402838473</c:v>
                </c:pt>
                <c:pt idx="44">
                  <c:v>1.001354207987474</c:v>
                </c:pt>
                <c:pt idx="45">
                  <c:v>1.0004735376131664</c:v>
                </c:pt>
                <c:pt idx="46">
                  <c:v>1.0004736194082695</c:v>
                </c:pt>
                <c:pt idx="47">
                  <c:v>1.0018257702003093</c:v>
                </c:pt>
                <c:pt idx="48">
                  <c:v>1.001840477222707</c:v>
                </c:pt>
                <c:pt idx="49">
                  <c:v>1.0014288769919739</c:v>
                </c:pt>
                <c:pt idx="50">
                  <c:v>1.0012240237264221</c:v>
                </c:pt>
                <c:pt idx="51">
                  <c:v>1.0027941633694406</c:v>
                </c:pt>
                <c:pt idx="52">
                  <c:v>1.0002875124382107</c:v>
                </c:pt>
                <c:pt idx="53">
                  <c:v>1.0009671362034773</c:v>
                </c:pt>
                <c:pt idx="54">
                  <c:v>1.0028573583774003</c:v>
                </c:pt>
                <c:pt idx="55">
                  <c:v>1.0009846561501381</c:v>
                </c:pt>
                <c:pt idx="56">
                  <c:v>1.0028188163587983</c:v>
                </c:pt>
                <c:pt idx="57">
                  <c:v>1.0020373988010058</c:v>
                </c:pt>
                <c:pt idx="58">
                  <c:v>1.0034605806114474</c:v>
                </c:pt>
                <c:pt idx="59">
                  <c:v>1.0006868855020046</c:v>
                </c:pt>
                <c:pt idx="60">
                  <c:v>1.0009278645435922</c:v>
                </c:pt>
                <c:pt idx="61">
                  <c:v>1.0011342516499746</c:v>
                </c:pt>
                <c:pt idx="62">
                  <c:v>0.99997198236935081</c:v>
                </c:pt>
                <c:pt idx="63">
                  <c:v>1.0016844988507063</c:v>
                </c:pt>
                <c:pt idx="64">
                  <c:v>0.9998263069931379</c:v>
                </c:pt>
                <c:pt idx="65">
                  <c:v>1.0010082905011231</c:v>
                </c:pt>
                <c:pt idx="66">
                  <c:v>1.0001931087425626</c:v>
                </c:pt>
                <c:pt idx="67">
                  <c:v>1.0008712159296065</c:v>
                </c:pt>
                <c:pt idx="68">
                  <c:v>1.0006699009667859</c:v>
                </c:pt>
                <c:pt idx="69">
                  <c:v>0.99908131054069504</c:v>
                </c:pt>
                <c:pt idx="70">
                  <c:v>0.99857564064453352</c:v>
                </c:pt>
                <c:pt idx="71">
                  <c:v>0.99951549230664094</c:v>
                </c:pt>
                <c:pt idx="72">
                  <c:v>1.0001853753228962</c:v>
                </c:pt>
                <c:pt idx="73">
                  <c:v>0.99984497924083415</c:v>
                </c:pt>
                <c:pt idx="74">
                  <c:v>0.99855061278506174</c:v>
                </c:pt>
                <c:pt idx="75">
                  <c:v>1.000620174779576</c:v>
                </c:pt>
                <c:pt idx="76">
                  <c:v>0.99909433440425743</c:v>
                </c:pt>
                <c:pt idx="77">
                  <c:v>0.99872594919045199</c:v>
                </c:pt>
                <c:pt idx="78">
                  <c:v>0.99996140729537952</c:v>
                </c:pt>
                <c:pt idx="79">
                  <c:v>1.0003543957447079</c:v>
                </c:pt>
                <c:pt idx="80">
                  <c:v>1.0004275911853571</c:v>
                </c:pt>
                <c:pt idx="81">
                  <c:v>1.0004408253232213</c:v>
                </c:pt>
                <c:pt idx="82">
                  <c:v>0.9993192192535385</c:v>
                </c:pt>
                <c:pt idx="83">
                  <c:v>1.0000978117519781</c:v>
                </c:pt>
                <c:pt idx="84">
                  <c:v>0.99947982271847924</c:v>
                </c:pt>
                <c:pt idx="85">
                  <c:v>1.0008809216191215</c:v>
                </c:pt>
                <c:pt idx="86">
                  <c:v>1.0004266043450398</c:v>
                </c:pt>
                <c:pt idx="87">
                  <c:v>1.0003053334575818</c:v>
                </c:pt>
                <c:pt idx="88">
                  <c:v>1.0009452704124215</c:v>
                </c:pt>
                <c:pt idx="89">
                  <c:v>1.0010252997270088</c:v>
                </c:pt>
                <c:pt idx="90">
                  <c:v>1.0012450026650197</c:v>
                </c:pt>
                <c:pt idx="91">
                  <c:v>1.0001479493296768</c:v>
                </c:pt>
                <c:pt idx="92">
                  <c:v>1.0002546678238324</c:v>
                </c:pt>
                <c:pt idx="93">
                  <c:v>1.0004760596862079</c:v>
                </c:pt>
                <c:pt idx="94">
                  <c:v>0.99999495405694583</c:v>
                </c:pt>
                <c:pt idx="95">
                  <c:v>0.99964295767626921</c:v>
                </c:pt>
                <c:pt idx="96">
                  <c:v>0.99960254016777572</c:v>
                </c:pt>
                <c:pt idx="97">
                  <c:v>1.0002749802736626</c:v>
                </c:pt>
                <c:pt idx="98">
                  <c:v>1.0007043094587198</c:v>
                </c:pt>
                <c:pt idx="99">
                  <c:v>1.0001507964130134</c:v>
                </c:pt>
                <c:pt idx="100">
                  <c:v>0.99934149885270296</c:v>
                </c:pt>
                <c:pt idx="101">
                  <c:v>1.0005600853182068</c:v>
                </c:pt>
                <c:pt idx="102">
                  <c:v>1.0011855471643549</c:v>
                </c:pt>
                <c:pt idx="103">
                  <c:v>1.0013911079853652</c:v>
                </c:pt>
                <c:pt idx="104">
                  <c:v>1.000845037494231</c:v>
                </c:pt>
                <c:pt idx="105">
                  <c:v>1.0003479106745072</c:v>
                </c:pt>
                <c:pt idx="106">
                  <c:v>1.0010783189848282</c:v>
                </c:pt>
                <c:pt idx="107">
                  <c:v>1.0002893416325518</c:v>
                </c:pt>
                <c:pt idx="108">
                  <c:v>1.0016291751847735</c:v>
                </c:pt>
                <c:pt idx="109">
                  <c:v>1.0013619426318729</c:v>
                </c:pt>
                <c:pt idx="110">
                  <c:v>1.0015261213245028</c:v>
                </c:pt>
                <c:pt idx="111">
                  <c:v>1.0012090649003322</c:v>
                </c:pt>
                <c:pt idx="112">
                  <c:v>1.0019605491342407</c:v>
                </c:pt>
                <c:pt idx="113">
                  <c:v>1.0016640128650907</c:v>
                </c:pt>
                <c:pt idx="114">
                  <c:v>1.0010292363981146</c:v>
                </c:pt>
                <c:pt idx="115">
                  <c:v>1.0020371560095171</c:v>
                </c:pt>
                <c:pt idx="116">
                  <c:v>1.0022897172594858</c:v>
                </c:pt>
                <c:pt idx="117">
                  <c:v>1.0012902589135253</c:v>
                </c:pt>
                <c:pt idx="118">
                  <c:v>1.0015170605738875</c:v>
                </c:pt>
                <c:pt idx="119">
                  <c:v>1.0011869263706534</c:v>
                </c:pt>
                <c:pt idx="120">
                  <c:v>1.0019744363527296</c:v>
                </c:pt>
                <c:pt idx="121">
                  <c:v>1.0010315703165951</c:v>
                </c:pt>
                <c:pt idx="122">
                  <c:v>1.0019198030915033</c:v>
                </c:pt>
                <c:pt idx="123">
                  <c:v>1.0019848308186468</c:v>
                </c:pt>
                <c:pt idx="124">
                  <c:v>1.0020183674065846</c:v>
                </c:pt>
                <c:pt idx="125">
                  <c:v>1.0014965868081562</c:v>
                </c:pt>
                <c:pt idx="126">
                  <c:v>1.0017552740946734</c:v>
                </c:pt>
                <c:pt idx="127">
                  <c:v>1.0010437033513611</c:v>
                </c:pt>
                <c:pt idx="128">
                  <c:v>1.0019914626023705</c:v>
                </c:pt>
                <c:pt idx="129">
                  <c:v>1.0009830941007953</c:v>
                </c:pt>
                <c:pt idx="130">
                  <c:v>1.0011608233377638</c:v>
                </c:pt>
                <c:pt idx="131">
                  <c:v>1.0017265997599569</c:v>
                </c:pt>
                <c:pt idx="132">
                  <c:v>1.0019995345085866</c:v>
                </c:pt>
                <c:pt idx="133">
                  <c:v>1.0025101644214391</c:v>
                </c:pt>
                <c:pt idx="134">
                  <c:v>1.0017990621562416</c:v>
                </c:pt>
                <c:pt idx="135">
                  <c:v>1.0018024795581257</c:v>
                </c:pt>
                <c:pt idx="136">
                  <c:v>1.0019257567762543</c:v>
                </c:pt>
                <c:pt idx="137">
                  <c:v>1.0019452441953314</c:v>
                </c:pt>
                <c:pt idx="138">
                  <c:v>1.0011292640536293</c:v>
                </c:pt>
                <c:pt idx="139">
                  <c:v>1.0019383264189656</c:v>
                </c:pt>
                <c:pt idx="140">
                  <c:v>1.0024958204092003</c:v>
                </c:pt>
                <c:pt idx="141">
                  <c:v>1.002513497529302</c:v>
                </c:pt>
                <c:pt idx="142">
                  <c:v>1.0019791313957853</c:v>
                </c:pt>
                <c:pt idx="143">
                  <c:v>1.0020282992067762</c:v>
                </c:pt>
                <c:pt idx="144">
                  <c:v>1.002207946315379</c:v>
                </c:pt>
                <c:pt idx="145">
                  <c:v>1.0015188728614821</c:v>
                </c:pt>
                <c:pt idx="146">
                  <c:v>1.0018167122848074</c:v>
                </c:pt>
                <c:pt idx="147">
                  <c:v>1.002405684944865</c:v>
                </c:pt>
                <c:pt idx="148">
                  <c:v>1.0014326596387908</c:v>
                </c:pt>
                <c:pt idx="149">
                  <c:v>1.0015415212384846</c:v>
                </c:pt>
                <c:pt idx="150">
                  <c:v>1.0021007586108417</c:v>
                </c:pt>
                <c:pt idx="151">
                  <c:v>1.0014368875966129</c:v>
                </c:pt>
                <c:pt idx="152">
                  <c:v>1.0022525423535185</c:v>
                </c:pt>
                <c:pt idx="153">
                  <c:v>1.0003897350342119</c:v>
                </c:pt>
                <c:pt idx="154">
                  <c:v>1.0013933450855335</c:v>
                </c:pt>
                <c:pt idx="155">
                  <c:v>1.0012887695471413</c:v>
                </c:pt>
                <c:pt idx="156">
                  <c:v>1.0006436108878496</c:v>
                </c:pt>
                <c:pt idx="157">
                  <c:v>1.001308397929126</c:v>
                </c:pt>
                <c:pt idx="158">
                  <c:v>1.0001825181050827</c:v>
                </c:pt>
                <c:pt idx="159">
                  <c:v>1.0007239477212682</c:v>
                </c:pt>
                <c:pt idx="160">
                  <c:v>1.0005928602536047</c:v>
                </c:pt>
                <c:pt idx="161">
                  <c:v>1.0009243424300827</c:v>
                </c:pt>
                <c:pt idx="162">
                  <c:v>1.000809624362627</c:v>
                </c:pt>
                <c:pt idx="163">
                  <c:v>1.0007353244192396</c:v>
                </c:pt>
                <c:pt idx="164">
                  <c:v>1.0011636703009836</c:v>
                </c:pt>
                <c:pt idx="165">
                  <c:v>1.0007447506385856</c:v>
                </c:pt>
                <c:pt idx="166">
                  <c:v>1.0003415103426605</c:v>
                </c:pt>
                <c:pt idx="167">
                  <c:v>1.0012210023325681</c:v>
                </c:pt>
                <c:pt idx="168">
                  <c:v>1.0006964486120022</c:v>
                </c:pt>
                <c:pt idx="169">
                  <c:v>1.0007940996996725</c:v>
                </c:pt>
                <c:pt idx="170">
                  <c:v>1.0011373633347282</c:v>
                </c:pt>
                <c:pt idx="171">
                  <c:v>1.0004297200981291</c:v>
                </c:pt>
                <c:pt idx="172">
                  <c:v>1.000795357401836</c:v>
                </c:pt>
                <c:pt idx="173">
                  <c:v>1.001016890241015</c:v>
                </c:pt>
                <c:pt idx="174">
                  <c:v>1.0011206843992435</c:v>
                </c:pt>
                <c:pt idx="175">
                  <c:v>1.0008536666131012</c:v>
                </c:pt>
                <c:pt idx="176">
                  <c:v>1.0008511724582703</c:v>
                </c:pt>
                <c:pt idx="177">
                  <c:v>1.0004285639357045</c:v>
                </c:pt>
                <c:pt idx="178">
                  <c:v>1.0010542075411941</c:v>
                </c:pt>
                <c:pt idx="179">
                  <c:v>1.0009868277222178</c:v>
                </c:pt>
                <c:pt idx="180">
                  <c:v>1.0007139589183669</c:v>
                </c:pt>
                <c:pt idx="181">
                  <c:v>1.0010866219250263</c:v>
                </c:pt>
                <c:pt idx="182">
                  <c:v>1.0008911872948092</c:v>
                </c:pt>
                <c:pt idx="183">
                  <c:v>1.0007338556110157</c:v>
                </c:pt>
                <c:pt idx="184">
                  <c:v>1.0019043719359013</c:v>
                </c:pt>
                <c:pt idx="185">
                  <c:v>1.0007248115558027</c:v>
                </c:pt>
                <c:pt idx="186">
                  <c:v>1.0005931130159302</c:v>
                </c:pt>
                <c:pt idx="187">
                  <c:v>1.0009176026903468</c:v>
                </c:pt>
                <c:pt idx="188">
                  <c:v>1.000894583884949</c:v>
                </c:pt>
                <c:pt idx="189">
                  <c:v>1.0012318752107625</c:v>
                </c:pt>
                <c:pt idx="190">
                  <c:v>1.0013123030549866</c:v>
                </c:pt>
                <c:pt idx="191">
                  <c:v>1.0010004085760194</c:v>
                </c:pt>
                <c:pt idx="192">
                  <c:v>1.0015542233049606</c:v>
                </c:pt>
                <c:pt idx="193">
                  <c:v>1.0004313243143712</c:v>
                </c:pt>
                <c:pt idx="194">
                  <c:v>1.0012595028062174</c:v>
                </c:pt>
                <c:pt idx="195">
                  <c:v>1.0009179467632219</c:v>
                </c:pt>
                <c:pt idx="196">
                  <c:v>1.0008885845349531</c:v>
                </c:pt>
                <c:pt idx="197">
                  <c:v>1.0013717438080783</c:v>
                </c:pt>
                <c:pt idx="198">
                  <c:v>1.0011163497114777</c:v>
                </c:pt>
                <c:pt idx="199">
                  <c:v>1.0006191961361104</c:v>
                </c:pt>
                <c:pt idx="200">
                  <c:v>1.0008981725032795</c:v>
                </c:pt>
                <c:pt idx="201">
                  <c:v>1.0010779607636353</c:v>
                </c:pt>
                <c:pt idx="202">
                  <c:v>1.0008906639912636</c:v>
                </c:pt>
                <c:pt idx="203">
                  <c:v>1.0008499808791826</c:v>
                </c:pt>
                <c:pt idx="204">
                  <c:v>1.0009173944264957</c:v>
                </c:pt>
                <c:pt idx="205">
                  <c:v>1.0001655825115967</c:v>
                </c:pt>
                <c:pt idx="206">
                  <c:v>1.0002430945554175</c:v>
                </c:pt>
                <c:pt idx="207">
                  <c:v>1.0004469516359009</c:v>
                </c:pt>
                <c:pt idx="208">
                  <c:v>1.0004897181010046</c:v>
                </c:pt>
                <c:pt idx="209">
                  <c:v>1.0005682654504426</c:v>
                </c:pt>
                <c:pt idx="210">
                  <c:v>1.0006236737373246</c:v>
                </c:pt>
                <c:pt idx="211">
                  <c:v>1.0000440009276275</c:v>
                </c:pt>
                <c:pt idx="212">
                  <c:v>0.99987329403436254</c:v>
                </c:pt>
                <c:pt idx="213">
                  <c:v>1.0001418728196865</c:v>
                </c:pt>
                <c:pt idx="214">
                  <c:v>1.0005256310844315</c:v>
                </c:pt>
                <c:pt idx="215">
                  <c:v>1.0002351975947761</c:v>
                </c:pt>
                <c:pt idx="216">
                  <c:v>0.99977047445510647</c:v>
                </c:pt>
                <c:pt idx="217">
                  <c:v>1.0005245950446584</c:v>
                </c:pt>
                <c:pt idx="218">
                  <c:v>0.99995099483372318</c:v>
                </c:pt>
                <c:pt idx="219">
                  <c:v>1.0003739751652738</c:v>
                </c:pt>
                <c:pt idx="220">
                  <c:v>1.0000111961662634</c:v>
                </c:pt>
                <c:pt idx="221">
                  <c:v>0.99988837937886388</c:v>
                </c:pt>
                <c:pt idx="222">
                  <c:v>1.0000284506767341</c:v>
                </c:pt>
                <c:pt idx="223">
                  <c:v>1.0001228499761423</c:v>
                </c:pt>
                <c:pt idx="224">
                  <c:v>1.0001057824871955</c:v>
                </c:pt>
                <c:pt idx="225">
                  <c:v>1.0004473172661363</c:v>
                </c:pt>
                <c:pt idx="226">
                  <c:v>1.0000346178110351</c:v>
                </c:pt>
                <c:pt idx="227">
                  <c:v>1.0006130215898128</c:v>
                </c:pt>
                <c:pt idx="228">
                  <c:v>1.000140182142311</c:v>
                </c:pt>
                <c:pt idx="229">
                  <c:v>1.0003993506808588</c:v>
                </c:pt>
                <c:pt idx="230">
                  <c:v>1.0004649505321597</c:v>
                </c:pt>
                <c:pt idx="231">
                  <c:v>1.0000536431847087</c:v>
                </c:pt>
                <c:pt idx="232">
                  <c:v>1.0002877560081442</c:v>
                </c:pt>
                <c:pt idx="233">
                  <c:v>1.0005899562043772</c:v>
                </c:pt>
                <c:pt idx="234">
                  <c:v>1.0003878513086897</c:v>
                </c:pt>
                <c:pt idx="235">
                  <c:v>1.0006136004468886</c:v>
                </c:pt>
                <c:pt idx="236">
                  <c:v>1.0001668470206353</c:v>
                </c:pt>
                <c:pt idx="237">
                  <c:v>1.0009291458337277</c:v>
                </c:pt>
                <c:pt idx="238">
                  <c:v>1.0008288748495697</c:v>
                </c:pt>
                <c:pt idx="239">
                  <c:v>1.0008869842408503</c:v>
                </c:pt>
                <c:pt idx="240">
                  <c:v>1.0004394745866287</c:v>
                </c:pt>
                <c:pt idx="241">
                  <c:v>1.0007304181934864</c:v>
                </c:pt>
                <c:pt idx="242">
                  <c:v>1.000786330498139</c:v>
                </c:pt>
                <c:pt idx="243">
                  <c:v>1.0005590991463911</c:v>
                </c:pt>
                <c:pt idx="244">
                  <c:v>1.0007603534984442</c:v>
                </c:pt>
                <c:pt idx="245">
                  <c:v>1.0008845103743653</c:v>
                </c:pt>
                <c:pt idx="246">
                  <c:v>1.0009029927384985</c:v>
                </c:pt>
                <c:pt idx="247">
                  <c:v>1.0007753695251744</c:v>
                </c:pt>
                <c:pt idx="248">
                  <c:v>1.0009256594240652</c:v>
                </c:pt>
                <c:pt idx="249">
                  <c:v>1.0007553145004875</c:v>
                </c:pt>
                <c:pt idx="250">
                  <c:v>1.000675211432194</c:v>
                </c:pt>
                <c:pt idx="251">
                  <c:v>1.0011045633416309</c:v>
                </c:pt>
                <c:pt idx="252">
                  <c:v>1.0013979256721575</c:v>
                </c:pt>
                <c:pt idx="253">
                  <c:v>1.0009406290939837</c:v>
                </c:pt>
                <c:pt idx="254">
                  <c:v>1.0010987882645106</c:v>
                </c:pt>
                <c:pt idx="255">
                  <c:v>1.0008017463589405</c:v>
                </c:pt>
                <c:pt idx="256">
                  <c:v>1.0011045364803011</c:v>
                </c:pt>
                <c:pt idx="257">
                  <c:v>1.0013915060848606</c:v>
                </c:pt>
                <c:pt idx="258">
                  <c:v>1.0008205240815964</c:v>
                </c:pt>
                <c:pt idx="259">
                  <c:v>1.0006532246051087</c:v>
                </c:pt>
                <c:pt idx="260">
                  <c:v>1.0010041853856058</c:v>
                </c:pt>
                <c:pt idx="261">
                  <c:v>1.000673324584106</c:v>
                </c:pt>
                <c:pt idx="262">
                  <c:v>1.0011493320921598</c:v>
                </c:pt>
                <c:pt idx="263">
                  <c:v>1.0004699534717021</c:v>
                </c:pt>
                <c:pt idx="264">
                  <c:v>1.0003716384999397</c:v>
                </c:pt>
                <c:pt idx="265">
                  <c:v>1.0002106015101921</c:v>
                </c:pt>
                <c:pt idx="266">
                  <c:v>1.0001741147642613</c:v>
                </c:pt>
                <c:pt idx="267">
                  <c:v>0.99976673737727773</c:v>
                </c:pt>
                <c:pt idx="268">
                  <c:v>0.9998935697403859</c:v>
                </c:pt>
                <c:pt idx="269">
                  <c:v>0.99980265651216593</c:v>
                </c:pt>
                <c:pt idx="270">
                  <c:v>0.99928964910290008</c:v>
                </c:pt>
                <c:pt idx="271">
                  <c:v>0.99913037519436443</c:v>
                </c:pt>
                <c:pt idx="272">
                  <c:v>0.99934519970249869</c:v>
                </c:pt>
                <c:pt idx="273">
                  <c:v>0.99872371483645861</c:v>
                </c:pt>
                <c:pt idx="274">
                  <c:v>0.99880003775682236</c:v>
                </c:pt>
                <c:pt idx="275">
                  <c:v>0.9988180341627888</c:v>
                </c:pt>
                <c:pt idx="276">
                  <c:v>0.99811499077289401</c:v>
                </c:pt>
                <c:pt idx="277">
                  <c:v>0.99841607919232944</c:v>
                </c:pt>
                <c:pt idx="278">
                  <c:v>0.9982124587696467</c:v>
                </c:pt>
                <c:pt idx="279">
                  <c:v>0.99746147776750149</c:v>
                </c:pt>
                <c:pt idx="280">
                  <c:v>0.99802928296261362</c:v>
                </c:pt>
                <c:pt idx="281">
                  <c:v>0.99728384031704131</c:v>
                </c:pt>
                <c:pt idx="282">
                  <c:v>0.99704386770571929</c:v>
                </c:pt>
                <c:pt idx="283">
                  <c:v>0.99614494747431803</c:v>
                </c:pt>
                <c:pt idx="284">
                  <c:v>0.996128578637414</c:v>
                </c:pt>
                <c:pt idx="285">
                  <c:v>0.9957440009404751</c:v>
                </c:pt>
                <c:pt idx="286">
                  <c:v>0.99571940125304015</c:v>
                </c:pt>
                <c:pt idx="287">
                  <c:v>0.99547845790195943</c:v>
                </c:pt>
                <c:pt idx="288">
                  <c:v>0.99515394770844812</c:v>
                </c:pt>
                <c:pt idx="289">
                  <c:v>0.99501665983229248</c:v>
                </c:pt>
                <c:pt idx="290">
                  <c:v>0.99457791617613667</c:v>
                </c:pt>
                <c:pt idx="291">
                  <c:v>0.99450999300330478</c:v>
                </c:pt>
                <c:pt idx="292">
                  <c:v>0.99408050360313738</c:v>
                </c:pt>
                <c:pt idx="293">
                  <c:v>0.9939852988007436</c:v>
                </c:pt>
                <c:pt idx="294">
                  <c:v>0.99353481376923369</c:v>
                </c:pt>
                <c:pt idx="295">
                  <c:v>0.99343279736989798</c:v>
                </c:pt>
                <c:pt idx="296">
                  <c:v>0.99318010485779074</c:v>
                </c:pt>
                <c:pt idx="297">
                  <c:v>0.99279317745938245</c:v>
                </c:pt>
                <c:pt idx="298">
                  <c:v>0.99256223956090317</c:v>
                </c:pt>
                <c:pt idx="299">
                  <c:v>0.99247098843808534</c:v>
                </c:pt>
                <c:pt idx="300">
                  <c:v>0.99215909722414786</c:v>
                </c:pt>
                <c:pt idx="301">
                  <c:v>0.99190516131976325</c:v>
                </c:pt>
                <c:pt idx="302">
                  <c:v>0.99162959232341608</c:v>
                </c:pt>
                <c:pt idx="303">
                  <c:v>0.99131556844984348</c:v>
                </c:pt>
                <c:pt idx="304">
                  <c:v>0.99103533932947474</c:v>
                </c:pt>
                <c:pt idx="305">
                  <c:v>0.99044582413340587</c:v>
                </c:pt>
                <c:pt idx="306">
                  <c:v>0.99050524813106822</c:v>
                </c:pt>
                <c:pt idx="307">
                  <c:v>0.98976224305670402</c:v>
                </c:pt>
                <c:pt idx="308">
                  <c:v>0.98979881419441662</c:v>
                </c:pt>
                <c:pt idx="309">
                  <c:v>0.98931536800635478</c:v>
                </c:pt>
                <c:pt idx="310">
                  <c:v>0.98895262808307804</c:v>
                </c:pt>
                <c:pt idx="311">
                  <c:v>0.98867851912826576</c:v>
                </c:pt>
                <c:pt idx="312">
                  <c:v>0.9880158252102238</c:v>
                </c:pt>
                <c:pt idx="313">
                  <c:v>0.98763934166869449</c:v>
                </c:pt>
                <c:pt idx="314">
                  <c:v>0.98726468850772153</c:v>
                </c:pt>
                <c:pt idx="315">
                  <c:v>0.9866816568788247</c:v>
                </c:pt>
                <c:pt idx="316">
                  <c:v>0.98641890779983676</c:v>
                </c:pt>
                <c:pt idx="317">
                  <c:v>0.98636994775418996</c:v>
                </c:pt>
                <c:pt idx="318">
                  <c:v>0.98607427821856908</c:v>
                </c:pt>
                <c:pt idx="319">
                  <c:v>0.98541124040162542</c:v>
                </c:pt>
                <c:pt idx="320">
                  <c:v>0.98535363956288624</c:v>
                </c:pt>
                <c:pt idx="321">
                  <c:v>0.98522827479869934</c:v>
                </c:pt>
                <c:pt idx="322">
                  <c:v>0.985176384221642</c:v>
                </c:pt>
                <c:pt idx="323">
                  <c:v>0.98415596292257801</c:v>
                </c:pt>
                <c:pt idx="324">
                  <c:v>0.98427231140573901</c:v>
                </c:pt>
                <c:pt idx="325">
                  <c:v>0.98362241268799355</c:v>
                </c:pt>
                <c:pt idx="326">
                  <c:v>0.98330578679229141</c:v>
                </c:pt>
                <c:pt idx="327">
                  <c:v>0.98283738581046676</c:v>
                </c:pt>
                <c:pt idx="328">
                  <c:v>0.98250314265845307</c:v>
                </c:pt>
                <c:pt idx="329">
                  <c:v>0.98235099497727896</c:v>
                </c:pt>
                <c:pt idx="330">
                  <c:v>0.98196843668916844</c:v>
                </c:pt>
                <c:pt idx="331">
                  <c:v>0.98145353915919697</c:v>
                </c:pt>
                <c:pt idx="332">
                  <c:v>0.9812780389361937</c:v>
                </c:pt>
                <c:pt idx="333">
                  <c:v>0.9810365531719526</c:v>
                </c:pt>
                <c:pt idx="334">
                  <c:v>0.9805713614227981</c:v>
                </c:pt>
                <c:pt idx="335">
                  <c:v>0.98020519954266705</c:v>
                </c:pt>
                <c:pt idx="336">
                  <c:v>0.9800963481347974</c:v>
                </c:pt>
                <c:pt idx="337">
                  <c:v>0.97977555170479314</c:v>
                </c:pt>
                <c:pt idx="338">
                  <c:v>0.97960070086845674</c:v>
                </c:pt>
                <c:pt idx="339">
                  <c:v>0.97931795491850293</c:v>
                </c:pt>
                <c:pt idx="340">
                  <c:v>0.97899148442297912</c:v>
                </c:pt>
                <c:pt idx="341">
                  <c:v>0.97877841058734738</c:v>
                </c:pt>
                <c:pt idx="342">
                  <c:v>0.97832498429357717</c:v>
                </c:pt>
                <c:pt idx="343">
                  <c:v>0.97809913013816163</c:v>
                </c:pt>
                <c:pt idx="344">
                  <c:v>0.97772287658537327</c:v>
                </c:pt>
                <c:pt idx="345">
                  <c:v>0.97730809285236897</c:v>
                </c:pt>
                <c:pt idx="346">
                  <c:v>0.97713909846006086</c:v>
                </c:pt>
                <c:pt idx="347">
                  <c:v>0.97691604035195978</c:v>
                </c:pt>
                <c:pt idx="348">
                  <c:v>0.97631047547294114</c:v>
                </c:pt>
                <c:pt idx="349">
                  <c:v>0.97624865444002096</c:v>
                </c:pt>
                <c:pt idx="350">
                  <c:v>0.97590980801462968</c:v>
                </c:pt>
                <c:pt idx="351">
                  <c:v>0.97537890794096938</c:v>
                </c:pt>
                <c:pt idx="352">
                  <c:v>0.97485376156591019</c:v>
                </c:pt>
                <c:pt idx="353">
                  <c:v>0.97472703451701281</c:v>
                </c:pt>
                <c:pt idx="354">
                  <c:v>0.97428035405489688</c:v>
                </c:pt>
                <c:pt idx="355">
                  <c:v>0.9739727706796163</c:v>
                </c:pt>
                <c:pt idx="356">
                  <c:v>0.9735177124714044</c:v>
                </c:pt>
                <c:pt idx="357">
                  <c:v>0.97343131476748246</c:v>
                </c:pt>
                <c:pt idx="358">
                  <c:v>0.97307819095980952</c:v>
                </c:pt>
                <c:pt idx="359">
                  <c:v>0.97273260834252129</c:v>
                </c:pt>
                <c:pt idx="360">
                  <c:v>0.97238644587712086</c:v>
                </c:pt>
                <c:pt idx="361">
                  <c:v>0.97189992541197456</c:v>
                </c:pt>
                <c:pt idx="362">
                  <c:v>0.97154172336580091</c:v>
                </c:pt>
                <c:pt idx="363">
                  <c:v>0.97122499291012021</c:v>
                </c:pt>
                <c:pt idx="364">
                  <c:v>0.97110457820794638</c:v>
                </c:pt>
                <c:pt idx="365">
                  <c:v>0.97051485391448389</c:v>
                </c:pt>
                <c:pt idx="366">
                  <c:v>0.97022609720636954</c:v>
                </c:pt>
                <c:pt idx="367">
                  <c:v>0.96990571001207126</c:v>
                </c:pt>
                <c:pt idx="368">
                  <c:v>0.9696847929630491</c:v>
                </c:pt>
                <c:pt idx="369">
                  <c:v>0.96914722789669228</c:v>
                </c:pt>
                <c:pt idx="370">
                  <c:v>0.96928972985135708</c:v>
                </c:pt>
                <c:pt idx="371">
                  <c:v>0.96866479703784725</c:v>
                </c:pt>
                <c:pt idx="372">
                  <c:v>0.96838017227907947</c:v>
                </c:pt>
                <c:pt idx="373">
                  <c:v>0.96818073166736529</c:v>
                </c:pt>
                <c:pt idx="374">
                  <c:v>0.96796957384578453</c:v>
                </c:pt>
                <c:pt idx="375">
                  <c:v>0.96760489896333479</c:v>
                </c:pt>
                <c:pt idx="376">
                  <c:v>0.96730970780346615</c:v>
                </c:pt>
                <c:pt idx="377">
                  <c:v>0.96686938037864245</c:v>
                </c:pt>
                <c:pt idx="378">
                  <c:v>0.96676888936902294</c:v>
                </c:pt>
                <c:pt idx="379">
                  <c:v>0.96656361467531715</c:v>
                </c:pt>
                <c:pt idx="380">
                  <c:v>0.96624013176390056</c:v>
                </c:pt>
                <c:pt idx="381">
                  <c:v>0.96584209576933289</c:v>
                </c:pt>
                <c:pt idx="382">
                  <c:v>0.96570317667702232</c:v>
                </c:pt>
                <c:pt idx="383">
                  <c:v>0.96515823592299987</c:v>
                </c:pt>
                <c:pt idx="384">
                  <c:v>0.96503364716724005</c:v>
                </c:pt>
                <c:pt idx="385">
                  <c:v>0.96441958991453702</c:v>
                </c:pt>
                <c:pt idx="386">
                  <c:v>0.96404751865466609</c:v>
                </c:pt>
              </c:numCache>
            </c:numRef>
          </c:yVal>
          <c:smooth val="0"/>
          <c:extLst>
            <c:ext xmlns:c16="http://schemas.microsoft.com/office/drawing/2014/chart" uri="{C3380CC4-5D6E-409C-BE32-E72D297353CC}">
              <c16:uniqueId val="{00000004-AD3C-4386-89F3-3ACEEE26EEA3}"/>
            </c:ext>
          </c:extLst>
        </c:ser>
        <c:ser>
          <c:idx val="5"/>
          <c:order val="5"/>
          <c:tx>
            <c:v>9 K</c:v>
          </c:tx>
          <c:spPr>
            <a:ln w="25400" cap="rnd">
              <a:noFill/>
              <a:round/>
            </a:ln>
            <a:effectLst/>
          </c:spPr>
          <c:marker>
            <c:symbol val="circle"/>
            <c:size val="5"/>
            <c:spPr>
              <a:solidFill>
                <a:schemeClr val="accent6"/>
              </a:solidFill>
              <a:ln w="9525">
                <a:solidFill>
                  <a:schemeClr val="accent6"/>
                </a:solidFill>
              </a:ln>
              <a:effectLst/>
            </c:spPr>
          </c:marker>
          <c:xVal>
            <c:numRef>
              <c:f>'9.00 K'!$J$14:$J$400</c:f>
              <c:numCache>
                <c:formatCode>General</c:formatCode>
                <c:ptCount val="387"/>
                <c:pt idx="0">
                  <c:v>0.8645408350392354</c:v>
                </c:pt>
                <c:pt idx="1">
                  <c:v>0.96960827891951695</c:v>
                </c:pt>
                <c:pt idx="2">
                  <c:v>1.1736710242132797</c:v>
                </c:pt>
                <c:pt idx="3">
                  <c:v>1.2803856982313886</c:v>
                </c:pt>
                <c:pt idx="4">
                  <c:v>1.4059950708873239</c:v>
                </c:pt>
                <c:pt idx="5">
                  <c:v>1.5707180846569417</c:v>
                </c:pt>
                <c:pt idx="6">
                  <c:v>1.7853424820090544</c:v>
                </c:pt>
                <c:pt idx="7">
                  <c:v>2.0878191533712274</c:v>
                </c:pt>
                <c:pt idx="8">
                  <c:v>2.3151369123722332</c:v>
                </c:pt>
                <c:pt idx="9">
                  <c:v>2.4648087644919516</c:v>
                </c:pt>
                <c:pt idx="10">
                  <c:v>2.6352486357977867</c:v>
                </c:pt>
                <c:pt idx="11">
                  <c:v>2.8514233673963783</c:v>
                </c:pt>
                <c:pt idx="12">
                  <c:v>3.1066148442183095</c:v>
                </c:pt>
                <c:pt idx="13">
                  <c:v>3.481981449174044</c:v>
                </c:pt>
                <c:pt idx="14">
                  <c:v>3.6680861561026155</c:v>
                </c:pt>
                <c:pt idx="15">
                  <c:v>3.8593263452253517</c:v>
                </c:pt>
                <c:pt idx="16">
                  <c:v>4.1225924795845073</c:v>
                </c:pt>
                <c:pt idx="17">
                  <c:v>4.3842113838068411</c:v>
                </c:pt>
                <c:pt idx="18">
                  <c:v>4.7542244908138835</c:v>
                </c:pt>
                <c:pt idx="19">
                  <c:v>5.1688097074295758</c:v>
                </c:pt>
                <c:pt idx="20">
                  <c:v>5.3213238390020114</c:v>
                </c:pt>
                <c:pt idx="21">
                  <c:v>5.4977712555160956</c:v>
                </c:pt>
                <c:pt idx="22">
                  <c:v>5.7725034035784697</c:v>
                </c:pt>
                <c:pt idx="23">
                  <c:v>6.035414253006036</c:v>
                </c:pt>
                <c:pt idx="24">
                  <c:v>6.3957700695985906</c:v>
                </c:pt>
                <c:pt idx="25">
                  <c:v>6.617629360104627</c:v>
                </c:pt>
                <c:pt idx="26">
                  <c:v>6.837276194445673</c:v>
                </c:pt>
                <c:pt idx="27">
                  <c:v>7.0903117377042255</c:v>
                </c:pt>
                <c:pt idx="28">
                  <c:v>7.3684352419336001</c:v>
                </c:pt>
                <c:pt idx="29">
                  <c:v>7.640841888624748</c:v>
                </c:pt>
                <c:pt idx="30">
                  <c:v>8.0035555052183085</c:v>
                </c:pt>
                <c:pt idx="31">
                  <c:v>8.1955062642052301</c:v>
                </c:pt>
                <c:pt idx="32">
                  <c:v>8.4219519601921515</c:v>
                </c:pt>
                <c:pt idx="33">
                  <c:v>8.6804055986589521</c:v>
                </c:pt>
                <c:pt idx="34">
                  <c:v>8.938794639866197</c:v>
                </c:pt>
                <c:pt idx="35">
                  <c:v>9.2085850975150905</c:v>
                </c:pt>
                <c:pt idx="36">
                  <c:v>9.4539900894014064</c:v>
                </c:pt>
                <c:pt idx="37">
                  <c:v>9.7097952401911449</c:v>
                </c:pt>
                <c:pt idx="38">
                  <c:v>9.9946368594969819</c:v>
                </c:pt>
                <c:pt idx="39">
                  <c:v>10.249666843169013</c:v>
                </c:pt>
                <c:pt idx="40">
                  <c:v>10.541549563843056</c:v>
                </c:pt>
                <c:pt idx="41">
                  <c:v>10.794092552987927</c:v>
                </c:pt>
                <c:pt idx="42">
                  <c:v>11.036978251720319</c:v>
                </c:pt>
                <c:pt idx="43">
                  <c:v>11.297854287454728</c:v>
                </c:pt>
                <c:pt idx="44">
                  <c:v>11.589123334154927</c:v>
                </c:pt>
                <c:pt idx="45">
                  <c:v>11.831492254798793</c:v>
                </c:pt>
                <c:pt idx="46">
                  <c:v>12.121372460402412</c:v>
                </c:pt>
                <c:pt idx="47">
                  <c:v>12.376596235855128</c:v>
                </c:pt>
                <c:pt idx="48">
                  <c:v>12.655688698993961</c:v>
                </c:pt>
                <c:pt idx="49">
                  <c:v>12.90487263060362</c:v>
                </c:pt>
                <c:pt idx="50">
                  <c:v>13.179669375925553</c:v>
                </c:pt>
                <c:pt idx="51">
                  <c:v>13.437154055492956</c:v>
                </c:pt>
                <c:pt idx="52">
                  <c:v>13.737369822746478</c:v>
                </c:pt>
                <c:pt idx="53">
                  <c:v>13.964913672152917</c:v>
                </c:pt>
                <c:pt idx="54">
                  <c:v>14.27898555174044</c:v>
                </c:pt>
                <c:pt idx="55">
                  <c:v>14.521750130613679</c:v>
                </c:pt>
                <c:pt idx="56">
                  <c:v>14.8011655800503</c:v>
                </c:pt>
                <c:pt idx="57">
                  <c:v>15.053304836317908</c:v>
                </c:pt>
                <c:pt idx="58">
                  <c:v>15.348837302203219</c:v>
                </c:pt>
                <c:pt idx="59">
                  <c:v>15.603350507786718</c:v>
                </c:pt>
                <c:pt idx="60">
                  <c:v>15.907603603812877</c:v>
                </c:pt>
                <c:pt idx="61">
                  <c:v>16.137214565553318</c:v>
                </c:pt>
                <c:pt idx="62">
                  <c:v>16.448928645130785</c:v>
                </c:pt>
                <c:pt idx="63">
                  <c:v>16.687421730171025</c:v>
                </c:pt>
                <c:pt idx="64">
                  <c:v>16.973716787826959</c:v>
                </c:pt>
                <c:pt idx="65">
                  <c:v>17.238307166026157</c:v>
                </c:pt>
                <c:pt idx="66">
                  <c:v>17.525119001760562</c:v>
                </c:pt>
                <c:pt idx="67">
                  <c:v>17.752275267615694</c:v>
                </c:pt>
                <c:pt idx="68">
                  <c:v>18.056229601307844</c:v>
                </c:pt>
                <c:pt idx="69">
                  <c:v>18.304711037706234</c:v>
                </c:pt>
                <c:pt idx="70">
                  <c:v>18.600945998792753</c:v>
                </c:pt>
                <c:pt idx="71">
                  <c:v>18.840537237253521</c:v>
                </c:pt>
                <c:pt idx="72">
                  <c:v>19.113945141478869</c:v>
                </c:pt>
                <c:pt idx="73">
                  <c:v>19.39190715255533</c:v>
                </c:pt>
                <c:pt idx="74">
                  <c:v>19.692736593782694</c:v>
                </c:pt>
                <c:pt idx="75">
                  <c:v>19.91879470620724</c:v>
                </c:pt>
                <c:pt idx="76">
                  <c:v>20.207286070714286</c:v>
                </c:pt>
                <c:pt idx="77">
                  <c:v>20.454951966710258</c:v>
                </c:pt>
                <c:pt idx="78">
                  <c:v>20.760432410684103</c:v>
                </c:pt>
                <c:pt idx="79">
                  <c:v>21.01775559709256</c:v>
                </c:pt>
                <c:pt idx="80">
                  <c:v>21.291518786247487</c:v>
                </c:pt>
                <c:pt idx="81">
                  <c:v>21.526975800050305</c:v>
                </c:pt>
                <c:pt idx="82">
                  <c:v>21.866434402937625</c:v>
                </c:pt>
                <c:pt idx="83">
                  <c:v>22.091232868782697</c:v>
                </c:pt>
                <c:pt idx="84">
                  <c:v>22.377075745613681</c:v>
                </c:pt>
                <c:pt idx="85">
                  <c:v>22.632073430663983</c:v>
                </c:pt>
                <c:pt idx="86">
                  <c:v>22.913426797907444</c:v>
                </c:pt>
                <c:pt idx="87">
                  <c:v>23.160640513078469</c:v>
                </c:pt>
                <c:pt idx="88">
                  <c:v>23.432821069356137</c:v>
                </c:pt>
                <c:pt idx="89">
                  <c:v>23.686623705080486</c:v>
                </c:pt>
                <c:pt idx="90">
                  <c:v>23.981768587404424</c:v>
                </c:pt>
                <c:pt idx="91">
                  <c:v>24.232082971066397</c:v>
                </c:pt>
                <c:pt idx="92">
                  <c:v>24.525160741056339</c:v>
                </c:pt>
                <c:pt idx="93">
                  <c:v>24.797502790492956</c:v>
                </c:pt>
                <c:pt idx="94">
                  <c:v>25.092324686509055</c:v>
                </c:pt>
                <c:pt idx="95">
                  <c:v>25.359498955110663</c:v>
                </c:pt>
                <c:pt idx="96">
                  <c:v>25.628845306599601</c:v>
                </c:pt>
                <c:pt idx="97">
                  <c:v>25.887670379315896</c:v>
                </c:pt>
                <c:pt idx="98">
                  <c:v>26.196211118490943</c:v>
                </c:pt>
                <c:pt idx="99">
                  <c:v>26.416334357625754</c:v>
                </c:pt>
                <c:pt idx="100">
                  <c:v>26.731181404336017</c:v>
                </c:pt>
                <c:pt idx="101">
                  <c:v>26.961115352374247</c:v>
                </c:pt>
                <c:pt idx="102">
                  <c:v>27.284812223742453</c:v>
                </c:pt>
                <c:pt idx="103">
                  <c:v>27.522627037545274</c:v>
                </c:pt>
                <c:pt idx="104">
                  <c:v>27.822067637676057</c:v>
                </c:pt>
                <c:pt idx="105">
                  <c:v>28.038759147354124</c:v>
                </c:pt>
                <c:pt idx="106">
                  <c:v>28.360162815985912</c:v>
                </c:pt>
                <c:pt idx="107">
                  <c:v>28.598720498279679</c:v>
                </c:pt>
                <c:pt idx="108">
                  <c:v>28.890474024436617</c:v>
                </c:pt>
                <c:pt idx="109">
                  <c:v>29.170600043732399</c:v>
                </c:pt>
                <c:pt idx="110">
                  <c:v>29.472406518521129</c:v>
                </c:pt>
                <c:pt idx="111">
                  <c:v>29.687273155593562</c:v>
                </c:pt>
                <c:pt idx="112">
                  <c:v>30.003056862585513</c:v>
                </c:pt>
                <c:pt idx="113">
                  <c:v>30.11665114481891</c:v>
                </c:pt>
                <c:pt idx="114">
                  <c:v>30.456981810724347</c:v>
                </c:pt>
                <c:pt idx="115">
                  <c:v>30.810974797173039</c:v>
                </c:pt>
                <c:pt idx="116">
                  <c:v>31.090228753460767</c:v>
                </c:pt>
                <c:pt idx="117">
                  <c:v>31.364993200150902</c:v>
                </c:pt>
                <c:pt idx="118">
                  <c:v>31.459821978269616</c:v>
                </c:pt>
                <c:pt idx="119">
                  <c:v>31.684620444124747</c:v>
                </c:pt>
                <c:pt idx="120">
                  <c:v>32.10627906074447</c:v>
                </c:pt>
                <c:pt idx="121">
                  <c:v>32.448902929386321</c:v>
                </c:pt>
                <c:pt idx="122">
                  <c:v>32.744177006217306</c:v>
                </c:pt>
                <c:pt idx="123">
                  <c:v>32.835356039134808</c:v>
                </c:pt>
                <c:pt idx="124">
                  <c:v>32.996074022766599</c:v>
                </c:pt>
                <c:pt idx="125">
                  <c:v>33.300456313309866</c:v>
                </c:pt>
                <c:pt idx="126">
                  <c:v>33.719337247736419</c:v>
                </c:pt>
                <c:pt idx="127">
                  <c:v>34.087154047887324</c:v>
                </c:pt>
                <c:pt idx="128">
                  <c:v>34.172099445191144</c:v>
                </c:pt>
                <c:pt idx="129">
                  <c:v>34.392505297334012</c:v>
                </c:pt>
                <c:pt idx="130">
                  <c:v>34.64130164539236</c:v>
                </c:pt>
                <c:pt idx="131">
                  <c:v>34.960638201690138</c:v>
                </c:pt>
                <c:pt idx="132">
                  <c:v>35.368537601861163</c:v>
                </c:pt>
                <c:pt idx="133">
                  <c:v>35.574086084144867</c:v>
                </c:pt>
                <c:pt idx="134">
                  <c:v>35.736677388319919</c:v>
                </c:pt>
                <c:pt idx="135">
                  <c:v>36.063281136408449</c:v>
                </c:pt>
                <c:pt idx="136">
                  <c:v>36.30742648172032</c:v>
                </c:pt>
                <c:pt idx="137">
                  <c:v>36.61733183801811</c:v>
                </c:pt>
                <c:pt idx="138">
                  <c:v>36.853111838118707</c:v>
                </c:pt>
                <c:pt idx="139">
                  <c:v>37.140416227967805</c:v>
                </c:pt>
                <c:pt idx="140">
                  <c:v>37.409835251368207</c:v>
                </c:pt>
                <c:pt idx="141">
                  <c:v>37.700329130945669</c:v>
                </c:pt>
                <c:pt idx="142">
                  <c:v>37.953388898179071</c:v>
                </c:pt>
                <c:pt idx="143">
                  <c:v>38.255865569537221</c:v>
                </c:pt>
                <c:pt idx="144">
                  <c:v>38.491451777857144</c:v>
                </c:pt>
                <c:pt idx="145">
                  <c:v>38.778941884828974</c:v>
                </c:pt>
                <c:pt idx="146">
                  <c:v>39.043306172615694</c:v>
                </c:pt>
                <c:pt idx="147">
                  <c:v>39.319071876841051</c:v>
                </c:pt>
                <c:pt idx="148">
                  <c:v>39.62435852902415</c:v>
                </c:pt>
                <c:pt idx="149">
                  <c:v>39.897831030513082</c:v>
                </c:pt>
                <c:pt idx="150">
                  <c:v>40.144689460754527</c:v>
                </c:pt>
                <c:pt idx="151">
                  <c:v>40.463783777334001</c:v>
                </c:pt>
                <c:pt idx="152">
                  <c:v>40.71224098976861</c:v>
                </c:pt>
                <c:pt idx="153">
                  <c:v>40.993957716599589</c:v>
                </c:pt>
                <c:pt idx="154">
                  <c:v>41.242350331780685</c:v>
                </c:pt>
                <c:pt idx="155">
                  <c:v>41.532488926418502</c:v>
                </c:pt>
                <c:pt idx="156">
                  <c:v>41.792751288179069</c:v>
                </c:pt>
                <c:pt idx="157">
                  <c:v>42.101558491046276</c:v>
                </c:pt>
                <c:pt idx="158">
                  <c:v>42.344282696629769</c:v>
                </c:pt>
                <c:pt idx="159">
                  <c:v>42.661487543340037</c:v>
                </c:pt>
                <c:pt idx="160">
                  <c:v>42.899916031116696</c:v>
                </c:pt>
                <c:pt idx="161">
                  <c:v>43.171224524386311</c:v>
                </c:pt>
                <c:pt idx="162">
                  <c:v>43.429710461478869</c:v>
                </c:pt>
                <c:pt idx="163">
                  <c:v>43.715068858863177</c:v>
                </c:pt>
                <c:pt idx="164">
                  <c:v>44.003108042545264</c:v>
                </c:pt>
                <c:pt idx="165">
                  <c:v>44.299738661851102</c:v>
                </c:pt>
                <c:pt idx="166">
                  <c:v>44.535486363319912</c:v>
                </c:pt>
                <c:pt idx="167">
                  <c:v>44.844099774416492</c:v>
                </c:pt>
                <c:pt idx="168">
                  <c:v>45.110563473158948</c:v>
                </c:pt>
                <c:pt idx="169">
                  <c:v>45.371084223953716</c:v>
                </c:pt>
                <c:pt idx="170">
                  <c:v>45.631120495301808</c:v>
                </c:pt>
                <c:pt idx="171">
                  <c:v>45.948389939265581</c:v>
                </c:pt>
                <c:pt idx="172">
                  <c:v>46.206649785955733</c:v>
                </c:pt>
                <c:pt idx="173">
                  <c:v>46.50005054224345</c:v>
                </c:pt>
                <c:pt idx="174">
                  <c:v>46.736799501247475</c:v>
                </c:pt>
                <c:pt idx="175">
                  <c:v>47.068764821941649</c:v>
                </c:pt>
                <c:pt idx="176">
                  <c:v>47.329996142605623</c:v>
                </c:pt>
                <c:pt idx="177">
                  <c:v>47.614353282444661</c:v>
                </c:pt>
                <c:pt idx="178">
                  <c:v>47.82984974281689</c:v>
                </c:pt>
                <c:pt idx="179">
                  <c:v>47.923451172987924</c:v>
                </c:pt>
                <c:pt idx="180">
                  <c:v>48.289669190955728</c:v>
                </c:pt>
                <c:pt idx="181">
                  <c:v>48.679247193179073</c:v>
                </c:pt>
                <c:pt idx="182">
                  <c:v>48.965590698782691</c:v>
                </c:pt>
                <c:pt idx="183">
                  <c:v>49.242099271498986</c:v>
                </c:pt>
                <c:pt idx="184">
                  <c:v>49.362120981146873</c:v>
                </c:pt>
                <c:pt idx="185">
                  <c:v>49.532237866146872</c:v>
                </c:pt>
                <c:pt idx="186">
                  <c:v>49.93164272658953</c:v>
                </c:pt>
                <c:pt idx="187">
                  <c:v>50.322230061006039</c:v>
                </c:pt>
                <c:pt idx="188">
                  <c:v>50.592892581670021</c:v>
                </c:pt>
                <c:pt idx="189">
                  <c:v>50.686849296780679</c:v>
                </c:pt>
                <c:pt idx="190">
                  <c:v>50.930962343460763</c:v>
                </c:pt>
                <c:pt idx="191">
                  <c:v>51.186056924386314</c:v>
                </c:pt>
                <c:pt idx="192">
                  <c:v>51.607755914295772</c:v>
                </c:pt>
                <c:pt idx="193">
                  <c:v>52.006434055563375</c:v>
                </c:pt>
                <c:pt idx="194">
                  <c:v>52.080519038470825</c:v>
                </c:pt>
                <c:pt idx="195">
                  <c:v>52.287674377605633</c:v>
                </c:pt>
                <c:pt idx="196">
                  <c:v>52.601148732525147</c:v>
                </c:pt>
                <c:pt idx="197">
                  <c:v>52.865286929899391</c:v>
                </c:pt>
                <c:pt idx="198">
                  <c:v>53.290853680774646</c:v>
                </c:pt>
                <c:pt idx="199">
                  <c:v>53.477119880845066</c:v>
                </c:pt>
                <c:pt idx="200">
                  <c:v>53.727660354929576</c:v>
                </c:pt>
                <c:pt idx="201">
                  <c:v>53.949002867354118</c:v>
                </c:pt>
                <c:pt idx="202">
                  <c:v>54.2680487359859</c:v>
                </c:pt>
                <c:pt idx="203">
                  <c:v>54.509319503209255</c:v>
                </c:pt>
                <c:pt idx="204">
                  <c:v>54.779206856750498</c:v>
                </c:pt>
                <c:pt idx="205">
                  <c:v>55.024837939044268</c:v>
                </c:pt>
                <c:pt idx="206">
                  <c:v>55.33920050630784</c:v>
                </c:pt>
                <c:pt idx="207">
                  <c:v>55.577306007776656</c:v>
                </c:pt>
                <c:pt idx="208">
                  <c:v>55.910369481891344</c:v>
                </c:pt>
                <c:pt idx="209">
                  <c:v>56.154773216237423</c:v>
                </c:pt>
                <c:pt idx="210">
                  <c:v>56.437709216368212</c:v>
                </c:pt>
                <c:pt idx="211">
                  <c:v>56.699748002776658</c:v>
                </c:pt>
                <c:pt idx="212">
                  <c:v>56.98862695084506</c:v>
                </c:pt>
                <c:pt idx="213">
                  <c:v>57.263746682474846</c:v>
                </c:pt>
                <c:pt idx="214">
                  <c:v>57.545003153822933</c:v>
                </c:pt>
                <c:pt idx="215">
                  <c:v>57.816214751197172</c:v>
                </c:pt>
                <c:pt idx="216">
                  <c:v>58.123439321197182</c:v>
                </c:pt>
                <c:pt idx="217">
                  <c:v>58.386285573360162</c:v>
                </c:pt>
                <c:pt idx="218">
                  <c:v>58.692928768018106</c:v>
                </c:pt>
                <c:pt idx="219">
                  <c:v>58.929645428390337</c:v>
                </c:pt>
                <c:pt idx="220">
                  <c:v>59.239195499758551</c:v>
                </c:pt>
                <c:pt idx="221">
                  <c:v>59.490648410140835</c:v>
                </c:pt>
                <c:pt idx="222">
                  <c:v>59.915020111690126</c:v>
                </c:pt>
                <c:pt idx="223">
                  <c:v>60.474190146177058</c:v>
                </c:pt>
                <c:pt idx="224">
                  <c:v>61.034280691619713</c:v>
                </c:pt>
                <c:pt idx="225">
                  <c:v>61.584100272676054</c:v>
                </c:pt>
                <c:pt idx="226">
                  <c:v>62.127589322223336</c:v>
                </c:pt>
                <c:pt idx="227">
                  <c:v>62.718331267686111</c:v>
                </c:pt>
                <c:pt idx="228">
                  <c:v>63.258404737092555</c:v>
                </c:pt>
                <c:pt idx="229">
                  <c:v>63.791752016770623</c:v>
                </c:pt>
                <c:pt idx="230">
                  <c:v>64.402309171830979</c:v>
                </c:pt>
                <c:pt idx="231">
                  <c:v>64.923964347394346</c:v>
                </c:pt>
                <c:pt idx="232">
                  <c:v>65.509409317505032</c:v>
                </c:pt>
                <c:pt idx="233">
                  <c:v>65.900416534114669</c:v>
                </c:pt>
                <c:pt idx="234">
                  <c:v>66.365258419245464</c:v>
                </c:pt>
                <c:pt idx="235">
                  <c:v>67.16267929903421</c:v>
                </c:pt>
                <c:pt idx="236">
                  <c:v>67.603232614295763</c:v>
                </c:pt>
                <c:pt idx="237">
                  <c:v>68.059902945995972</c:v>
                </c:pt>
                <c:pt idx="238">
                  <c:v>68.704519006549276</c:v>
                </c:pt>
                <c:pt idx="239">
                  <c:v>69.191453154698181</c:v>
                </c:pt>
                <c:pt idx="240">
                  <c:v>69.704678387796775</c:v>
                </c:pt>
                <c:pt idx="241">
                  <c:v>70.32465059354125</c:v>
                </c:pt>
                <c:pt idx="242">
                  <c:v>70.820127729366192</c:v>
                </c:pt>
                <c:pt idx="243">
                  <c:v>71.355001119325948</c:v>
                </c:pt>
                <c:pt idx="244">
                  <c:v>71.980334897676045</c:v>
                </c:pt>
                <c:pt idx="245">
                  <c:v>72.453574426639832</c:v>
                </c:pt>
                <c:pt idx="246">
                  <c:v>73.01046740770623</c:v>
                </c:pt>
                <c:pt idx="247">
                  <c:v>73.539874254507026</c:v>
                </c:pt>
                <c:pt idx="248">
                  <c:v>74.082846525975853</c:v>
                </c:pt>
                <c:pt idx="249">
                  <c:v>74.614425455653915</c:v>
                </c:pt>
                <c:pt idx="250">
                  <c:v>75.172158201096579</c:v>
                </c:pt>
                <c:pt idx="251">
                  <c:v>75.678907558843051</c:v>
                </c:pt>
                <c:pt idx="252">
                  <c:v>76.242421759084507</c:v>
                </c:pt>
                <c:pt idx="253">
                  <c:v>76.817757257967799</c:v>
                </c:pt>
                <c:pt idx="254">
                  <c:v>77.379333540392352</c:v>
                </c:pt>
                <c:pt idx="255">
                  <c:v>77.968460554346066</c:v>
                </c:pt>
                <c:pt idx="256">
                  <c:v>78.508687442253517</c:v>
                </c:pt>
                <c:pt idx="257">
                  <c:v>79.033249494527155</c:v>
                </c:pt>
                <c:pt idx="258">
                  <c:v>79.598314029014077</c:v>
                </c:pt>
                <c:pt idx="259">
                  <c:v>80.12100276074446</c:v>
                </c:pt>
                <c:pt idx="260">
                  <c:v>80.683838689758531</c:v>
                </c:pt>
                <c:pt idx="261">
                  <c:v>81.215990920120717</c:v>
                </c:pt>
                <c:pt idx="262">
                  <c:v>81.828017662847074</c:v>
                </c:pt>
                <c:pt idx="263">
                  <c:v>82.37199926650905</c:v>
                </c:pt>
                <c:pt idx="264">
                  <c:v>82.896472497555308</c:v>
                </c:pt>
                <c:pt idx="265">
                  <c:v>83.444943610804813</c:v>
                </c:pt>
                <c:pt idx="266">
                  <c:v>84.003903704195167</c:v>
                </c:pt>
                <c:pt idx="267">
                  <c:v>84.530177583873225</c:v>
                </c:pt>
                <c:pt idx="268">
                  <c:v>85.08713516219315</c:v>
                </c:pt>
                <c:pt idx="269">
                  <c:v>85.448718326730372</c:v>
                </c:pt>
                <c:pt idx="270">
                  <c:v>85.910596812545279</c:v>
                </c:pt>
                <c:pt idx="271">
                  <c:v>86.750732630714268</c:v>
                </c:pt>
                <c:pt idx="272">
                  <c:v>87.116482318541244</c:v>
                </c:pt>
                <c:pt idx="273">
                  <c:v>87.611814110533189</c:v>
                </c:pt>
                <c:pt idx="274">
                  <c:v>88.400191373883288</c:v>
                </c:pt>
                <c:pt idx="275">
                  <c:v>88.755250215130786</c:v>
                </c:pt>
                <c:pt idx="276">
                  <c:v>89.23808243725351</c:v>
                </c:pt>
                <c:pt idx="277">
                  <c:v>89.803663749828971</c:v>
                </c:pt>
                <c:pt idx="278">
                  <c:v>90.268279544547269</c:v>
                </c:pt>
                <c:pt idx="279">
                  <c:v>90.835314295472827</c:v>
                </c:pt>
                <c:pt idx="280">
                  <c:v>91.442593139567393</c:v>
                </c:pt>
                <c:pt idx="281">
                  <c:v>91.914120841136821</c:v>
                </c:pt>
                <c:pt idx="282">
                  <c:v>92.443850674245454</c:v>
                </c:pt>
                <c:pt idx="283">
                  <c:v>93.008882910100596</c:v>
                </c:pt>
                <c:pt idx="284">
                  <c:v>93.564225556911467</c:v>
                </c:pt>
                <c:pt idx="285">
                  <c:v>94.117912898933582</c:v>
                </c:pt>
                <c:pt idx="286">
                  <c:v>94.660497586830985</c:v>
                </c:pt>
                <c:pt idx="287">
                  <c:v>95.204890998028176</c:v>
                </c:pt>
                <c:pt idx="288">
                  <c:v>95.746345233873242</c:v>
                </c:pt>
                <c:pt idx="289">
                  <c:v>96.331111932756528</c:v>
                </c:pt>
                <c:pt idx="290">
                  <c:v>96.874019606961767</c:v>
                </c:pt>
                <c:pt idx="291">
                  <c:v>97.41740368596578</c:v>
                </c:pt>
                <c:pt idx="292">
                  <c:v>98.00724126977866</c:v>
                </c:pt>
                <c:pt idx="293">
                  <c:v>98.539264305623732</c:v>
                </c:pt>
                <c:pt idx="294">
                  <c:v>99.095414418189122</c:v>
                </c:pt>
                <c:pt idx="295">
                  <c:v>99.632411443078453</c:v>
                </c:pt>
                <c:pt idx="296">
                  <c:v>100.16944076659961</c:v>
                </c:pt>
                <c:pt idx="297">
                  <c:v>100.68495920241448</c:v>
                </c:pt>
                <c:pt idx="298">
                  <c:v>101.24246585744466</c:v>
                </c:pt>
                <c:pt idx="299">
                  <c:v>101.8005861864185</c:v>
                </c:pt>
                <c:pt idx="300">
                  <c:v>102.37892545794767</c:v>
                </c:pt>
                <c:pt idx="301">
                  <c:v>102.90416578148893</c:v>
                </c:pt>
                <c:pt idx="302">
                  <c:v>103.46948870503016</c:v>
                </c:pt>
                <c:pt idx="303">
                  <c:v>103.99162835995976</c:v>
                </c:pt>
                <c:pt idx="304">
                  <c:v>104.52181037394365</c:v>
                </c:pt>
                <c:pt idx="305">
                  <c:v>105.06592117213279</c:v>
                </c:pt>
                <c:pt idx="306">
                  <c:v>105.62702912444668</c:v>
                </c:pt>
                <c:pt idx="307">
                  <c:v>106.14807062595571</c:v>
                </c:pt>
                <c:pt idx="308">
                  <c:v>106.60532233299799</c:v>
                </c:pt>
                <c:pt idx="309">
                  <c:v>107.06703125100603</c:v>
                </c:pt>
                <c:pt idx="310">
                  <c:v>107.84045424869215</c:v>
                </c:pt>
                <c:pt idx="311">
                  <c:v>108.26128925020119</c:v>
                </c:pt>
                <c:pt idx="312">
                  <c:v>108.69216912575452</c:v>
                </c:pt>
                <c:pt idx="313">
                  <c:v>109.43596620482896</c:v>
                </c:pt>
                <c:pt idx="314">
                  <c:v>109.88129971730382</c:v>
                </c:pt>
                <c:pt idx="315">
                  <c:v>110.42210798058349</c:v>
                </c:pt>
                <c:pt idx="316">
                  <c:v>110.98904583561368</c:v>
                </c:pt>
                <c:pt idx="317">
                  <c:v>111.44184033169013</c:v>
                </c:pt>
                <c:pt idx="318">
                  <c:v>111.99689229084505</c:v>
                </c:pt>
                <c:pt idx="319">
                  <c:v>112.65481538702213</c:v>
                </c:pt>
                <c:pt idx="320">
                  <c:v>113.11878520915494</c:v>
                </c:pt>
                <c:pt idx="321">
                  <c:v>113.6387608559356</c:v>
                </c:pt>
                <c:pt idx="322">
                  <c:v>114.15489296569416</c:v>
                </c:pt>
                <c:pt idx="323">
                  <c:v>114.72806445633803</c:v>
                </c:pt>
                <c:pt idx="324">
                  <c:v>115.2645447032193</c:v>
                </c:pt>
                <c:pt idx="325">
                  <c:v>115.79246581297785</c:v>
                </c:pt>
                <c:pt idx="326">
                  <c:v>116.35762724336014</c:v>
                </c:pt>
                <c:pt idx="327">
                  <c:v>116.93079065935613</c:v>
                </c:pt>
                <c:pt idx="328">
                  <c:v>117.46006831167001</c:v>
                </c:pt>
                <c:pt idx="329">
                  <c:v>118.01980357213279</c:v>
                </c:pt>
                <c:pt idx="330">
                  <c:v>118.56170998883299</c:v>
                </c:pt>
                <c:pt idx="331">
                  <c:v>119.10632949044265</c:v>
                </c:pt>
                <c:pt idx="332">
                  <c:v>119.6714586222334</c:v>
                </c:pt>
                <c:pt idx="333">
                  <c:v>120.22157696559354</c:v>
                </c:pt>
                <c:pt idx="334">
                  <c:v>120.77861529044264</c:v>
                </c:pt>
                <c:pt idx="335">
                  <c:v>121.30931408249495</c:v>
                </c:pt>
                <c:pt idx="336">
                  <c:v>121.83633083068409</c:v>
                </c:pt>
                <c:pt idx="337">
                  <c:v>122.37064706921527</c:v>
                </c:pt>
                <c:pt idx="338">
                  <c:v>122.93542091609658</c:v>
                </c:pt>
                <c:pt idx="339">
                  <c:v>123.50084073551307</c:v>
                </c:pt>
                <c:pt idx="340">
                  <c:v>124.02220522334004</c:v>
                </c:pt>
                <c:pt idx="341">
                  <c:v>124.58323242907443</c:v>
                </c:pt>
                <c:pt idx="342">
                  <c:v>125.13298741287726</c:v>
                </c:pt>
                <c:pt idx="343">
                  <c:v>125.67583048983902</c:v>
                </c:pt>
                <c:pt idx="344">
                  <c:v>126.21411945995975</c:v>
                </c:pt>
                <c:pt idx="345">
                  <c:v>126.80243900814888</c:v>
                </c:pt>
                <c:pt idx="346">
                  <c:v>127.355076644668</c:v>
                </c:pt>
                <c:pt idx="347">
                  <c:v>127.700034089336</c:v>
                </c:pt>
                <c:pt idx="348">
                  <c:v>128.15231988199193</c:v>
                </c:pt>
                <c:pt idx="349">
                  <c:v>128.95384268782695</c:v>
                </c:pt>
                <c:pt idx="350">
                  <c:v>129.3476921839034</c:v>
                </c:pt>
                <c:pt idx="351">
                  <c:v>129.79745060875251</c:v>
                </c:pt>
                <c:pt idx="352">
                  <c:v>130.4402256473843</c:v>
                </c:pt>
                <c:pt idx="353">
                  <c:v>130.86752037494969</c:v>
                </c:pt>
                <c:pt idx="354">
                  <c:v>131.41153427726357</c:v>
                </c:pt>
                <c:pt idx="355">
                  <c:v>132.07914696247485</c:v>
                </c:pt>
                <c:pt idx="356">
                  <c:v>132.54050059547282</c:v>
                </c:pt>
                <c:pt idx="357">
                  <c:v>133.12581637112675</c:v>
                </c:pt>
                <c:pt idx="358">
                  <c:v>133.71969128370219</c:v>
                </c:pt>
                <c:pt idx="359">
                  <c:v>134.19254322907446</c:v>
                </c:pt>
                <c:pt idx="360">
                  <c:v>134.71448909235411</c:v>
                </c:pt>
                <c:pt idx="361">
                  <c:v>135.26766773088531</c:v>
                </c:pt>
                <c:pt idx="362">
                  <c:v>135.80298522706235</c:v>
                </c:pt>
                <c:pt idx="363">
                  <c:v>136.33184299718309</c:v>
                </c:pt>
                <c:pt idx="364">
                  <c:v>136.87998304939637</c:v>
                </c:pt>
                <c:pt idx="365">
                  <c:v>137.46303792092553</c:v>
                </c:pt>
                <c:pt idx="366">
                  <c:v>137.95178079235413</c:v>
                </c:pt>
                <c:pt idx="367">
                  <c:v>138.524677744668</c:v>
                </c:pt>
                <c:pt idx="368">
                  <c:v>139.07690357364186</c:v>
                </c:pt>
                <c:pt idx="369">
                  <c:v>139.6333040006036</c:v>
                </c:pt>
                <c:pt idx="370">
                  <c:v>140.17869866931588</c:v>
                </c:pt>
                <c:pt idx="371">
                  <c:v>140.71511431891346</c:v>
                </c:pt>
                <c:pt idx="372">
                  <c:v>141.25711763148894</c:v>
                </c:pt>
                <c:pt idx="373">
                  <c:v>141.80212471659959</c:v>
                </c:pt>
                <c:pt idx="374">
                  <c:v>142.36370099899395</c:v>
                </c:pt>
                <c:pt idx="375">
                  <c:v>142.8747299252515</c:v>
                </c:pt>
                <c:pt idx="376">
                  <c:v>143.43610434124747</c:v>
                </c:pt>
                <c:pt idx="377">
                  <c:v>143.95540171680079</c:v>
                </c:pt>
                <c:pt idx="378">
                  <c:v>144.55544566780682</c:v>
                </c:pt>
                <c:pt idx="379">
                  <c:v>145.03382067897383</c:v>
                </c:pt>
                <c:pt idx="380">
                  <c:v>145.60453747374245</c:v>
                </c:pt>
                <c:pt idx="381">
                  <c:v>146.18403949587525</c:v>
                </c:pt>
                <c:pt idx="382">
                  <c:v>146.70763258923537</c:v>
                </c:pt>
                <c:pt idx="383">
                  <c:v>147.26287834014084</c:v>
                </c:pt>
                <c:pt idx="384">
                  <c:v>147.83059136237426</c:v>
                </c:pt>
                <c:pt idx="385">
                  <c:v>148.34804771599596</c:v>
                </c:pt>
                <c:pt idx="386">
                  <c:v>148.75678688058349</c:v>
                </c:pt>
              </c:numCache>
            </c:numRef>
          </c:xVal>
          <c:yVal>
            <c:numRef>
              <c:f>'9.00 K'!$L$14:$L$400</c:f>
              <c:numCache>
                <c:formatCode>General</c:formatCode>
                <c:ptCount val="387"/>
                <c:pt idx="0">
                  <c:v>0.98145246302483213</c:v>
                </c:pt>
                <c:pt idx="1">
                  <c:v>0.98908118743322337</c:v>
                </c:pt>
                <c:pt idx="2">
                  <c:v>0.98434512144744746</c:v>
                </c:pt>
                <c:pt idx="3">
                  <c:v>1.0073110824256046</c:v>
                </c:pt>
                <c:pt idx="4">
                  <c:v>0.99117190030866742</c:v>
                </c:pt>
                <c:pt idx="5">
                  <c:v>0.98796463088702158</c:v>
                </c:pt>
                <c:pt idx="6">
                  <c:v>0.98223103386568711</c:v>
                </c:pt>
                <c:pt idx="7">
                  <c:v>0.9963913657508221</c:v>
                </c:pt>
                <c:pt idx="8">
                  <c:v>0.99781188160022216</c:v>
                </c:pt>
                <c:pt idx="9">
                  <c:v>0.99146629838223532</c:v>
                </c:pt>
                <c:pt idx="10">
                  <c:v>0.98613439407037207</c:v>
                </c:pt>
                <c:pt idx="11">
                  <c:v>0.99032607915418613</c:v>
                </c:pt>
                <c:pt idx="12">
                  <c:v>0.99843357469306937</c:v>
                </c:pt>
                <c:pt idx="13">
                  <c:v>0.98991443338235563</c:v>
                </c:pt>
                <c:pt idx="14">
                  <c:v>0.99483151109965806</c:v>
                </c:pt>
                <c:pt idx="15">
                  <c:v>0.9980978008809388</c:v>
                </c:pt>
                <c:pt idx="16">
                  <c:v>1.0008658578229179</c:v>
                </c:pt>
                <c:pt idx="17">
                  <c:v>1.0010874871460236</c:v>
                </c:pt>
                <c:pt idx="18">
                  <c:v>0.99527341689648963</c:v>
                </c:pt>
                <c:pt idx="19">
                  <c:v>1.0009319588775432</c:v>
                </c:pt>
                <c:pt idx="20">
                  <c:v>0.99757710149460133</c:v>
                </c:pt>
                <c:pt idx="21">
                  <c:v>0.99685946520827717</c:v>
                </c:pt>
                <c:pt idx="22">
                  <c:v>0.99795494812223329</c:v>
                </c:pt>
                <c:pt idx="23">
                  <c:v>0.99534617460739694</c:v>
                </c:pt>
                <c:pt idx="24">
                  <c:v>0.99419441476700132</c:v>
                </c:pt>
                <c:pt idx="25">
                  <c:v>0.99871189190913856</c:v>
                </c:pt>
                <c:pt idx="26">
                  <c:v>1.001803104817232</c:v>
                </c:pt>
                <c:pt idx="27">
                  <c:v>1.0007997147764345</c:v>
                </c:pt>
                <c:pt idx="28">
                  <c:v>0.99896051829336263</c:v>
                </c:pt>
                <c:pt idx="29">
                  <c:v>0.99889347841341569</c:v>
                </c:pt>
                <c:pt idx="30">
                  <c:v>1.0003553415386892</c:v>
                </c:pt>
                <c:pt idx="31">
                  <c:v>1.0012818053016594</c:v>
                </c:pt>
                <c:pt idx="32">
                  <c:v>1.0014111595435435</c:v>
                </c:pt>
                <c:pt idx="33">
                  <c:v>0.99985018883438259</c:v>
                </c:pt>
                <c:pt idx="34">
                  <c:v>0.99899772259689457</c:v>
                </c:pt>
                <c:pt idx="35">
                  <c:v>0.99869526529440522</c:v>
                </c:pt>
                <c:pt idx="36">
                  <c:v>1.0000230693775667</c:v>
                </c:pt>
                <c:pt idx="37">
                  <c:v>1.0009178038515882</c:v>
                </c:pt>
                <c:pt idx="38">
                  <c:v>0.99926952763167742</c:v>
                </c:pt>
                <c:pt idx="39">
                  <c:v>1.0010119785027263</c:v>
                </c:pt>
                <c:pt idx="40">
                  <c:v>1.0028492484291878</c:v>
                </c:pt>
                <c:pt idx="41">
                  <c:v>0.99978504509539745</c:v>
                </c:pt>
                <c:pt idx="42">
                  <c:v>1.0012865901028505</c:v>
                </c:pt>
                <c:pt idx="43">
                  <c:v>1.0014457305241455</c:v>
                </c:pt>
                <c:pt idx="44">
                  <c:v>1.0022764650909428</c:v>
                </c:pt>
                <c:pt idx="45">
                  <c:v>1.0020065994400289</c:v>
                </c:pt>
                <c:pt idx="46">
                  <c:v>1.0004945880150995</c:v>
                </c:pt>
                <c:pt idx="47">
                  <c:v>1.0010197996110424</c:v>
                </c:pt>
                <c:pt idx="48">
                  <c:v>1.0020576399332373</c:v>
                </c:pt>
                <c:pt idx="49">
                  <c:v>1.0017464566865197</c:v>
                </c:pt>
                <c:pt idx="50">
                  <c:v>1.0001786031220323</c:v>
                </c:pt>
                <c:pt idx="51">
                  <c:v>1.0002351416810564</c:v>
                </c:pt>
                <c:pt idx="52">
                  <c:v>1.0012795970323174</c:v>
                </c:pt>
                <c:pt idx="53">
                  <c:v>1.0006807072722155</c:v>
                </c:pt>
                <c:pt idx="54">
                  <c:v>1.0018028656819724</c:v>
                </c:pt>
                <c:pt idx="55">
                  <c:v>1.0010739140203495</c:v>
                </c:pt>
                <c:pt idx="56">
                  <c:v>1.0020642868748433</c:v>
                </c:pt>
                <c:pt idx="57">
                  <c:v>1.0024170520859856</c:v>
                </c:pt>
                <c:pt idx="58">
                  <c:v>1.0021995829770962</c:v>
                </c:pt>
                <c:pt idx="59">
                  <c:v>1.0013914117381619</c:v>
                </c:pt>
                <c:pt idx="60">
                  <c:v>1.0009989779631008</c:v>
                </c:pt>
                <c:pt idx="61">
                  <c:v>1.0009953790167152</c:v>
                </c:pt>
                <c:pt idx="62">
                  <c:v>1.0016442587026113</c:v>
                </c:pt>
                <c:pt idx="63">
                  <c:v>1.0018623957399302</c:v>
                </c:pt>
                <c:pt idx="64">
                  <c:v>1.0016840124343236</c:v>
                </c:pt>
                <c:pt idx="65">
                  <c:v>1.0022983959632734</c:v>
                </c:pt>
                <c:pt idx="66">
                  <c:v>1.0017481436245712</c:v>
                </c:pt>
                <c:pt idx="67">
                  <c:v>1.0013823120063665</c:v>
                </c:pt>
                <c:pt idx="68">
                  <c:v>1.0021215313061522</c:v>
                </c:pt>
                <c:pt idx="69">
                  <c:v>1.0014306056057618</c:v>
                </c:pt>
                <c:pt idx="70">
                  <c:v>1.0012162831647891</c:v>
                </c:pt>
                <c:pt idx="71">
                  <c:v>1.0032623639142255</c:v>
                </c:pt>
                <c:pt idx="72">
                  <c:v>1.0004687483597794</c:v>
                </c:pt>
                <c:pt idx="73">
                  <c:v>1.0005000824441814</c:v>
                </c:pt>
                <c:pt idx="74">
                  <c:v>1.0020448728735205</c:v>
                </c:pt>
                <c:pt idx="75">
                  <c:v>1.0000437975233556</c:v>
                </c:pt>
                <c:pt idx="76">
                  <c:v>1.0006518472373833</c:v>
                </c:pt>
                <c:pt idx="77">
                  <c:v>1.0014491958523144</c:v>
                </c:pt>
                <c:pt idx="78">
                  <c:v>1.0012500821403159</c:v>
                </c:pt>
                <c:pt idx="79">
                  <c:v>1.0020142173684492</c:v>
                </c:pt>
                <c:pt idx="80">
                  <c:v>1.0009176209232786</c:v>
                </c:pt>
                <c:pt idx="81">
                  <c:v>1.0026469025924363</c:v>
                </c:pt>
                <c:pt idx="82">
                  <c:v>1.0017564864489379</c:v>
                </c:pt>
                <c:pt idx="83">
                  <c:v>1.0010198979534979</c:v>
                </c:pt>
                <c:pt idx="84">
                  <c:v>1.0007361343032894</c:v>
                </c:pt>
                <c:pt idx="85">
                  <c:v>1.0007085614228974</c:v>
                </c:pt>
                <c:pt idx="86">
                  <c:v>1.001119273545326</c:v>
                </c:pt>
                <c:pt idx="87">
                  <c:v>1.0021641010167381</c:v>
                </c:pt>
                <c:pt idx="88">
                  <c:v>1.0013314059503686</c:v>
                </c:pt>
                <c:pt idx="89">
                  <c:v>1.0017610744781213</c:v>
                </c:pt>
                <c:pt idx="90">
                  <c:v>1.0016284675511886</c:v>
                </c:pt>
                <c:pt idx="91">
                  <c:v>1.0012639532635712</c:v>
                </c:pt>
                <c:pt idx="92">
                  <c:v>1.002547413526039</c:v>
                </c:pt>
                <c:pt idx="93">
                  <c:v>1.0023248519927557</c:v>
                </c:pt>
                <c:pt idx="94">
                  <c:v>1.0012882966394883</c:v>
                </c:pt>
                <c:pt idx="95">
                  <c:v>1.00183859781188</c:v>
                </c:pt>
                <c:pt idx="96">
                  <c:v>1.0026011407313764</c:v>
                </c:pt>
                <c:pt idx="97">
                  <c:v>1.001076322418019</c:v>
                </c:pt>
                <c:pt idx="98">
                  <c:v>1.0014330296046479</c:v>
                </c:pt>
                <c:pt idx="99">
                  <c:v>1.0013363563865822</c:v>
                </c:pt>
                <c:pt idx="100">
                  <c:v>1.0013475122482882</c:v>
                </c:pt>
                <c:pt idx="101">
                  <c:v>1.0016046804250762</c:v>
                </c:pt>
                <c:pt idx="102">
                  <c:v>1.001532184057633</c:v>
                </c:pt>
                <c:pt idx="103">
                  <c:v>1.0012793518879182</c:v>
                </c:pt>
                <c:pt idx="104">
                  <c:v>1.0012388527410165</c:v>
                </c:pt>
                <c:pt idx="105">
                  <c:v>1.0007790705466051</c:v>
                </c:pt>
                <c:pt idx="106">
                  <c:v>1.0013850505968418</c:v>
                </c:pt>
                <c:pt idx="107">
                  <c:v>1.0010046914357538</c:v>
                </c:pt>
                <c:pt idx="108">
                  <c:v>1.0003864511274727</c:v>
                </c:pt>
                <c:pt idx="109">
                  <c:v>0.99994954667065572</c:v>
                </c:pt>
                <c:pt idx="110">
                  <c:v>1.000615067146003</c:v>
                </c:pt>
                <c:pt idx="111">
                  <c:v>1.0012638521363793</c:v>
                </c:pt>
                <c:pt idx="112">
                  <c:v>1.0009589687965055</c:v>
                </c:pt>
                <c:pt idx="113">
                  <c:v>1.0003949161706933</c:v>
                </c:pt>
                <c:pt idx="114">
                  <c:v>1.0001797824814049</c:v>
                </c:pt>
                <c:pt idx="115">
                  <c:v>1.0003869663071188</c:v>
                </c:pt>
                <c:pt idx="116">
                  <c:v>1.0003302835855792</c:v>
                </c:pt>
                <c:pt idx="117">
                  <c:v>1.0006138448673827</c:v>
                </c:pt>
                <c:pt idx="118">
                  <c:v>1.0007542746720239</c:v>
                </c:pt>
                <c:pt idx="119">
                  <c:v>1.0006446665046709</c:v>
                </c:pt>
                <c:pt idx="120">
                  <c:v>1.0009117679484747</c:v>
                </c:pt>
                <c:pt idx="121">
                  <c:v>1.0011450648683853</c:v>
                </c:pt>
                <c:pt idx="122">
                  <c:v>0.99990184850749475</c:v>
                </c:pt>
                <c:pt idx="123">
                  <c:v>1.0011154368498056</c:v>
                </c:pt>
                <c:pt idx="124">
                  <c:v>1.0008407606606033</c:v>
                </c:pt>
                <c:pt idx="125">
                  <c:v>1.0004623440531404</c:v>
                </c:pt>
                <c:pt idx="126">
                  <c:v>1.0010393178962924</c:v>
                </c:pt>
                <c:pt idx="127">
                  <c:v>1.0009606407166947</c:v>
                </c:pt>
                <c:pt idx="128">
                  <c:v>1.0008557244834804</c:v>
                </c:pt>
                <c:pt idx="129">
                  <c:v>1.0002009766050244</c:v>
                </c:pt>
                <c:pt idx="130">
                  <c:v>1.0008378184115514</c:v>
                </c:pt>
                <c:pt idx="131">
                  <c:v>1.0008916946354902</c:v>
                </c:pt>
                <c:pt idx="132">
                  <c:v>1.0005400292616884</c:v>
                </c:pt>
                <c:pt idx="133">
                  <c:v>1.0012975320584794</c:v>
                </c:pt>
                <c:pt idx="134">
                  <c:v>1.0003583835980452</c:v>
                </c:pt>
                <c:pt idx="135">
                  <c:v>1.000754687234753</c:v>
                </c:pt>
                <c:pt idx="136">
                  <c:v>1.0007923349729528</c:v>
                </c:pt>
                <c:pt idx="137">
                  <c:v>1.0003803855039479</c:v>
                </c:pt>
                <c:pt idx="138">
                  <c:v>1.000016357791421</c:v>
                </c:pt>
                <c:pt idx="139">
                  <c:v>1.0006558316423768</c:v>
                </c:pt>
                <c:pt idx="140">
                  <c:v>1.0004474856235386</c:v>
                </c:pt>
                <c:pt idx="141">
                  <c:v>1.0010421477365978</c:v>
                </c:pt>
                <c:pt idx="142">
                  <c:v>1.0003562553003371</c:v>
                </c:pt>
                <c:pt idx="143">
                  <c:v>1.0000785888154018</c:v>
                </c:pt>
                <c:pt idx="144">
                  <c:v>1.0006852996689191</c:v>
                </c:pt>
                <c:pt idx="145">
                  <c:v>1.0012802793064963</c:v>
                </c:pt>
                <c:pt idx="146">
                  <c:v>1.0006906358654548</c:v>
                </c:pt>
                <c:pt idx="147">
                  <c:v>1.000571339418052</c:v>
                </c:pt>
                <c:pt idx="148">
                  <c:v>1.0012349134636609</c:v>
                </c:pt>
                <c:pt idx="149">
                  <c:v>1.0007300151687974</c:v>
                </c:pt>
                <c:pt idx="150">
                  <c:v>1.0007831097427551</c:v>
                </c:pt>
                <c:pt idx="151">
                  <c:v>1.0008419566436819</c:v>
                </c:pt>
                <c:pt idx="152">
                  <c:v>1.0009838053092814</c:v>
                </c:pt>
                <c:pt idx="153">
                  <c:v>1.0007092825855475</c:v>
                </c:pt>
                <c:pt idx="154">
                  <c:v>1.0007523981479443</c:v>
                </c:pt>
                <c:pt idx="155">
                  <c:v>1.0002841231920545</c:v>
                </c:pt>
                <c:pt idx="156">
                  <c:v>1.0007171180580812</c:v>
                </c:pt>
                <c:pt idx="157">
                  <c:v>1.0003927649167017</c:v>
                </c:pt>
                <c:pt idx="158">
                  <c:v>1.0005427374095477</c:v>
                </c:pt>
                <c:pt idx="159">
                  <c:v>1.0006315385852518</c:v>
                </c:pt>
                <c:pt idx="160">
                  <c:v>1.001143942403437</c:v>
                </c:pt>
                <c:pt idx="161">
                  <c:v>1.0007897052094201</c:v>
                </c:pt>
                <c:pt idx="162">
                  <c:v>1.0012805656375838</c:v>
                </c:pt>
                <c:pt idx="163">
                  <c:v>1.0006148269720287</c:v>
                </c:pt>
                <c:pt idx="164">
                  <c:v>1.0008779149459521</c:v>
                </c:pt>
                <c:pt idx="165">
                  <c:v>1.0007356917469636</c:v>
                </c:pt>
                <c:pt idx="166">
                  <c:v>1.0008503663415209</c:v>
                </c:pt>
                <c:pt idx="167">
                  <c:v>1.0005893884081976</c:v>
                </c:pt>
                <c:pt idx="168">
                  <c:v>1.0009571480300623</c:v>
                </c:pt>
                <c:pt idx="169">
                  <c:v>1.000654285309323</c:v>
                </c:pt>
                <c:pt idx="170">
                  <c:v>1.0008719231225769</c:v>
                </c:pt>
                <c:pt idx="171">
                  <c:v>1.001017908596189</c:v>
                </c:pt>
                <c:pt idx="172">
                  <c:v>1.0010094789666781</c:v>
                </c:pt>
                <c:pt idx="173">
                  <c:v>1.001018050324322</c:v>
                </c:pt>
                <c:pt idx="174">
                  <c:v>1.0007727818002894</c:v>
                </c:pt>
                <c:pt idx="175">
                  <c:v>1.0010735879480841</c:v>
                </c:pt>
                <c:pt idx="176">
                  <c:v>1.0008265349961818</c:v>
                </c:pt>
                <c:pt idx="177">
                  <c:v>1.0008709741164832</c:v>
                </c:pt>
                <c:pt idx="178">
                  <c:v>1.0012632387354403</c:v>
                </c:pt>
                <c:pt idx="179">
                  <c:v>1.0008479794926493</c:v>
                </c:pt>
                <c:pt idx="180">
                  <c:v>1.0010928323099366</c:v>
                </c:pt>
                <c:pt idx="181">
                  <c:v>1.000996629589618</c:v>
                </c:pt>
                <c:pt idx="182">
                  <c:v>1.0009399487267119</c:v>
                </c:pt>
                <c:pt idx="183">
                  <c:v>1.0005382944198222</c:v>
                </c:pt>
                <c:pt idx="184">
                  <c:v>1.0010531161659604</c:v>
                </c:pt>
                <c:pt idx="185">
                  <c:v>1.0006546108603045</c:v>
                </c:pt>
                <c:pt idx="186">
                  <c:v>1.000784254292733</c:v>
                </c:pt>
                <c:pt idx="187">
                  <c:v>1.0006754803688558</c:v>
                </c:pt>
                <c:pt idx="188">
                  <c:v>1.000613107079777</c:v>
                </c:pt>
                <c:pt idx="189">
                  <c:v>1.0016313948120588</c:v>
                </c:pt>
                <c:pt idx="190">
                  <c:v>1.0011898322074477</c:v>
                </c:pt>
                <c:pt idx="191">
                  <c:v>1.001116601525085</c:v>
                </c:pt>
                <c:pt idx="192">
                  <c:v>1.0012497510998939</c:v>
                </c:pt>
                <c:pt idx="193">
                  <c:v>1.0010105127017397</c:v>
                </c:pt>
                <c:pt idx="194">
                  <c:v>1.0012020674521975</c:v>
                </c:pt>
                <c:pt idx="195">
                  <c:v>1.0011405712192205</c:v>
                </c:pt>
                <c:pt idx="196">
                  <c:v>1.0008772359878704</c:v>
                </c:pt>
                <c:pt idx="197">
                  <c:v>1.0007953886013594</c:v>
                </c:pt>
                <c:pt idx="198">
                  <c:v>1.0009148313363696</c:v>
                </c:pt>
                <c:pt idx="199">
                  <c:v>1.0010354065249674</c:v>
                </c:pt>
                <c:pt idx="200">
                  <c:v>1.0009958589286396</c:v>
                </c:pt>
                <c:pt idx="201">
                  <c:v>1.0007100353223852</c:v>
                </c:pt>
                <c:pt idx="202">
                  <c:v>1.001013763859335</c:v>
                </c:pt>
                <c:pt idx="203">
                  <c:v>1.001023499679454</c:v>
                </c:pt>
                <c:pt idx="204">
                  <c:v>1.0011097494589654</c:v>
                </c:pt>
                <c:pt idx="205">
                  <c:v>1.0007607855035605</c:v>
                </c:pt>
                <c:pt idx="206">
                  <c:v>1.0008413335913213</c:v>
                </c:pt>
                <c:pt idx="207">
                  <c:v>1.0011449122587355</c:v>
                </c:pt>
                <c:pt idx="208">
                  <c:v>1.0011638912015535</c:v>
                </c:pt>
                <c:pt idx="209">
                  <c:v>1.0010973186498828</c:v>
                </c:pt>
                <c:pt idx="210">
                  <c:v>1.0012825826192944</c:v>
                </c:pt>
                <c:pt idx="211">
                  <c:v>1.0008638331483248</c:v>
                </c:pt>
                <c:pt idx="212">
                  <c:v>1.0003522282002815</c:v>
                </c:pt>
                <c:pt idx="213">
                  <c:v>1.0009823166302356</c:v>
                </c:pt>
                <c:pt idx="214">
                  <c:v>1.0010744363486548</c:v>
                </c:pt>
                <c:pt idx="215">
                  <c:v>1.0008709919997381</c:v>
                </c:pt>
                <c:pt idx="216">
                  <c:v>1.0007018950773252</c:v>
                </c:pt>
                <c:pt idx="217">
                  <c:v>1.0013328697665103</c:v>
                </c:pt>
                <c:pt idx="218">
                  <c:v>1.000656478960096</c:v>
                </c:pt>
                <c:pt idx="219">
                  <c:v>1.0010095919970807</c:v>
                </c:pt>
                <c:pt idx="220">
                  <c:v>1.0007702357134218</c:v>
                </c:pt>
                <c:pt idx="221">
                  <c:v>1.0006863537383741</c:v>
                </c:pt>
                <c:pt idx="222">
                  <c:v>1.0010181378040099</c:v>
                </c:pt>
                <c:pt idx="223">
                  <c:v>1.001187928385934</c:v>
                </c:pt>
                <c:pt idx="224">
                  <c:v>1.0006308474660863</c:v>
                </c:pt>
                <c:pt idx="225">
                  <c:v>1.0004845961942246</c:v>
                </c:pt>
                <c:pt idx="226">
                  <c:v>1.0007360729564871</c:v>
                </c:pt>
                <c:pt idx="227">
                  <c:v>1.000260061325287</c:v>
                </c:pt>
                <c:pt idx="228">
                  <c:v>1.0001063170642883</c:v>
                </c:pt>
                <c:pt idx="229">
                  <c:v>0.99957459512859015</c:v>
                </c:pt>
                <c:pt idx="230">
                  <c:v>0.99986170144892461</c:v>
                </c:pt>
                <c:pt idx="231">
                  <c:v>0.99928540534810351</c:v>
                </c:pt>
                <c:pt idx="232">
                  <c:v>0.9990423185630285</c:v>
                </c:pt>
                <c:pt idx="233">
                  <c:v>0.99879465478030272</c:v>
                </c:pt>
                <c:pt idx="234">
                  <c:v>0.99852831085198857</c:v>
                </c:pt>
                <c:pt idx="235">
                  <c:v>0.99813030180948248</c:v>
                </c:pt>
                <c:pt idx="236">
                  <c:v>0.99768238566371503</c:v>
                </c:pt>
                <c:pt idx="237">
                  <c:v>0.9973816437555455</c:v>
                </c:pt>
                <c:pt idx="238">
                  <c:v>0.99711833159921925</c:v>
                </c:pt>
                <c:pt idx="239">
                  <c:v>0.99691989939802239</c:v>
                </c:pt>
                <c:pt idx="240">
                  <c:v>0.9958304768291506</c:v>
                </c:pt>
                <c:pt idx="241">
                  <c:v>0.99565999874006117</c:v>
                </c:pt>
                <c:pt idx="242">
                  <c:v>0.99559466131067631</c:v>
                </c:pt>
                <c:pt idx="243">
                  <c:v>0.99471107973064354</c:v>
                </c:pt>
                <c:pt idx="244">
                  <c:v>0.99431008199754556</c:v>
                </c:pt>
                <c:pt idx="245">
                  <c:v>0.99411349567949125</c:v>
                </c:pt>
                <c:pt idx="246">
                  <c:v>0.9941454252746732</c:v>
                </c:pt>
                <c:pt idx="247">
                  <c:v>0.99334585741552039</c:v>
                </c:pt>
                <c:pt idx="248">
                  <c:v>0.99300418151812009</c:v>
                </c:pt>
                <c:pt idx="249">
                  <c:v>0.99239571241505931</c:v>
                </c:pt>
                <c:pt idx="250">
                  <c:v>0.99211943891646193</c:v>
                </c:pt>
                <c:pt idx="251">
                  <c:v>0.99157176094695443</c:v>
                </c:pt>
                <c:pt idx="252">
                  <c:v>0.99139899004588783</c:v>
                </c:pt>
                <c:pt idx="253">
                  <c:v>0.99054413942045016</c:v>
                </c:pt>
                <c:pt idx="254">
                  <c:v>0.99056077354434957</c:v>
                </c:pt>
                <c:pt idx="255">
                  <c:v>0.99026570138191072</c:v>
                </c:pt>
                <c:pt idx="256">
                  <c:v>0.98943560430748245</c:v>
                </c:pt>
                <c:pt idx="257">
                  <c:v>0.98904125176474389</c:v>
                </c:pt>
                <c:pt idx="258">
                  <c:v>0.98857348812204471</c:v>
                </c:pt>
                <c:pt idx="259">
                  <c:v>0.98826925424725409</c:v>
                </c:pt>
                <c:pt idx="260">
                  <c:v>0.98795985290717048</c:v>
                </c:pt>
                <c:pt idx="261">
                  <c:v>0.98721167161573209</c:v>
                </c:pt>
                <c:pt idx="262">
                  <c:v>0.98703394844463965</c:v>
                </c:pt>
                <c:pt idx="263">
                  <c:v>0.98621394366599557</c:v>
                </c:pt>
                <c:pt idx="264">
                  <c:v>0.98593711403222095</c:v>
                </c:pt>
                <c:pt idx="265">
                  <c:v>0.98535162765451967</c:v>
                </c:pt>
                <c:pt idx="266">
                  <c:v>0.98524856666376925</c:v>
                </c:pt>
                <c:pt idx="267">
                  <c:v>0.98465816111349225</c:v>
                </c:pt>
                <c:pt idx="268">
                  <c:v>0.98384312953514319</c:v>
                </c:pt>
                <c:pt idx="269">
                  <c:v>0.98398361027908243</c:v>
                </c:pt>
                <c:pt idx="270">
                  <c:v>0.98318676746459532</c:v>
                </c:pt>
                <c:pt idx="271">
                  <c:v>0.98273260601664159</c:v>
                </c:pt>
                <c:pt idx="272">
                  <c:v>0.98217601819154621</c:v>
                </c:pt>
                <c:pt idx="273">
                  <c:v>0.98187204986039578</c:v>
                </c:pt>
                <c:pt idx="274">
                  <c:v>0.98117352305668648</c:v>
                </c:pt>
                <c:pt idx="275">
                  <c:v>0.98106194417462844</c:v>
                </c:pt>
                <c:pt idx="276">
                  <c:v>0.98039303578970605</c:v>
                </c:pt>
                <c:pt idx="277">
                  <c:v>0.97997749832026859</c:v>
                </c:pt>
                <c:pt idx="278">
                  <c:v>0.97984486343926547</c:v>
                </c:pt>
                <c:pt idx="279">
                  <c:v>0.97946698529043463</c:v>
                </c:pt>
                <c:pt idx="280">
                  <c:v>0.97861675306873352</c:v>
                </c:pt>
                <c:pt idx="281">
                  <c:v>0.97844192630708449</c:v>
                </c:pt>
                <c:pt idx="282">
                  <c:v>0.97795604854037488</c:v>
                </c:pt>
                <c:pt idx="283">
                  <c:v>0.97769874297367987</c:v>
                </c:pt>
                <c:pt idx="284">
                  <c:v>0.97710984474167428</c:v>
                </c:pt>
                <c:pt idx="285">
                  <c:v>0.9767235384005637</c:v>
                </c:pt>
                <c:pt idx="286">
                  <c:v>0.97610999602508242</c:v>
                </c:pt>
                <c:pt idx="287">
                  <c:v>0.9757223152048119</c:v>
                </c:pt>
                <c:pt idx="288">
                  <c:v>0.97571884258456754</c:v>
                </c:pt>
                <c:pt idx="289">
                  <c:v>0.97505893814244382</c:v>
                </c:pt>
                <c:pt idx="290">
                  <c:v>0.97438606779835213</c:v>
                </c:pt>
                <c:pt idx="291">
                  <c:v>0.97414981254678301</c:v>
                </c:pt>
                <c:pt idx="292">
                  <c:v>0.97363483760558711</c:v>
                </c:pt>
                <c:pt idx="293">
                  <c:v>0.97337611680268243</c:v>
                </c:pt>
                <c:pt idx="294">
                  <c:v>0.97282500204003641</c:v>
                </c:pt>
                <c:pt idx="295">
                  <c:v>0.97245333700949643</c:v>
                </c:pt>
                <c:pt idx="296">
                  <c:v>0.97197523283072151</c:v>
                </c:pt>
                <c:pt idx="297">
                  <c:v>0.97173062026571388</c:v>
                </c:pt>
                <c:pt idx="298">
                  <c:v>0.97107271860998912</c:v>
                </c:pt>
                <c:pt idx="299">
                  <c:v>0.9709613014966284</c:v>
                </c:pt>
                <c:pt idx="300">
                  <c:v>0.97030573042354673</c:v>
                </c:pt>
                <c:pt idx="301">
                  <c:v>0.96985681233267529</c:v>
                </c:pt>
                <c:pt idx="302">
                  <c:v>0.96949024558353281</c:v>
                </c:pt>
                <c:pt idx="303">
                  <c:v>0.9690802560858115</c:v>
                </c:pt>
                <c:pt idx="304">
                  <c:v>0.96844347856593305</c:v>
                </c:pt>
                <c:pt idx="305">
                  <c:v>0.96828475355402366</c:v>
                </c:pt>
                <c:pt idx="306">
                  <c:v>0.96766238202098831</c:v>
                </c:pt>
                <c:pt idx="307">
                  <c:v>0.96763324302651965</c:v>
                </c:pt>
                <c:pt idx="308">
                  <c:v>0.96711773494577002</c:v>
                </c:pt>
                <c:pt idx="309">
                  <c:v>0.96646634692707845</c:v>
                </c:pt>
                <c:pt idx="310">
                  <c:v>0.96601653588652203</c:v>
                </c:pt>
                <c:pt idx="311">
                  <c:v>0.96570931033440044</c:v>
                </c:pt>
                <c:pt idx="312">
                  <c:v>0.96521745815874094</c:v>
                </c:pt>
                <c:pt idx="313">
                  <c:v>0.96474331862515905</c:v>
                </c:pt>
                <c:pt idx="314">
                  <c:v>0.96462099928489031</c:v>
                </c:pt>
                <c:pt idx="315">
                  <c:v>0.96392466238418029</c:v>
                </c:pt>
                <c:pt idx="316">
                  <c:v>0.96367396323345444</c:v>
                </c:pt>
                <c:pt idx="317">
                  <c:v>0.96305642735849817</c:v>
                </c:pt>
                <c:pt idx="318">
                  <c:v>0.96243462647026357</c:v>
                </c:pt>
                <c:pt idx="319">
                  <c:v>0.96209231166657549</c:v>
                </c:pt>
                <c:pt idx="320">
                  <c:v>0.96177016278727023</c:v>
                </c:pt>
                <c:pt idx="321">
                  <c:v>0.96161380384663753</c:v>
                </c:pt>
                <c:pt idx="322">
                  <c:v>0.96122526684413279</c:v>
                </c:pt>
                <c:pt idx="323">
                  <c:v>0.96063509333594987</c:v>
                </c:pt>
                <c:pt idx="324">
                  <c:v>0.96043111104805001</c:v>
                </c:pt>
                <c:pt idx="325">
                  <c:v>0.95982813573950143</c:v>
                </c:pt>
                <c:pt idx="326">
                  <c:v>0.95939509705702342</c:v>
                </c:pt>
                <c:pt idx="327">
                  <c:v>0.95888522159870193</c:v>
                </c:pt>
                <c:pt idx="328">
                  <c:v>0.95861190854608047</c:v>
                </c:pt>
                <c:pt idx="329">
                  <c:v>0.95813338537367498</c:v>
                </c:pt>
                <c:pt idx="330">
                  <c:v>0.95783811832298071</c:v>
                </c:pt>
                <c:pt idx="331">
                  <c:v>0.9573375293305848</c:v>
                </c:pt>
                <c:pt idx="332">
                  <c:v>0.95696182958752585</c:v>
                </c:pt>
                <c:pt idx="333">
                  <c:v>0.95661840714929347</c:v>
                </c:pt>
                <c:pt idx="334">
                  <c:v>0.95636101511536653</c:v>
                </c:pt>
                <c:pt idx="335">
                  <c:v>0.95600535909849027</c:v>
                </c:pt>
                <c:pt idx="336">
                  <c:v>0.95545869722095345</c:v>
                </c:pt>
                <c:pt idx="337">
                  <c:v>0.95495386741150723</c:v>
                </c:pt>
                <c:pt idx="338">
                  <c:v>0.95470915911531085</c:v>
                </c:pt>
                <c:pt idx="339">
                  <c:v>0.95414569541869143</c:v>
                </c:pt>
                <c:pt idx="340">
                  <c:v>0.95374803754432425</c:v>
                </c:pt>
                <c:pt idx="341">
                  <c:v>0.95332611554954727</c:v>
                </c:pt>
                <c:pt idx="342">
                  <c:v>0.95293939561866337</c:v>
                </c:pt>
                <c:pt idx="343">
                  <c:v>0.95240815716368388</c:v>
                </c:pt>
                <c:pt idx="344">
                  <c:v>0.95227482256767737</c:v>
                </c:pt>
                <c:pt idx="345">
                  <c:v>0.95165158744328304</c:v>
                </c:pt>
                <c:pt idx="346">
                  <c:v>0.95123469554852502</c:v>
                </c:pt>
                <c:pt idx="347">
                  <c:v>0.95065004702089517</c:v>
                </c:pt>
                <c:pt idx="348">
                  <c:v>0.95038611117670857</c:v>
                </c:pt>
                <c:pt idx="349">
                  <c:v>0.9500754845854642</c:v>
                </c:pt>
                <c:pt idx="350">
                  <c:v>0.94950169303268761</c:v>
                </c:pt>
                <c:pt idx="351">
                  <c:v>0.94912602367213672</c:v>
                </c:pt>
                <c:pt idx="352">
                  <c:v>0.94893070306738814</c:v>
                </c:pt>
                <c:pt idx="353">
                  <c:v>0.94868489283041235</c:v>
                </c:pt>
                <c:pt idx="354">
                  <c:v>0.94795076848428539</c:v>
                </c:pt>
                <c:pt idx="355">
                  <c:v>0.94780646394268253</c:v>
                </c:pt>
                <c:pt idx="356">
                  <c:v>0.94747996203943596</c:v>
                </c:pt>
                <c:pt idx="357">
                  <c:v>0.94688530245964653</c:v>
                </c:pt>
                <c:pt idx="358">
                  <c:v>0.94659874381392173</c:v>
                </c:pt>
                <c:pt idx="359">
                  <c:v>0.94629312397554111</c:v>
                </c:pt>
                <c:pt idx="360">
                  <c:v>0.94589459053304081</c:v>
                </c:pt>
                <c:pt idx="361">
                  <c:v>0.94545183653079401</c:v>
                </c:pt>
                <c:pt idx="362">
                  <c:v>0.94522259318174051</c:v>
                </c:pt>
                <c:pt idx="363">
                  <c:v>0.94472611071815893</c:v>
                </c:pt>
                <c:pt idx="364">
                  <c:v>0.94431716045321978</c:v>
                </c:pt>
                <c:pt idx="365">
                  <c:v>0.94382177178142668</c:v>
                </c:pt>
                <c:pt idx="366">
                  <c:v>0.94366078292452438</c:v>
                </c:pt>
                <c:pt idx="367">
                  <c:v>0.94305193597661996</c:v>
                </c:pt>
                <c:pt idx="368">
                  <c:v>0.94281962790155716</c:v>
                </c:pt>
                <c:pt idx="369">
                  <c:v>0.94227313458014583</c:v>
                </c:pt>
                <c:pt idx="370">
                  <c:v>0.94193422948333605</c:v>
                </c:pt>
                <c:pt idx="371">
                  <c:v>0.94145591760877045</c:v>
                </c:pt>
                <c:pt idx="372">
                  <c:v>0.94104785856043072</c:v>
                </c:pt>
                <c:pt idx="373">
                  <c:v>0.94075614135736518</c:v>
                </c:pt>
                <c:pt idx="374">
                  <c:v>0.94024086527424411</c:v>
                </c:pt>
                <c:pt idx="375">
                  <c:v>0.93999859332232161</c:v>
                </c:pt>
                <c:pt idx="376">
                  <c:v>0.93932511219544934</c:v>
                </c:pt>
                <c:pt idx="377">
                  <c:v>0.93924009556064247</c:v>
                </c:pt>
                <c:pt idx="378">
                  <c:v>0.93863034226881392</c:v>
                </c:pt>
                <c:pt idx="379">
                  <c:v>0.93825812369672845</c:v>
                </c:pt>
                <c:pt idx="380">
                  <c:v>0.93787396075379625</c:v>
                </c:pt>
                <c:pt idx="381">
                  <c:v>0.93750914068945657</c:v>
                </c:pt>
                <c:pt idx="382">
                  <c:v>0.93716592050292336</c:v>
                </c:pt>
                <c:pt idx="383">
                  <c:v>0.93683521830779626</c:v>
                </c:pt>
                <c:pt idx="384">
                  <c:v>0.93628560561660812</c:v>
                </c:pt>
                <c:pt idx="385">
                  <c:v>0.93598462095691026</c:v>
                </c:pt>
                <c:pt idx="386">
                  <c:v>0.93564372571812637</c:v>
                </c:pt>
              </c:numCache>
            </c:numRef>
          </c:yVal>
          <c:smooth val="0"/>
          <c:extLst>
            <c:ext xmlns:c16="http://schemas.microsoft.com/office/drawing/2014/chart" uri="{C3380CC4-5D6E-409C-BE32-E72D297353CC}">
              <c16:uniqueId val="{00000005-AD3C-4386-89F3-3ACEEE26EEA3}"/>
            </c:ext>
          </c:extLst>
        </c:ser>
        <c:ser>
          <c:idx val="7"/>
          <c:order val="6"/>
          <c:tx>
            <c:v>10 K</c:v>
          </c:tx>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xVal>
            <c:numRef>
              <c:f>'10.00 K'!$J$14:$J$400</c:f>
              <c:numCache>
                <c:formatCode>General</c:formatCode>
                <c:ptCount val="387"/>
                <c:pt idx="0">
                  <c:v>0.89415704398993967</c:v>
                </c:pt>
                <c:pt idx="1">
                  <c:v>1.0229638345281691</c:v>
                </c:pt>
                <c:pt idx="2">
                  <c:v>1.2299009225372235</c:v>
                </c:pt>
                <c:pt idx="3">
                  <c:v>1.3335148102122736</c:v>
                </c:pt>
                <c:pt idx="4">
                  <c:v>1.4569600342434608</c:v>
                </c:pt>
                <c:pt idx="5">
                  <c:v>1.6331165627283701</c:v>
                </c:pt>
                <c:pt idx="6">
                  <c:v>1.856655127752515</c:v>
                </c:pt>
                <c:pt idx="7">
                  <c:v>2.1564183732354123</c:v>
                </c:pt>
                <c:pt idx="8">
                  <c:v>2.3840588596227366</c:v>
                </c:pt>
                <c:pt idx="9">
                  <c:v>2.5261080734617707</c:v>
                </c:pt>
                <c:pt idx="10">
                  <c:v>2.6930595028229374</c:v>
                </c:pt>
                <c:pt idx="11">
                  <c:v>2.8953455933802816</c:v>
                </c:pt>
                <c:pt idx="12">
                  <c:v>3.1680829908229375</c:v>
                </c:pt>
                <c:pt idx="13">
                  <c:v>3.5399528461046277</c:v>
                </c:pt>
                <c:pt idx="14">
                  <c:v>3.7304176514718308</c:v>
                </c:pt>
                <c:pt idx="15">
                  <c:v>3.9085120955613681</c:v>
                </c:pt>
                <c:pt idx="16">
                  <c:v>4.1810153282022133</c:v>
                </c:pt>
                <c:pt idx="17">
                  <c:v>4.4496104310402416</c:v>
                </c:pt>
                <c:pt idx="18">
                  <c:v>4.8109024969788727</c:v>
                </c:pt>
                <c:pt idx="19">
                  <c:v>5.2244536870623737</c:v>
                </c:pt>
                <c:pt idx="20">
                  <c:v>5.3630469514054315</c:v>
                </c:pt>
                <c:pt idx="21">
                  <c:v>5.5453725112323937</c:v>
                </c:pt>
                <c:pt idx="22">
                  <c:v>5.8290510571951701</c:v>
                </c:pt>
                <c:pt idx="23">
                  <c:v>6.0860186664034197</c:v>
                </c:pt>
                <c:pt idx="24">
                  <c:v>6.4904293545503</c:v>
                </c:pt>
                <c:pt idx="25">
                  <c:v>6.6834134502042239</c:v>
                </c:pt>
                <c:pt idx="26">
                  <c:v>6.9086153927887324</c:v>
                </c:pt>
                <c:pt idx="27">
                  <c:v>7.1462765177837015</c:v>
                </c:pt>
                <c:pt idx="28">
                  <c:v>7.4188443476116692</c:v>
                </c:pt>
                <c:pt idx="29">
                  <c:v>7.6836282164265581</c:v>
                </c:pt>
                <c:pt idx="30">
                  <c:v>8.0472134824969803</c:v>
                </c:pt>
                <c:pt idx="31">
                  <c:v>8.2557977987706224</c:v>
                </c:pt>
                <c:pt idx="32">
                  <c:v>8.4603124922726352</c:v>
                </c:pt>
                <c:pt idx="33">
                  <c:v>8.6998711596307832</c:v>
                </c:pt>
                <c:pt idx="34">
                  <c:v>8.9748613839647877</c:v>
                </c:pt>
                <c:pt idx="35">
                  <c:v>9.2360601089104613</c:v>
                </c:pt>
                <c:pt idx="36">
                  <c:v>9.5111149304315887</c:v>
                </c:pt>
                <c:pt idx="37">
                  <c:v>9.7307776642454726</c:v>
                </c:pt>
                <c:pt idx="38">
                  <c:v>10.01067727477867</c:v>
                </c:pt>
                <c:pt idx="39">
                  <c:v>10.282825222887322</c:v>
                </c:pt>
                <c:pt idx="40">
                  <c:v>10.560625424849095</c:v>
                </c:pt>
                <c:pt idx="41">
                  <c:v>10.80667610948692</c:v>
                </c:pt>
                <c:pt idx="42">
                  <c:v>11.078565668853118</c:v>
                </c:pt>
                <c:pt idx="43">
                  <c:v>11.330204010150904</c:v>
                </c:pt>
                <c:pt idx="44">
                  <c:v>11.630645526096577</c:v>
                </c:pt>
                <c:pt idx="45">
                  <c:v>11.870785568128772</c:v>
                </c:pt>
                <c:pt idx="46">
                  <c:v>12.157564779064385</c:v>
                </c:pt>
                <c:pt idx="47">
                  <c:v>12.415759734818913</c:v>
                </c:pt>
                <c:pt idx="48">
                  <c:v>12.678670285221326</c:v>
                </c:pt>
                <c:pt idx="49">
                  <c:v>12.940127398913482</c:v>
                </c:pt>
                <c:pt idx="50">
                  <c:v>13.230814739647885</c:v>
                </c:pt>
                <c:pt idx="51">
                  <c:v>13.474539925553321</c:v>
                </c:pt>
                <c:pt idx="52">
                  <c:v>13.773431109014084</c:v>
                </c:pt>
                <c:pt idx="53">
                  <c:v>14.019320300684102</c:v>
                </c:pt>
                <c:pt idx="54">
                  <c:v>14.301101304275653</c:v>
                </c:pt>
                <c:pt idx="55">
                  <c:v>14.561121130563379</c:v>
                </c:pt>
                <c:pt idx="56">
                  <c:v>14.840310172042253</c:v>
                </c:pt>
                <c:pt idx="57">
                  <c:v>15.098698919366194</c:v>
                </c:pt>
                <c:pt idx="58">
                  <c:v>15.372946276046278</c:v>
                </c:pt>
                <c:pt idx="59">
                  <c:v>15.640507823893358</c:v>
                </c:pt>
                <c:pt idx="60">
                  <c:v>15.92286212752515</c:v>
                </c:pt>
                <c:pt idx="61">
                  <c:v>16.167136389527162</c:v>
                </c:pt>
                <c:pt idx="62">
                  <c:v>16.496291355020119</c:v>
                </c:pt>
                <c:pt idx="63">
                  <c:v>16.720895773621727</c:v>
                </c:pt>
                <c:pt idx="64">
                  <c:v>17.012875058098594</c:v>
                </c:pt>
                <c:pt idx="65">
                  <c:v>17.25634185525151</c:v>
                </c:pt>
                <c:pt idx="66">
                  <c:v>17.552035477967806</c:v>
                </c:pt>
                <c:pt idx="67">
                  <c:v>17.791271159386316</c:v>
                </c:pt>
                <c:pt idx="68">
                  <c:v>18.087207021559355</c:v>
                </c:pt>
                <c:pt idx="69">
                  <c:v>18.338312436056334</c:v>
                </c:pt>
                <c:pt idx="70">
                  <c:v>18.633222817877261</c:v>
                </c:pt>
                <c:pt idx="71">
                  <c:v>18.896682444366196</c:v>
                </c:pt>
                <c:pt idx="72">
                  <c:v>19.169863947464787</c:v>
                </c:pt>
                <c:pt idx="73">
                  <c:v>19.422051364849089</c:v>
                </c:pt>
                <c:pt idx="74">
                  <c:v>19.726207219034205</c:v>
                </c:pt>
                <c:pt idx="75">
                  <c:v>19.989182366619715</c:v>
                </c:pt>
                <c:pt idx="76">
                  <c:v>20.28361634419517</c:v>
                </c:pt>
                <c:pt idx="77">
                  <c:v>20.524176267947691</c:v>
                </c:pt>
                <c:pt idx="78">
                  <c:v>20.810632492937625</c:v>
                </c:pt>
                <c:pt idx="79">
                  <c:v>21.078613922505031</c:v>
                </c:pt>
                <c:pt idx="80">
                  <c:v>21.359256400684107</c:v>
                </c:pt>
                <c:pt idx="81">
                  <c:v>21.603013885191146</c:v>
                </c:pt>
                <c:pt idx="82">
                  <c:v>21.897480161348089</c:v>
                </c:pt>
                <c:pt idx="83">
                  <c:v>22.128221312706238</c:v>
                </c:pt>
                <c:pt idx="84">
                  <c:v>22.424593205885312</c:v>
                </c:pt>
                <c:pt idx="85">
                  <c:v>22.681528516498993</c:v>
                </c:pt>
                <c:pt idx="86">
                  <c:v>22.98914032018109</c:v>
                </c:pt>
                <c:pt idx="87">
                  <c:v>23.229377257997985</c:v>
                </c:pt>
                <c:pt idx="88">
                  <c:v>23.51970931420523</c:v>
                </c:pt>
                <c:pt idx="89">
                  <c:v>23.756393406750504</c:v>
                </c:pt>
                <c:pt idx="90">
                  <c:v>24.06439279355131</c:v>
                </c:pt>
                <c:pt idx="91">
                  <c:v>24.315449760171028</c:v>
                </c:pt>
                <c:pt idx="92">
                  <c:v>24.59102135918511</c:v>
                </c:pt>
                <c:pt idx="93">
                  <c:v>24.868433978018111</c:v>
                </c:pt>
                <c:pt idx="94">
                  <c:v>25.147235436378267</c:v>
                </c:pt>
                <c:pt idx="95">
                  <c:v>25.38159403020121</c:v>
                </c:pt>
                <c:pt idx="96">
                  <c:v>25.68252002504024</c:v>
                </c:pt>
                <c:pt idx="97">
                  <c:v>25.930799312625751</c:v>
                </c:pt>
                <c:pt idx="98">
                  <c:v>26.235366973873237</c:v>
                </c:pt>
                <c:pt idx="99">
                  <c:v>26.474473460925552</c:v>
                </c:pt>
                <c:pt idx="100">
                  <c:v>26.770393173792755</c:v>
                </c:pt>
                <c:pt idx="101">
                  <c:v>27.002555463259558</c:v>
                </c:pt>
                <c:pt idx="102">
                  <c:v>27.308681531649903</c:v>
                </c:pt>
                <c:pt idx="103">
                  <c:v>27.57898845992958</c:v>
                </c:pt>
                <c:pt idx="104">
                  <c:v>27.855012239255533</c:v>
                </c:pt>
                <c:pt idx="105">
                  <c:v>28.108330107414488</c:v>
                </c:pt>
                <c:pt idx="106">
                  <c:v>28.417007764678068</c:v>
                </c:pt>
                <c:pt idx="107">
                  <c:v>28.67042252861167</c:v>
                </c:pt>
                <c:pt idx="108">
                  <c:v>28.947189175583503</c:v>
                </c:pt>
                <c:pt idx="109">
                  <c:v>29.192044812253521</c:v>
                </c:pt>
                <c:pt idx="110">
                  <c:v>29.520481134044267</c:v>
                </c:pt>
                <c:pt idx="111">
                  <c:v>29.749340892334001</c:v>
                </c:pt>
                <c:pt idx="112">
                  <c:v>30.053504821167003</c:v>
                </c:pt>
                <c:pt idx="113">
                  <c:v>30.160380866780685</c:v>
                </c:pt>
                <c:pt idx="114">
                  <c:v>30.483528293893361</c:v>
                </c:pt>
                <c:pt idx="115">
                  <c:v>30.867009493511066</c:v>
                </c:pt>
                <c:pt idx="116">
                  <c:v>31.168936744748489</c:v>
                </c:pt>
                <c:pt idx="117">
                  <c:v>31.393928746478874</c:v>
                </c:pt>
                <c:pt idx="118">
                  <c:v>31.486658008169016</c:v>
                </c:pt>
                <c:pt idx="119">
                  <c:v>31.739394501639836</c:v>
                </c:pt>
                <c:pt idx="120">
                  <c:v>32.124296839366195</c:v>
                </c:pt>
                <c:pt idx="121">
                  <c:v>32.487268432162978</c:v>
                </c:pt>
                <c:pt idx="122">
                  <c:v>32.779925987092554</c:v>
                </c:pt>
                <c:pt idx="123">
                  <c:v>32.867842758370223</c:v>
                </c:pt>
                <c:pt idx="124">
                  <c:v>33.062538679476859</c:v>
                </c:pt>
                <c:pt idx="125">
                  <c:v>33.355842206277664</c:v>
                </c:pt>
                <c:pt idx="126">
                  <c:v>33.795522958430588</c:v>
                </c:pt>
                <c:pt idx="127">
                  <c:v>34.14308812217304</c:v>
                </c:pt>
                <c:pt idx="128">
                  <c:v>34.235106814808852</c:v>
                </c:pt>
                <c:pt idx="129">
                  <c:v>34.450538432887328</c:v>
                </c:pt>
                <c:pt idx="130">
                  <c:v>34.68670574793763</c:v>
                </c:pt>
                <c:pt idx="131">
                  <c:v>34.99945302796781</c:v>
                </c:pt>
                <c:pt idx="132">
                  <c:v>35.429767188038227</c:v>
                </c:pt>
                <c:pt idx="133">
                  <c:v>35.628468134728372</c:v>
                </c:pt>
                <c:pt idx="134">
                  <c:v>35.785826881841047</c:v>
                </c:pt>
                <c:pt idx="135">
                  <c:v>36.104807790402411</c:v>
                </c:pt>
                <c:pt idx="136">
                  <c:v>36.368719597203217</c:v>
                </c:pt>
                <c:pt idx="137">
                  <c:v>36.676460595251505</c:v>
                </c:pt>
                <c:pt idx="138">
                  <c:v>36.922228667193153</c:v>
                </c:pt>
                <c:pt idx="139">
                  <c:v>37.202863070734409</c:v>
                </c:pt>
                <c:pt idx="140">
                  <c:v>37.459556141891341</c:v>
                </c:pt>
                <c:pt idx="141">
                  <c:v>37.734263753541249</c:v>
                </c:pt>
                <c:pt idx="142">
                  <c:v>38.014131065472839</c:v>
                </c:pt>
                <c:pt idx="143">
                  <c:v>38.314120401116703</c:v>
                </c:pt>
                <c:pt idx="144">
                  <c:v>38.56724447770624</c:v>
                </c:pt>
                <c:pt idx="145">
                  <c:v>38.837196121468814</c:v>
                </c:pt>
                <c:pt idx="146">
                  <c:v>39.089609629004023</c:v>
                </c:pt>
                <c:pt idx="147">
                  <c:v>39.40442401901408</c:v>
                </c:pt>
                <c:pt idx="148">
                  <c:v>39.660228878863172</c:v>
                </c:pt>
                <c:pt idx="149">
                  <c:v>39.942098703591547</c:v>
                </c:pt>
                <c:pt idx="150">
                  <c:v>40.184370452796777</c:v>
                </c:pt>
                <c:pt idx="151">
                  <c:v>40.515600602917502</c:v>
                </c:pt>
                <c:pt idx="152">
                  <c:v>40.755474181559357</c:v>
                </c:pt>
                <c:pt idx="153">
                  <c:v>41.042463333350092</c:v>
                </c:pt>
                <c:pt idx="154">
                  <c:v>41.273955427002008</c:v>
                </c:pt>
                <c:pt idx="155">
                  <c:v>41.576593247293758</c:v>
                </c:pt>
                <c:pt idx="156">
                  <c:v>41.826584360331985</c:v>
                </c:pt>
                <c:pt idx="157">
                  <c:v>42.143821144849092</c:v>
                </c:pt>
                <c:pt idx="158">
                  <c:v>42.384671755945668</c:v>
                </c:pt>
                <c:pt idx="159">
                  <c:v>42.670643502042239</c:v>
                </c:pt>
                <c:pt idx="160">
                  <c:v>42.928353978893355</c:v>
                </c:pt>
                <c:pt idx="161">
                  <c:v>43.243911236559349</c:v>
                </c:pt>
                <c:pt idx="162">
                  <c:v>43.482694737676049</c:v>
                </c:pt>
                <c:pt idx="163">
                  <c:v>43.763789396166992</c:v>
                </c:pt>
                <c:pt idx="164">
                  <c:v>44.03732618379275</c:v>
                </c:pt>
                <c:pt idx="165">
                  <c:v>44.331469474024139</c:v>
                </c:pt>
                <c:pt idx="166">
                  <c:v>44.550195548631784</c:v>
                </c:pt>
                <c:pt idx="167">
                  <c:v>44.868724276881281</c:v>
                </c:pt>
                <c:pt idx="168">
                  <c:v>45.139644878450696</c:v>
                </c:pt>
                <c:pt idx="169">
                  <c:v>45.406851141770623</c:v>
                </c:pt>
                <c:pt idx="170">
                  <c:v>45.696537226106635</c:v>
                </c:pt>
                <c:pt idx="171">
                  <c:v>45.977438093038224</c:v>
                </c:pt>
                <c:pt idx="172">
                  <c:v>46.225200603118701</c:v>
                </c:pt>
                <c:pt idx="173">
                  <c:v>46.516146332605622</c:v>
                </c:pt>
                <c:pt idx="174">
                  <c:v>46.779799750643853</c:v>
                </c:pt>
                <c:pt idx="175">
                  <c:v>47.092450134899394</c:v>
                </c:pt>
                <c:pt idx="176">
                  <c:v>47.338791506881286</c:v>
                </c:pt>
                <c:pt idx="177">
                  <c:v>47.615655049627762</c:v>
                </c:pt>
                <c:pt idx="178">
                  <c:v>47.869102112152909</c:v>
                </c:pt>
                <c:pt idx="179">
                  <c:v>47.981791904577456</c:v>
                </c:pt>
                <c:pt idx="180">
                  <c:v>48.319942028340037</c:v>
                </c:pt>
                <c:pt idx="181">
                  <c:v>48.733194456428571</c:v>
                </c:pt>
                <c:pt idx="182">
                  <c:v>48.981554490492947</c:v>
                </c:pt>
                <c:pt idx="183">
                  <c:v>49.303474571066396</c:v>
                </c:pt>
                <c:pt idx="184">
                  <c:v>49.357736207997981</c:v>
                </c:pt>
                <c:pt idx="185">
                  <c:v>49.57956294757544</c:v>
                </c:pt>
                <c:pt idx="186">
                  <c:v>49.959943482223338</c:v>
                </c:pt>
                <c:pt idx="187">
                  <c:v>50.388222830895366</c:v>
                </c:pt>
                <c:pt idx="188">
                  <c:v>50.662179500241443</c:v>
                </c:pt>
                <c:pt idx="189">
                  <c:v>50.735077425583498</c:v>
                </c:pt>
                <c:pt idx="190">
                  <c:v>50.969662109557341</c:v>
                </c:pt>
                <c:pt idx="191">
                  <c:v>51.22614523985915</c:v>
                </c:pt>
                <c:pt idx="192">
                  <c:v>51.63197706611669</c:v>
                </c:pt>
                <c:pt idx="193">
                  <c:v>52.038349893812871</c:v>
                </c:pt>
                <c:pt idx="194">
                  <c:v>52.122455431066399</c:v>
                </c:pt>
                <c:pt idx="195">
                  <c:v>52.327010497816893</c:v>
                </c:pt>
                <c:pt idx="196">
                  <c:v>52.625506023500996</c:v>
                </c:pt>
                <c:pt idx="197">
                  <c:v>52.870297062997977</c:v>
                </c:pt>
                <c:pt idx="198">
                  <c:v>53.307167837525142</c:v>
                </c:pt>
                <c:pt idx="199">
                  <c:v>53.503672479859148</c:v>
                </c:pt>
                <c:pt idx="200">
                  <c:v>53.709253026941646</c:v>
                </c:pt>
                <c:pt idx="201">
                  <c:v>53.949393068983902</c:v>
                </c:pt>
                <c:pt idx="202">
                  <c:v>54.241630742203213</c:v>
                </c:pt>
                <c:pt idx="203">
                  <c:v>54.513068121257547</c:v>
                </c:pt>
                <c:pt idx="204">
                  <c:v>54.828431587364172</c:v>
                </c:pt>
                <c:pt idx="205">
                  <c:v>55.049224771941645</c:v>
                </c:pt>
                <c:pt idx="206">
                  <c:v>55.352250175362165</c:v>
                </c:pt>
                <c:pt idx="207">
                  <c:v>55.614353260925547</c:v>
                </c:pt>
                <c:pt idx="208">
                  <c:v>55.895124933480879</c:v>
                </c:pt>
                <c:pt idx="209">
                  <c:v>56.175347529949697</c:v>
                </c:pt>
                <c:pt idx="210">
                  <c:v>56.442586091861159</c:v>
                </c:pt>
                <c:pt idx="211">
                  <c:v>56.710793611579469</c:v>
                </c:pt>
                <c:pt idx="212">
                  <c:v>57.027352125633797</c:v>
                </c:pt>
                <c:pt idx="213">
                  <c:v>57.275211531498989</c:v>
                </c:pt>
                <c:pt idx="214">
                  <c:v>57.564510032716285</c:v>
                </c:pt>
                <c:pt idx="215">
                  <c:v>57.8100116412676</c:v>
                </c:pt>
                <c:pt idx="216">
                  <c:v>58.109936379718306</c:v>
                </c:pt>
                <c:pt idx="217">
                  <c:v>58.38786577605633</c:v>
                </c:pt>
                <c:pt idx="218">
                  <c:v>58.691181866810858</c:v>
                </c:pt>
                <c:pt idx="219">
                  <c:v>58.938524495181085</c:v>
                </c:pt>
                <c:pt idx="220">
                  <c:v>59.239288997062374</c:v>
                </c:pt>
                <c:pt idx="221">
                  <c:v>59.492679537052311</c:v>
                </c:pt>
                <c:pt idx="222">
                  <c:v>59.930696911639835</c:v>
                </c:pt>
                <c:pt idx="223">
                  <c:v>60.492757034245471</c:v>
                </c:pt>
                <c:pt idx="224">
                  <c:v>61.074583896026141</c:v>
                </c:pt>
                <c:pt idx="225">
                  <c:v>61.578086668762573</c:v>
                </c:pt>
                <c:pt idx="226">
                  <c:v>62.129488255543258</c:v>
                </c:pt>
                <c:pt idx="227">
                  <c:v>62.720714008008052</c:v>
                </c:pt>
                <c:pt idx="228">
                  <c:v>63.258542110895362</c:v>
                </c:pt>
                <c:pt idx="229">
                  <c:v>63.80486474386317</c:v>
                </c:pt>
                <c:pt idx="230">
                  <c:v>64.367062135492958</c:v>
                </c:pt>
                <c:pt idx="231">
                  <c:v>64.933450269607647</c:v>
                </c:pt>
                <c:pt idx="232">
                  <c:v>65.497060724698187</c:v>
                </c:pt>
                <c:pt idx="233">
                  <c:v>65.90001797614687</c:v>
                </c:pt>
                <c:pt idx="234">
                  <c:v>66.388114319828972</c:v>
                </c:pt>
                <c:pt idx="235">
                  <c:v>67.147744938350101</c:v>
                </c:pt>
                <c:pt idx="236">
                  <c:v>67.588394648309858</c:v>
                </c:pt>
                <c:pt idx="237">
                  <c:v>68.044353891549292</c:v>
                </c:pt>
                <c:pt idx="238">
                  <c:v>68.700855101297776</c:v>
                </c:pt>
                <c:pt idx="239">
                  <c:v>69.163855437897382</c:v>
                </c:pt>
                <c:pt idx="240">
                  <c:v>69.655892209979868</c:v>
                </c:pt>
                <c:pt idx="241">
                  <c:v>70.306095194014063</c:v>
                </c:pt>
                <c:pt idx="242">
                  <c:v>70.804325221388325</c:v>
                </c:pt>
                <c:pt idx="243">
                  <c:v>71.363914501599595</c:v>
                </c:pt>
                <c:pt idx="244">
                  <c:v>71.986486038963776</c:v>
                </c:pt>
                <c:pt idx="245">
                  <c:v>72.436308549446679</c:v>
                </c:pt>
                <c:pt idx="246">
                  <c:v>72.971528540925547</c:v>
                </c:pt>
                <c:pt idx="247">
                  <c:v>73.510075287525154</c:v>
                </c:pt>
                <c:pt idx="248">
                  <c:v>74.056373696549301</c:v>
                </c:pt>
                <c:pt idx="249">
                  <c:v>74.590059504839033</c:v>
                </c:pt>
                <c:pt idx="250">
                  <c:v>75.161542742072427</c:v>
                </c:pt>
                <c:pt idx="251">
                  <c:v>75.717869864346071</c:v>
                </c:pt>
                <c:pt idx="252">
                  <c:v>76.267268938329963</c:v>
                </c:pt>
                <c:pt idx="253">
                  <c:v>76.807721301941655</c:v>
                </c:pt>
                <c:pt idx="254">
                  <c:v>77.369910618923541</c:v>
                </c:pt>
                <c:pt idx="255">
                  <c:v>77.927513535633793</c:v>
                </c:pt>
                <c:pt idx="256">
                  <c:v>78.501847123732389</c:v>
                </c:pt>
                <c:pt idx="257">
                  <c:v>79.050083448360141</c:v>
                </c:pt>
                <c:pt idx="258">
                  <c:v>79.576873506951713</c:v>
                </c:pt>
                <c:pt idx="259">
                  <c:v>80.093780195965792</c:v>
                </c:pt>
                <c:pt idx="260">
                  <c:v>80.668985846086514</c:v>
                </c:pt>
                <c:pt idx="261">
                  <c:v>81.173683666790751</c:v>
                </c:pt>
                <c:pt idx="262">
                  <c:v>81.793332181458752</c:v>
                </c:pt>
                <c:pt idx="263">
                  <c:v>82.322714202173017</c:v>
                </c:pt>
                <c:pt idx="264">
                  <c:v>82.862044189657936</c:v>
                </c:pt>
                <c:pt idx="265">
                  <c:v>83.380606181589528</c:v>
                </c:pt>
                <c:pt idx="266">
                  <c:v>83.956780789517083</c:v>
                </c:pt>
                <c:pt idx="267">
                  <c:v>84.520714230533201</c:v>
                </c:pt>
                <c:pt idx="268">
                  <c:v>85.059293275724329</c:v>
                </c:pt>
                <c:pt idx="269">
                  <c:v>85.415579059688127</c:v>
                </c:pt>
                <c:pt idx="270">
                  <c:v>85.852134922927547</c:v>
                </c:pt>
                <c:pt idx="271">
                  <c:v>86.723308733812871</c:v>
                </c:pt>
                <c:pt idx="272">
                  <c:v>87.060086167344068</c:v>
                </c:pt>
                <c:pt idx="273">
                  <c:v>87.547665733541251</c:v>
                </c:pt>
                <c:pt idx="274">
                  <c:v>88.338076911589525</c:v>
                </c:pt>
                <c:pt idx="275">
                  <c:v>88.698044735191147</c:v>
                </c:pt>
                <c:pt idx="276">
                  <c:v>89.118378629899382</c:v>
                </c:pt>
                <c:pt idx="277">
                  <c:v>89.768032537847077</c:v>
                </c:pt>
                <c:pt idx="278">
                  <c:v>90.224024079667998</c:v>
                </c:pt>
                <c:pt idx="279">
                  <c:v>90.780173559688123</c:v>
                </c:pt>
                <c:pt idx="280">
                  <c:v>91.394880389557329</c:v>
                </c:pt>
                <c:pt idx="281">
                  <c:v>91.869152935261553</c:v>
                </c:pt>
                <c:pt idx="282">
                  <c:v>92.415806628802812</c:v>
                </c:pt>
                <c:pt idx="283">
                  <c:v>92.955839110704204</c:v>
                </c:pt>
                <c:pt idx="284">
                  <c:v>93.521710467323942</c:v>
                </c:pt>
                <c:pt idx="285">
                  <c:v>94.05013160488933</c:v>
                </c:pt>
                <c:pt idx="286">
                  <c:v>94.576703647977865</c:v>
                </c:pt>
                <c:pt idx="287">
                  <c:v>95.168962955432576</c:v>
                </c:pt>
                <c:pt idx="288">
                  <c:v>95.712257595261576</c:v>
                </c:pt>
                <c:pt idx="289">
                  <c:v>96.260429322696154</c:v>
                </c:pt>
                <c:pt idx="290">
                  <c:v>96.812315388380284</c:v>
                </c:pt>
                <c:pt idx="291">
                  <c:v>97.372728282716281</c:v>
                </c:pt>
                <c:pt idx="292">
                  <c:v>97.913164497032184</c:v>
                </c:pt>
                <c:pt idx="293">
                  <c:v>98.490962109275642</c:v>
                </c:pt>
                <c:pt idx="294">
                  <c:v>98.999115879476847</c:v>
                </c:pt>
                <c:pt idx="295">
                  <c:v>99.557978441327961</c:v>
                </c:pt>
                <c:pt idx="296">
                  <c:v>100.08279828571429</c:v>
                </c:pt>
                <c:pt idx="297">
                  <c:v>100.62541465513077</c:v>
                </c:pt>
                <c:pt idx="298">
                  <c:v>101.22087152334004</c:v>
                </c:pt>
                <c:pt idx="299">
                  <c:v>101.78499875583499</c:v>
                </c:pt>
                <c:pt idx="300">
                  <c:v>102.33814446670019</c:v>
                </c:pt>
                <c:pt idx="301">
                  <c:v>102.88292484185109</c:v>
                </c:pt>
                <c:pt idx="302">
                  <c:v>103.38106604808851</c:v>
                </c:pt>
                <c:pt idx="303">
                  <c:v>103.92216438350101</c:v>
                </c:pt>
                <c:pt idx="304">
                  <c:v>104.49788681116699</c:v>
                </c:pt>
                <c:pt idx="305">
                  <c:v>105.02003394698188</c:v>
                </c:pt>
                <c:pt idx="306">
                  <c:v>105.55736949627767</c:v>
                </c:pt>
                <c:pt idx="307">
                  <c:v>106.10328032223339</c:v>
                </c:pt>
                <c:pt idx="308">
                  <c:v>106.51996447585513</c:v>
                </c:pt>
                <c:pt idx="309">
                  <c:v>106.95241034305833</c:v>
                </c:pt>
                <c:pt idx="310">
                  <c:v>107.75499809084508</c:v>
                </c:pt>
                <c:pt idx="311">
                  <c:v>108.20046029124748</c:v>
                </c:pt>
                <c:pt idx="312">
                  <c:v>108.61379346579477</c:v>
                </c:pt>
                <c:pt idx="313">
                  <c:v>109.3959523532193</c:v>
                </c:pt>
                <c:pt idx="314">
                  <c:v>109.8149620056338</c:v>
                </c:pt>
                <c:pt idx="315">
                  <c:v>110.33170720160965</c:v>
                </c:pt>
                <c:pt idx="316">
                  <c:v>110.91886333128772</c:v>
                </c:pt>
                <c:pt idx="317">
                  <c:v>111.3763406084507</c:v>
                </c:pt>
                <c:pt idx="318">
                  <c:v>111.95526059678068</c:v>
                </c:pt>
                <c:pt idx="319">
                  <c:v>112.58614902203219</c:v>
                </c:pt>
                <c:pt idx="320">
                  <c:v>113.05276680110664</c:v>
                </c:pt>
                <c:pt idx="321">
                  <c:v>113.60659078239435</c:v>
                </c:pt>
                <c:pt idx="322">
                  <c:v>114.08981003843057</c:v>
                </c:pt>
                <c:pt idx="323">
                  <c:v>114.65167636951709</c:v>
                </c:pt>
                <c:pt idx="324">
                  <c:v>115.18395718893359</c:v>
                </c:pt>
                <c:pt idx="325">
                  <c:v>115.75470563319918</c:v>
                </c:pt>
                <c:pt idx="326">
                  <c:v>116.32179626167002</c:v>
                </c:pt>
                <c:pt idx="327">
                  <c:v>116.86105357736417</c:v>
                </c:pt>
                <c:pt idx="328">
                  <c:v>117.39107349527161</c:v>
                </c:pt>
                <c:pt idx="329">
                  <c:v>117.959787128169</c:v>
                </c:pt>
                <c:pt idx="330">
                  <c:v>118.47733978903419</c:v>
                </c:pt>
                <c:pt idx="331">
                  <c:v>118.99873598249495</c:v>
                </c:pt>
                <c:pt idx="332">
                  <c:v>119.59667984245472</c:v>
                </c:pt>
                <c:pt idx="333">
                  <c:v>120.12341337847081</c:v>
                </c:pt>
                <c:pt idx="334">
                  <c:v>120.6860064278672</c:v>
                </c:pt>
                <c:pt idx="335">
                  <c:v>121.22636189567403</c:v>
                </c:pt>
                <c:pt idx="336">
                  <c:v>121.78079955030179</c:v>
                </c:pt>
                <c:pt idx="337">
                  <c:v>122.33032781861166</c:v>
                </c:pt>
                <c:pt idx="338">
                  <c:v>122.84403694688127</c:v>
                </c:pt>
                <c:pt idx="339">
                  <c:v>123.39769943521125</c:v>
                </c:pt>
                <c:pt idx="340">
                  <c:v>123.94218912293761</c:v>
                </c:pt>
                <c:pt idx="341">
                  <c:v>124.50531509919517</c:v>
                </c:pt>
                <c:pt idx="342">
                  <c:v>125.04450781760562</c:v>
                </c:pt>
                <c:pt idx="343">
                  <c:v>125.57930792736416</c:v>
                </c:pt>
                <c:pt idx="344">
                  <c:v>126.151445211167</c:v>
                </c:pt>
                <c:pt idx="345">
                  <c:v>126.69583800311871</c:v>
                </c:pt>
                <c:pt idx="346">
                  <c:v>127.28085435100603</c:v>
                </c:pt>
                <c:pt idx="347">
                  <c:v>127.61954547625753</c:v>
                </c:pt>
                <c:pt idx="348">
                  <c:v>128.14041681760563</c:v>
                </c:pt>
                <c:pt idx="349">
                  <c:v>128.88903361579477</c:v>
                </c:pt>
                <c:pt idx="350">
                  <c:v>129.23501614839034</c:v>
                </c:pt>
                <c:pt idx="351">
                  <c:v>129.77821389245472</c:v>
                </c:pt>
                <c:pt idx="352">
                  <c:v>130.34586167173038</c:v>
                </c:pt>
                <c:pt idx="353">
                  <c:v>130.78628529154929</c:v>
                </c:pt>
                <c:pt idx="354">
                  <c:v>131.33596697816901</c:v>
                </c:pt>
                <c:pt idx="355">
                  <c:v>131.96065407344062</c:v>
                </c:pt>
                <c:pt idx="356">
                  <c:v>132.39112972645876</c:v>
                </c:pt>
                <c:pt idx="357">
                  <c:v>132.97537898279677</c:v>
                </c:pt>
                <c:pt idx="358">
                  <c:v>133.5781999302817</c:v>
                </c:pt>
                <c:pt idx="359">
                  <c:v>134.03141379305833</c:v>
                </c:pt>
                <c:pt idx="360">
                  <c:v>134.58636822515089</c:v>
                </c:pt>
                <c:pt idx="361">
                  <c:v>135.1306964199195</c:v>
                </c:pt>
                <c:pt idx="362">
                  <c:v>135.67773769657944</c:v>
                </c:pt>
                <c:pt idx="363">
                  <c:v>136.19693758571427</c:v>
                </c:pt>
                <c:pt idx="364">
                  <c:v>136.74753170764586</c:v>
                </c:pt>
                <c:pt idx="365">
                  <c:v>137.26905709557343</c:v>
                </c:pt>
                <c:pt idx="366">
                  <c:v>137.86012135503017</c:v>
                </c:pt>
                <c:pt idx="367">
                  <c:v>138.41595592374244</c:v>
                </c:pt>
                <c:pt idx="368">
                  <c:v>138.95706233390342</c:v>
                </c:pt>
                <c:pt idx="369">
                  <c:v>139.50666327404426</c:v>
                </c:pt>
                <c:pt idx="370">
                  <c:v>140.0361018173038</c:v>
                </c:pt>
                <c:pt idx="371">
                  <c:v>140.58747110553318</c:v>
                </c:pt>
                <c:pt idx="372">
                  <c:v>141.161514006338</c:v>
                </c:pt>
                <c:pt idx="373">
                  <c:v>141.66575964668007</c:v>
                </c:pt>
                <c:pt idx="374">
                  <c:v>142.22584955513079</c:v>
                </c:pt>
                <c:pt idx="375">
                  <c:v>142.77109825985914</c:v>
                </c:pt>
                <c:pt idx="376">
                  <c:v>143.33135773581486</c:v>
                </c:pt>
                <c:pt idx="377">
                  <c:v>143.83947920744467</c:v>
                </c:pt>
                <c:pt idx="378">
                  <c:v>144.45551027967804</c:v>
                </c:pt>
                <c:pt idx="379">
                  <c:v>144.92564860543257</c:v>
                </c:pt>
                <c:pt idx="380">
                  <c:v>145.5326683700201</c:v>
                </c:pt>
                <c:pt idx="381">
                  <c:v>146.07234556740443</c:v>
                </c:pt>
                <c:pt idx="382">
                  <c:v>146.61360539587525</c:v>
                </c:pt>
                <c:pt idx="383">
                  <c:v>147.1548975229376</c:v>
                </c:pt>
                <c:pt idx="384">
                  <c:v>147.66127487042252</c:v>
                </c:pt>
                <c:pt idx="385">
                  <c:v>148.24022715744468</c:v>
                </c:pt>
                <c:pt idx="386">
                  <c:v>148.66356482132795</c:v>
                </c:pt>
              </c:numCache>
            </c:numRef>
          </c:xVal>
          <c:yVal>
            <c:numRef>
              <c:f>'10.00 K'!$L$14:$L$400</c:f>
              <c:numCache>
                <c:formatCode>General</c:formatCode>
                <c:ptCount val="387"/>
                <c:pt idx="0">
                  <c:v>1.0282330134632705</c:v>
                </c:pt>
                <c:pt idx="1">
                  <c:v>1.0292570203620024</c:v>
                </c:pt>
                <c:pt idx="2">
                  <c:v>1.004321091167248</c:v>
                </c:pt>
                <c:pt idx="3">
                  <c:v>1.0072130730775646</c:v>
                </c:pt>
                <c:pt idx="4">
                  <c:v>1.010848401447987</c:v>
                </c:pt>
                <c:pt idx="5">
                  <c:v>1.0072916650015207</c:v>
                </c:pt>
                <c:pt idx="6">
                  <c:v>0.99617243461190241</c:v>
                </c:pt>
                <c:pt idx="7">
                  <c:v>1.0085022092780438</c:v>
                </c:pt>
                <c:pt idx="8">
                  <c:v>1.0059960396409489</c:v>
                </c:pt>
                <c:pt idx="9">
                  <c:v>0.99467087616138994</c:v>
                </c:pt>
                <c:pt idx="10">
                  <c:v>0.99864554903998859</c:v>
                </c:pt>
                <c:pt idx="11">
                  <c:v>1.0032884727685945</c:v>
                </c:pt>
                <c:pt idx="12">
                  <c:v>0.99609639824692986</c:v>
                </c:pt>
                <c:pt idx="13">
                  <c:v>0.9972442879574277</c:v>
                </c:pt>
                <c:pt idx="14">
                  <c:v>0.99683914731751566</c:v>
                </c:pt>
                <c:pt idx="15">
                  <c:v>1.0004082615471608</c:v>
                </c:pt>
                <c:pt idx="16">
                  <c:v>0.99562237818186106</c:v>
                </c:pt>
                <c:pt idx="17">
                  <c:v>1.0026346691417904</c:v>
                </c:pt>
                <c:pt idx="18">
                  <c:v>0.99858915508788038</c:v>
                </c:pt>
                <c:pt idx="19">
                  <c:v>0.99735888837804498</c:v>
                </c:pt>
                <c:pt idx="20">
                  <c:v>1.0061639205246133</c:v>
                </c:pt>
                <c:pt idx="21">
                  <c:v>0.99810813264849918</c:v>
                </c:pt>
                <c:pt idx="22">
                  <c:v>0.99807476719746913</c:v>
                </c:pt>
                <c:pt idx="23">
                  <c:v>0.99811509729191084</c:v>
                </c:pt>
                <c:pt idx="24">
                  <c:v>0.99887846198706443</c:v>
                </c:pt>
                <c:pt idx="25">
                  <c:v>0.99924400341861996</c:v>
                </c:pt>
                <c:pt idx="26">
                  <c:v>0.99675760550235681</c:v>
                </c:pt>
                <c:pt idx="27">
                  <c:v>0.99988195151832771</c:v>
                </c:pt>
                <c:pt idx="28">
                  <c:v>0.99795068650469854</c:v>
                </c:pt>
                <c:pt idx="29">
                  <c:v>1.0004419422461237</c:v>
                </c:pt>
                <c:pt idx="30">
                  <c:v>0.99814876791165075</c:v>
                </c:pt>
                <c:pt idx="31">
                  <c:v>1.0010815079594888</c:v>
                </c:pt>
                <c:pt idx="32">
                  <c:v>1.0003184061458512</c:v>
                </c:pt>
                <c:pt idx="33">
                  <c:v>1.0012472542123037</c:v>
                </c:pt>
                <c:pt idx="34">
                  <c:v>0.99969068627077795</c:v>
                </c:pt>
                <c:pt idx="35">
                  <c:v>0.9983000830610903</c:v>
                </c:pt>
                <c:pt idx="36">
                  <c:v>0.99908526689862365</c:v>
                </c:pt>
                <c:pt idx="37">
                  <c:v>0.99975008671093024</c:v>
                </c:pt>
                <c:pt idx="38">
                  <c:v>1.0015573985926165</c:v>
                </c:pt>
                <c:pt idx="39">
                  <c:v>0.99967559514970572</c:v>
                </c:pt>
                <c:pt idx="40">
                  <c:v>1.0012289501930163</c:v>
                </c:pt>
                <c:pt idx="41">
                  <c:v>1.0009423729848566</c:v>
                </c:pt>
                <c:pt idx="42">
                  <c:v>1.0002982302135484</c:v>
                </c:pt>
                <c:pt idx="43">
                  <c:v>1.0004025151050351</c:v>
                </c:pt>
                <c:pt idx="44">
                  <c:v>1.0002498605419814</c:v>
                </c:pt>
                <c:pt idx="45">
                  <c:v>0.99983501226929172</c:v>
                </c:pt>
                <c:pt idx="46">
                  <c:v>1.0016646230489723</c:v>
                </c:pt>
                <c:pt idx="47">
                  <c:v>0.99955332274934072</c:v>
                </c:pt>
                <c:pt idx="48">
                  <c:v>0.99986511185174531</c:v>
                </c:pt>
                <c:pt idx="49">
                  <c:v>0.99972603921085423</c:v>
                </c:pt>
                <c:pt idx="50">
                  <c:v>1.0008294961055997</c:v>
                </c:pt>
                <c:pt idx="51">
                  <c:v>0.99842577326938875</c:v>
                </c:pt>
                <c:pt idx="52">
                  <c:v>1.0007026973323867</c:v>
                </c:pt>
                <c:pt idx="53">
                  <c:v>1.0007769507198618</c:v>
                </c:pt>
                <c:pt idx="54">
                  <c:v>1.0010496101725481</c:v>
                </c:pt>
                <c:pt idx="55">
                  <c:v>0.99892663832982165</c:v>
                </c:pt>
                <c:pt idx="56">
                  <c:v>0.99873327645257826</c:v>
                </c:pt>
                <c:pt idx="57">
                  <c:v>0.9990804938176272</c:v>
                </c:pt>
                <c:pt idx="58">
                  <c:v>1.0010195507565298</c:v>
                </c:pt>
                <c:pt idx="59">
                  <c:v>0.99969986604939498</c:v>
                </c:pt>
                <c:pt idx="60">
                  <c:v>1.0000935931860049</c:v>
                </c:pt>
                <c:pt idx="61">
                  <c:v>1.0020243653416385</c:v>
                </c:pt>
                <c:pt idx="62">
                  <c:v>1.0017135412915721</c:v>
                </c:pt>
                <c:pt idx="63">
                  <c:v>1.0001082053476047</c:v>
                </c:pt>
                <c:pt idx="64">
                  <c:v>1.0005827050804514</c:v>
                </c:pt>
                <c:pt idx="65">
                  <c:v>0.99987369163331963</c:v>
                </c:pt>
                <c:pt idx="66">
                  <c:v>0.99992780542087834</c:v>
                </c:pt>
                <c:pt idx="67">
                  <c:v>0.99854799885251777</c:v>
                </c:pt>
                <c:pt idx="68">
                  <c:v>0.99951331121551379</c:v>
                </c:pt>
                <c:pt idx="69">
                  <c:v>1.000518245347684</c:v>
                </c:pt>
                <c:pt idx="70">
                  <c:v>0.99898945518680915</c:v>
                </c:pt>
                <c:pt idx="71">
                  <c:v>0.99934236312647928</c:v>
                </c:pt>
                <c:pt idx="72">
                  <c:v>0.99989129323341142</c:v>
                </c:pt>
                <c:pt idx="73">
                  <c:v>1.0002190513584615</c:v>
                </c:pt>
                <c:pt idx="74">
                  <c:v>1.0000476870053254</c:v>
                </c:pt>
                <c:pt idx="75">
                  <c:v>1.0012457119420752</c:v>
                </c:pt>
                <c:pt idx="76">
                  <c:v>1.0003492570897445</c:v>
                </c:pt>
                <c:pt idx="77">
                  <c:v>0.99949744832336407</c:v>
                </c:pt>
                <c:pt idx="78">
                  <c:v>0.99880519033700099</c:v>
                </c:pt>
                <c:pt idx="79">
                  <c:v>0.99969329677152063</c:v>
                </c:pt>
                <c:pt idx="80">
                  <c:v>1.0005208586767556</c:v>
                </c:pt>
                <c:pt idx="81">
                  <c:v>1.0003056984907095</c:v>
                </c:pt>
                <c:pt idx="82">
                  <c:v>1.0004298110166174</c:v>
                </c:pt>
                <c:pt idx="83">
                  <c:v>0.99921054105649076</c:v>
                </c:pt>
                <c:pt idx="84">
                  <c:v>0.99998225958756903</c:v>
                </c:pt>
                <c:pt idx="85">
                  <c:v>0.99957218928656877</c:v>
                </c:pt>
                <c:pt idx="86">
                  <c:v>0.99992935899562474</c:v>
                </c:pt>
                <c:pt idx="87">
                  <c:v>1.0007387053783532</c:v>
                </c:pt>
                <c:pt idx="88">
                  <c:v>1.0005970486385676</c:v>
                </c:pt>
                <c:pt idx="89">
                  <c:v>0.99988557654307786</c:v>
                </c:pt>
                <c:pt idx="90">
                  <c:v>1.0004542174806936</c:v>
                </c:pt>
                <c:pt idx="91">
                  <c:v>0.99998181997411395</c:v>
                </c:pt>
                <c:pt idx="92">
                  <c:v>1.0002277861236566</c:v>
                </c:pt>
                <c:pt idx="93">
                  <c:v>1.0000910240132137</c:v>
                </c:pt>
                <c:pt idx="94">
                  <c:v>1.0001025286578817</c:v>
                </c:pt>
                <c:pt idx="95">
                  <c:v>1.0002846166052299</c:v>
                </c:pt>
                <c:pt idx="96">
                  <c:v>1.0002186498479695</c:v>
                </c:pt>
                <c:pt idx="97">
                  <c:v>1.0014940725560928</c:v>
                </c:pt>
                <c:pt idx="98">
                  <c:v>1.0009684900689171</c:v>
                </c:pt>
                <c:pt idx="99">
                  <c:v>1.0009052758415702</c:v>
                </c:pt>
                <c:pt idx="100">
                  <c:v>1.000836216148421</c:v>
                </c:pt>
                <c:pt idx="101">
                  <c:v>1.0006580782971408</c:v>
                </c:pt>
                <c:pt idx="102">
                  <c:v>1.0003520316584815</c:v>
                </c:pt>
                <c:pt idx="103">
                  <c:v>1.0004036985093663</c:v>
                </c:pt>
                <c:pt idx="104">
                  <c:v>1.0013404548304234</c:v>
                </c:pt>
                <c:pt idx="105">
                  <c:v>1.0001440982786256</c:v>
                </c:pt>
                <c:pt idx="106">
                  <c:v>1.0012799711329363</c:v>
                </c:pt>
                <c:pt idx="107">
                  <c:v>1.0002833478574684</c:v>
                </c:pt>
                <c:pt idx="108">
                  <c:v>0.9993639606667809</c:v>
                </c:pt>
                <c:pt idx="109">
                  <c:v>1.0011648991912714</c:v>
                </c:pt>
                <c:pt idx="110">
                  <c:v>0.99977180210787508</c:v>
                </c:pt>
                <c:pt idx="111">
                  <c:v>1.0006053387030405</c:v>
                </c:pt>
                <c:pt idx="112">
                  <c:v>1.0008906261755908</c:v>
                </c:pt>
                <c:pt idx="113">
                  <c:v>1.0004067576692046</c:v>
                </c:pt>
                <c:pt idx="114">
                  <c:v>1.0004353829879877</c:v>
                </c:pt>
                <c:pt idx="115">
                  <c:v>1.0001592382650997</c:v>
                </c:pt>
                <c:pt idx="116">
                  <c:v>0.99980254452940098</c:v>
                </c:pt>
                <c:pt idx="117">
                  <c:v>1.0002920956356869</c:v>
                </c:pt>
                <c:pt idx="118">
                  <c:v>1.0002833009528653</c:v>
                </c:pt>
                <c:pt idx="119">
                  <c:v>1.0002288425402168</c:v>
                </c:pt>
                <c:pt idx="120">
                  <c:v>0.99993884770927899</c:v>
                </c:pt>
                <c:pt idx="121">
                  <c:v>1.0005667461984458</c:v>
                </c:pt>
                <c:pt idx="122">
                  <c:v>0.99993630348105544</c:v>
                </c:pt>
                <c:pt idx="123">
                  <c:v>1.0001292062457794</c:v>
                </c:pt>
                <c:pt idx="124">
                  <c:v>1.0007331377110289</c:v>
                </c:pt>
                <c:pt idx="125">
                  <c:v>0.99967666657549625</c:v>
                </c:pt>
                <c:pt idx="126">
                  <c:v>0.9996063531567323</c:v>
                </c:pt>
                <c:pt idx="127">
                  <c:v>0.99901531067943328</c:v>
                </c:pt>
                <c:pt idx="128">
                  <c:v>0.999434736780762</c:v>
                </c:pt>
                <c:pt idx="129">
                  <c:v>0.99952096537830204</c:v>
                </c:pt>
                <c:pt idx="130">
                  <c:v>0.99890910998307447</c:v>
                </c:pt>
                <c:pt idx="131">
                  <c:v>0.99886185294131724</c:v>
                </c:pt>
                <c:pt idx="132">
                  <c:v>0.9981974629026692</c:v>
                </c:pt>
                <c:pt idx="133">
                  <c:v>0.99859581294588728</c:v>
                </c:pt>
                <c:pt idx="134">
                  <c:v>0.99765614419457926</c:v>
                </c:pt>
                <c:pt idx="135">
                  <c:v>0.9972897208923297</c:v>
                </c:pt>
                <c:pt idx="136">
                  <c:v>0.99691960847168992</c:v>
                </c:pt>
                <c:pt idx="137">
                  <c:v>0.99733063904170416</c:v>
                </c:pt>
                <c:pt idx="138">
                  <c:v>0.99629120257890103</c:v>
                </c:pt>
                <c:pt idx="139">
                  <c:v>0.99552115566168919</c:v>
                </c:pt>
                <c:pt idx="140">
                  <c:v>0.99578617727713414</c:v>
                </c:pt>
                <c:pt idx="141">
                  <c:v>0.99569493342297677</c:v>
                </c:pt>
                <c:pt idx="142">
                  <c:v>0.9953141822312751</c:v>
                </c:pt>
                <c:pt idx="143">
                  <c:v>0.99442704339579102</c:v>
                </c:pt>
                <c:pt idx="144">
                  <c:v>0.99479980388215128</c:v>
                </c:pt>
                <c:pt idx="145">
                  <c:v>0.99382523730681038</c:v>
                </c:pt>
                <c:pt idx="146">
                  <c:v>0.99405354078941344</c:v>
                </c:pt>
                <c:pt idx="147">
                  <c:v>0.99297045731759581</c:v>
                </c:pt>
                <c:pt idx="148">
                  <c:v>0.99339986034650285</c:v>
                </c:pt>
                <c:pt idx="149">
                  <c:v>0.99213943083806944</c:v>
                </c:pt>
                <c:pt idx="150">
                  <c:v>0.99210835087159455</c:v>
                </c:pt>
                <c:pt idx="151">
                  <c:v>0.99148416742705858</c:v>
                </c:pt>
                <c:pt idx="152">
                  <c:v>0.99130324038403617</c:v>
                </c:pt>
                <c:pt idx="153">
                  <c:v>0.9904960753105887</c:v>
                </c:pt>
                <c:pt idx="154">
                  <c:v>0.99024102568671524</c:v>
                </c:pt>
                <c:pt idx="155">
                  <c:v>0.99012001900579083</c:v>
                </c:pt>
                <c:pt idx="156">
                  <c:v>0.98988070421831531</c:v>
                </c:pt>
                <c:pt idx="157">
                  <c:v>0.98956161958638778</c:v>
                </c:pt>
                <c:pt idx="158">
                  <c:v>0.98860590105457591</c:v>
                </c:pt>
                <c:pt idx="159">
                  <c:v>0.98825768519952362</c:v>
                </c:pt>
                <c:pt idx="160">
                  <c:v>0.98803110826988694</c:v>
                </c:pt>
                <c:pt idx="161">
                  <c:v>0.98685725350858433</c:v>
                </c:pt>
                <c:pt idx="162">
                  <c:v>0.98691869248511399</c:v>
                </c:pt>
                <c:pt idx="163">
                  <c:v>0.98595756376719279</c:v>
                </c:pt>
                <c:pt idx="164">
                  <c:v>0.98647458871250659</c:v>
                </c:pt>
                <c:pt idx="165">
                  <c:v>0.9852655284086127</c:v>
                </c:pt>
                <c:pt idx="166">
                  <c:v>0.98540883696108816</c:v>
                </c:pt>
                <c:pt idx="167">
                  <c:v>0.98396690005851017</c:v>
                </c:pt>
                <c:pt idx="168">
                  <c:v>0.98430979667180429</c:v>
                </c:pt>
                <c:pt idx="169">
                  <c:v>0.98322176329230238</c:v>
                </c:pt>
                <c:pt idx="170">
                  <c:v>0.98358876207542023</c:v>
                </c:pt>
                <c:pt idx="171">
                  <c:v>0.98278131114667089</c:v>
                </c:pt>
                <c:pt idx="172">
                  <c:v>0.98246848282833343</c:v>
                </c:pt>
                <c:pt idx="173">
                  <c:v>0.98227449971756031</c:v>
                </c:pt>
                <c:pt idx="174">
                  <c:v>0.98211385131349793</c:v>
                </c:pt>
                <c:pt idx="175">
                  <c:v>0.98132493902827367</c:v>
                </c:pt>
                <c:pt idx="176">
                  <c:v>0.98089618560544167</c:v>
                </c:pt>
                <c:pt idx="177">
                  <c:v>0.98006991564206503</c:v>
                </c:pt>
                <c:pt idx="178">
                  <c:v>0.97944877571742917</c:v>
                </c:pt>
                <c:pt idx="179">
                  <c:v>0.97963615198059306</c:v>
                </c:pt>
                <c:pt idx="180">
                  <c:v>0.97916274679792137</c:v>
                </c:pt>
                <c:pt idx="181">
                  <c:v>0.97855511929582095</c:v>
                </c:pt>
                <c:pt idx="182">
                  <c:v>0.97855993623844151</c:v>
                </c:pt>
                <c:pt idx="183">
                  <c:v>0.97808544892980098</c:v>
                </c:pt>
                <c:pt idx="184">
                  <c:v>0.97722547502178414</c:v>
                </c:pt>
                <c:pt idx="185">
                  <c:v>0.97765068896135232</c:v>
                </c:pt>
                <c:pt idx="186">
                  <c:v>0.97674163817271187</c:v>
                </c:pt>
                <c:pt idx="187">
                  <c:v>0.97662830286090396</c:v>
                </c:pt>
                <c:pt idx="188">
                  <c:v>0.97571934001470351</c:v>
                </c:pt>
                <c:pt idx="189">
                  <c:v>0.97600959664026155</c:v>
                </c:pt>
                <c:pt idx="190">
                  <c:v>0.97536294895665054</c:v>
                </c:pt>
                <c:pt idx="191">
                  <c:v>0.97560817864606286</c:v>
                </c:pt>
                <c:pt idx="192">
                  <c:v>0.97409132701669743</c:v>
                </c:pt>
                <c:pt idx="193">
                  <c:v>0.97368190182249503</c:v>
                </c:pt>
                <c:pt idx="194">
                  <c:v>0.9731731437835095</c:v>
                </c:pt>
                <c:pt idx="195">
                  <c:v>0.97318777064834106</c:v>
                </c:pt>
                <c:pt idx="196">
                  <c:v>0.97305641121027409</c:v>
                </c:pt>
                <c:pt idx="197">
                  <c:v>0.9728691896235756</c:v>
                </c:pt>
                <c:pt idx="198">
                  <c:v>0.97185046665870811</c:v>
                </c:pt>
                <c:pt idx="199">
                  <c:v>0.97187010941340335</c:v>
                </c:pt>
                <c:pt idx="200">
                  <c:v>0.97080539568128577</c:v>
                </c:pt>
                <c:pt idx="201">
                  <c:v>0.97146048061329826</c:v>
                </c:pt>
                <c:pt idx="202">
                  <c:v>0.97073485229429546</c:v>
                </c:pt>
                <c:pt idx="203">
                  <c:v>0.97049523913736502</c:v>
                </c:pt>
                <c:pt idx="204">
                  <c:v>0.97011938151070887</c:v>
                </c:pt>
                <c:pt idx="205">
                  <c:v>0.96892061196202028</c:v>
                </c:pt>
                <c:pt idx="206">
                  <c:v>0.96926519926244481</c:v>
                </c:pt>
                <c:pt idx="207">
                  <c:v>0.9689802365760759</c:v>
                </c:pt>
                <c:pt idx="208">
                  <c:v>0.96829919635196549</c:v>
                </c:pt>
                <c:pt idx="209">
                  <c:v>0.96806243389372926</c:v>
                </c:pt>
                <c:pt idx="210">
                  <c:v>0.96790571333489528</c:v>
                </c:pt>
                <c:pt idx="211">
                  <c:v>0.9673978901485778</c:v>
                </c:pt>
                <c:pt idx="212">
                  <c:v>0.96706514594860848</c:v>
                </c:pt>
                <c:pt idx="213">
                  <c:v>0.96631008035535781</c:v>
                </c:pt>
                <c:pt idx="214">
                  <c:v>0.96588182486070873</c:v>
                </c:pt>
                <c:pt idx="215">
                  <c:v>0.96502045190007202</c:v>
                </c:pt>
                <c:pt idx="216">
                  <c:v>0.96535343704273724</c:v>
                </c:pt>
                <c:pt idx="217">
                  <c:v>0.96418714569482933</c:v>
                </c:pt>
                <c:pt idx="218">
                  <c:v>0.96403161194544273</c:v>
                </c:pt>
                <c:pt idx="219">
                  <c:v>0.96350573737583878</c:v>
                </c:pt>
                <c:pt idx="220">
                  <c:v>0.96321362617307216</c:v>
                </c:pt>
                <c:pt idx="221">
                  <c:v>0.96288697782938037</c:v>
                </c:pt>
                <c:pt idx="222">
                  <c:v>0.96261002999222667</c:v>
                </c:pt>
                <c:pt idx="223">
                  <c:v>0.96147825046570679</c:v>
                </c:pt>
                <c:pt idx="224">
                  <c:v>0.96095438143791745</c:v>
                </c:pt>
                <c:pt idx="225">
                  <c:v>0.95973841994631892</c:v>
                </c:pt>
                <c:pt idx="226">
                  <c:v>0.95907638743085599</c:v>
                </c:pt>
                <c:pt idx="227">
                  <c:v>0.95870513552474834</c:v>
                </c:pt>
                <c:pt idx="228">
                  <c:v>0.95735887408132392</c:v>
                </c:pt>
                <c:pt idx="229">
                  <c:v>0.95670018949597413</c:v>
                </c:pt>
                <c:pt idx="230">
                  <c:v>0.9559462915571364</c:v>
                </c:pt>
                <c:pt idx="231">
                  <c:v>0.95550105963885912</c:v>
                </c:pt>
                <c:pt idx="232">
                  <c:v>0.95432040320454592</c:v>
                </c:pt>
                <c:pt idx="233">
                  <c:v>0.95360800665593937</c:v>
                </c:pt>
                <c:pt idx="234">
                  <c:v>0.95266216085729438</c:v>
                </c:pt>
                <c:pt idx="235">
                  <c:v>0.95197216092282533</c:v>
                </c:pt>
                <c:pt idx="236">
                  <c:v>0.95155732529715686</c:v>
                </c:pt>
                <c:pt idx="237">
                  <c:v>0.9507958512346858</c:v>
                </c:pt>
                <c:pt idx="238">
                  <c:v>0.95032836481943372</c:v>
                </c:pt>
                <c:pt idx="239">
                  <c:v>0.9495220478607056</c:v>
                </c:pt>
                <c:pt idx="240">
                  <c:v>0.94898235940773723</c:v>
                </c:pt>
                <c:pt idx="241">
                  <c:v>0.94789271485106907</c:v>
                </c:pt>
                <c:pt idx="242">
                  <c:v>0.94729361925714317</c:v>
                </c:pt>
                <c:pt idx="243">
                  <c:v>0.94664005837931287</c:v>
                </c:pt>
                <c:pt idx="244">
                  <c:v>0.9458195568473996</c:v>
                </c:pt>
                <c:pt idx="245">
                  <c:v>0.94514162336991758</c:v>
                </c:pt>
                <c:pt idx="246">
                  <c:v>0.94453786391172412</c:v>
                </c:pt>
                <c:pt idx="247">
                  <c:v>0.9438265735702458</c:v>
                </c:pt>
                <c:pt idx="248">
                  <c:v>0.94310077060728548</c:v>
                </c:pt>
                <c:pt idx="249">
                  <c:v>0.94270369317816216</c:v>
                </c:pt>
                <c:pt idx="250">
                  <c:v>0.9416328486268597</c:v>
                </c:pt>
                <c:pt idx="251">
                  <c:v>0.94097903212008283</c:v>
                </c:pt>
                <c:pt idx="252">
                  <c:v>0.9402481678838327</c:v>
                </c:pt>
                <c:pt idx="253">
                  <c:v>0.93952275225930659</c:v>
                </c:pt>
                <c:pt idx="254">
                  <c:v>0.93872782513352437</c:v>
                </c:pt>
                <c:pt idx="255">
                  <c:v>0.93810293576175685</c:v>
                </c:pt>
                <c:pt idx="256">
                  <c:v>0.93716809942562318</c:v>
                </c:pt>
                <c:pt idx="257">
                  <c:v>0.93646167926189972</c:v>
                </c:pt>
                <c:pt idx="258">
                  <c:v>0.93576633552254662</c:v>
                </c:pt>
                <c:pt idx="259">
                  <c:v>0.93480922709556979</c:v>
                </c:pt>
                <c:pt idx="260">
                  <c:v>0.93398079929654132</c:v>
                </c:pt>
                <c:pt idx="261">
                  <c:v>0.93299260520208638</c:v>
                </c:pt>
                <c:pt idx="262">
                  <c:v>0.93177210500075758</c:v>
                </c:pt>
                <c:pt idx="263">
                  <c:v>0.93100679912515627</c:v>
                </c:pt>
                <c:pt idx="264">
                  <c:v>0.92986436628418845</c:v>
                </c:pt>
                <c:pt idx="265">
                  <c:v>0.92940709718901959</c:v>
                </c:pt>
                <c:pt idx="266">
                  <c:v>0.92870394870183293</c:v>
                </c:pt>
                <c:pt idx="267">
                  <c:v>0.92817663204242407</c:v>
                </c:pt>
                <c:pt idx="268">
                  <c:v>0.92750000814588318</c:v>
                </c:pt>
                <c:pt idx="269">
                  <c:v>0.92649668431439514</c:v>
                </c:pt>
                <c:pt idx="270">
                  <c:v>0.92577728268156079</c:v>
                </c:pt>
                <c:pt idx="271">
                  <c:v>0.92473916711904414</c:v>
                </c:pt>
                <c:pt idx="272">
                  <c:v>0.92425945252428432</c:v>
                </c:pt>
                <c:pt idx="273">
                  <c:v>0.92302692144648513</c:v>
                </c:pt>
                <c:pt idx="274">
                  <c:v>0.92212256085273625</c:v>
                </c:pt>
                <c:pt idx="275">
                  <c:v>0.92148567526396141</c:v>
                </c:pt>
                <c:pt idx="276">
                  <c:v>0.92081947652890095</c:v>
                </c:pt>
                <c:pt idx="277">
                  <c:v>0.91995608383777083</c:v>
                </c:pt>
                <c:pt idx="278">
                  <c:v>0.9194467986028102</c:v>
                </c:pt>
                <c:pt idx="279">
                  <c:v>0.91852182635714485</c:v>
                </c:pt>
                <c:pt idx="280">
                  <c:v>0.91785931238386864</c:v>
                </c:pt>
                <c:pt idx="281">
                  <c:v>0.91743763924676247</c:v>
                </c:pt>
                <c:pt idx="282">
                  <c:v>0.9162943124447599</c:v>
                </c:pt>
                <c:pt idx="283">
                  <c:v>0.91536264488264174</c:v>
                </c:pt>
                <c:pt idx="284">
                  <c:v>0.91499176049031283</c:v>
                </c:pt>
                <c:pt idx="285">
                  <c:v>0.91431823681252722</c:v>
                </c:pt>
                <c:pt idx="286">
                  <c:v>0.91328707170335599</c:v>
                </c:pt>
                <c:pt idx="287">
                  <c:v>0.91277391926520268</c:v>
                </c:pt>
                <c:pt idx="288">
                  <c:v>0.91209484037764665</c:v>
                </c:pt>
                <c:pt idx="289">
                  <c:v>0.91142750016392682</c:v>
                </c:pt>
                <c:pt idx="290">
                  <c:v>0.91041631568287995</c:v>
                </c:pt>
                <c:pt idx="291">
                  <c:v>0.90960329469932821</c:v>
                </c:pt>
                <c:pt idx="292">
                  <c:v>0.90904412462402329</c:v>
                </c:pt>
                <c:pt idx="293">
                  <c:v>0.90808690193332153</c:v>
                </c:pt>
                <c:pt idx="294">
                  <c:v>0.9074202489094001</c:v>
                </c:pt>
                <c:pt idx="295">
                  <c:v>0.90671479683083467</c:v>
                </c:pt>
                <c:pt idx="296">
                  <c:v>0.90582229960256222</c:v>
                </c:pt>
                <c:pt idx="297">
                  <c:v>0.90514765773435502</c:v>
                </c:pt>
                <c:pt idx="298">
                  <c:v>0.90434116920358543</c:v>
                </c:pt>
                <c:pt idx="299">
                  <c:v>0.90362356136026822</c:v>
                </c:pt>
                <c:pt idx="300">
                  <c:v>0.9032815174889347</c:v>
                </c:pt>
                <c:pt idx="301">
                  <c:v>0.90197425523028052</c:v>
                </c:pt>
                <c:pt idx="302">
                  <c:v>0.90140073233145956</c:v>
                </c:pt>
                <c:pt idx="303">
                  <c:v>0.90064675802347005</c:v>
                </c:pt>
                <c:pt idx="304">
                  <c:v>0.899974843584743</c:v>
                </c:pt>
                <c:pt idx="305">
                  <c:v>0.89922965138217215</c:v>
                </c:pt>
                <c:pt idx="306">
                  <c:v>0.89829615382082562</c:v>
                </c:pt>
                <c:pt idx="307">
                  <c:v>0.89792372925797359</c:v>
                </c:pt>
                <c:pt idx="308">
                  <c:v>0.8975139726282938</c:v>
                </c:pt>
                <c:pt idx="309">
                  <c:v>0.89653932940782333</c:v>
                </c:pt>
                <c:pt idx="310">
                  <c:v>0.8958652795911034</c:v>
                </c:pt>
                <c:pt idx="311">
                  <c:v>0.89504397713236783</c:v>
                </c:pt>
                <c:pt idx="312">
                  <c:v>0.8942580216581586</c:v>
                </c:pt>
                <c:pt idx="313">
                  <c:v>0.89375724799113521</c:v>
                </c:pt>
                <c:pt idx="314">
                  <c:v>0.89269742862426138</c:v>
                </c:pt>
                <c:pt idx="315">
                  <c:v>0.89205367810936032</c:v>
                </c:pt>
                <c:pt idx="316">
                  <c:v>0.89146350351669867</c:v>
                </c:pt>
                <c:pt idx="317">
                  <c:v>0.89076388202349555</c:v>
                </c:pt>
                <c:pt idx="318">
                  <c:v>0.88970369611150002</c:v>
                </c:pt>
                <c:pt idx="319">
                  <c:v>0.88910255357938672</c:v>
                </c:pt>
                <c:pt idx="320">
                  <c:v>0.88861300855612757</c:v>
                </c:pt>
                <c:pt idx="321">
                  <c:v>0.88809586894905812</c:v>
                </c:pt>
                <c:pt idx="322">
                  <c:v>0.88733639827887645</c:v>
                </c:pt>
                <c:pt idx="323">
                  <c:v>0.88656833103578092</c:v>
                </c:pt>
                <c:pt idx="324">
                  <c:v>0.88580207158989721</c:v>
                </c:pt>
                <c:pt idx="325">
                  <c:v>0.88489101692381811</c:v>
                </c:pt>
                <c:pt idx="326">
                  <c:v>0.8839044397382021</c:v>
                </c:pt>
                <c:pt idx="327">
                  <c:v>0.88371619987117622</c:v>
                </c:pt>
                <c:pt idx="328">
                  <c:v>0.88273328147501628</c:v>
                </c:pt>
                <c:pt idx="329">
                  <c:v>0.88196983203657564</c:v>
                </c:pt>
                <c:pt idx="330">
                  <c:v>0.88123603871115752</c:v>
                </c:pt>
                <c:pt idx="331">
                  <c:v>0.88098047816700886</c:v>
                </c:pt>
                <c:pt idx="332">
                  <c:v>0.87973298593062887</c:v>
                </c:pt>
                <c:pt idx="333">
                  <c:v>0.87925724458813792</c:v>
                </c:pt>
                <c:pt idx="334">
                  <c:v>0.87834561596919081</c:v>
                </c:pt>
                <c:pt idx="335">
                  <c:v>0.87768467661283422</c:v>
                </c:pt>
                <c:pt idx="336">
                  <c:v>0.87676982931470127</c:v>
                </c:pt>
                <c:pt idx="337">
                  <c:v>0.87641364278236733</c:v>
                </c:pt>
                <c:pt idx="338">
                  <c:v>0.87557101661942749</c:v>
                </c:pt>
                <c:pt idx="339">
                  <c:v>0.87478632510845522</c:v>
                </c:pt>
                <c:pt idx="340">
                  <c:v>0.87423983126617077</c:v>
                </c:pt>
                <c:pt idx="341">
                  <c:v>0.87354137009273414</c:v>
                </c:pt>
                <c:pt idx="342">
                  <c:v>0.87287506944864812</c:v>
                </c:pt>
                <c:pt idx="343">
                  <c:v>0.8718542508963143</c:v>
                </c:pt>
                <c:pt idx="344">
                  <c:v>0.8709403111285301</c:v>
                </c:pt>
                <c:pt idx="345">
                  <c:v>0.87021165265795641</c:v>
                </c:pt>
                <c:pt idx="346">
                  <c:v>0.86947424984773403</c:v>
                </c:pt>
                <c:pt idx="347">
                  <c:v>0.86889422704689412</c:v>
                </c:pt>
                <c:pt idx="348">
                  <c:v>0.86829798536636205</c:v>
                </c:pt>
                <c:pt idx="349">
                  <c:v>0.86774907699427173</c:v>
                </c:pt>
                <c:pt idx="350">
                  <c:v>0.86701072877389362</c:v>
                </c:pt>
                <c:pt idx="351">
                  <c:v>0.86616261650340831</c:v>
                </c:pt>
                <c:pt idx="352">
                  <c:v>0.86535306919319865</c:v>
                </c:pt>
                <c:pt idx="353">
                  <c:v>0.86473022390703103</c:v>
                </c:pt>
                <c:pt idx="354">
                  <c:v>0.86385169525828609</c:v>
                </c:pt>
                <c:pt idx="355">
                  <c:v>0.86319618319082292</c:v>
                </c:pt>
                <c:pt idx="356">
                  <c:v>0.86273020939321066</c:v>
                </c:pt>
                <c:pt idx="357">
                  <c:v>0.8618479310628836</c:v>
                </c:pt>
                <c:pt idx="358">
                  <c:v>0.8609117684481512</c:v>
                </c:pt>
                <c:pt idx="359">
                  <c:v>0.86041222784247717</c:v>
                </c:pt>
                <c:pt idx="360">
                  <c:v>0.85960416270923046</c:v>
                </c:pt>
                <c:pt idx="361">
                  <c:v>0.85858317683235774</c:v>
                </c:pt>
                <c:pt idx="362">
                  <c:v>0.85791617412975596</c:v>
                </c:pt>
                <c:pt idx="363">
                  <c:v>0.85716901270305623</c:v>
                </c:pt>
                <c:pt idx="364">
                  <c:v>0.8566588267954599</c:v>
                </c:pt>
                <c:pt idx="365">
                  <c:v>0.85568446749071514</c:v>
                </c:pt>
                <c:pt idx="366">
                  <c:v>0.85511227834880732</c:v>
                </c:pt>
                <c:pt idx="367">
                  <c:v>0.85423670057573953</c:v>
                </c:pt>
                <c:pt idx="368">
                  <c:v>0.85327013234553761</c:v>
                </c:pt>
                <c:pt idx="369">
                  <c:v>0.85285580929749594</c:v>
                </c:pt>
                <c:pt idx="370">
                  <c:v>0.8524062323542535</c:v>
                </c:pt>
                <c:pt idx="371">
                  <c:v>0.85144342562559516</c:v>
                </c:pt>
                <c:pt idx="372">
                  <c:v>0.85057372414732402</c:v>
                </c:pt>
                <c:pt idx="373">
                  <c:v>0.84994527857763169</c:v>
                </c:pt>
                <c:pt idx="374">
                  <c:v>0.84912775138156071</c:v>
                </c:pt>
                <c:pt idx="375">
                  <c:v>0.84821349923152667</c:v>
                </c:pt>
                <c:pt idx="376">
                  <c:v>0.84738477327755479</c:v>
                </c:pt>
                <c:pt idx="377">
                  <c:v>0.84665429807121007</c:v>
                </c:pt>
                <c:pt idx="378">
                  <c:v>0.8460174877109492</c:v>
                </c:pt>
                <c:pt idx="379">
                  <c:v>0.84494746524262632</c:v>
                </c:pt>
                <c:pt idx="380">
                  <c:v>0.84443152917308006</c:v>
                </c:pt>
                <c:pt idx="381">
                  <c:v>0.84351492524283855</c:v>
                </c:pt>
                <c:pt idx="382">
                  <c:v>0.8427518740904002</c:v>
                </c:pt>
                <c:pt idx="383">
                  <c:v>0.84205601355254522</c:v>
                </c:pt>
                <c:pt idx="384">
                  <c:v>0.84126101603233283</c:v>
                </c:pt>
                <c:pt idx="385">
                  <c:v>0.84053835414035649</c:v>
                </c:pt>
                <c:pt idx="386">
                  <c:v>0.83995687136014552</c:v>
                </c:pt>
              </c:numCache>
            </c:numRef>
          </c:yVal>
          <c:smooth val="0"/>
          <c:extLst>
            <c:ext xmlns:c16="http://schemas.microsoft.com/office/drawing/2014/chart" uri="{C3380CC4-5D6E-409C-BE32-E72D297353CC}">
              <c16:uniqueId val="{00000006-AD3C-4386-89F3-3ACEEE26EEA3}"/>
            </c:ext>
          </c:extLst>
        </c:ser>
        <c:ser>
          <c:idx val="6"/>
          <c:order val="7"/>
          <c:tx>
            <c:v>11.5 K</c:v>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xVal>
            <c:numRef>
              <c:f>'11.50 K'!$J$14:$J$316</c:f>
              <c:numCache>
                <c:formatCode>General</c:formatCode>
                <c:ptCount val="303"/>
                <c:pt idx="0">
                  <c:v>0.93071788672434608</c:v>
                </c:pt>
                <c:pt idx="1">
                  <c:v>1.0636587921448692</c:v>
                </c:pt>
                <c:pt idx="2">
                  <c:v>1.274213156197183</c:v>
                </c:pt>
                <c:pt idx="3">
                  <c:v>1.3782468433591548</c:v>
                </c:pt>
                <c:pt idx="4">
                  <c:v>1.5002062356991952</c:v>
                </c:pt>
                <c:pt idx="5">
                  <c:v>1.6786235247042254</c:v>
                </c:pt>
                <c:pt idx="6">
                  <c:v>1.8954438109255531</c:v>
                </c:pt>
                <c:pt idx="7">
                  <c:v>2.1975323163682092</c:v>
                </c:pt>
                <c:pt idx="8">
                  <c:v>2.4271105369054324</c:v>
                </c:pt>
                <c:pt idx="9">
                  <c:v>2.5672217243973843</c:v>
                </c:pt>
                <c:pt idx="10">
                  <c:v>2.7311046578531188</c:v>
                </c:pt>
                <c:pt idx="11">
                  <c:v>2.9394304207213278</c:v>
                </c:pt>
                <c:pt idx="12">
                  <c:v>3.2292050971569415</c:v>
                </c:pt>
                <c:pt idx="13">
                  <c:v>3.5880098878078468</c:v>
                </c:pt>
                <c:pt idx="14">
                  <c:v>3.7695924364657944</c:v>
                </c:pt>
                <c:pt idx="15">
                  <c:v>3.9568918316398394</c:v>
                </c:pt>
                <c:pt idx="16">
                  <c:v>4.2295886403058347</c:v>
                </c:pt>
                <c:pt idx="17">
                  <c:v>4.4907548602354117</c:v>
                </c:pt>
                <c:pt idx="18">
                  <c:v>4.8520143420462771</c:v>
                </c:pt>
                <c:pt idx="19">
                  <c:v>5.258814804576458</c:v>
                </c:pt>
                <c:pt idx="20">
                  <c:v>5.3945010882676048</c:v>
                </c:pt>
                <c:pt idx="21">
                  <c:v>5.5655220052273631</c:v>
                </c:pt>
                <c:pt idx="22">
                  <c:v>5.8467779343822928</c:v>
                </c:pt>
                <c:pt idx="23">
                  <c:v>6.1085255285352105</c:v>
                </c:pt>
                <c:pt idx="24">
                  <c:v>6.4523760822545251</c:v>
                </c:pt>
                <c:pt idx="25">
                  <c:v>6.668065918600603</c:v>
                </c:pt>
                <c:pt idx="26">
                  <c:v>6.8961018825211262</c:v>
                </c:pt>
                <c:pt idx="27">
                  <c:v>7.1357411069547272</c:v>
                </c:pt>
                <c:pt idx="28">
                  <c:v>7.4189995473199186</c:v>
                </c:pt>
                <c:pt idx="29">
                  <c:v>7.6590102052837015</c:v>
                </c:pt>
                <c:pt idx="30">
                  <c:v>8.027536864869214</c:v>
                </c:pt>
                <c:pt idx="31">
                  <c:v>8.2343445950462772</c:v>
                </c:pt>
                <c:pt idx="32">
                  <c:v>8.4469983660110657</c:v>
                </c:pt>
                <c:pt idx="33">
                  <c:v>8.6751231509929578</c:v>
                </c:pt>
                <c:pt idx="34">
                  <c:v>8.9760166094235405</c:v>
                </c:pt>
                <c:pt idx="35">
                  <c:v>9.2204844697565385</c:v>
                </c:pt>
                <c:pt idx="36">
                  <c:v>9.4721549107283689</c:v>
                </c:pt>
                <c:pt idx="37">
                  <c:v>9.703348059657948</c:v>
                </c:pt>
                <c:pt idx="38">
                  <c:v>9.9957146961670009</c:v>
                </c:pt>
                <c:pt idx="39">
                  <c:v>10.229394834828973</c:v>
                </c:pt>
                <c:pt idx="40">
                  <c:v>10.51423590502012</c:v>
                </c:pt>
                <c:pt idx="41">
                  <c:v>10.776371081981891</c:v>
                </c:pt>
                <c:pt idx="42">
                  <c:v>11.049713862012071</c:v>
                </c:pt>
                <c:pt idx="43">
                  <c:v>11.288141890150904</c:v>
                </c:pt>
                <c:pt idx="44">
                  <c:v>11.575243860090541</c:v>
                </c:pt>
                <c:pt idx="45">
                  <c:v>11.805048170603621</c:v>
                </c:pt>
                <c:pt idx="46">
                  <c:v>12.10975286004024</c:v>
                </c:pt>
                <c:pt idx="47">
                  <c:v>12.368076805995976</c:v>
                </c:pt>
                <c:pt idx="48">
                  <c:v>12.61848760282696</c:v>
                </c:pt>
                <c:pt idx="49">
                  <c:v>12.860856056247485</c:v>
                </c:pt>
                <c:pt idx="50">
                  <c:v>13.165043968601609</c:v>
                </c:pt>
                <c:pt idx="51">
                  <c:v>13.392651976498993</c:v>
                </c:pt>
                <c:pt idx="52">
                  <c:v>13.697388964507041</c:v>
                </c:pt>
                <c:pt idx="53">
                  <c:v>13.925998228008048</c:v>
                </c:pt>
                <c:pt idx="54">
                  <c:v>14.197241601116698</c:v>
                </c:pt>
                <c:pt idx="55">
                  <c:v>14.491974107726355</c:v>
                </c:pt>
                <c:pt idx="56">
                  <c:v>14.764356005352111</c:v>
                </c:pt>
                <c:pt idx="57">
                  <c:v>15.014904071086516</c:v>
                </c:pt>
                <c:pt idx="58">
                  <c:v>15.299454454164989</c:v>
                </c:pt>
                <c:pt idx="59">
                  <c:v>15.557067831629778</c:v>
                </c:pt>
                <c:pt idx="60">
                  <c:v>15.825501229336014</c:v>
                </c:pt>
                <c:pt idx="61">
                  <c:v>16.073134349325954</c:v>
                </c:pt>
                <c:pt idx="62">
                  <c:v>16.386688846368209</c:v>
                </c:pt>
                <c:pt idx="63">
                  <c:v>16.61949692369215</c:v>
                </c:pt>
                <c:pt idx="64">
                  <c:v>16.895423589144869</c:v>
                </c:pt>
                <c:pt idx="65">
                  <c:v>17.149581019839033</c:v>
                </c:pt>
                <c:pt idx="66">
                  <c:v>17.430966143269618</c:v>
                </c:pt>
                <c:pt idx="67">
                  <c:v>17.655699578621732</c:v>
                </c:pt>
                <c:pt idx="68">
                  <c:v>17.965773904979876</c:v>
                </c:pt>
                <c:pt idx="69">
                  <c:v>18.204323052746474</c:v>
                </c:pt>
                <c:pt idx="70">
                  <c:v>18.510101669567401</c:v>
                </c:pt>
                <c:pt idx="71">
                  <c:v>18.74321658328974</c:v>
                </c:pt>
                <c:pt idx="72">
                  <c:v>19.015784197686116</c:v>
                </c:pt>
                <c:pt idx="73">
                  <c:v>19.291000294647883</c:v>
                </c:pt>
                <c:pt idx="74">
                  <c:v>19.587436550704226</c:v>
                </c:pt>
                <c:pt idx="75">
                  <c:v>19.82198875069416</c:v>
                </c:pt>
                <c:pt idx="76">
                  <c:v>20.123657374758551</c:v>
                </c:pt>
                <c:pt idx="77">
                  <c:v>20.370676821951712</c:v>
                </c:pt>
                <c:pt idx="78">
                  <c:v>20.655227205030183</c:v>
                </c:pt>
                <c:pt idx="79">
                  <c:v>20.893816726016098</c:v>
                </c:pt>
                <c:pt idx="80">
                  <c:v>21.152754344758556</c:v>
                </c:pt>
                <c:pt idx="81">
                  <c:v>21.411401276388332</c:v>
                </c:pt>
                <c:pt idx="82">
                  <c:v>21.707514546780686</c:v>
                </c:pt>
                <c:pt idx="83">
                  <c:v>21.935187151810865</c:v>
                </c:pt>
                <c:pt idx="84">
                  <c:v>22.264115767162977</c:v>
                </c:pt>
                <c:pt idx="85">
                  <c:v>22.473410487072435</c:v>
                </c:pt>
                <c:pt idx="86">
                  <c:v>22.792003560704224</c:v>
                </c:pt>
                <c:pt idx="87">
                  <c:v>23.038215543702215</c:v>
                </c:pt>
                <c:pt idx="88">
                  <c:v>23.32082801270624</c:v>
                </c:pt>
                <c:pt idx="89">
                  <c:v>23.565618858722331</c:v>
                </c:pt>
                <c:pt idx="90">
                  <c:v>23.859342035080481</c:v>
                </c:pt>
                <c:pt idx="91">
                  <c:v>24.129325764044264</c:v>
                </c:pt>
                <c:pt idx="92">
                  <c:v>24.401505795623745</c:v>
                </c:pt>
                <c:pt idx="93">
                  <c:v>24.661186281428574</c:v>
                </c:pt>
                <c:pt idx="94">
                  <c:v>24.939406145201207</c:v>
                </c:pt>
                <c:pt idx="95">
                  <c:v>25.20389911762576</c:v>
                </c:pt>
                <c:pt idx="96">
                  <c:v>25.499527909486922</c:v>
                </c:pt>
                <c:pt idx="97">
                  <c:v>25.742518110342054</c:v>
                </c:pt>
                <c:pt idx="98">
                  <c:v>26.044138286549298</c:v>
                </c:pt>
                <c:pt idx="99">
                  <c:v>26.28049920634809</c:v>
                </c:pt>
                <c:pt idx="100">
                  <c:v>26.581780247585513</c:v>
                </c:pt>
                <c:pt idx="101">
                  <c:v>26.814265339235416</c:v>
                </c:pt>
                <c:pt idx="102">
                  <c:v>27.115287991941653</c:v>
                </c:pt>
                <c:pt idx="103">
                  <c:v>27.371447933843058</c:v>
                </c:pt>
                <c:pt idx="104">
                  <c:v>27.650604456086523</c:v>
                </c:pt>
                <c:pt idx="105">
                  <c:v>27.862999838511065</c:v>
                </c:pt>
                <c:pt idx="106">
                  <c:v>28.191960752434607</c:v>
                </c:pt>
                <c:pt idx="107">
                  <c:v>28.4381081382998</c:v>
                </c:pt>
                <c:pt idx="108">
                  <c:v>28.702859499265596</c:v>
                </c:pt>
                <c:pt idx="109">
                  <c:v>28.989767677796781</c:v>
                </c:pt>
                <c:pt idx="110">
                  <c:v>29.258984315774647</c:v>
                </c:pt>
                <c:pt idx="111">
                  <c:v>29.50991996432596</c:v>
                </c:pt>
                <c:pt idx="112">
                  <c:v>29.805064277676056</c:v>
                </c:pt>
                <c:pt idx="113">
                  <c:v>29.932813188309861</c:v>
                </c:pt>
                <c:pt idx="114">
                  <c:v>30.273401586670019</c:v>
                </c:pt>
                <c:pt idx="115">
                  <c:v>30.635210144134806</c:v>
                </c:pt>
                <c:pt idx="116">
                  <c:v>30.933099835754525</c:v>
                </c:pt>
                <c:pt idx="117">
                  <c:v>31.196526955432596</c:v>
                </c:pt>
                <c:pt idx="118">
                  <c:v>31.258217220100601</c:v>
                </c:pt>
                <c:pt idx="119">
                  <c:v>31.518705170100603</c:v>
                </c:pt>
                <c:pt idx="120">
                  <c:v>31.8846156456841</c:v>
                </c:pt>
                <c:pt idx="121">
                  <c:v>32.296745371921531</c:v>
                </c:pt>
                <c:pt idx="122">
                  <c:v>32.577872106800804</c:v>
                </c:pt>
                <c:pt idx="123">
                  <c:v>32.653224665684107</c:v>
                </c:pt>
                <c:pt idx="124">
                  <c:v>32.830253116267613</c:v>
                </c:pt>
                <c:pt idx="125">
                  <c:v>33.141352922152919</c:v>
                </c:pt>
                <c:pt idx="126">
                  <c:v>33.550091298752513</c:v>
                </c:pt>
                <c:pt idx="127">
                  <c:v>33.916130968611675</c:v>
                </c:pt>
                <c:pt idx="128">
                  <c:v>33.993292247293766</c:v>
                </c:pt>
                <c:pt idx="129">
                  <c:v>34.192865098269614</c:v>
                </c:pt>
                <c:pt idx="130">
                  <c:v>34.450284684315896</c:v>
                </c:pt>
                <c:pt idx="131">
                  <c:v>34.754795582354127</c:v>
                </c:pt>
                <c:pt idx="132">
                  <c:v>35.192925655734413</c:v>
                </c:pt>
                <c:pt idx="133">
                  <c:v>35.359909251710263</c:v>
                </c:pt>
                <c:pt idx="134">
                  <c:v>35.542105473158955</c:v>
                </c:pt>
                <c:pt idx="135">
                  <c:v>35.845647414154925</c:v>
                </c:pt>
                <c:pt idx="136">
                  <c:v>36.100127830533204</c:v>
                </c:pt>
                <c:pt idx="137">
                  <c:v>36.394303186841043</c:v>
                </c:pt>
                <c:pt idx="138">
                  <c:v>36.640353677002011</c:v>
                </c:pt>
                <c:pt idx="139">
                  <c:v>36.898112398018107</c:v>
                </c:pt>
                <c:pt idx="140">
                  <c:v>37.181168972334007</c:v>
                </c:pt>
                <c:pt idx="141">
                  <c:v>37.488538293621723</c:v>
                </c:pt>
                <c:pt idx="142">
                  <c:v>37.730099282847085</c:v>
                </c:pt>
                <c:pt idx="143">
                  <c:v>38.01881618118712</c:v>
                </c:pt>
                <c:pt idx="144">
                  <c:v>38.249524851599595</c:v>
                </c:pt>
                <c:pt idx="145">
                  <c:v>38.551225774225351</c:v>
                </c:pt>
                <c:pt idx="146">
                  <c:v>38.82934874229376</c:v>
                </c:pt>
                <c:pt idx="147">
                  <c:v>39.103240597977866</c:v>
                </c:pt>
                <c:pt idx="148">
                  <c:v>39.345867439939632</c:v>
                </c:pt>
                <c:pt idx="149">
                  <c:v>39.657193335794766</c:v>
                </c:pt>
                <c:pt idx="150">
                  <c:v>39.8969133066499</c:v>
                </c:pt>
                <c:pt idx="151">
                  <c:v>40.199292499205228</c:v>
                </c:pt>
                <c:pt idx="152">
                  <c:v>40.450639954496978</c:v>
                </c:pt>
                <c:pt idx="153">
                  <c:v>40.716206854305831</c:v>
                </c:pt>
                <c:pt idx="154">
                  <c:v>40.99545219760563</c:v>
                </c:pt>
                <c:pt idx="155">
                  <c:v>41.289651777837022</c:v>
                </c:pt>
                <c:pt idx="156">
                  <c:v>41.541838995895361</c:v>
                </c:pt>
                <c:pt idx="157">
                  <c:v>41.832558405442647</c:v>
                </c:pt>
                <c:pt idx="158">
                  <c:v>42.077284654325958</c:v>
                </c:pt>
                <c:pt idx="159">
                  <c:v>42.367067405402409</c:v>
                </c:pt>
                <c:pt idx="160">
                  <c:v>42.628039833923538</c:v>
                </c:pt>
                <c:pt idx="161">
                  <c:v>42.913203889788726</c:v>
                </c:pt>
                <c:pt idx="162">
                  <c:v>43.169105443158948</c:v>
                </c:pt>
                <c:pt idx="163">
                  <c:v>43.463959069396374</c:v>
                </c:pt>
                <c:pt idx="164">
                  <c:v>43.719537637082496</c:v>
                </c:pt>
                <c:pt idx="165">
                  <c:v>44.010483136599589</c:v>
                </c:pt>
                <c:pt idx="166">
                  <c:v>44.266094002857137</c:v>
                </c:pt>
                <c:pt idx="167">
                  <c:v>44.577936675794767</c:v>
                </c:pt>
                <c:pt idx="168">
                  <c:v>44.843495500965787</c:v>
                </c:pt>
                <c:pt idx="169">
                  <c:v>45.117355058068405</c:v>
                </c:pt>
                <c:pt idx="170">
                  <c:v>45.366958390694158</c:v>
                </c:pt>
                <c:pt idx="171">
                  <c:v>45.654447943450698</c:v>
                </c:pt>
                <c:pt idx="172">
                  <c:v>45.937835578088524</c:v>
                </c:pt>
                <c:pt idx="173">
                  <c:v>46.225841907937621</c:v>
                </c:pt>
                <c:pt idx="174">
                  <c:v>46.490464074627759</c:v>
                </c:pt>
                <c:pt idx="175">
                  <c:v>46.782152441217299</c:v>
                </c:pt>
                <c:pt idx="176">
                  <c:v>47.045353470915494</c:v>
                </c:pt>
                <c:pt idx="177">
                  <c:v>47.306455093712273</c:v>
                </c:pt>
                <c:pt idx="178">
                  <c:v>47.58215566919516</c:v>
                </c:pt>
                <c:pt idx="179">
                  <c:v>47.634253259195162</c:v>
                </c:pt>
                <c:pt idx="180">
                  <c:v>47.952168062897378</c:v>
                </c:pt>
                <c:pt idx="181">
                  <c:v>48.399123719959753</c:v>
                </c:pt>
                <c:pt idx="182">
                  <c:v>48.653442643490948</c:v>
                </c:pt>
                <c:pt idx="183">
                  <c:v>48.986650819094564</c:v>
                </c:pt>
                <c:pt idx="184">
                  <c:v>49.074858207997977</c:v>
                </c:pt>
                <c:pt idx="185">
                  <c:v>49.242616969597577</c:v>
                </c:pt>
                <c:pt idx="186">
                  <c:v>49.613889007454716</c:v>
                </c:pt>
                <c:pt idx="187">
                  <c:v>50.058091211599589</c:v>
                </c:pt>
                <c:pt idx="188">
                  <c:v>50.314574139185105</c:v>
                </c:pt>
                <c:pt idx="189">
                  <c:v>50.425487421307842</c:v>
                </c:pt>
                <c:pt idx="190">
                  <c:v>50.632488942887313</c:v>
                </c:pt>
                <c:pt idx="191">
                  <c:v>50.886678672152911</c:v>
                </c:pt>
                <c:pt idx="192">
                  <c:v>51.295255555915482</c:v>
                </c:pt>
                <c:pt idx="193">
                  <c:v>51.7207245906841</c:v>
                </c:pt>
                <c:pt idx="194">
                  <c:v>51.777796160140845</c:v>
                </c:pt>
                <c:pt idx="195">
                  <c:v>51.997773631378266</c:v>
                </c:pt>
                <c:pt idx="196">
                  <c:v>52.295009276991948</c:v>
                </c:pt>
                <c:pt idx="197">
                  <c:v>52.558282978480882</c:v>
                </c:pt>
                <c:pt idx="198">
                  <c:v>52.955458467776644</c:v>
                </c:pt>
                <c:pt idx="199">
                  <c:v>53.164333306297777</c:v>
                </c:pt>
                <c:pt idx="200">
                  <c:v>53.401437093158947</c:v>
                </c:pt>
                <c:pt idx="201">
                  <c:v>53.627236381247471</c:v>
                </c:pt>
                <c:pt idx="202">
                  <c:v>53.9318118764185</c:v>
                </c:pt>
                <c:pt idx="203">
                  <c:v>54.214618136830985</c:v>
                </c:pt>
                <c:pt idx="204">
                  <c:v>54.505499039215287</c:v>
                </c:pt>
                <c:pt idx="205">
                  <c:v>54.723578969587521</c:v>
                </c:pt>
                <c:pt idx="206">
                  <c:v>55.05525296321931</c:v>
                </c:pt>
                <c:pt idx="207">
                  <c:v>55.298267387997981</c:v>
                </c:pt>
                <c:pt idx="208">
                  <c:v>55.595058928299785</c:v>
                </c:pt>
                <c:pt idx="209">
                  <c:v>55.844177782414484</c:v>
                </c:pt>
                <c:pt idx="210">
                  <c:v>56.137351883118704</c:v>
                </c:pt>
                <c:pt idx="211">
                  <c:v>56.401747959839028</c:v>
                </c:pt>
                <c:pt idx="212">
                  <c:v>56.685943058672031</c:v>
                </c:pt>
                <c:pt idx="213">
                  <c:v>56.954408754939628</c:v>
                </c:pt>
                <c:pt idx="214">
                  <c:v>57.234372741378273</c:v>
                </c:pt>
                <c:pt idx="215">
                  <c:v>57.490080503340039</c:v>
                </c:pt>
                <c:pt idx="216">
                  <c:v>57.769656906961764</c:v>
                </c:pt>
                <c:pt idx="217">
                  <c:v>58.068192569939633</c:v>
                </c:pt>
                <c:pt idx="218">
                  <c:v>58.368504654144864</c:v>
                </c:pt>
                <c:pt idx="219">
                  <c:v>58.614975025694164</c:v>
                </c:pt>
                <c:pt idx="220">
                  <c:v>58.929853764014076</c:v>
                </c:pt>
                <c:pt idx="221">
                  <c:v>59.187983918561358</c:v>
                </c:pt>
                <c:pt idx="222">
                  <c:v>59.595018545714289</c:v>
                </c:pt>
                <c:pt idx="223">
                  <c:v>60.180300894386313</c:v>
                </c:pt>
                <c:pt idx="224">
                  <c:v>60.712371352464785</c:v>
                </c:pt>
                <c:pt idx="225">
                  <c:v>61.257409685543251</c:v>
                </c:pt>
                <c:pt idx="226">
                  <c:v>61.790077667132785</c:v>
                </c:pt>
                <c:pt idx="227">
                  <c:v>62.358726253340031</c:v>
                </c:pt>
                <c:pt idx="228">
                  <c:v>62.918266643410448</c:v>
                </c:pt>
                <c:pt idx="229">
                  <c:v>63.461956511277656</c:v>
                </c:pt>
                <c:pt idx="230">
                  <c:v>63.878672634154924</c:v>
                </c:pt>
                <c:pt idx="231">
                  <c:v>64.345822970784695</c:v>
                </c:pt>
                <c:pt idx="232">
                  <c:v>65.119405970231384</c:v>
                </c:pt>
                <c:pt idx="233">
                  <c:v>65.567677793923522</c:v>
                </c:pt>
                <c:pt idx="234">
                  <c:v>65.970957712555318</c:v>
                </c:pt>
                <c:pt idx="235">
                  <c:v>66.799738964527151</c:v>
                </c:pt>
                <c:pt idx="236">
                  <c:v>67.225757074949698</c:v>
                </c:pt>
                <c:pt idx="237">
                  <c:v>67.635981185674027</c:v>
                </c:pt>
                <c:pt idx="238">
                  <c:v>68.301686968380281</c:v>
                </c:pt>
                <c:pt idx="239">
                  <c:v>68.798632733883281</c:v>
                </c:pt>
                <c:pt idx="240">
                  <c:v>69.298549967635807</c:v>
                </c:pt>
                <c:pt idx="241">
                  <c:v>69.931505002505034</c:v>
                </c:pt>
                <c:pt idx="242">
                  <c:v>70.41175240841045</c:v>
                </c:pt>
                <c:pt idx="243">
                  <c:v>70.892888024929576</c:v>
                </c:pt>
                <c:pt idx="244">
                  <c:v>71.456699900593563</c:v>
                </c:pt>
                <c:pt idx="245">
                  <c:v>72.02512239683098</c:v>
                </c:pt>
                <c:pt idx="246">
                  <c:v>72.577395609124736</c:v>
                </c:pt>
                <c:pt idx="247">
                  <c:v>73.114036314557339</c:v>
                </c:pt>
                <c:pt idx="248">
                  <c:v>73.660657277464779</c:v>
                </c:pt>
                <c:pt idx="249">
                  <c:v>74.184636944295761</c:v>
                </c:pt>
                <c:pt idx="250">
                  <c:v>74.743773602253512</c:v>
                </c:pt>
                <c:pt idx="251">
                  <c:v>75.283321178802822</c:v>
                </c:pt>
                <c:pt idx="252">
                  <c:v>75.819097897545262</c:v>
                </c:pt>
                <c:pt idx="253">
                  <c:v>76.374213383812872</c:v>
                </c:pt>
                <c:pt idx="254">
                  <c:v>76.949741564979874</c:v>
                </c:pt>
                <c:pt idx="255">
                  <c:v>77.523848609164972</c:v>
                </c:pt>
                <c:pt idx="256">
                  <c:v>78.042208325171018</c:v>
                </c:pt>
                <c:pt idx="257">
                  <c:v>78.559502188440632</c:v>
                </c:pt>
                <c:pt idx="258">
                  <c:v>79.1147468689839</c:v>
                </c:pt>
                <c:pt idx="259">
                  <c:v>79.664339300140838</c:v>
                </c:pt>
                <c:pt idx="260">
                  <c:v>80.247328450482897</c:v>
                </c:pt>
                <c:pt idx="261">
                  <c:v>80.774505675533192</c:v>
                </c:pt>
                <c:pt idx="262">
                  <c:v>81.378747283551306</c:v>
                </c:pt>
                <c:pt idx="263">
                  <c:v>81.929357119597583</c:v>
                </c:pt>
                <c:pt idx="264">
                  <c:v>82.423105326881284</c:v>
                </c:pt>
                <c:pt idx="265">
                  <c:v>82.979771144406428</c:v>
                </c:pt>
                <c:pt idx="266">
                  <c:v>83.362097367112668</c:v>
                </c:pt>
                <c:pt idx="267">
                  <c:v>83.801131800402416</c:v>
                </c:pt>
                <c:pt idx="268">
                  <c:v>84.625294357152924</c:v>
                </c:pt>
                <c:pt idx="269">
                  <c:v>84.979189765492947</c:v>
                </c:pt>
                <c:pt idx="270">
                  <c:v>85.451604768682088</c:v>
                </c:pt>
                <c:pt idx="271">
                  <c:v>86.087159838269613</c:v>
                </c:pt>
                <c:pt idx="272">
                  <c:v>86.468452506810863</c:v>
                </c:pt>
                <c:pt idx="273">
                  <c:v>87.102457245140826</c:v>
                </c:pt>
                <c:pt idx="274">
                  <c:v>87.729178656408436</c:v>
                </c:pt>
                <c:pt idx="275">
                  <c:v>88.167502521197164</c:v>
                </c:pt>
                <c:pt idx="276">
                  <c:v>88.722424216056339</c:v>
                </c:pt>
                <c:pt idx="277">
                  <c:v>89.223181212565393</c:v>
                </c:pt>
                <c:pt idx="278">
                  <c:v>89.776746367575441</c:v>
                </c:pt>
                <c:pt idx="279">
                  <c:v>90.292942079537227</c:v>
                </c:pt>
                <c:pt idx="280">
                  <c:v>90.830907026247473</c:v>
                </c:pt>
                <c:pt idx="281">
                  <c:v>91.413185608108634</c:v>
                </c:pt>
                <c:pt idx="282">
                  <c:v>91.971627846871229</c:v>
                </c:pt>
                <c:pt idx="283">
                  <c:v>92.50510329264587</c:v>
                </c:pt>
                <c:pt idx="284">
                  <c:v>93.072072353329972</c:v>
                </c:pt>
                <c:pt idx="285">
                  <c:v>93.559837250905431</c:v>
                </c:pt>
                <c:pt idx="286">
                  <c:v>94.138433796026149</c:v>
                </c:pt>
                <c:pt idx="287">
                  <c:v>94.685700730291728</c:v>
                </c:pt>
                <c:pt idx="288">
                  <c:v>95.207936274456728</c:v>
                </c:pt>
                <c:pt idx="289">
                  <c:v>95.793347817394348</c:v>
                </c:pt>
                <c:pt idx="290">
                  <c:v>96.338709136156922</c:v>
                </c:pt>
                <c:pt idx="291">
                  <c:v>96.912719284637816</c:v>
                </c:pt>
                <c:pt idx="292">
                  <c:v>97.448762466569406</c:v>
                </c:pt>
                <c:pt idx="293">
                  <c:v>97.999331929396362</c:v>
                </c:pt>
                <c:pt idx="294">
                  <c:v>98.518757498148886</c:v>
                </c:pt>
                <c:pt idx="295">
                  <c:v>99.094705560704227</c:v>
                </c:pt>
                <c:pt idx="296">
                  <c:v>99.605733501800799</c:v>
                </c:pt>
                <c:pt idx="297">
                  <c:v>100.14434441991951</c:v>
                </c:pt>
                <c:pt idx="298">
                  <c:v>100.69480891237424</c:v>
                </c:pt>
                <c:pt idx="299">
                  <c:v>101.10732622142856</c:v>
                </c:pt>
                <c:pt idx="300">
                  <c:v>101.54371217213279</c:v>
                </c:pt>
                <c:pt idx="301">
                  <c:v>102.31868400995975</c:v>
                </c:pt>
                <c:pt idx="302">
                  <c:v>102.73362371167001</c:v>
                </c:pt>
              </c:numCache>
            </c:numRef>
          </c:xVal>
          <c:yVal>
            <c:numRef>
              <c:f>'11.50 K'!$L$14:$L$316</c:f>
              <c:numCache>
                <c:formatCode>General</c:formatCode>
                <c:ptCount val="303"/>
                <c:pt idx="0">
                  <c:v>0.97193897052922174</c:v>
                </c:pt>
                <c:pt idx="1">
                  <c:v>0.98778464229813767</c:v>
                </c:pt>
                <c:pt idx="2">
                  <c:v>0.9782550553452507</c:v>
                </c:pt>
                <c:pt idx="3">
                  <c:v>0.98085875941417178</c:v>
                </c:pt>
                <c:pt idx="4">
                  <c:v>0.97236401764308378</c:v>
                </c:pt>
                <c:pt idx="5">
                  <c:v>0.97700250869278182</c:v>
                </c:pt>
                <c:pt idx="6">
                  <c:v>0.98385926280451086</c:v>
                </c:pt>
                <c:pt idx="7">
                  <c:v>0.97166391641031524</c:v>
                </c:pt>
                <c:pt idx="8">
                  <c:v>0.9673678734509269</c:v>
                </c:pt>
                <c:pt idx="9">
                  <c:v>0.95944064969010356</c:v>
                </c:pt>
                <c:pt idx="10">
                  <c:v>0.96407221922549691</c:v>
                </c:pt>
                <c:pt idx="11">
                  <c:v>0.9685559577976911</c:v>
                </c:pt>
                <c:pt idx="12">
                  <c:v>0.95949320807967076</c:v>
                </c:pt>
                <c:pt idx="13">
                  <c:v>0.94374065429182064</c:v>
                </c:pt>
                <c:pt idx="14">
                  <c:v>0.94528655004075424</c:v>
                </c:pt>
                <c:pt idx="15">
                  <c:v>0.94207439126724912</c:v>
                </c:pt>
                <c:pt idx="16">
                  <c:v>0.93920617494832459</c:v>
                </c:pt>
                <c:pt idx="17">
                  <c:v>0.9351590913314678</c:v>
                </c:pt>
                <c:pt idx="18">
                  <c:v>0.92269544130880443</c:v>
                </c:pt>
                <c:pt idx="19">
                  <c:v>0.91727372114944106</c:v>
                </c:pt>
                <c:pt idx="20">
                  <c:v>0.91353772778583064</c:v>
                </c:pt>
                <c:pt idx="21">
                  <c:v>0.90998448033425328</c:v>
                </c:pt>
                <c:pt idx="22">
                  <c:v>0.9064081667268562</c:v>
                </c:pt>
                <c:pt idx="23">
                  <c:v>0.9013949547114728</c:v>
                </c:pt>
                <c:pt idx="24">
                  <c:v>0.90071806399741128</c:v>
                </c:pt>
                <c:pt idx="25">
                  <c:v>0.8947810935394257</c:v>
                </c:pt>
                <c:pt idx="26">
                  <c:v>0.89162661399232435</c:v>
                </c:pt>
                <c:pt idx="27">
                  <c:v>0.88315928305961777</c:v>
                </c:pt>
                <c:pt idx="28">
                  <c:v>0.87809310248114802</c:v>
                </c:pt>
                <c:pt idx="29">
                  <c:v>0.87582605445645711</c:v>
                </c:pt>
                <c:pt idx="30">
                  <c:v>0.86871774591527895</c:v>
                </c:pt>
                <c:pt idx="31">
                  <c:v>0.8635269762452944</c:v>
                </c:pt>
                <c:pt idx="32">
                  <c:v>0.86274348862614125</c:v>
                </c:pt>
                <c:pt idx="33">
                  <c:v>0.85232590402846586</c:v>
                </c:pt>
                <c:pt idx="34">
                  <c:v>0.84796322325206241</c:v>
                </c:pt>
                <c:pt idx="35">
                  <c:v>0.84425637781363316</c:v>
                </c:pt>
                <c:pt idx="36">
                  <c:v>0.84342993827548141</c:v>
                </c:pt>
                <c:pt idx="37">
                  <c:v>0.83625668881576398</c:v>
                </c:pt>
                <c:pt idx="38">
                  <c:v>0.83144481558810723</c:v>
                </c:pt>
                <c:pt idx="39">
                  <c:v>0.82615541384764324</c:v>
                </c:pt>
                <c:pt idx="40">
                  <c:v>0.82406113918733837</c:v>
                </c:pt>
                <c:pt idx="41">
                  <c:v>0.81515500193249213</c:v>
                </c:pt>
                <c:pt idx="42">
                  <c:v>0.80978633917855214</c:v>
                </c:pt>
                <c:pt idx="43">
                  <c:v>0.80845749958187485</c:v>
                </c:pt>
                <c:pt idx="44">
                  <c:v>0.7996599603933211</c:v>
                </c:pt>
                <c:pt idx="45">
                  <c:v>0.79471407318702947</c:v>
                </c:pt>
                <c:pt idx="46">
                  <c:v>0.78976674421855408</c:v>
                </c:pt>
                <c:pt idx="47">
                  <c:v>0.77975232379277559</c:v>
                </c:pt>
                <c:pt idx="48">
                  <c:v>0.77329213309754297</c:v>
                </c:pt>
                <c:pt idx="49">
                  <c:v>0.76699565965189331</c:v>
                </c:pt>
                <c:pt idx="50">
                  <c:v>0.76112516652480777</c:v>
                </c:pt>
                <c:pt idx="51">
                  <c:v>0.74884713113311518</c:v>
                </c:pt>
                <c:pt idx="52">
                  <c:v>0.74512719190360976</c:v>
                </c:pt>
                <c:pt idx="53">
                  <c:v>0.73855396286961594</c:v>
                </c:pt>
                <c:pt idx="54">
                  <c:v>0.73374291791095236</c:v>
                </c:pt>
                <c:pt idx="55">
                  <c:v>0.73203049911262796</c:v>
                </c:pt>
                <c:pt idx="56">
                  <c:v>0.72574660256892143</c:v>
                </c:pt>
                <c:pt idx="57">
                  <c:v>0.72185797621484971</c:v>
                </c:pt>
                <c:pt idx="58">
                  <c:v>0.71725792006307232</c:v>
                </c:pt>
                <c:pt idx="59">
                  <c:v>0.71093569279032243</c:v>
                </c:pt>
                <c:pt idx="60">
                  <c:v>0.70565822984554305</c:v>
                </c:pt>
                <c:pt idx="61">
                  <c:v>0.70014032180297592</c:v>
                </c:pt>
                <c:pt idx="62">
                  <c:v>0.69753523692081998</c:v>
                </c:pt>
                <c:pt idx="63">
                  <c:v>0.69235869016706308</c:v>
                </c:pt>
                <c:pt idx="64">
                  <c:v>0.68797843234602107</c:v>
                </c:pt>
                <c:pt idx="65">
                  <c:v>0.683070345173447</c:v>
                </c:pt>
                <c:pt idx="66">
                  <c:v>0.67970661029918811</c:v>
                </c:pt>
                <c:pt idx="67">
                  <c:v>0.67399596327772915</c:v>
                </c:pt>
                <c:pt idx="68">
                  <c:v>0.66995094578479542</c:v>
                </c:pt>
                <c:pt idx="69">
                  <c:v>0.66654070296437362</c:v>
                </c:pt>
                <c:pt idx="70">
                  <c:v>0.66133584745252605</c:v>
                </c:pt>
                <c:pt idx="71">
                  <c:v>0.65701472415612849</c:v>
                </c:pt>
                <c:pt idx="72">
                  <c:v>0.65316164446659075</c:v>
                </c:pt>
                <c:pt idx="73">
                  <c:v>0.64979149342026632</c:v>
                </c:pt>
                <c:pt idx="74">
                  <c:v>0.64273947617229299</c:v>
                </c:pt>
                <c:pt idx="75">
                  <c:v>0.63974234363634619</c:v>
                </c:pt>
                <c:pt idx="76">
                  <c:v>0.63461923030943745</c:v>
                </c:pt>
                <c:pt idx="77">
                  <c:v>0.62876955206154284</c:v>
                </c:pt>
                <c:pt idx="78">
                  <c:v>0.62313824785719685</c:v>
                </c:pt>
                <c:pt idx="79">
                  <c:v>0.62041349563655801</c:v>
                </c:pt>
                <c:pt idx="80">
                  <c:v>0.61782886533723336</c:v>
                </c:pt>
                <c:pt idx="81">
                  <c:v>0.61313914139130532</c:v>
                </c:pt>
                <c:pt idx="82">
                  <c:v>0.60819600651347738</c:v>
                </c:pt>
                <c:pt idx="83">
                  <c:v>0.60446614734740112</c:v>
                </c:pt>
                <c:pt idx="84">
                  <c:v>0.60177251010425437</c:v>
                </c:pt>
                <c:pt idx="85">
                  <c:v>0.5956676524391874</c:v>
                </c:pt>
                <c:pt idx="86">
                  <c:v>0.59309144675783765</c:v>
                </c:pt>
                <c:pt idx="87">
                  <c:v>0.58836859834780342</c:v>
                </c:pt>
                <c:pt idx="88">
                  <c:v>0.5827750422900051</c:v>
                </c:pt>
                <c:pt idx="89">
                  <c:v>0.57904581927974264</c:v>
                </c:pt>
                <c:pt idx="90">
                  <c:v>0.5751939834404376</c:v>
                </c:pt>
                <c:pt idx="91">
                  <c:v>0.57440177666692727</c:v>
                </c:pt>
                <c:pt idx="92">
                  <c:v>0.57095327405937435</c:v>
                </c:pt>
                <c:pt idx="93">
                  <c:v>0.56972013690568901</c:v>
                </c:pt>
                <c:pt idx="94">
                  <c:v>0.56301521484714645</c:v>
                </c:pt>
                <c:pt idx="95">
                  <c:v>0.56081460743331812</c:v>
                </c:pt>
                <c:pt idx="96">
                  <c:v>0.55726320513984551</c:v>
                </c:pt>
                <c:pt idx="97">
                  <c:v>0.55342911325613897</c:v>
                </c:pt>
                <c:pt idx="98">
                  <c:v>0.55128046055416324</c:v>
                </c:pt>
                <c:pt idx="99">
                  <c:v>0.5496056333197803</c:v>
                </c:pt>
                <c:pt idx="100">
                  <c:v>0.54715844364501753</c:v>
                </c:pt>
                <c:pt idx="101">
                  <c:v>0.54470507194507856</c:v>
                </c:pt>
                <c:pt idx="102">
                  <c:v>0.54137215040407161</c:v>
                </c:pt>
                <c:pt idx="103">
                  <c:v>0.53554599114326606</c:v>
                </c:pt>
                <c:pt idx="104">
                  <c:v>0.53339011945170656</c:v>
                </c:pt>
                <c:pt idx="105">
                  <c:v>0.53108205688922183</c:v>
                </c:pt>
                <c:pt idx="106">
                  <c:v>0.52915155845494577</c:v>
                </c:pt>
                <c:pt idx="107">
                  <c:v>0.52522340668927414</c:v>
                </c:pt>
                <c:pt idx="108">
                  <c:v>0.52247040022647073</c:v>
                </c:pt>
                <c:pt idx="109">
                  <c:v>0.51739670099363588</c:v>
                </c:pt>
                <c:pt idx="110">
                  <c:v>0.51368607138565925</c:v>
                </c:pt>
                <c:pt idx="111">
                  <c:v>0.50991938128189584</c:v>
                </c:pt>
                <c:pt idx="112">
                  <c:v>0.50692068734000784</c:v>
                </c:pt>
                <c:pt idx="113">
                  <c:v>0.50422136249005867</c:v>
                </c:pt>
                <c:pt idx="114">
                  <c:v>0.50274298971329512</c:v>
                </c:pt>
                <c:pt idx="115">
                  <c:v>0.49789981983452297</c:v>
                </c:pt>
                <c:pt idx="116">
                  <c:v>0.49478792201689942</c:v>
                </c:pt>
                <c:pt idx="117">
                  <c:v>0.49253615881806451</c:v>
                </c:pt>
                <c:pt idx="118">
                  <c:v>0.490941397999547</c:v>
                </c:pt>
                <c:pt idx="119">
                  <c:v>0.48868847685619338</c:v>
                </c:pt>
                <c:pt idx="120">
                  <c:v>0.484446080663607</c:v>
                </c:pt>
                <c:pt idx="121">
                  <c:v>0.4797624031999464</c:v>
                </c:pt>
                <c:pt idx="122">
                  <c:v>0.47576148609838281</c:v>
                </c:pt>
                <c:pt idx="123">
                  <c:v>0.47264644936535688</c:v>
                </c:pt>
                <c:pt idx="124">
                  <c:v>0.4709770456867875</c:v>
                </c:pt>
                <c:pt idx="125">
                  <c:v>0.46748569680011481</c:v>
                </c:pt>
                <c:pt idx="126">
                  <c:v>0.46638999624680738</c:v>
                </c:pt>
                <c:pt idx="127">
                  <c:v>0.46257053031675482</c:v>
                </c:pt>
                <c:pt idx="128">
                  <c:v>0.46020342014795029</c:v>
                </c:pt>
                <c:pt idx="129">
                  <c:v>0.45883340423005353</c:v>
                </c:pt>
                <c:pt idx="130">
                  <c:v>0.45773209355462346</c:v>
                </c:pt>
                <c:pt idx="131">
                  <c:v>0.45435716712213398</c:v>
                </c:pt>
                <c:pt idx="132">
                  <c:v>0.45127041429945774</c:v>
                </c:pt>
                <c:pt idx="133">
                  <c:v>0.44651534156593992</c:v>
                </c:pt>
                <c:pt idx="134">
                  <c:v>0.44201376478433357</c:v>
                </c:pt>
                <c:pt idx="135">
                  <c:v>0.43676677398735325</c:v>
                </c:pt>
                <c:pt idx="136">
                  <c:v>0.4330748988740632</c:v>
                </c:pt>
                <c:pt idx="137">
                  <c:v>0.43208150134589535</c:v>
                </c:pt>
                <c:pt idx="138">
                  <c:v>0.429985046991544</c:v>
                </c:pt>
                <c:pt idx="139">
                  <c:v>0.42876887122233148</c:v>
                </c:pt>
                <c:pt idx="140">
                  <c:v>0.42531820044556418</c:v>
                </c:pt>
                <c:pt idx="141">
                  <c:v>0.42380510933404475</c:v>
                </c:pt>
                <c:pt idx="142">
                  <c:v>0.42065022839416283</c:v>
                </c:pt>
                <c:pt idx="143">
                  <c:v>0.41598120948776712</c:v>
                </c:pt>
                <c:pt idx="144">
                  <c:v>0.4129494858686425</c:v>
                </c:pt>
                <c:pt idx="145">
                  <c:v>0.41065451598680708</c:v>
                </c:pt>
                <c:pt idx="146">
                  <c:v>0.40860005126953508</c:v>
                </c:pt>
                <c:pt idx="147">
                  <c:v>0.40558710211280996</c:v>
                </c:pt>
                <c:pt idx="148">
                  <c:v>0.40338258173100811</c:v>
                </c:pt>
                <c:pt idx="149">
                  <c:v>0.40212783233598154</c:v>
                </c:pt>
                <c:pt idx="150">
                  <c:v>0.40080676914962415</c:v>
                </c:pt>
                <c:pt idx="151">
                  <c:v>0.40023514656474785</c:v>
                </c:pt>
                <c:pt idx="152">
                  <c:v>0.39776291699638983</c:v>
                </c:pt>
                <c:pt idx="153">
                  <c:v>0.39550378606116127</c:v>
                </c:pt>
                <c:pt idx="154">
                  <c:v>0.39272285779771215</c:v>
                </c:pt>
                <c:pt idx="155">
                  <c:v>0.39033232858041939</c:v>
                </c:pt>
                <c:pt idx="156">
                  <c:v>0.38798709112152335</c:v>
                </c:pt>
                <c:pt idx="157">
                  <c:v>0.38581849484045144</c:v>
                </c:pt>
                <c:pt idx="158">
                  <c:v>0.38394230979845984</c:v>
                </c:pt>
                <c:pt idx="159">
                  <c:v>0.38222860883483295</c:v>
                </c:pt>
                <c:pt idx="160">
                  <c:v>0.38051551352579022</c:v>
                </c:pt>
                <c:pt idx="161">
                  <c:v>0.37926212445122415</c:v>
                </c:pt>
                <c:pt idx="162">
                  <c:v>0.3749877801843205</c:v>
                </c:pt>
                <c:pt idx="163">
                  <c:v>0.37288243321144182</c:v>
                </c:pt>
                <c:pt idx="164">
                  <c:v>0.37160446824250676</c:v>
                </c:pt>
                <c:pt idx="165">
                  <c:v>0.37068365398471465</c:v>
                </c:pt>
                <c:pt idx="166">
                  <c:v>0.36732133428347297</c:v>
                </c:pt>
                <c:pt idx="167">
                  <c:v>0.36614945789789061</c:v>
                </c:pt>
                <c:pt idx="168">
                  <c:v>0.3634217187478081</c:v>
                </c:pt>
                <c:pt idx="169">
                  <c:v>0.36166381559353739</c:v>
                </c:pt>
                <c:pt idx="170">
                  <c:v>0.36015497871365026</c:v>
                </c:pt>
                <c:pt idx="171">
                  <c:v>0.35755505721827047</c:v>
                </c:pt>
                <c:pt idx="172">
                  <c:v>0.35554567569760326</c:v>
                </c:pt>
                <c:pt idx="173">
                  <c:v>0.3525252042295855</c:v>
                </c:pt>
                <c:pt idx="174">
                  <c:v>0.35119027325688074</c:v>
                </c:pt>
                <c:pt idx="175">
                  <c:v>0.35058104463795808</c:v>
                </c:pt>
                <c:pt idx="176">
                  <c:v>0.34911132733053102</c:v>
                </c:pt>
                <c:pt idx="177">
                  <c:v>0.34663603368129209</c:v>
                </c:pt>
                <c:pt idx="178">
                  <c:v>0.34596151865977171</c:v>
                </c:pt>
                <c:pt idx="179">
                  <c:v>0.34210315390511464</c:v>
                </c:pt>
                <c:pt idx="180">
                  <c:v>0.34084302994386123</c:v>
                </c:pt>
                <c:pt idx="181">
                  <c:v>0.33896344409677664</c:v>
                </c:pt>
                <c:pt idx="182">
                  <c:v>0.33636102430789655</c:v>
                </c:pt>
                <c:pt idx="183">
                  <c:v>0.33461102291109185</c:v>
                </c:pt>
                <c:pt idx="184">
                  <c:v>0.3313144413731241</c:v>
                </c:pt>
                <c:pt idx="185">
                  <c:v>0.33091305839195923</c:v>
                </c:pt>
                <c:pt idx="186">
                  <c:v>0.33164280523787087</c:v>
                </c:pt>
                <c:pt idx="187">
                  <c:v>0.33118189092990752</c:v>
                </c:pt>
                <c:pt idx="188">
                  <c:v>0.32919739878864168</c:v>
                </c:pt>
                <c:pt idx="189">
                  <c:v>0.32791932117979267</c:v>
                </c:pt>
                <c:pt idx="190">
                  <c:v>0.32731020295419905</c:v>
                </c:pt>
                <c:pt idx="191">
                  <c:v>0.32578760142555802</c:v>
                </c:pt>
                <c:pt idx="192">
                  <c:v>0.32384439264201698</c:v>
                </c:pt>
                <c:pt idx="193">
                  <c:v>0.32147447373650478</c:v>
                </c:pt>
                <c:pt idx="194">
                  <c:v>0.31894662435466875</c:v>
                </c:pt>
                <c:pt idx="195">
                  <c:v>0.31819595957130092</c:v>
                </c:pt>
                <c:pt idx="196">
                  <c:v>0.3184078852661994</c:v>
                </c:pt>
                <c:pt idx="197">
                  <c:v>0.31676647401573282</c:v>
                </c:pt>
                <c:pt idx="198">
                  <c:v>0.31542259654989541</c:v>
                </c:pt>
                <c:pt idx="199">
                  <c:v>0.31317789211729247</c:v>
                </c:pt>
                <c:pt idx="200">
                  <c:v>0.31307933901897528</c:v>
                </c:pt>
                <c:pt idx="201">
                  <c:v>0.3124979447683634</c:v>
                </c:pt>
                <c:pt idx="202">
                  <c:v>0.312514925159388</c:v>
                </c:pt>
                <c:pt idx="203">
                  <c:v>0.31188357185567711</c:v>
                </c:pt>
                <c:pt idx="204">
                  <c:v>0.3088372656918697</c:v>
                </c:pt>
                <c:pt idx="205">
                  <c:v>0.30676793148099962</c:v>
                </c:pt>
                <c:pt idx="206">
                  <c:v>0.30659212718083367</c:v>
                </c:pt>
                <c:pt idx="207">
                  <c:v>0.30528153408114583</c:v>
                </c:pt>
                <c:pt idx="208">
                  <c:v>0.30478368718534438</c:v>
                </c:pt>
                <c:pt idx="209">
                  <c:v>0.30382332265255868</c:v>
                </c:pt>
                <c:pt idx="210">
                  <c:v>0.30250754735294266</c:v>
                </c:pt>
                <c:pt idx="211">
                  <c:v>0.30063994267566424</c:v>
                </c:pt>
                <c:pt idx="212">
                  <c:v>0.29926304013534816</c:v>
                </c:pt>
                <c:pt idx="213">
                  <c:v>0.2987394582973148</c:v>
                </c:pt>
                <c:pt idx="214">
                  <c:v>0.29717693594993572</c:v>
                </c:pt>
                <c:pt idx="215">
                  <c:v>0.29652593349054751</c:v>
                </c:pt>
                <c:pt idx="216">
                  <c:v>0.29510514738299726</c:v>
                </c:pt>
                <c:pt idx="217">
                  <c:v>0.29378642127494031</c:v>
                </c:pt>
                <c:pt idx="218">
                  <c:v>0.29258316005898638</c:v>
                </c:pt>
                <c:pt idx="219">
                  <c:v>0.29118611204066186</c:v>
                </c:pt>
                <c:pt idx="220">
                  <c:v>0.28989045092137772</c:v>
                </c:pt>
                <c:pt idx="221">
                  <c:v>0.28860875063093611</c:v>
                </c:pt>
                <c:pt idx="222">
                  <c:v>0.28802259694440774</c:v>
                </c:pt>
                <c:pt idx="223">
                  <c:v>0.28707812520233661</c:v>
                </c:pt>
                <c:pt idx="224">
                  <c:v>0.28470568119194578</c:v>
                </c:pt>
                <c:pt idx="225">
                  <c:v>0.2830144760188667</c:v>
                </c:pt>
                <c:pt idx="226">
                  <c:v>0.27956226609958207</c:v>
                </c:pt>
                <c:pt idx="227">
                  <c:v>0.27785938966915841</c:v>
                </c:pt>
                <c:pt idx="228">
                  <c:v>0.27591688291537303</c:v>
                </c:pt>
                <c:pt idx="229">
                  <c:v>0.27430287936823511</c:v>
                </c:pt>
                <c:pt idx="230">
                  <c:v>0.27260942650015457</c:v>
                </c:pt>
                <c:pt idx="231">
                  <c:v>0.27070051334355477</c:v>
                </c:pt>
                <c:pt idx="232">
                  <c:v>0.26974843726059133</c:v>
                </c:pt>
                <c:pt idx="233">
                  <c:v>0.26634617984384173</c:v>
                </c:pt>
                <c:pt idx="234">
                  <c:v>0.26526646625083788</c:v>
                </c:pt>
                <c:pt idx="235">
                  <c:v>0.26440167667450692</c:v>
                </c:pt>
                <c:pt idx="236">
                  <c:v>0.26216081975699573</c:v>
                </c:pt>
                <c:pt idx="237">
                  <c:v>0.25950037087170424</c:v>
                </c:pt>
                <c:pt idx="238">
                  <c:v>0.25844565335166997</c:v>
                </c:pt>
                <c:pt idx="239">
                  <c:v>0.25677513520443646</c:v>
                </c:pt>
                <c:pt idx="240">
                  <c:v>0.25462024968629154</c:v>
                </c:pt>
                <c:pt idx="241">
                  <c:v>0.25311356844775829</c:v>
                </c:pt>
                <c:pt idx="242">
                  <c:v>0.25239791936181138</c:v>
                </c:pt>
                <c:pt idx="243">
                  <c:v>0.25060286677443272</c:v>
                </c:pt>
                <c:pt idx="244">
                  <c:v>0.25035998181104785</c:v>
                </c:pt>
                <c:pt idx="245">
                  <c:v>0.248736464720341</c:v>
                </c:pt>
                <c:pt idx="246">
                  <c:v>0.24746947386018275</c:v>
                </c:pt>
                <c:pt idx="247">
                  <c:v>0.24568244362214026</c:v>
                </c:pt>
                <c:pt idx="248">
                  <c:v>0.24368170110441895</c:v>
                </c:pt>
                <c:pt idx="249">
                  <c:v>0.24173477957076855</c:v>
                </c:pt>
                <c:pt idx="250">
                  <c:v>0.24016355616709878</c:v>
                </c:pt>
                <c:pt idx="251">
                  <c:v>0.23906761405971838</c:v>
                </c:pt>
                <c:pt idx="252">
                  <c:v>0.23759969902149719</c:v>
                </c:pt>
                <c:pt idx="253">
                  <c:v>0.23728521329266578</c:v>
                </c:pt>
                <c:pt idx="254">
                  <c:v>0.2349217332687919</c:v>
                </c:pt>
                <c:pt idx="255">
                  <c:v>0.23345338668385468</c:v>
                </c:pt>
                <c:pt idx="256">
                  <c:v>0.23244070098559461</c:v>
                </c:pt>
                <c:pt idx="257">
                  <c:v>0.23096870185438395</c:v>
                </c:pt>
                <c:pt idx="258">
                  <c:v>0.229479728551162</c:v>
                </c:pt>
                <c:pt idx="259">
                  <c:v>0.22846139046116359</c:v>
                </c:pt>
                <c:pt idx="260">
                  <c:v>0.22843851935523313</c:v>
                </c:pt>
                <c:pt idx="261">
                  <c:v>0.22664040384426515</c:v>
                </c:pt>
                <c:pt idx="262">
                  <c:v>0.22612218218656915</c:v>
                </c:pt>
                <c:pt idx="263">
                  <c:v>0.22443477796622474</c:v>
                </c:pt>
                <c:pt idx="264">
                  <c:v>0.22330931726076891</c:v>
                </c:pt>
                <c:pt idx="265">
                  <c:v>0.22155432159177585</c:v>
                </c:pt>
                <c:pt idx="266">
                  <c:v>0.22054919899250996</c:v>
                </c:pt>
                <c:pt idx="267">
                  <c:v>0.21976451165688177</c:v>
                </c:pt>
                <c:pt idx="268">
                  <c:v>0.22059114781573858</c:v>
                </c:pt>
                <c:pt idx="269">
                  <c:v>0.21947972383516984</c:v>
                </c:pt>
                <c:pt idx="270">
                  <c:v>0.21859268921719172</c:v>
                </c:pt>
                <c:pt idx="271">
                  <c:v>0.21730957591840344</c:v>
                </c:pt>
                <c:pt idx="272">
                  <c:v>0.21556068313366578</c:v>
                </c:pt>
                <c:pt idx="273">
                  <c:v>0.21470320010040395</c:v>
                </c:pt>
                <c:pt idx="274">
                  <c:v>0.21274727676090083</c:v>
                </c:pt>
                <c:pt idx="275">
                  <c:v>0.21277478384694387</c:v>
                </c:pt>
                <c:pt idx="276">
                  <c:v>0.21129693158109458</c:v>
                </c:pt>
                <c:pt idx="277">
                  <c:v>0.21091233634748346</c:v>
                </c:pt>
                <c:pt idx="278">
                  <c:v>0.21018949926740477</c:v>
                </c:pt>
                <c:pt idx="279">
                  <c:v>0.20966051493080268</c:v>
                </c:pt>
                <c:pt idx="280">
                  <c:v>0.20835312912509657</c:v>
                </c:pt>
                <c:pt idx="281">
                  <c:v>0.20764010157409413</c:v>
                </c:pt>
                <c:pt idx="282">
                  <c:v>0.20679892292323038</c:v>
                </c:pt>
                <c:pt idx="283">
                  <c:v>0.20623361644041455</c:v>
                </c:pt>
                <c:pt idx="284">
                  <c:v>0.20524906332376586</c:v>
                </c:pt>
                <c:pt idx="285">
                  <c:v>0.20352780984054814</c:v>
                </c:pt>
                <c:pt idx="286">
                  <c:v>0.20333796508946095</c:v>
                </c:pt>
                <c:pt idx="287">
                  <c:v>0.20246228763946145</c:v>
                </c:pt>
                <c:pt idx="288">
                  <c:v>0.20115577767471599</c:v>
                </c:pt>
                <c:pt idx="289">
                  <c:v>0.20033306575972015</c:v>
                </c:pt>
                <c:pt idx="290">
                  <c:v>0.19939869757242085</c:v>
                </c:pt>
                <c:pt idx="291">
                  <c:v>0.19855821295665471</c:v>
                </c:pt>
                <c:pt idx="292">
                  <c:v>0.19763612730643182</c:v>
                </c:pt>
                <c:pt idx="293">
                  <c:v>0.19661092294539834</c:v>
                </c:pt>
                <c:pt idx="294">
                  <c:v>0.19591528600842262</c:v>
                </c:pt>
                <c:pt idx="295">
                  <c:v>0.19516152055773922</c:v>
                </c:pt>
                <c:pt idx="296">
                  <c:v>0.19452636204508261</c:v>
                </c:pt>
                <c:pt idx="297">
                  <c:v>0.19358336245030255</c:v>
                </c:pt>
                <c:pt idx="298">
                  <c:v>0.19299142617780135</c:v>
                </c:pt>
                <c:pt idx="299">
                  <c:v>0.19127901044669121</c:v>
                </c:pt>
                <c:pt idx="300">
                  <c:v>0.19013013389240269</c:v>
                </c:pt>
                <c:pt idx="301">
                  <c:v>0.19014071768309609</c:v>
                </c:pt>
                <c:pt idx="302">
                  <c:v>0.18859100175630311</c:v>
                </c:pt>
              </c:numCache>
            </c:numRef>
          </c:yVal>
          <c:smooth val="0"/>
          <c:extLst>
            <c:ext xmlns:c16="http://schemas.microsoft.com/office/drawing/2014/chart" uri="{C3380CC4-5D6E-409C-BE32-E72D297353CC}">
              <c16:uniqueId val="{00000007-AD3C-4386-89F3-3ACEEE26EEA3}"/>
            </c:ext>
          </c:extLst>
        </c:ser>
        <c:ser>
          <c:idx val="8"/>
          <c:order val="8"/>
          <c:tx>
            <c:v>13 K</c:v>
          </c:tx>
          <c:spPr>
            <a:ln w="25400" cap="rnd">
              <a:noFill/>
              <a:round/>
            </a:ln>
            <a:effectLst/>
          </c:spPr>
          <c:marker>
            <c:symbol val="circle"/>
            <c:size val="5"/>
            <c:spPr>
              <a:solidFill>
                <a:schemeClr val="accent3">
                  <a:lumMod val="60000"/>
                </a:schemeClr>
              </a:solidFill>
              <a:ln w="9525">
                <a:solidFill>
                  <a:schemeClr val="accent3">
                    <a:lumMod val="60000"/>
                  </a:schemeClr>
                </a:solidFill>
              </a:ln>
              <a:effectLst/>
            </c:spPr>
          </c:marker>
          <c:xVal>
            <c:numRef>
              <c:f>'13.00 K'!$J$14:$J$333</c:f>
              <c:numCache>
                <c:formatCode>General</c:formatCode>
                <c:ptCount val="320"/>
                <c:pt idx="0">
                  <c:v>0.88517607989537239</c:v>
                </c:pt>
                <c:pt idx="1">
                  <c:v>0.9909538285492957</c:v>
                </c:pt>
                <c:pt idx="2">
                  <c:v>1.1814183732243462</c:v>
                </c:pt>
                <c:pt idx="3">
                  <c:v>1.2814792786690141</c:v>
                </c:pt>
                <c:pt idx="4">
                  <c:v>1.400919313636821</c:v>
                </c:pt>
                <c:pt idx="5">
                  <c:v>1.5693885463018107</c:v>
                </c:pt>
                <c:pt idx="6">
                  <c:v>1.7980945732384306</c:v>
                </c:pt>
                <c:pt idx="7">
                  <c:v>2.0750869312404427</c:v>
                </c:pt>
                <c:pt idx="8">
                  <c:v>2.2884834458521128</c:v>
                </c:pt>
                <c:pt idx="9">
                  <c:v>2.437379757698189</c:v>
                </c:pt>
                <c:pt idx="10">
                  <c:v>2.5989048022837027</c:v>
                </c:pt>
                <c:pt idx="11">
                  <c:v>2.8034515144124752</c:v>
                </c:pt>
                <c:pt idx="12">
                  <c:v>3.0657884057112677</c:v>
                </c:pt>
                <c:pt idx="13">
                  <c:v>3.4335235377102613</c:v>
                </c:pt>
                <c:pt idx="14">
                  <c:v>3.6137817408360156</c:v>
                </c:pt>
                <c:pt idx="15">
                  <c:v>3.7897442369175045</c:v>
                </c:pt>
                <c:pt idx="16">
                  <c:v>4.0602122879788727</c:v>
                </c:pt>
                <c:pt idx="17">
                  <c:v>4.3279026638088531</c:v>
                </c:pt>
                <c:pt idx="18">
                  <c:v>4.6835096905804825</c:v>
                </c:pt>
                <c:pt idx="19">
                  <c:v>5.1051349519315892</c:v>
                </c:pt>
                <c:pt idx="20">
                  <c:v>5.2358471805734403</c:v>
                </c:pt>
                <c:pt idx="21">
                  <c:v>5.4094518825623732</c:v>
                </c:pt>
                <c:pt idx="22">
                  <c:v>5.7014307673963778</c:v>
                </c:pt>
                <c:pt idx="23">
                  <c:v>5.9601421465462767</c:v>
                </c:pt>
                <c:pt idx="24">
                  <c:v>6.3204647615020102</c:v>
                </c:pt>
                <c:pt idx="25">
                  <c:v>6.5348625311398383</c:v>
                </c:pt>
                <c:pt idx="26">
                  <c:v>6.7433900394597579</c:v>
                </c:pt>
                <c:pt idx="27">
                  <c:v>6.9968125311770617</c:v>
                </c:pt>
                <c:pt idx="28">
                  <c:v>7.2608935441327951</c:v>
                </c:pt>
                <c:pt idx="29">
                  <c:v>7.5174086219366192</c:v>
                </c:pt>
                <c:pt idx="30">
                  <c:v>7.8860965611378262</c:v>
                </c:pt>
                <c:pt idx="31">
                  <c:v>8.0815673809396369</c:v>
                </c:pt>
                <c:pt idx="32">
                  <c:v>8.2840146873712275</c:v>
                </c:pt>
                <c:pt idx="33">
                  <c:v>8.5382688667303821</c:v>
                </c:pt>
                <c:pt idx="34">
                  <c:v>8.8193631404808848</c:v>
                </c:pt>
                <c:pt idx="35">
                  <c:v>9.0628296044054313</c:v>
                </c:pt>
                <c:pt idx="36">
                  <c:v>9.3339436264507025</c:v>
                </c:pt>
                <c:pt idx="37">
                  <c:v>9.5601303665492949</c:v>
                </c:pt>
                <c:pt idx="38">
                  <c:v>9.8470060806036219</c:v>
                </c:pt>
                <c:pt idx="39">
                  <c:v>10.086209136036217</c:v>
                </c:pt>
                <c:pt idx="40">
                  <c:v>10.348828639637826</c:v>
                </c:pt>
                <c:pt idx="41">
                  <c:v>10.602566042213279</c:v>
                </c:pt>
                <c:pt idx="42">
                  <c:v>10.875908664154929</c:v>
                </c:pt>
                <c:pt idx="43">
                  <c:v>11.12021489036217</c:v>
                </c:pt>
                <c:pt idx="44">
                  <c:v>11.422270922545271</c:v>
                </c:pt>
                <c:pt idx="45">
                  <c:v>11.641222787615693</c:v>
                </c:pt>
                <c:pt idx="46">
                  <c:v>11.923286017847081</c:v>
                </c:pt>
                <c:pt idx="47">
                  <c:v>12.196887028179074</c:v>
                </c:pt>
                <c:pt idx="48">
                  <c:v>12.461218354889334</c:v>
                </c:pt>
                <c:pt idx="49">
                  <c:v>12.709432705553318</c:v>
                </c:pt>
                <c:pt idx="50">
                  <c:v>13.014298711519114</c:v>
                </c:pt>
                <c:pt idx="51">
                  <c:v>13.241292915352112</c:v>
                </c:pt>
                <c:pt idx="52">
                  <c:v>13.544770083702213</c:v>
                </c:pt>
                <c:pt idx="53">
                  <c:v>13.775995397474848</c:v>
                </c:pt>
                <c:pt idx="54">
                  <c:v>14.068264969245471</c:v>
                </c:pt>
                <c:pt idx="55">
                  <c:v>14.301654285824947</c:v>
                </c:pt>
                <c:pt idx="56">
                  <c:v>14.592809557645873</c:v>
                </c:pt>
                <c:pt idx="57">
                  <c:v>14.864222341277664</c:v>
                </c:pt>
                <c:pt idx="58">
                  <c:v>15.145768794718309</c:v>
                </c:pt>
                <c:pt idx="59">
                  <c:v>15.382258772012072</c:v>
                </c:pt>
                <c:pt idx="60">
                  <c:v>15.671298488863176</c:v>
                </c:pt>
                <c:pt idx="61">
                  <c:v>15.919480540975854</c:v>
                </c:pt>
                <c:pt idx="62">
                  <c:v>16.22838386559356</c:v>
                </c:pt>
                <c:pt idx="63">
                  <c:v>16.460222851800804</c:v>
                </c:pt>
                <c:pt idx="64">
                  <c:v>16.737376702555331</c:v>
                </c:pt>
                <c:pt idx="65">
                  <c:v>16.990242044295773</c:v>
                </c:pt>
                <c:pt idx="66">
                  <c:v>17.282414720422533</c:v>
                </c:pt>
                <c:pt idx="67">
                  <c:v>17.5405447256841</c:v>
                </c:pt>
                <c:pt idx="68">
                  <c:v>17.819959474879276</c:v>
                </c:pt>
                <c:pt idx="69">
                  <c:v>18.076902508460762</c:v>
                </c:pt>
                <c:pt idx="70">
                  <c:v>18.367702496247485</c:v>
                </c:pt>
                <c:pt idx="71">
                  <c:v>18.627867310110663</c:v>
                </c:pt>
                <c:pt idx="72">
                  <c:v>18.873594672484909</c:v>
                </c:pt>
                <c:pt idx="73">
                  <c:v>19.148649117525149</c:v>
                </c:pt>
                <c:pt idx="74">
                  <c:v>19.433554620090543</c:v>
                </c:pt>
                <c:pt idx="75">
                  <c:v>19.698596514879277</c:v>
                </c:pt>
                <c:pt idx="76">
                  <c:v>19.98085353640845</c:v>
                </c:pt>
                <c:pt idx="77">
                  <c:v>20.238595959074448</c:v>
                </c:pt>
                <c:pt idx="78">
                  <c:v>20.499794326519115</c:v>
                </c:pt>
                <c:pt idx="79">
                  <c:v>20.787606698501008</c:v>
                </c:pt>
                <c:pt idx="80">
                  <c:v>21.092182017525154</c:v>
                </c:pt>
                <c:pt idx="81">
                  <c:v>21.331837252645876</c:v>
                </c:pt>
                <c:pt idx="82">
                  <c:v>21.613512900281691</c:v>
                </c:pt>
                <c:pt idx="83">
                  <c:v>21.855881213531188</c:v>
                </c:pt>
                <c:pt idx="84">
                  <c:v>22.154093718360159</c:v>
                </c:pt>
                <c:pt idx="85">
                  <c:v>22.412062230885311</c:v>
                </c:pt>
                <c:pt idx="86">
                  <c:v>22.701069649185111</c:v>
                </c:pt>
                <c:pt idx="87">
                  <c:v>22.950091463571429</c:v>
                </c:pt>
                <c:pt idx="88">
                  <c:v>23.238323716700201</c:v>
                </c:pt>
                <c:pt idx="89">
                  <c:v>23.492061119275657</c:v>
                </c:pt>
                <c:pt idx="90">
                  <c:v>23.764402486187127</c:v>
                </c:pt>
                <c:pt idx="91">
                  <c:v>24.022209505965794</c:v>
                </c:pt>
                <c:pt idx="92">
                  <c:v>24.288123461589535</c:v>
                </c:pt>
                <c:pt idx="93">
                  <c:v>24.544929226327966</c:v>
                </c:pt>
                <c:pt idx="94">
                  <c:v>24.827121650754524</c:v>
                </c:pt>
                <c:pt idx="95">
                  <c:v>25.080180783792756</c:v>
                </c:pt>
                <c:pt idx="96">
                  <c:v>25.360209205422535</c:v>
                </c:pt>
                <c:pt idx="97">
                  <c:v>25.638469281478873</c:v>
                </c:pt>
                <c:pt idx="98">
                  <c:v>25.929761822142858</c:v>
                </c:pt>
                <c:pt idx="99">
                  <c:v>26.167503368219315</c:v>
                </c:pt>
                <c:pt idx="100">
                  <c:v>26.476083707344063</c:v>
                </c:pt>
                <c:pt idx="101">
                  <c:v>26.706856841428575</c:v>
                </c:pt>
                <c:pt idx="102">
                  <c:v>26.996510230724347</c:v>
                </c:pt>
                <c:pt idx="103">
                  <c:v>27.265395652867205</c:v>
                </c:pt>
                <c:pt idx="104">
                  <c:v>27.5400948138833</c:v>
                </c:pt>
                <c:pt idx="105">
                  <c:v>27.781687961951707</c:v>
                </c:pt>
                <c:pt idx="106">
                  <c:v>28.065624508028169</c:v>
                </c:pt>
                <c:pt idx="107">
                  <c:v>28.340032982092556</c:v>
                </c:pt>
                <c:pt idx="108">
                  <c:v>28.636146081227366</c:v>
                </c:pt>
                <c:pt idx="109">
                  <c:v>28.87941875385312</c:v>
                </c:pt>
                <c:pt idx="110">
                  <c:v>29.164421152062374</c:v>
                </c:pt>
                <c:pt idx="111">
                  <c:v>29.427670477374246</c:v>
                </c:pt>
                <c:pt idx="112">
                  <c:v>29.710064767726358</c:v>
                </c:pt>
                <c:pt idx="113">
                  <c:v>29.829117220110664</c:v>
                </c:pt>
                <c:pt idx="114">
                  <c:v>30.163310308752514</c:v>
                </c:pt>
                <c:pt idx="115">
                  <c:v>30.53987909396378</c:v>
                </c:pt>
                <c:pt idx="116">
                  <c:v>30.820262799627766</c:v>
                </c:pt>
                <c:pt idx="117">
                  <c:v>31.087371801579479</c:v>
                </c:pt>
                <c:pt idx="118">
                  <c:v>31.148803642173036</c:v>
                </c:pt>
                <c:pt idx="119">
                  <c:v>31.396404320392353</c:v>
                </c:pt>
                <c:pt idx="120">
                  <c:v>31.785311151398389</c:v>
                </c:pt>
                <c:pt idx="121">
                  <c:v>32.157939513601612</c:v>
                </c:pt>
                <c:pt idx="122">
                  <c:v>32.44562269138833</c:v>
                </c:pt>
                <c:pt idx="123">
                  <c:v>32.544553147605633</c:v>
                </c:pt>
                <c:pt idx="124">
                  <c:v>32.689896619044269</c:v>
                </c:pt>
                <c:pt idx="125">
                  <c:v>33.002029798581489</c:v>
                </c:pt>
                <c:pt idx="126">
                  <c:v>33.411252417042249</c:v>
                </c:pt>
                <c:pt idx="127">
                  <c:v>33.794119419336013</c:v>
                </c:pt>
                <c:pt idx="128">
                  <c:v>33.865563810191148</c:v>
                </c:pt>
                <c:pt idx="129">
                  <c:v>34.081188924698189</c:v>
                </c:pt>
                <c:pt idx="130">
                  <c:v>34.328725005814889</c:v>
                </c:pt>
                <c:pt idx="131">
                  <c:v>34.640438304215287</c:v>
                </c:pt>
                <c:pt idx="132">
                  <c:v>35.065810197273635</c:v>
                </c:pt>
                <c:pt idx="133">
                  <c:v>35.280660146599601</c:v>
                </c:pt>
                <c:pt idx="134">
                  <c:v>35.437308110261569</c:v>
                </c:pt>
                <c:pt idx="135">
                  <c:v>35.7324199543662</c:v>
                </c:pt>
                <c:pt idx="136">
                  <c:v>35.997526446257545</c:v>
                </c:pt>
                <c:pt idx="137">
                  <c:v>36.304233469527162</c:v>
                </c:pt>
                <c:pt idx="138">
                  <c:v>36.540594252625759</c:v>
                </c:pt>
                <c:pt idx="139">
                  <c:v>36.843659614476863</c:v>
                </c:pt>
                <c:pt idx="140">
                  <c:v>37.076895512937625</c:v>
                </c:pt>
                <c:pt idx="141">
                  <c:v>37.375818585855129</c:v>
                </c:pt>
                <c:pt idx="142">
                  <c:v>37.625720535704225</c:v>
                </c:pt>
                <c:pt idx="143">
                  <c:v>37.902842087907445</c:v>
                </c:pt>
                <c:pt idx="144">
                  <c:v>38.148924734315891</c:v>
                </c:pt>
                <c:pt idx="145">
                  <c:v>38.434766894798791</c:v>
                </c:pt>
                <c:pt idx="146">
                  <c:v>38.723774313108656</c:v>
                </c:pt>
                <c:pt idx="147">
                  <c:v>39.000508282716297</c:v>
                </c:pt>
                <c:pt idx="148">
                  <c:v>39.263095487766599</c:v>
                </c:pt>
                <c:pt idx="149">
                  <c:v>39.570319287826955</c:v>
                </c:pt>
                <c:pt idx="150">
                  <c:v>39.823281525221326</c:v>
                </c:pt>
                <c:pt idx="151">
                  <c:v>40.111287688501001</c:v>
                </c:pt>
                <c:pt idx="152">
                  <c:v>40.358920665271626</c:v>
                </c:pt>
                <c:pt idx="153">
                  <c:v>40.667089197897376</c:v>
                </c:pt>
                <c:pt idx="154">
                  <c:v>40.909344466227353</c:v>
                </c:pt>
                <c:pt idx="155">
                  <c:v>41.197980451217305</c:v>
                </c:pt>
                <c:pt idx="156">
                  <c:v>41.488812737555328</c:v>
                </c:pt>
                <c:pt idx="157">
                  <c:v>41.759086997323941</c:v>
                </c:pt>
                <c:pt idx="158">
                  <c:v>41.991862641458745</c:v>
                </c:pt>
                <c:pt idx="159">
                  <c:v>42.278964445362163</c:v>
                </c:pt>
                <c:pt idx="160">
                  <c:v>42.548366644295768</c:v>
                </c:pt>
                <c:pt idx="161">
                  <c:v>42.820029741680074</c:v>
                </c:pt>
                <c:pt idx="162">
                  <c:v>43.092177317303815</c:v>
                </c:pt>
                <c:pt idx="163">
                  <c:v>43.400531566579467</c:v>
                </c:pt>
                <c:pt idx="164">
                  <c:v>43.617190234668008</c:v>
                </c:pt>
                <c:pt idx="165">
                  <c:v>43.958198317193151</c:v>
                </c:pt>
                <c:pt idx="166">
                  <c:v>44.173920327354125</c:v>
                </c:pt>
                <c:pt idx="167">
                  <c:v>44.500587854034201</c:v>
                </c:pt>
                <c:pt idx="168">
                  <c:v>44.753905375462772</c:v>
                </c:pt>
                <c:pt idx="169">
                  <c:v>45.048403547132793</c:v>
                </c:pt>
                <c:pt idx="170">
                  <c:v>45.291676219768604</c:v>
                </c:pt>
                <c:pt idx="171">
                  <c:v>45.579940771438629</c:v>
                </c:pt>
                <c:pt idx="172">
                  <c:v>45.822405980342047</c:v>
                </c:pt>
                <c:pt idx="173">
                  <c:v>46.132827336770617</c:v>
                </c:pt>
                <c:pt idx="174">
                  <c:v>46.382785809084503</c:v>
                </c:pt>
                <c:pt idx="175">
                  <c:v>46.697502872555319</c:v>
                </c:pt>
                <c:pt idx="176">
                  <c:v>46.957409298028161</c:v>
                </c:pt>
                <c:pt idx="177">
                  <c:v>47.226972989718298</c:v>
                </c:pt>
                <c:pt idx="178">
                  <c:v>47.501349165231375</c:v>
                </c:pt>
                <c:pt idx="179">
                  <c:v>47.562619513078459</c:v>
                </c:pt>
                <c:pt idx="180">
                  <c:v>47.910151902545266</c:v>
                </c:pt>
                <c:pt idx="181">
                  <c:v>48.332851090653918</c:v>
                </c:pt>
                <c:pt idx="182">
                  <c:v>48.595050713118709</c:v>
                </c:pt>
                <c:pt idx="183">
                  <c:v>48.891341454275647</c:v>
                </c:pt>
                <c:pt idx="184">
                  <c:v>49.009005069034195</c:v>
                </c:pt>
                <c:pt idx="185">
                  <c:v>49.135260097887318</c:v>
                </c:pt>
                <c:pt idx="186">
                  <c:v>49.590637343158946</c:v>
                </c:pt>
                <c:pt idx="187">
                  <c:v>49.992592788048285</c:v>
                </c:pt>
                <c:pt idx="188">
                  <c:v>50.237997164919506</c:v>
                </c:pt>
                <c:pt idx="189">
                  <c:v>50.34945945823943</c:v>
                </c:pt>
                <c:pt idx="190">
                  <c:v>50.587758154285709</c:v>
                </c:pt>
                <c:pt idx="191">
                  <c:v>50.843465768360154</c:v>
                </c:pt>
                <c:pt idx="192">
                  <c:v>51.227979996670015</c:v>
                </c:pt>
                <c:pt idx="193">
                  <c:v>51.620698056488934</c:v>
                </c:pt>
                <c:pt idx="194">
                  <c:v>51.745499650623735</c:v>
                </c:pt>
                <c:pt idx="195">
                  <c:v>51.908986832072422</c:v>
                </c:pt>
                <c:pt idx="196">
                  <c:v>52.224446762183092</c:v>
                </c:pt>
                <c:pt idx="197">
                  <c:v>52.492968825653918</c:v>
                </c:pt>
                <c:pt idx="198">
                  <c:v>52.883918539889329</c:v>
                </c:pt>
                <c:pt idx="199">
                  <c:v>53.114982360925545</c:v>
                </c:pt>
                <c:pt idx="200">
                  <c:v>53.341201399567396</c:v>
                </c:pt>
                <c:pt idx="201">
                  <c:v>53.585249237374242</c:v>
                </c:pt>
                <c:pt idx="202">
                  <c:v>53.851938358179069</c:v>
                </c:pt>
                <c:pt idx="203">
                  <c:v>54.118433687696168</c:v>
                </c:pt>
                <c:pt idx="204">
                  <c:v>54.397977631076458</c:v>
                </c:pt>
                <c:pt idx="205">
                  <c:v>54.653297662565379</c:v>
                </c:pt>
                <c:pt idx="206">
                  <c:v>54.989783948209251</c:v>
                </c:pt>
                <c:pt idx="207">
                  <c:v>55.227630464567397</c:v>
                </c:pt>
                <c:pt idx="208">
                  <c:v>55.525164699869215</c:v>
                </c:pt>
                <c:pt idx="209">
                  <c:v>55.771861018712265</c:v>
                </c:pt>
                <c:pt idx="210">
                  <c:v>56.077695981156936</c:v>
                </c:pt>
                <c:pt idx="211">
                  <c:v>56.303915019798794</c:v>
                </c:pt>
                <c:pt idx="212">
                  <c:v>56.624865703269613</c:v>
                </c:pt>
                <c:pt idx="213">
                  <c:v>56.878732300040227</c:v>
                </c:pt>
                <c:pt idx="214">
                  <c:v>57.145905899084497</c:v>
                </c:pt>
                <c:pt idx="215">
                  <c:v>57.415404993672027</c:v>
                </c:pt>
                <c:pt idx="216">
                  <c:v>57.706899400261563</c:v>
                </c:pt>
                <c:pt idx="217">
                  <c:v>57.954984556730381</c:v>
                </c:pt>
                <c:pt idx="218">
                  <c:v>58.286012387555317</c:v>
                </c:pt>
                <c:pt idx="219">
                  <c:v>58.542172181317902</c:v>
                </c:pt>
                <c:pt idx="220">
                  <c:v>58.843937526559344</c:v>
                </c:pt>
                <c:pt idx="221">
                  <c:v>59.087953065814887</c:v>
                </c:pt>
                <c:pt idx="222">
                  <c:v>59.570735630090532</c:v>
                </c:pt>
                <c:pt idx="223">
                  <c:v>60.103693990563372</c:v>
                </c:pt>
                <c:pt idx="224">
                  <c:v>60.621189420603621</c:v>
                </c:pt>
                <c:pt idx="225">
                  <c:v>61.176724466961772</c:v>
                </c:pt>
                <c:pt idx="226">
                  <c:v>61.729320345352107</c:v>
                </c:pt>
                <c:pt idx="227">
                  <c:v>62.267155786750493</c:v>
                </c:pt>
                <c:pt idx="228">
                  <c:v>62.812032311871228</c:v>
                </c:pt>
                <c:pt idx="229">
                  <c:v>63.392485688953727</c:v>
                </c:pt>
                <c:pt idx="230">
                  <c:v>63.807715837565382</c:v>
                </c:pt>
                <c:pt idx="231">
                  <c:v>64.284934976740445</c:v>
                </c:pt>
                <c:pt idx="232">
                  <c:v>65.078574927857133</c:v>
                </c:pt>
                <c:pt idx="233">
                  <c:v>65.495516899577453</c:v>
                </c:pt>
                <c:pt idx="234">
                  <c:v>65.928511250241428</c:v>
                </c:pt>
                <c:pt idx="235">
                  <c:v>66.736911638350094</c:v>
                </c:pt>
                <c:pt idx="236">
                  <c:v>67.169066226750488</c:v>
                </c:pt>
                <c:pt idx="237">
                  <c:v>67.609069362595577</c:v>
                </c:pt>
                <c:pt idx="238">
                  <c:v>68.26356716373239</c:v>
                </c:pt>
                <c:pt idx="239">
                  <c:v>68.737031596559348</c:v>
                </c:pt>
                <c:pt idx="240">
                  <c:v>69.22929378503018</c:v>
                </c:pt>
                <c:pt idx="241">
                  <c:v>69.890768072796774</c:v>
                </c:pt>
                <c:pt idx="242">
                  <c:v>70.327056875482896</c:v>
                </c:pt>
                <c:pt idx="243">
                  <c:v>70.88268881749498</c:v>
                </c:pt>
                <c:pt idx="244">
                  <c:v>71.422704410965792</c:v>
                </c:pt>
                <c:pt idx="245">
                  <c:v>71.991716026991952</c:v>
                </c:pt>
                <c:pt idx="246">
                  <c:v>72.56956937085512</c:v>
                </c:pt>
                <c:pt idx="247">
                  <c:v>73.07481557610663</c:v>
                </c:pt>
                <c:pt idx="248">
                  <c:v>73.607483249637824</c:v>
                </c:pt>
                <c:pt idx="249">
                  <c:v>74.168509049366193</c:v>
                </c:pt>
                <c:pt idx="250">
                  <c:v>74.677138527645866</c:v>
                </c:pt>
                <c:pt idx="251">
                  <c:v>75.224324399034188</c:v>
                </c:pt>
                <c:pt idx="252">
                  <c:v>75.778777444004021</c:v>
                </c:pt>
                <c:pt idx="253">
                  <c:v>76.343388382696162</c:v>
                </c:pt>
                <c:pt idx="254">
                  <c:v>76.879544299537216</c:v>
                </c:pt>
                <c:pt idx="255">
                  <c:v>77.427650679577454</c:v>
                </c:pt>
                <c:pt idx="256">
                  <c:v>78.009896626136822</c:v>
                </c:pt>
                <c:pt idx="257">
                  <c:v>78.566820510120721</c:v>
                </c:pt>
                <c:pt idx="258">
                  <c:v>79.095709253390339</c:v>
                </c:pt>
                <c:pt idx="259">
                  <c:v>79.635644100482892</c:v>
                </c:pt>
                <c:pt idx="260">
                  <c:v>80.176806292454714</c:v>
                </c:pt>
                <c:pt idx="261">
                  <c:v>80.694552036247472</c:v>
                </c:pt>
                <c:pt idx="262">
                  <c:v>81.301151088913457</c:v>
                </c:pt>
                <c:pt idx="263">
                  <c:v>81.847610242947681</c:v>
                </c:pt>
                <c:pt idx="264">
                  <c:v>82.400060777857135</c:v>
                </c:pt>
                <c:pt idx="265">
                  <c:v>82.926147621991944</c:v>
                </c:pt>
                <c:pt idx="266">
                  <c:v>83.272711054979865</c:v>
                </c:pt>
                <c:pt idx="267">
                  <c:v>83.751310957132787</c:v>
                </c:pt>
                <c:pt idx="268">
                  <c:v>84.581900448551309</c:v>
                </c:pt>
                <c:pt idx="269">
                  <c:v>84.923457606418495</c:v>
                </c:pt>
                <c:pt idx="270">
                  <c:v>85.374765234486915</c:v>
                </c:pt>
                <c:pt idx="271">
                  <c:v>86.002608657887322</c:v>
                </c:pt>
                <c:pt idx="272">
                  <c:v>86.462039371086519</c:v>
                </c:pt>
                <c:pt idx="273">
                  <c:v>87.051116460804806</c:v>
                </c:pt>
                <c:pt idx="274">
                  <c:v>87.653322910774634</c:v>
                </c:pt>
                <c:pt idx="275">
                  <c:v>88.081860061659953</c:v>
                </c:pt>
                <c:pt idx="276">
                  <c:v>88.637976481901404</c:v>
                </c:pt>
                <c:pt idx="277">
                  <c:v>89.166865225171037</c:v>
                </c:pt>
                <c:pt idx="278">
                  <c:v>89.691684351247488</c:v>
                </c:pt>
                <c:pt idx="279">
                  <c:v>90.260138817293765</c:v>
                </c:pt>
                <c:pt idx="280">
                  <c:v>90.784085882535209</c:v>
                </c:pt>
                <c:pt idx="281">
                  <c:v>91.297729710573435</c:v>
                </c:pt>
                <c:pt idx="282">
                  <c:v>91.872094811126757</c:v>
                </c:pt>
                <c:pt idx="283">
                  <c:v>92.384414398651899</c:v>
                </c:pt>
                <c:pt idx="284">
                  <c:v>92.95645400366196</c:v>
                </c:pt>
                <c:pt idx="285">
                  <c:v>93.489388140221322</c:v>
                </c:pt>
                <c:pt idx="286">
                  <c:v>94.042839930160952</c:v>
                </c:pt>
                <c:pt idx="287">
                  <c:v>94.628444925835012</c:v>
                </c:pt>
                <c:pt idx="288">
                  <c:v>95.138471316368197</c:v>
                </c:pt>
                <c:pt idx="289">
                  <c:v>95.698560458168998</c:v>
                </c:pt>
                <c:pt idx="290">
                  <c:v>96.253675623400397</c:v>
                </c:pt>
                <c:pt idx="291">
                  <c:v>96.821581014104623</c:v>
                </c:pt>
                <c:pt idx="292">
                  <c:v>97.348887128460746</c:v>
                </c:pt>
                <c:pt idx="293">
                  <c:v>97.894999073098575</c:v>
                </c:pt>
                <c:pt idx="294">
                  <c:v>98.429750003048284</c:v>
                </c:pt>
                <c:pt idx="295">
                  <c:v>98.99045281728371</c:v>
                </c:pt>
                <c:pt idx="296">
                  <c:v>99.518727888118704</c:v>
                </c:pt>
                <c:pt idx="297">
                  <c:v>100.0560465527364</c:v>
                </c:pt>
                <c:pt idx="298">
                  <c:v>100.56607294325954</c:v>
                </c:pt>
                <c:pt idx="299">
                  <c:v>101.00039153440643</c:v>
                </c:pt>
                <c:pt idx="300">
                  <c:v>101.47043232102615</c:v>
                </c:pt>
                <c:pt idx="301">
                  <c:v>102.26039023762576</c:v>
                </c:pt>
                <c:pt idx="302">
                  <c:v>102.64542124265593</c:v>
                </c:pt>
                <c:pt idx="303">
                  <c:v>103.12030681167001</c:v>
                </c:pt>
                <c:pt idx="304">
                  <c:v>103.75100058199193</c:v>
                </c:pt>
                <c:pt idx="305">
                  <c:v>104.17969922565392</c:v>
                </c:pt>
                <c:pt idx="306">
                  <c:v>104.75281275744464</c:v>
                </c:pt>
                <c:pt idx="307">
                  <c:v>105.38400715533199</c:v>
                </c:pt>
                <c:pt idx="308">
                  <c:v>105.83544397756539</c:v>
                </c:pt>
                <c:pt idx="309">
                  <c:v>106.35205927213279</c:v>
                </c:pt>
                <c:pt idx="310">
                  <c:v>107.01902431327967</c:v>
                </c:pt>
                <c:pt idx="311">
                  <c:v>107.50592494255532</c:v>
                </c:pt>
                <c:pt idx="312">
                  <c:v>108.04627967082493</c:v>
                </c:pt>
                <c:pt idx="313">
                  <c:v>108.56301608490945</c:v>
                </c:pt>
                <c:pt idx="314">
                  <c:v>109.11594302344064</c:v>
                </c:pt>
                <c:pt idx="315">
                  <c:v>109.65270453812877</c:v>
                </c:pt>
                <c:pt idx="316">
                  <c:v>110.21427941317907</c:v>
                </c:pt>
                <c:pt idx="317">
                  <c:v>110.74310355935613</c:v>
                </c:pt>
                <c:pt idx="318">
                  <c:v>111.34282302102613</c:v>
                </c:pt>
                <c:pt idx="319">
                  <c:v>111.6088984694165</c:v>
                </c:pt>
              </c:numCache>
            </c:numRef>
          </c:xVal>
          <c:yVal>
            <c:numRef>
              <c:f>'13.00 K'!$L$14:$L$333</c:f>
              <c:numCache>
                <c:formatCode>General</c:formatCode>
                <c:ptCount val="320"/>
                <c:pt idx="0">
                  <c:v>0.40408485247760612</c:v>
                </c:pt>
                <c:pt idx="1">
                  <c:v>0.35246423264335552</c:v>
                </c:pt>
                <c:pt idx="2">
                  <c:v>0.29804255172565391</c:v>
                </c:pt>
                <c:pt idx="3">
                  <c:v>0.29118914435504467</c:v>
                </c:pt>
                <c:pt idx="4">
                  <c:v>0.26565225304926005</c:v>
                </c:pt>
                <c:pt idx="5">
                  <c:v>0.23289122391805456</c:v>
                </c:pt>
                <c:pt idx="6">
                  <c:v>0.2010011898952983</c:v>
                </c:pt>
                <c:pt idx="7">
                  <c:v>0.19089761961392465</c:v>
                </c:pt>
                <c:pt idx="8">
                  <c:v>0.16355050525256459</c:v>
                </c:pt>
                <c:pt idx="9">
                  <c:v>0.1570977313280531</c:v>
                </c:pt>
                <c:pt idx="10">
                  <c:v>0.16293984884364693</c:v>
                </c:pt>
                <c:pt idx="11">
                  <c:v>0.16043392045166976</c:v>
                </c:pt>
                <c:pt idx="12">
                  <c:v>0.15049652981536693</c:v>
                </c:pt>
                <c:pt idx="13">
                  <c:v>0.14310255669906619</c:v>
                </c:pt>
                <c:pt idx="14">
                  <c:v>0.14785328156498873</c:v>
                </c:pt>
                <c:pt idx="15">
                  <c:v>0.13356550863168698</c:v>
                </c:pt>
                <c:pt idx="16">
                  <c:v>0.13591700062730933</c:v>
                </c:pt>
                <c:pt idx="17">
                  <c:v>0.13003919060463615</c:v>
                </c:pt>
                <c:pt idx="18">
                  <c:v>0.12082671498034785</c:v>
                </c:pt>
                <c:pt idx="19">
                  <c:v>0.11743657631177733</c:v>
                </c:pt>
                <c:pt idx="20">
                  <c:v>0.12310797663478272</c:v>
                </c:pt>
                <c:pt idx="21">
                  <c:v>0.11719871853303358</c:v>
                </c:pt>
                <c:pt idx="22">
                  <c:v>0.11442880720245223</c:v>
                </c:pt>
                <c:pt idx="23">
                  <c:v>0.10872040099502549</c:v>
                </c:pt>
                <c:pt idx="24">
                  <c:v>0.10908115791663035</c:v>
                </c:pt>
                <c:pt idx="25">
                  <c:v>0.11602688730494064</c:v>
                </c:pt>
                <c:pt idx="26">
                  <c:v>0.10184517633640215</c:v>
                </c:pt>
                <c:pt idx="27">
                  <c:v>0.1058982756626508</c:v>
                </c:pt>
                <c:pt idx="28">
                  <c:v>0.1065425693474044</c:v>
                </c:pt>
                <c:pt idx="29">
                  <c:v>0.10989418628038698</c:v>
                </c:pt>
                <c:pt idx="30">
                  <c:v>0.10722037545295497</c:v>
                </c:pt>
                <c:pt idx="31">
                  <c:v>0.11268892088795716</c:v>
                </c:pt>
                <c:pt idx="32">
                  <c:v>0.10305774323633714</c:v>
                </c:pt>
                <c:pt idx="33">
                  <c:v>0.10856036612318946</c:v>
                </c:pt>
                <c:pt idx="34">
                  <c:v>0.1060094231151452</c:v>
                </c:pt>
                <c:pt idx="35">
                  <c:v>0.10271902769425172</c:v>
                </c:pt>
                <c:pt idx="36">
                  <c:v>0.10023198121992986</c:v>
                </c:pt>
                <c:pt idx="37">
                  <c:v>0.10161732619817802</c:v>
                </c:pt>
                <c:pt idx="38">
                  <c:v>9.9245691830199531E-2</c:v>
                </c:pt>
                <c:pt idx="39">
                  <c:v>9.88240278627011E-2</c:v>
                </c:pt>
                <c:pt idx="40">
                  <c:v>0.10179453861270475</c:v>
                </c:pt>
                <c:pt idx="41">
                  <c:v>9.999341191082782E-2</c:v>
                </c:pt>
                <c:pt idx="42">
                  <c:v>0.10196913384423771</c:v>
                </c:pt>
                <c:pt idx="43">
                  <c:v>0.10230038070112106</c:v>
                </c:pt>
                <c:pt idx="44">
                  <c:v>0.1020422545885508</c:v>
                </c:pt>
                <c:pt idx="45">
                  <c:v>0.10170680584821838</c:v>
                </c:pt>
                <c:pt idx="46">
                  <c:v>0.10018877396518815</c:v>
                </c:pt>
                <c:pt idx="47">
                  <c:v>0.10250328619538833</c:v>
                </c:pt>
                <c:pt idx="48">
                  <c:v>9.9903089393549679E-2</c:v>
                </c:pt>
                <c:pt idx="49">
                  <c:v>9.8282910391655529E-2</c:v>
                </c:pt>
                <c:pt idx="50">
                  <c:v>0.10122463721053869</c:v>
                </c:pt>
                <c:pt idx="51">
                  <c:v>9.911581744182911E-2</c:v>
                </c:pt>
                <c:pt idx="52">
                  <c:v>0.10059609126038342</c:v>
                </c:pt>
                <c:pt idx="53">
                  <c:v>9.9797620328217637E-2</c:v>
                </c:pt>
                <c:pt idx="54">
                  <c:v>9.7126209586233567E-2</c:v>
                </c:pt>
                <c:pt idx="55">
                  <c:v>9.6704837754262571E-2</c:v>
                </c:pt>
                <c:pt idx="56">
                  <c:v>9.8699160860680243E-2</c:v>
                </c:pt>
                <c:pt idx="57">
                  <c:v>9.98023647669634E-2</c:v>
                </c:pt>
                <c:pt idx="58">
                  <c:v>9.84095823489987E-2</c:v>
                </c:pt>
                <c:pt idx="59">
                  <c:v>9.8689671859094427E-2</c:v>
                </c:pt>
                <c:pt idx="60">
                  <c:v>9.889905081960719E-2</c:v>
                </c:pt>
                <c:pt idx="61">
                  <c:v>9.8693392838760594E-2</c:v>
                </c:pt>
                <c:pt idx="62">
                  <c:v>9.8255377864472734E-2</c:v>
                </c:pt>
                <c:pt idx="63">
                  <c:v>9.839049794739145E-2</c:v>
                </c:pt>
                <c:pt idx="64">
                  <c:v>9.5510075666879676E-2</c:v>
                </c:pt>
                <c:pt idx="65">
                  <c:v>9.8128997495966194E-2</c:v>
                </c:pt>
                <c:pt idx="66">
                  <c:v>9.6151654009561757E-2</c:v>
                </c:pt>
                <c:pt idx="67">
                  <c:v>9.6512979109523764E-2</c:v>
                </c:pt>
                <c:pt idx="68">
                  <c:v>9.5967351488102356E-2</c:v>
                </c:pt>
                <c:pt idx="69">
                  <c:v>9.8675610430284874E-2</c:v>
                </c:pt>
                <c:pt idx="70">
                  <c:v>9.7279606251599857E-2</c:v>
                </c:pt>
                <c:pt idx="71">
                  <c:v>9.7902190767190575E-2</c:v>
                </c:pt>
                <c:pt idx="72">
                  <c:v>9.5586854628412696E-2</c:v>
                </c:pt>
                <c:pt idx="73">
                  <c:v>9.8437207534760415E-2</c:v>
                </c:pt>
                <c:pt idx="74">
                  <c:v>9.6223823122427651E-2</c:v>
                </c:pt>
                <c:pt idx="75">
                  <c:v>9.6741852950759141E-2</c:v>
                </c:pt>
                <c:pt idx="76">
                  <c:v>9.5588523914178089E-2</c:v>
                </c:pt>
                <c:pt idx="77">
                  <c:v>9.6684968414844349E-2</c:v>
                </c:pt>
                <c:pt idx="78">
                  <c:v>9.6646140240863418E-2</c:v>
                </c:pt>
                <c:pt idx="79">
                  <c:v>9.5950827567643546E-2</c:v>
                </c:pt>
                <c:pt idx="80">
                  <c:v>9.6998965104992882E-2</c:v>
                </c:pt>
                <c:pt idx="81">
                  <c:v>9.8307760980308953E-2</c:v>
                </c:pt>
                <c:pt idx="82">
                  <c:v>9.6403098702692633E-2</c:v>
                </c:pt>
                <c:pt idx="83">
                  <c:v>9.5923980076497314E-2</c:v>
                </c:pt>
                <c:pt idx="84">
                  <c:v>9.6816944127216129E-2</c:v>
                </c:pt>
                <c:pt idx="85">
                  <c:v>9.618722226569458E-2</c:v>
                </c:pt>
                <c:pt idx="86">
                  <c:v>9.6362204740427601E-2</c:v>
                </c:pt>
                <c:pt idx="87">
                  <c:v>9.8672283597504393E-2</c:v>
                </c:pt>
                <c:pt idx="88">
                  <c:v>9.7220754939450191E-2</c:v>
                </c:pt>
                <c:pt idx="89">
                  <c:v>9.7035322806973953E-2</c:v>
                </c:pt>
                <c:pt idx="90">
                  <c:v>9.619602995038172E-2</c:v>
                </c:pt>
                <c:pt idx="91">
                  <c:v>9.6550643088482532E-2</c:v>
                </c:pt>
                <c:pt idx="92">
                  <c:v>9.5657049193881336E-2</c:v>
                </c:pt>
                <c:pt idx="93">
                  <c:v>9.650178151543358E-2</c:v>
                </c:pt>
                <c:pt idx="94">
                  <c:v>9.6323274320795058E-2</c:v>
                </c:pt>
                <c:pt idx="95">
                  <c:v>9.6492628770956365E-2</c:v>
                </c:pt>
                <c:pt idx="96">
                  <c:v>9.6312108006006023E-2</c:v>
                </c:pt>
                <c:pt idx="97">
                  <c:v>9.6419751759724989E-2</c:v>
                </c:pt>
                <c:pt idx="98">
                  <c:v>9.5475139790994021E-2</c:v>
                </c:pt>
                <c:pt idx="99">
                  <c:v>9.575255199136605E-2</c:v>
                </c:pt>
                <c:pt idx="100">
                  <c:v>9.6721981359171913E-2</c:v>
                </c:pt>
                <c:pt idx="101">
                  <c:v>9.7136550678922948E-2</c:v>
                </c:pt>
                <c:pt idx="102">
                  <c:v>9.5546141728764786E-2</c:v>
                </c:pt>
                <c:pt idx="103">
                  <c:v>9.7266911598393666E-2</c:v>
                </c:pt>
                <c:pt idx="104">
                  <c:v>9.62240277234752E-2</c:v>
                </c:pt>
                <c:pt idx="105">
                  <c:v>9.7558775855704535E-2</c:v>
                </c:pt>
                <c:pt idx="106">
                  <c:v>9.535549231810074E-2</c:v>
                </c:pt>
                <c:pt idx="107">
                  <c:v>9.6959162775730398E-2</c:v>
                </c:pt>
                <c:pt idx="108">
                  <c:v>9.7302595460363503E-2</c:v>
                </c:pt>
                <c:pt idx="109">
                  <c:v>9.6319308273976209E-2</c:v>
                </c:pt>
                <c:pt idx="110">
                  <c:v>9.5178859232397148E-2</c:v>
                </c:pt>
                <c:pt idx="111">
                  <c:v>9.6636343525575305E-2</c:v>
                </c:pt>
                <c:pt idx="112">
                  <c:v>9.6018671754225113E-2</c:v>
                </c:pt>
                <c:pt idx="113">
                  <c:v>9.8235068087896657E-2</c:v>
                </c:pt>
                <c:pt idx="114">
                  <c:v>9.548819697152848E-2</c:v>
                </c:pt>
                <c:pt idx="115">
                  <c:v>9.6300056628763772E-2</c:v>
                </c:pt>
                <c:pt idx="116">
                  <c:v>9.6425882766701318E-2</c:v>
                </c:pt>
                <c:pt idx="117">
                  <c:v>9.7336527858148877E-2</c:v>
                </c:pt>
                <c:pt idx="118">
                  <c:v>9.7592427323044337E-2</c:v>
                </c:pt>
                <c:pt idx="119">
                  <c:v>9.6278541181979135E-2</c:v>
                </c:pt>
                <c:pt idx="120">
                  <c:v>9.6345047587389862E-2</c:v>
                </c:pt>
                <c:pt idx="121">
                  <c:v>9.5904488228646431E-2</c:v>
                </c:pt>
                <c:pt idx="122">
                  <c:v>9.6066168841409103E-2</c:v>
                </c:pt>
                <c:pt idx="123">
                  <c:v>9.7711684714825761E-2</c:v>
                </c:pt>
                <c:pt idx="124">
                  <c:v>9.5991193036502873E-2</c:v>
                </c:pt>
                <c:pt idx="125">
                  <c:v>9.5152092961151388E-2</c:v>
                </c:pt>
                <c:pt idx="126">
                  <c:v>9.5550379047611808E-2</c:v>
                </c:pt>
                <c:pt idx="127">
                  <c:v>9.5055739943304338E-2</c:v>
                </c:pt>
                <c:pt idx="128">
                  <c:v>9.6615627567421078E-2</c:v>
                </c:pt>
                <c:pt idx="129">
                  <c:v>9.6689341021223216E-2</c:v>
                </c:pt>
                <c:pt idx="130">
                  <c:v>9.6136973667186473E-2</c:v>
                </c:pt>
                <c:pt idx="131">
                  <c:v>9.5774241086361053E-2</c:v>
                </c:pt>
                <c:pt idx="132">
                  <c:v>9.5602603575088804E-2</c:v>
                </c:pt>
                <c:pt idx="133">
                  <c:v>9.7497054892063659E-2</c:v>
                </c:pt>
                <c:pt idx="134">
                  <c:v>9.6257399868204294E-2</c:v>
                </c:pt>
                <c:pt idx="135">
                  <c:v>9.5285878456106518E-2</c:v>
                </c:pt>
                <c:pt idx="136">
                  <c:v>9.5019175285336807E-2</c:v>
                </c:pt>
                <c:pt idx="137">
                  <c:v>9.6096420189389506E-2</c:v>
                </c:pt>
                <c:pt idx="138">
                  <c:v>9.5744015027422621E-2</c:v>
                </c:pt>
                <c:pt idx="139">
                  <c:v>9.6345763905831536E-2</c:v>
                </c:pt>
                <c:pt idx="140">
                  <c:v>9.6509574869316925E-2</c:v>
                </c:pt>
                <c:pt idx="141">
                  <c:v>9.5263430472991725E-2</c:v>
                </c:pt>
                <c:pt idx="142">
                  <c:v>9.560701206933124E-2</c:v>
                </c:pt>
                <c:pt idx="143">
                  <c:v>9.5455939067360648E-2</c:v>
                </c:pt>
                <c:pt idx="144">
                  <c:v>9.6194477484684612E-2</c:v>
                </c:pt>
                <c:pt idx="145">
                  <c:v>9.6634275735017969E-2</c:v>
                </c:pt>
                <c:pt idx="146">
                  <c:v>9.6603636070054552E-2</c:v>
                </c:pt>
                <c:pt idx="147">
                  <c:v>9.556287266560641E-2</c:v>
                </c:pt>
                <c:pt idx="148">
                  <c:v>9.6456489703595924E-2</c:v>
                </c:pt>
                <c:pt idx="149">
                  <c:v>9.6302777727637331E-2</c:v>
                </c:pt>
                <c:pt idx="150">
                  <c:v>9.7177548611751804E-2</c:v>
                </c:pt>
                <c:pt idx="151">
                  <c:v>9.5250831276260814E-2</c:v>
                </c:pt>
                <c:pt idx="152">
                  <c:v>9.5963656313742415E-2</c:v>
                </c:pt>
                <c:pt idx="153">
                  <c:v>9.6434668180216995E-2</c:v>
                </c:pt>
                <c:pt idx="154">
                  <c:v>9.6581468323990879E-2</c:v>
                </c:pt>
                <c:pt idx="155">
                  <c:v>9.5726082459061376E-2</c:v>
                </c:pt>
                <c:pt idx="156">
                  <c:v>9.7117627979248541E-2</c:v>
                </c:pt>
                <c:pt idx="157">
                  <c:v>9.6385318432040165E-2</c:v>
                </c:pt>
                <c:pt idx="158">
                  <c:v>9.7560833254795185E-2</c:v>
                </c:pt>
                <c:pt idx="159">
                  <c:v>9.574464362973216E-2</c:v>
                </c:pt>
                <c:pt idx="160">
                  <c:v>9.7165552252285889E-2</c:v>
                </c:pt>
                <c:pt idx="161">
                  <c:v>9.5790442094763881E-2</c:v>
                </c:pt>
                <c:pt idx="162">
                  <c:v>9.6813264993879919E-2</c:v>
                </c:pt>
                <c:pt idx="163">
                  <c:v>9.6487993820153203E-2</c:v>
                </c:pt>
                <c:pt idx="164">
                  <c:v>9.610863488707215E-2</c:v>
                </c:pt>
                <c:pt idx="165">
                  <c:v>9.6294124746330742E-2</c:v>
                </c:pt>
                <c:pt idx="166">
                  <c:v>9.5523590049995374E-2</c:v>
                </c:pt>
                <c:pt idx="167">
                  <c:v>9.5660490172100252E-2</c:v>
                </c:pt>
                <c:pt idx="168">
                  <c:v>9.59896794829012E-2</c:v>
                </c:pt>
                <c:pt idx="169">
                  <c:v>9.5497498997011918E-2</c:v>
                </c:pt>
                <c:pt idx="170">
                  <c:v>9.6223905716170607E-2</c:v>
                </c:pt>
                <c:pt idx="171">
                  <c:v>9.6040749789711485E-2</c:v>
                </c:pt>
                <c:pt idx="172">
                  <c:v>9.7298044310043894E-2</c:v>
                </c:pt>
                <c:pt idx="173">
                  <c:v>9.5866946031130482E-2</c:v>
                </c:pt>
                <c:pt idx="174">
                  <c:v>9.6403872078012529E-2</c:v>
                </c:pt>
                <c:pt idx="175">
                  <c:v>9.59602914078687E-2</c:v>
                </c:pt>
                <c:pt idx="176">
                  <c:v>9.620908147789313E-2</c:v>
                </c:pt>
                <c:pt idx="177">
                  <c:v>9.5391983970961866E-2</c:v>
                </c:pt>
                <c:pt idx="178">
                  <c:v>9.5934925372764088E-2</c:v>
                </c:pt>
                <c:pt idx="179">
                  <c:v>9.6471044547702209E-2</c:v>
                </c:pt>
                <c:pt idx="180">
                  <c:v>9.6029270900022154E-2</c:v>
                </c:pt>
                <c:pt idx="181">
                  <c:v>9.5358177451743395E-2</c:v>
                </c:pt>
                <c:pt idx="182">
                  <c:v>9.6249271757810215E-2</c:v>
                </c:pt>
                <c:pt idx="183">
                  <c:v>9.5686808617340732E-2</c:v>
                </c:pt>
                <c:pt idx="184">
                  <c:v>9.6854359410568344E-2</c:v>
                </c:pt>
                <c:pt idx="185">
                  <c:v>9.5293793795341683E-2</c:v>
                </c:pt>
                <c:pt idx="186">
                  <c:v>9.5974095258032285E-2</c:v>
                </c:pt>
                <c:pt idx="187">
                  <c:v>9.6329791769079118E-2</c:v>
                </c:pt>
                <c:pt idx="188">
                  <c:v>9.6802768071329967E-2</c:v>
                </c:pt>
                <c:pt idx="189">
                  <c:v>9.7623894275232256E-2</c:v>
                </c:pt>
                <c:pt idx="190">
                  <c:v>9.5571035349251418E-2</c:v>
                </c:pt>
                <c:pt idx="191">
                  <c:v>9.6432512240894372E-2</c:v>
                </c:pt>
                <c:pt idx="192">
                  <c:v>9.6288810363614072E-2</c:v>
                </c:pt>
                <c:pt idx="193">
                  <c:v>9.5770099766222347E-2</c:v>
                </c:pt>
                <c:pt idx="194">
                  <c:v>9.5992964307336212E-2</c:v>
                </c:pt>
                <c:pt idx="195">
                  <c:v>9.5922316395019067E-2</c:v>
                </c:pt>
                <c:pt idx="196">
                  <c:v>9.5581315311381185E-2</c:v>
                </c:pt>
                <c:pt idx="197">
                  <c:v>9.5644001386637909E-2</c:v>
                </c:pt>
                <c:pt idx="198">
                  <c:v>9.5194650117697385E-2</c:v>
                </c:pt>
                <c:pt idx="199">
                  <c:v>9.678824384365485E-2</c:v>
                </c:pt>
                <c:pt idx="200">
                  <c:v>9.5816534652800753E-2</c:v>
                </c:pt>
                <c:pt idx="201">
                  <c:v>9.5927281691225372E-2</c:v>
                </c:pt>
                <c:pt idx="202">
                  <c:v>9.5943318151956267E-2</c:v>
                </c:pt>
                <c:pt idx="203">
                  <c:v>9.6002087536579836E-2</c:v>
                </c:pt>
                <c:pt idx="204">
                  <c:v>9.5643427199078188E-2</c:v>
                </c:pt>
                <c:pt idx="205">
                  <c:v>9.5489549370602542E-2</c:v>
                </c:pt>
                <c:pt idx="206">
                  <c:v>9.600765495728629E-2</c:v>
                </c:pt>
                <c:pt idx="207">
                  <c:v>9.6348163047533172E-2</c:v>
                </c:pt>
                <c:pt idx="208">
                  <c:v>9.4805869965891951E-2</c:v>
                </c:pt>
                <c:pt idx="209">
                  <c:v>9.5189644381800262E-2</c:v>
                </c:pt>
                <c:pt idx="210">
                  <c:v>9.6085818802284548E-2</c:v>
                </c:pt>
                <c:pt idx="211">
                  <c:v>9.6034554257418511E-2</c:v>
                </c:pt>
                <c:pt idx="212">
                  <c:v>9.5389939657382891E-2</c:v>
                </c:pt>
                <c:pt idx="213">
                  <c:v>9.576592121226761E-2</c:v>
                </c:pt>
                <c:pt idx="214">
                  <c:v>9.5147763812952466E-2</c:v>
                </c:pt>
                <c:pt idx="215">
                  <c:v>9.6012513624969584E-2</c:v>
                </c:pt>
                <c:pt idx="216">
                  <c:v>9.5645910207328641E-2</c:v>
                </c:pt>
                <c:pt idx="217">
                  <c:v>9.5714498238982079E-2</c:v>
                </c:pt>
                <c:pt idx="218">
                  <c:v>9.5909958502899226E-2</c:v>
                </c:pt>
                <c:pt idx="219">
                  <c:v>9.5513138467921574E-2</c:v>
                </c:pt>
                <c:pt idx="220">
                  <c:v>9.5937396126040284E-2</c:v>
                </c:pt>
                <c:pt idx="221">
                  <c:v>9.5696304025465292E-2</c:v>
                </c:pt>
                <c:pt idx="222">
                  <c:v>9.6246443165903625E-2</c:v>
                </c:pt>
                <c:pt idx="223">
                  <c:v>9.6407629511190016E-2</c:v>
                </c:pt>
                <c:pt idx="224">
                  <c:v>9.5390387260450391E-2</c:v>
                </c:pt>
                <c:pt idx="225">
                  <c:v>9.5941519978741716E-2</c:v>
                </c:pt>
                <c:pt idx="226">
                  <c:v>9.6182611828209905E-2</c:v>
                </c:pt>
                <c:pt idx="227">
                  <c:v>9.6215036484926172E-2</c:v>
                </c:pt>
                <c:pt idx="228">
                  <c:v>9.5125726734968816E-2</c:v>
                </c:pt>
                <c:pt idx="229">
                  <c:v>9.5529275738816685E-2</c:v>
                </c:pt>
                <c:pt idx="230">
                  <c:v>9.6010798522131277E-2</c:v>
                </c:pt>
                <c:pt idx="231">
                  <c:v>9.3521301851374014E-2</c:v>
                </c:pt>
                <c:pt idx="232">
                  <c:v>9.5377531100207011E-2</c:v>
                </c:pt>
                <c:pt idx="233">
                  <c:v>9.6165544063611039E-2</c:v>
                </c:pt>
                <c:pt idx="234">
                  <c:v>9.417319447170984E-2</c:v>
                </c:pt>
                <c:pt idx="235">
                  <c:v>9.5782385692029501E-2</c:v>
                </c:pt>
                <c:pt idx="236">
                  <c:v>9.5561498539677034E-2</c:v>
                </c:pt>
                <c:pt idx="237">
                  <c:v>9.3852609209648261E-2</c:v>
                </c:pt>
                <c:pt idx="238">
                  <c:v>9.5471405327253775E-2</c:v>
                </c:pt>
                <c:pt idx="239">
                  <c:v>9.5711832089213675E-2</c:v>
                </c:pt>
                <c:pt idx="240">
                  <c:v>9.3786418014854142E-2</c:v>
                </c:pt>
                <c:pt idx="241">
                  <c:v>9.5309760478246949E-2</c:v>
                </c:pt>
                <c:pt idx="242">
                  <c:v>9.5423284480972745E-2</c:v>
                </c:pt>
                <c:pt idx="243">
                  <c:v>9.5186948615229625E-2</c:v>
                </c:pt>
                <c:pt idx="244">
                  <c:v>9.5253231468357E-2</c:v>
                </c:pt>
                <c:pt idx="245">
                  <c:v>9.457537828784994E-2</c:v>
                </c:pt>
                <c:pt idx="246">
                  <c:v>9.5111307106996154E-2</c:v>
                </c:pt>
                <c:pt idx="247">
                  <c:v>9.5451149977533609E-2</c:v>
                </c:pt>
                <c:pt idx="248">
                  <c:v>9.5147267298735169E-2</c:v>
                </c:pt>
                <c:pt idx="249">
                  <c:v>9.5386101786332153E-2</c:v>
                </c:pt>
                <c:pt idx="250">
                  <c:v>9.553308555383859E-2</c:v>
                </c:pt>
                <c:pt idx="251">
                  <c:v>9.5147221769647669E-2</c:v>
                </c:pt>
                <c:pt idx="252">
                  <c:v>9.5207980336621187E-2</c:v>
                </c:pt>
                <c:pt idx="253">
                  <c:v>9.4761822790434699E-2</c:v>
                </c:pt>
                <c:pt idx="254">
                  <c:v>9.4887390578704142E-2</c:v>
                </c:pt>
                <c:pt idx="255">
                  <c:v>9.494469286545186E-2</c:v>
                </c:pt>
                <c:pt idx="256">
                  <c:v>9.5168003881089744E-2</c:v>
                </c:pt>
                <c:pt idx="257">
                  <c:v>9.4931417272722848E-2</c:v>
                </c:pt>
                <c:pt idx="258">
                  <c:v>9.4521678396781869E-2</c:v>
                </c:pt>
                <c:pt idx="259">
                  <c:v>9.5203563674451527E-2</c:v>
                </c:pt>
                <c:pt idx="260">
                  <c:v>9.4649484611150456E-2</c:v>
                </c:pt>
                <c:pt idx="261">
                  <c:v>9.4766032999624203E-2</c:v>
                </c:pt>
                <c:pt idx="262">
                  <c:v>9.4254242908006144E-2</c:v>
                </c:pt>
                <c:pt idx="263">
                  <c:v>9.4679689185886692E-2</c:v>
                </c:pt>
                <c:pt idx="264">
                  <c:v>9.4586222153449181E-2</c:v>
                </c:pt>
                <c:pt idx="265">
                  <c:v>9.4800649064181439E-2</c:v>
                </c:pt>
                <c:pt idx="266">
                  <c:v>9.4572011992183277E-2</c:v>
                </c:pt>
                <c:pt idx="267">
                  <c:v>9.3022141915552067E-2</c:v>
                </c:pt>
                <c:pt idx="268">
                  <c:v>9.4494313426571594E-2</c:v>
                </c:pt>
                <c:pt idx="269">
                  <c:v>9.4579587704314225E-2</c:v>
                </c:pt>
                <c:pt idx="270">
                  <c:v>9.27864859611333E-2</c:v>
                </c:pt>
                <c:pt idx="271">
                  <c:v>9.4049620009723764E-2</c:v>
                </c:pt>
                <c:pt idx="272">
                  <c:v>9.473178592882385E-2</c:v>
                </c:pt>
                <c:pt idx="273">
                  <c:v>9.3087835279480544E-2</c:v>
                </c:pt>
                <c:pt idx="274">
                  <c:v>9.4427924695969986E-2</c:v>
                </c:pt>
                <c:pt idx="275">
                  <c:v>9.4436311072453913E-2</c:v>
                </c:pt>
                <c:pt idx="276">
                  <c:v>9.454552302840484E-2</c:v>
                </c:pt>
                <c:pt idx="277">
                  <c:v>9.4150508193832902E-2</c:v>
                </c:pt>
                <c:pt idx="278">
                  <c:v>9.4107258532268576E-2</c:v>
                </c:pt>
                <c:pt idx="279">
                  <c:v>9.4024576726349382E-2</c:v>
                </c:pt>
                <c:pt idx="280">
                  <c:v>9.4233347720806535E-2</c:v>
                </c:pt>
                <c:pt idx="281">
                  <c:v>9.454166362332754E-2</c:v>
                </c:pt>
                <c:pt idx="282">
                  <c:v>9.4286700493673756E-2</c:v>
                </c:pt>
                <c:pt idx="283">
                  <c:v>9.4010555402164561E-2</c:v>
                </c:pt>
                <c:pt idx="284">
                  <c:v>9.4028984327506546E-2</c:v>
                </c:pt>
                <c:pt idx="285">
                  <c:v>9.3494032194591334E-2</c:v>
                </c:pt>
                <c:pt idx="286">
                  <c:v>9.3857617509655863E-2</c:v>
                </c:pt>
                <c:pt idx="287">
                  <c:v>9.3982948781073647E-2</c:v>
                </c:pt>
                <c:pt idx="288">
                  <c:v>9.3581288259973736E-2</c:v>
                </c:pt>
                <c:pt idx="289">
                  <c:v>9.3870882658920005E-2</c:v>
                </c:pt>
                <c:pt idx="290">
                  <c:v>9.3833673908554724E-2</c:v>
                </c:pt>
                <c:pt idx="291">
                  <c:v>9.4053815740257438E-2</c:v>
                </c:pt>
                <c:pt idx="292">
                  <c:v>9.3823064223951633E-2</c:v>
                </c:pt>
                <c:pt idx="293">
                  <c:v>9.3550823757892962E-2</c:v>
                </c:pt>
                <c:pt idx="294">
                  <c:v>9.3595214103858446E-2</c:v>
                </c:pt>
                <c:pt idx="295">
                  <c:v>9.337830136427476E-2</c:v>
                </c:pt>
                <c:pt idx="296">
                  <c:v>9.320634300535928E-2</c:v>
                </c:pt>
                <c:pt idx="297">
                  <c:v>9.3559058497618849E-2</c:v>
                </c:pt>
                <c:pt idx="298">
                  <c:v>9.3246241963579043E-2</c:v>
                </c:pt>
                <c:pt idx="299">
                  <c:v>9.330096873031539E-2</c:v>
                </c:pt>
                <c:pt idx="300">
                  <c:v>9.2433960576395677E-2</c:v>
                </c:pt>
                <c:pt idx="301">
                  <c:v>9.2849848841681945E-2</c:v>
                </c:pt>
                <c:pt idx="302">
                  <c:v>9.2825996106557548E-2</c:v>
                </c:pt>
                <c:pt idx="303">
                  <c:v>9.2261097387553656E-2</c:v>
                </c:pt>
                <c:pt idx="304">
                  <c:v>9.2873494144641563E-2</c:v>
                </c:pt>
                <c:pt idx="305">
                  <c:v>9.3158887968369727E-2</c:v>
                </c:pt>
                <c:pt idx="306">
                  <c:v>9.2133861058387653E-2</c:v>
                </c:pt>
                <c:pt idx="307">
                  <c:v>9.2818655362953459E-2</c:v>
                </c:pt>
                <c:pt idx="308">
                  <c:v>9.3039475329510665E-2</c:v>
                </c:pt>
                <c:pt idx="309">
                  <c:v>9.1635405793652078E-2</c:v>
                </c:pt>
                <c:pt idx="310">
                  <c:v>9.2779618449145326E-2</c:v>
                </c:pt>
                <c:pt idx="311">
                  <c:v>9.2873954351228846E-2</c:v>
                </c:pt>
                <c:pt idx="312">
                  <c:v>9.2881270288414461E-2</c:v>
                </c:pt>
                <c:pt idx="313">
                  <c:v>9.2670513859473155E-2</c:v>
                </c:pt>
                <c:pt idx="314">
                  <c:v>9.2702057820563441E-2</c:v>
                </c:pt>
                <c:pt idx="315">
                  <c:v>9.2388301803182291E-2</c:v>
                </c:pt>
                <c:pt idx="316">
                  <c:v>9.2650205717233744E-2</c:v>
                </c:pt>
                <c:pt idx="317">
                  <c:v>9.2626743581655166E-2</c:v>
                </c:pt>
                <c:pt idx="318">
                  <c:v>9.2672553661752685E-2</c:v>
                </c:pt>
                <c:pt idx="319">
                  <c:v>9.2709596190308316E-2</c:v>
                </c:pt>
              </c:numCache>
            </c:numRef>
          </c:yVal>
          <c:smooth val="0"/>
          <c:extLst>
            <c:ext xmlns:c16="http://schemas.microsoft.com/office/drawing/2014/chart" uri="{C3380CC4-5D6E-409C-BE32-E72D297353CC}">
              <c16:uniqueId val="{00000008-AD3C-4386-89F3-3ACEEE26EEA3}"/>
            </c:ext>
          </c:extLst>
        </c:ser>
        <c:ser>
          <c:idx val="9"/>
          <c:order val="9"/>
          <c:tx>
            <c:v>14,5 K</c:v>
          </c:tx>
          <c:spPr>
            <a:ln w="25400" cap="rnd">
              <a:noFill/>
              <a:round/>
            </a:ln>
            <a:effectLst/>
          </c:spPr>
          <c:marker>
            <c:symbol val="circle"/>
            <c:size val="5"/>
            <c:spPr>
              <a:solidFill>
                <a:schemeClr val="accent4">
                  <a:lumMod val="60000"/>
                </a:schemeClr>
              </a:solidFill>
              <a:ln w="9525">
                <a:solidFill>
                  <a:schemeClr val="accent4">
                    <a:lumMod val="60000"/>
                  </a:schemeClr>
                </a:solidFill>
              </a:ln>
              <a:effectLst/>
            </c:spPr>
          </c:marker>
          <c:xVal>
            <c:numRef>
              <c:f>'14.50 K'!$J$14:$J$333</c:f>
              <c:numCache>
                <c:formatCode>General</c:formatCode>
                <c:ptCount val="320"/>
                <c:pt idx="0">
                  <c:v>0.86896329716901433</c:v>
                </c:pt>
                <c:pt idx="1">
                  <c:v>0.98162072367505038</c:v>
                </c:pt>
                <c:pt idx="2">
                  <c:v>1.1780283528561368</c:v>
                </c:pt>
                <c:pt idx="3">
                  <c:v>1.2825142401106637</c:v>
                </c:pt>
                <c:pt idx="4">
                  <c:v>1.3981754340090544</c:v>
                </c:pt>
                <c:pt idx="5">
                  <c:v>1.5587316459245473</c:v>
                </c:pt>
                <c:pt idx="6">
                  <c:v>1.7830775417132798</c:v>
                </c:pt>
                <c:pt idx="7">
                  <c:v>2.0708255384849092</c:v>
                </c:pt>
                <c:pt idx="8">
                  <c:v>2.2863539235402413</c:v>
                </c:pt>
                <c:pt idx="9">
                  <c:v>2.4275309909879272</c:v>
                </c:pt>
                <c:pt idx="10">
                  <c:v>2.5918661360744464</c:v>
                </c:pt>
                <c:pt idx="11">
                  <c:v>2.8012254934748491</c:v>
                </c:pt>
                <c:pt idx="12">
                  <c:v>3.0717664248883296</c:v>
                </c:pt>
                <c:pt idx="13">
                  <c:v>3.4305874339949698</c:v>
                </c:pt>
                <c:pt idx="14">
                  <c:v>3.6083264873390339</c:v>
                </c:pt>
                <c:pt idx="15">
                  <c:v>3.7913948054104623</c:v>
                </c:pt>
                <c:pt idx="16">
                  <c:v>4.0523995828169017</c:v>
                </c:pt>
                <c:pt idx="17">
                  <c:v>4.3223833638269618</c:v>
                </c:pt>
                <c:pt idx="18">
                  <c:v>4.6673321353531181</c:v>
                </c:pt>
                <c:pt idx="19">
                  <c:v>5.0853079829486907</c:v>
                </c:pt>
                <c:pt idx="20">
                  <c:v>5.2129196492686107</c:v>
                </c:pt>
                <c:pt idx="21">
                  <c:v>5.3876549352193148</c:v>
                </c:pt>
                <c:pt idx="22">
                  <c:v>5.6797955380714278</c:v>
                </c:pt>
                <c:pt idx="23">
                  <c:v>5.9317567147253518</c:v>
                </c:pt>
                <c:pt idx="24">
                  <c:v>6.3074214302333997</c:v>
                </c:pt>
                <c:pt idx="25">
                  <c:v>6.5110316414406428</c:v>
                </c:pt>
                <c:pt idx="26">
                  <c:v>6.7248643513551292</c:v>
                </c:pt>
                <c:pt idx="27">
                  <c:v>6.9549997665533194</c:v>
                </c:pt>
                <c:pt idx="28">
                  <c:v>7.2399700859517093</c:v>
                </c:pt>
                <c:pt idx="29">
                  <c:v>7.4998121146901404</c:v>
                </c:pt>
                <c:pt idx="30">
                  <c:v>7.8786097918863165</c:v>
                </c:pt>
                <c:pt idx="31">
                  <c:v>8.0875169692494957</c:v>
                </c:pt>
                <c:pt idx="32">
                  <c:v>8.2676138185030172</c:v>
                </c:pt>
                <c:pt idx="33">
                  <c:v>8.5124370102786706</c:v>
                </c:pt>
                <c:pt idx="34">
                  <c:v>8.7891711932776655</c:v>
                </c:pt>
                <c:pt idx="35">
                  <c:v>9.0469461132736413</c:v>
                </c:pt>
                <c:pt idx="36">
                  <c:v>9.313086363963782</c:v>
                </c:pt>
                <c:pt idx="37">
                  <c:v>9.5419863587022125</c:v>
                </c:pt>
                <c:pt idx="38">
                  <c:v>9.8457544482293748</c:v>
                </c:pt>
                <c:pt idx="39">
                  <c:v>10.080048304849093</c:v>
                </c:pt>
                <c:pt idx="40">
                  <c:v>10.375451063682092</c:v>
                </c:pt>
                <c:pt idx="41">
                  <c:v>10.606773451478871</c:v>
                </c:pt>
                <c:pt idx="42">
                  <c:v>10.87113728059356</c:v>
                </c:pt>
                <c:pt idx="43">
                  <c:v>11.132174356579476</c:v>
                </c:pt>
                <c:pt idx="44">
                  <c:v>11.409231525321928</c:v>
                </c:pt>
                <c:pt idx="45">
                  <c:v>11.623887848873236</c:v>
                </c:pt>
                <c:pt idx="46">
                  <c:v>11.931660961599595</c:v>
                </c:pt>
                <c:pt idx="47">
                  <c:v>12.184042019708247</c:v>
                </c:pt>
                <c:pt idx="48">
                  <c:v>12.442043029728369</c:v>
                </c:pt>
                <c:pt idx="49">
                  <c:v>12.698364513883298</c:v>
                </c:pt>
                <c:pt idx="50">
                  <c:v>12.97432353110664</c:v>
                </c:pt>
                <c:pt idx="51">
                  <c:v>13.221956698832997</c:v>
                </c:pt>
                <c:pt idx="52">
                  <c:v>13.510059979919514</c:v>
                </c:pt>
                <c:pt idx="53">
                  <c:v>13.753494333008048</c:v>
                </c:pt>
                <c:pt idx="54">
                  <c:v>14.02938875307847</c:v>
                </c:pt>
                <c:pt idx="55">
                  <c:v>14.300058878792756</c:v>
                </c:pt>
                <c:pt idx="56">
                  <c:v>14.597084640975854</c:v>
                </c:pt>
                <c:pt idx="57">
                  <c:v>14.83254932090543</c:v>
                </c:pt>
                <c:pt idx="58">
                  <c:v>15.120394213400401</c:v>
                </c:pt>
                <c:pt idx="59">
                  <c:v>15.3890537528672</c:v>
                </c:pt>
                <c:pt idx="60">
                  <c:v>15.659651206790741</c:v>
                </c:pt>
                <c:pt idx="61">
                  <c:v>15.907736554547283</c:v>
                </c:pt>
                <c:pt idx="62">
                  <c:v>16.214831397213278</c:v>
                </c:pt>
                <c:pt idx="63">
                  <c:v>16.444151273410462</c:v>
                </c:pt>
                <c:pt idx="64">
                  <c:v>16.735032231881284</c:v>
                </c:pt>
                <c:pt idx="65">
                  <c:v>16.962511089356138</c:v>
                </c:pt>
                <c:pt idx="66">
                  <c:v>17.260626928420521</c:v>
                </c:pt>
                <c:pt idx="67">
                  <c:v>17.499022703943659</c:v>
                </c:pt>
                <c:pt idx="68">
                  <c:v>17.798301291670018</c:v>
                </c:pt>
                <c:pt idx="69">
                  <c:v>18.055397941609655</c:v>
                </c:pt>
                <c:pt idx="70">
                  <c:v>18.314997731046276</c:v>
                </c:pt>
                <c:pt idx="71">
                  <c:v>18.591118241136819</c:v>
                </c:pt>
                <c:pt idx="72">
                  <c:v>18.854811874839033</c:v>
                </c:pt>
                <c:pt idx="73">
                  <c:v>19.139007028460764</c:v>
                </c:pt>
                <c:pt idx="74">
                  <c:v>19.426238248048289</c:v>
                </c:pt>
                <c:pt idx="75">
                  <c:v>19.661920943350101</c:v>
                </c:pt>
                <c:pt idx="76">
                  <c:v>19.953706261881287</c:v>
                </c:pt>
                <c:pt idx="77">
                  <c:v>20.213580589195175</c:v>
                </c:pt>
                <c:pt idx="78">
                  <c:v>20.504300054788732</c:v>
                </c:pt>
                <c:pt idx="79">
                  <c:v>20.744246161871228</c:v>
                </c:pt>
                <c:pt idx="80">
                  <c:v>21.047077592756541</c:v>
                </c:pt>
                <c:pt idx="81">
                  <c:v>21.292966637474851</c:v>
                </c:pt>
                <c:pt idx="82">
                  <c:v>21.577161791096582</c:v>
                </c:pt>
                <c:pt idx="83">
                  <c:v>21.832772706619718</c:v>
                </c:pt>
                <c:pt idx="84">
                  <c:v>22.117581533148897</c:v>
                </c:pt>
                <c:pt idx="85">
                  <c:v>22.365182402303823</c:v>
                </c:pt>
                <c:pt idx="86">
                  <c:v>22.663330539939636</c:v>
                </c:pt>
                <c:pt idx="87">
                  <c:v>22.901112642555333</c:v>
                </c:pt>
                <c:pt idx="88">
                  <c:v>23.18492021328974</c:v>
                </c:pt>
                <c:pt idx="89">
                  <c:v>23.42977570363179</c:v>
                </c:pt>
                <c:pt idx="90">
                  <c:v>23.727051779768612</c:v>
                </c:pt>
                <c:pt idx="91">
                  <c:v>23.96522146528169</c:v>
                </c:pt>
                <c:pt idx="92">
                  <c:v>24.275707658229379</c:v>
                </c:pt>
                <c:pt idx="93">
                  <c:v>24.522048882987932</c:v>
                </c:pt>
                <c:pt idx="94">
                  <c:v>24.793582995553319</c:v>
                </c:pt>
                <c:pt idx="95">
                  <c:v>25.084076371126763</c:v>
                </c:pt>
                <c:pt idx="96">
                  <c:v>25.362231691388331</c:v>
                </c:pt>
                <c:pt idx="97">
                  <c:v>25.603146755694166</c:v>
                </c:pt>
                <c:pt idx="98">
                  <c:v>25.901908566237424</c:v>
                </c:pt>
                <c:pt idx="99">
                  <c:v>26.146045413319921</c:v>
                </c:pt>
                <c:pt idx="100">
                  <c:v>26.44645445113682</c:v>
                </c:pt>
                <c:pt idx="101">
                  <c:v>26.692989467344066</c:v>
                </c:pt>
                <c:pt idx="102">
                  <c:v>27.005122887575453</c:v>
                </c:pt>
                <c:pt idx="103">
                  <c:v>27.240708687152917</c:v>
                </c:pt>
                <c:pt idx="104">
                  <c:v>27.529974716901403</c:v>
                </c:pt>
                <c:pt idx="105">
                  <c:v>27.757938052997986</c:v>
                </c:pt>
                <c:pt idx="106">
                  <c:v>28.042811476670021</c:v>
                </c:pt>
                <c:pt idx="107">
                  <c:v>28.317478550925554</c:v>
                </c:pt>
                <c:pt idx="108">
                  <c:v>28.545700275613683</c:v>
                </c:pt>
                <c:pt idx="109">
                  <c:v>28.857672202967805</c:v>
                </c:pt>
                <c:pt idx="110">
                  <c:v>29.166123585744465</c:v>
                </c:pt>
                <c:pt idx="111">
                  <c:v>29.397050316006037</c:v>
                </c:pt>
                <c:pt idx="112">
                  <c:v>29.697830787434608</c:v>
                </c:pt>
                <c:pt idx="113">
                  <c:v>29.818611305331995</c:v>
                </c:pt>
                <c:pt idx="114">
                  <c:v>30.13581560169014</c:v>
                </c:pt>
                <c:pt idx="115">
                  <c:v>30.506764725382293</c:v>
                </c:pt>
                <c:pt idx="116">
                  <c:v>30.803588621478877</c:v>
                </c:pt>
                <c:pt idx="117">
                  <c:v>31.090464556750501</c:v>
                </c:pt>
                <c:pt idx="118">
                  <c:v>31.145372132736416</c:v>
                </c:pt>
                <c:pt idx="119">
                  <c:v>31.384090894004029</c:v>
                </c:pt>
                <c:pt idx="120">
                  <c:v>31.777616720995972</c:v>
                </c:pt>
                <c:pt idx="121">
                  <c:v>32.142687504195166</c:v>
                </c:pt>
                <c:pt idx="122">
                  <c:v>32.427722420744466</c:v>
                </c:pt>
                <c:pt idx="123">
                  <c:v>32.524779635955738</c:v>
                </c:pt>
                <c:pt idx="124">
                  <c:v>32.685949520774642</c:v>
                </c:pt>
                <c:pt idx="125">
                  <c:v>33.001829575603622</c:v>
                </c:pt>
                <c:pt idx="126">
                  <c:v>33.41237675114688</c:v>
                </c:pt>
                <c:pt idx="127">
                  <c:v>33.766239929134812</c:v>
                </c:pt>
                <c:pt idx="128">
                  <c:v>33.846082004336019</c:v>
                </c:pt>
                <c:pt idx="129">
                  <c:v>34.045751789507044</c:v>
                </c:pt>
                <c:pt idx="130">
                  <c:v>34.308920571378273</c:v>
                </c:pt>
                <c:pt idx="131">
                  <c:v>34.636040529989941</c:v>
                </c:pt>
                <c:pt idx="132">
                  <c:v>35.058699670835004</c:v>
                </c:pt>
                <c:pt idx="133">
                  <c:v>35.24192948178068</c:v>
                </c:pt>
                <c:pt idx="134">
                  <c:v>35.422672302515089</c:v>
                </c:pt>
                <c:pt idx="135">
                  <c:v>35.716266341197183</c:v>
                </c:pt>
                <c:pt idx="136">
                  <c:v>35.978789151589538</c:v>
                </c:pt>
                <c:pt idx="137">
                  <c:v>36.271511128772637</c:v>
                </c:pt>
                <c:pt idx="138">
                  <c:v>36.519790267977868</c:v>
                </c:pt>
                <c:pt idx="139">
                  <c:v>36.817712315603622</c:v>
                </c:pt>
                <c:pt idx="140">
                  <c:v>37.060008143953723</c:v>
                </c:pt>
                <c:pt idx="141">
                  <c:v>37.364107293863178</c:v>
                </c:pt>
                <c:pt idx="142">
                  <c:v>37.62061449482897</c:v>
                </c:pt>
                <c:pt idx="143">
                  <c:v>37.93164976353119</c:v>
                </c:pt>
                <c:pt idx="144">
                  <c:v>38.161357222625753</c:v>
                </c:pt>
                <c:pt idx="145">
                  <c:v>38.454531379849094</c:v>
                </c:pt>
                <c:pt idx="146">
                  <c:v>38.700549618873239</c:v>
                </c:pt>
                <c:pt idx="147">
                  <c:v>39.011746380442659</c:v>
                </c:pt>
                <c:pt idx="148">
                  <c:v>39.248042748651912</c:v>
                </c:pt>
                <c:pt idx="149">
                  <c:v>39.552133823933602</c:v>
                </c:pt>
                <c:pt idx="150">
                  <c:v>39.790561898028166</c:v>
                </c:pt>
                <c:pt idx="151">
                  <c:v>40.100079133752516</c:v>
                </c:pt>
                <c:pt idx="152">
                  <c:v>40.3614068969014</c:v>
                </c:pt>
                <c:pt idx="153">
                  <c:v>40.63271491944667</c:v>
                </c:pt>
                <c:pt idx="154">
                  <c:v>40.883731362816896</c:v>
                </c:pt>
                <c:pt idx="155">
                  <c:v>41.172286823933597</c:v>
                </c:pt>
                <c:pt idx="156">
                  <c:v>41.408615490724337</c:v>
                </c:pt>
                <c:pt idx="157">
                  <c:v>41.717745143561366</c:v>
                </c:pt>
                <c:pt idx="158">
                  <c:v>41.995900463812873</c:v>
                </c:pt>
                <c:pt idx="159">
                  <c:v>42.287265900885302</c:v>
                </c:pt>
                <c:pt idx="160">
                  <c:v>42.515358431277654</c:v>
                </c:pt>
                <c:pt idx="161">
                  <c:v>42.825489339909453</c:v>
                </c:pt>
                <c:pt idx="162">
                  <c:v>43.080583478249494</c:v>
                </c:pt>
                <c:pt idx="163">
                  <c:v>43.385675809325953</c:v>
                </c:pt>
                <c:pt idx="164">
                  <c:v>43.609278837907439</c:v>
                </c:pt>
                <c:pt idx="165">
                  <c:v>43.91634138200201</c:v>
                </c:pt>
                <c:pt idx="166">
                  <c:v>44.145241376740437</c:v>
                </c:pt>
                <c:pt idx="167">
                  <c:v>44.490093252535203</c:v>
                </c:pt>
                <c:pt idx="168">
                  <c:v>44.737855614557333</c:v>
                </c:pt>
                <c:pt idx="169">
                  <c:v>45.017464370653919</c:v>
                </c:pt>
                <c:pt idx="170">
                  <c:v>45.266001898450696</c:v>
                </c:pt>
                <c:pt idx="171">
                  <c:v>45.560403401488927</c:v>
                </c:pt>
                <c:pt idx="172">
                  <c:v>45.818436710080476</c:v>
                </c:pt>
                <c:pt idx="173">
                  <c:v>46.107282858370212</c:v>
                </c:pt>
                <c:pt idx="174">
                  <c:v>46.352461334466796</c:v>
                </c:pt>
                <c:pt idx="175">
                  <c:v>46.67008551229376</c:v>
                </c:pt>
                <c:pt idx="176">
                  <c:v>46.903216620241437</c:v>
                </c:pt>
                <c:pt idx="177">
                  <c:v>47.19083542271629</c:v>
                </c:pt>
                <c:pt idx="178">
                  <c:v>47.469216832997979</c:v>
                </c:pt>
                <c:pt idx="179">
                  <c:v>47.538755663058346</c:v>
                </c:pt>
                <c:pt idx="180">
                  <c:v>47.898497181529173</c:v>
                </c:pt>
                <c:pt idx="181">
                  <c:v>48.304635601710253</c:v>
                </c:pt>
                <c:pt idx="182">
                  <c:v>48.550201660694164</c:v>
                </c:pt>
                <c:pt idx="183">
                  <c:v>48.856497113651905</c:v>
                </c:pt>
                <c:pt idx="184">
                  <c:v>48.965827787022121</c:v>
                </c:pt>
                <c:pt idx="185">
                  <c:v>49.14133823875251</c:v>
                </c:pt>
                <c:pt idx="186">
                  <c:v>49.5512394428169</c:v>
                </c:pt>
                <c:pt idx="187">
                  <c:v>49.97690235104627</c:v>
                </c:pt>
                <c:pt idx="188">
                  <c:v>50.229993977796781</c:v>
                </c:pt>
                <c:pt idx="189">
                  <c:v>50.297691789144864</c:v>
                </c:pt>
                <c:pt idx="190">
                  <c:v>50.544937373973838</c:v>
                </c:pt>
                <c:pt idx="191">
                  <c:v>50.799966915171019</c:v>
                </c:pt>
                <c:pt idx="192">
                  <c:v>51.210901673611673</c:v>
                </c:pt>
                <c:pt idx="193">
                  <c:v>51.634045293058342</c:v>
                </c:pt>
                <c:pt idx="194">
                  <c:v>51.730359641066393</c:v>
                </c:pt>
                <c:pt idx="195">
                  <c:v>51.885182856076455</c:v>
                </c:pt>
                <c:pt idx="196">
                  <c:v>52.157524432997981</c:v>
                </c:pt>
                <c:pt idx="197">
                  <c:v>52.447266866720312</c:v>
                </c:pt>
                <c:pt idx="198">
                  <c:v>52.865678745070412</c:v>
                </c:pt>
                <c:pt idx="199">
                  <c:v>53.081400921569404</c:v>
                </c:pt>
                <c:pt idx="200">
                  <c:v>53.306005205945667</c:v>
                </c:pt>
                <c:pt idx="201">
                  <c:v>53.550537710553321</c:v>
                </c:pt>
                <c:pt idx="202">
                  <c:v>53.840837294688122</c:v>
                </c:pt>
                <c:pt idx="203">
                  <c:v>54.0818492547183</c:v>
                </c:pt>
                <c:pt idx="204">
                  <c:v>54.395888290814881</c:v>
                </c:pt>
                <c:pt idx="205">
                  <c:v>54.625886437072431</c:v>
                </c:pt>
                <c:pt idx="206">
                  <c:v>54.952360424205231</c:v>
                </c:pt>
                <c:pt idx="207">
                  <c:v>55.197183615985914</c:v>
                </c:pt>
                <c:pt idx="208">
                  <c:v>55.514161822323935</c:v>
                </c:pt>
                <c:pt idx="209">
                  <c:v>55.74965072618712</c:v>
                </c:pt>
                <c:pt idx="210">
                  <c:v>56.051093318380275</c:v>
                </c:pt>
                <c:pt idx="211">
                  <c:v>56.306833428209245</c:v>
                </c:pt>
                <c:pt idx="212">
                  <c:v>56.598844836760549</c:v>
                </c:pt>
                <c:pt idx="213">
                  <c:v>56.85368058650905</c:v>
                </c:pt>
                <c:pt idx="214">
                  <c:v>57.148017492404421</c:v>
                </c:pt>
                <c:pt idx="215">
                  <c:v>57.421909400875244</c:v>
                </c:pt>
                <c:pt idx="216">
                  <c:v>57.703003891388327</c:v>
                </c:pt>
                <c:pt idx="217">
                  <c:v>57.986100893480881</c:v>
                </c:pt>
                <c:pt idx="218">
                  <c:v>58.288609338621718</c:v>
                </c:pt>
                <c:pt idx="219">
                  <c:v>58.497387321690134</c:v>
                </c:pt>
                <c:pt idx="220">
                  <c:v>58.847729955090543</c:v>
                </c:pt>
                <c:pt idx="221">
                  <c:v>59.107345893812877</c:v>
                </c:pt>
                <c:pt idx="222">
                  <c:v>59.53172493372233</c:v>
                </c:pt>
                <c:pt idx="223">
                  <c:v>60.082060338038225</c:v>
                </c:pt>
                <c:pt idx="224">
                  <c:v>60.636352317676049</c:v>
                </c:pt>
                <c:pt idx="225">
                  <c:v>61.168858909074437</c:v>
                </c:pt>
                <c:pt idx="226">
                  <c:v>61.691934316830974</c:v>
                </c:pt>
                <c:pt idx="227">
                  <c:v>62.260970595553317</c:v>
                </c:pt>
                <c:pt idx="228">
                  <c:v>62.8557811364185</c:v>
                </c:pt>
                <c:pt idx="229">
                  <c:v>63.360882387686111</c:v>
                </c:pt>
                <c:pt idx="230">
                  <c:v>63.791551574909455</c:v>
                </c:pt>
                <c:pt idx="231">
                  <c:v>64.223423884014068</c:v>
                </c:pt>
                <c:pt idx="232">
                  <c:v>65.052980461529174</c:v>
                </c:pt>
                <c:pt idx="233">
                  <c:v>65.46272017272635</c:v>
                </c:pt>
                <c:pt idx="234">
                  <c:v>65.927173668470815</c:v>
                </c:pt>
                <c:pt idx="235">
                  <c:v>66.693683429315897</c:v>
                </c:pt>
                <c:pt idx="236">
                  <c:v>67.151548015945664</c:v>
                </c:pt>
                <c:pt idx="237">
                  <c:v>67.569685356408442</c:v>
                </c:pt>
                <c:pt idx="238">
                  <c:v>68.256934416378272</c:v>
                </c:pt>
                <c:pt idx="239">
                  <c:v>68.682500428893363</c:v>
                </c:pt>
                <c:pt idx="240">
                  <c:v>69.258190213883296</c:v>
                </c:pt>
                <c:pt idx="241">
                  <c:v>69.862625729828963</c:v>
                </c:pt>
                <c:pt idx="242">
                  <c:v>70.333765030422526</c:v>
                </c:pt>
                <c:pt idx="243">
                  <c:v>70.868903955603614</c:v>
                </c:pt>
                <c:pt idx="244">
                  <c:v>71.398721690714282</c:v>
                </c:pt>
                <c:pt idx="245">
                  <c:v>71.991222883531179</c:v>
                </c:pt>
                <c:pt idx="246">
                  <c:v>72.493336516690121</c:v>
                </c:pt>
                <c:pt idx="247">
                  <c:v>73.036533936116683</c:v>
                </c:pt>
                <c:pt idx="248">
                  <c:v>73.590519079305835</c:v>
                </c:pt>
                <c:pt idx="249">
                  <c:v>74.117050434486913</c:v>
                </c:pt>
                <c:pt idx="250">
                  <c:v>74.701307416267596</c:v>
                </c:pt>
                <c:pt idx="251">
                  <c:v>75.257601907494958</c:v>
                </c:pt>
                <c:pt idx="252">
                  <c:v>75.775477244818916</c:v>
                </c:pt>
                <c:pt idx="253">
                  <c:v>76.313539190975845</c:v>
                </c:pt>
                <c:pt idx="254">
                  <c:v>76.899693713973846</c:v>
                </c:pt>
                <c:pt idx="255">
                  <c:v>77.4859774312676</c:v>
                </c:pt>
                <c:pt idx="256">
                  <c:v>77.995002959285713</c:v>
                </c:pt>
                <c:pt idx="257">
                  <c:v>78.545112273581495</c:v>
                </c:pt>
                <c:pt idx="258">
                  <c:v>79.062987610905424</c:v>
                </c:pt>
                <c:pt idx="259">
                  <c:v>79.612192565120708</c:v>
                </c:pt>
                <c:pt idx="260">
                  <c:v>80.178063583581476</c:v>
                </c:pt>
                <c:pt idx="261">
                  <c:v>80.713993823832979</c:v>
                </c:pt>
                <c:pt idx="262">
                  <c:v>81.28813327727363</c:v>
                </c:pt>
                <c:pt idx="263">
                  <c:v>81.830361739476842</c:v>
                </c:pt>
                <c:pt idx="264">
                  <c:v>82.386171752102612</c:v>
                </c:pt>
                <c:pt idx="265">
                  <c:v>82.904983748078465</c:v>
                </c:pt>
                <c:pt idx="266">
                  <c:v>83.268512274356141</c:v>
                </c:pt>
                <c:pt idx="267">
                  <c:v>83.752958587474836</c:v>
                </c:pt>
                <c:pt idx="268">
                  <c:v>84.536425099738423</c:v>
                </c:pt>
                <c:pt idx="269">
                  <c:v>84.902658631599593</c:v>
                </c:pt>
                <c:pt idx="270">
                  <c:v>85.40148588484908</c:v>
                </c:pt>
                <c:pt idx="271">
                  <c:v>85.995214423480874</c:v>
                </c:pt>
                <c:pt idx="272">
                  <c:v>86.436009213682098</c:v>
                </c:pt>
                <c:pt idx="273">
                  <c:v>87.007128750432599</c:v>
                </c:pt>
                <c:pt idx="274">
                  <c:v>87.66324198495974</c:v>
                </c:pt>
                <c:pt idx="275">
                  <c:v>88.06187098667003</c:v>
                </c:pt>
                <c:pt idx="276">
                  <c:v>88.596703075402402</c:v>
                </c:pt>
                <c:pt idx="277">
                  <c:v>89.133634571458742</c:v>
                </c:pt>
                <c:pt idx="278">
                  <c:v>89.684809738692152</c:v>
                </c:pt>
                <c:pt idx="279">
                  <c:v>90.212406946830981</c:v>
                </c:pt>
                <c:pt idx="280">
                  <c:v>90.766488985734398</c:v>
                </c:pt>
                <c:pt idx="281">
                  <c:v>91.337010998863178</c:v>
                </c:pt>
                <c:pt idx="282">
                  <c:v>91.879562446810866</c:v>
                </c:pt>
                <c:pt idx="283">
                  <c:v>92.40845159790743</c:v>
                </c:pt>
                <c:pt idx="284">
                  <c:v>92.98236496132796</c:v>
                </c:pt>
                <c:pt idx="285">
                  <c:v>93.50540807051307</c:v>
                </c:pt>
                <c:pt idx="286">
                  <c:v>94.075372933239436</c:v>
                </c:pt>
                <c:pt idx="287">
                  <c:v>94.607136657434594</c:v>
                </c:pt>
                <c:pt idx="288">
                  <c:v>95.176754310482877</c:v>
                </c:pt>
                <c:pt idx="289">
                  <c:v>95.689041994486914</c:v>
                </c:pt>
                <c:pt idx="290">
                  <c:v>96.25284590420523</c:v>
                </c:pt>
                <c:pt idx="291">
                  <c:v>96.81051308483903</c:v>
                </c:pt>
                <c:pt idx="292">
                  <c:v>97.381463054074445</c:v>
                </c:pt>
                <c:pt idx="293">
                  <c:v>97.881089697032166</c:v>
                </c:pt>
                <c:pt idx="294">
                  <c:v>98.451530963722334</c:v>
                </c:pt>
                <c:pt idx="295">
                  <c:v>99.017434280754514</c:v>
                </c:pt>
                <c:pt idx="296">
                  <c:v>99.540283598500992</c:v>
                </c:pt>
                <c:pt idx="297">
                  <c:v>100.10860930855129</c:v>
                </c:pt>
                <c:pt idx="298">
                  <c:v>100.64189106579477</c:v>
                </c:pt>
                <c:pt idx="299">
                  <c:v>101.05108170120724</c:v>
                </c:pt>
                <c:pt idx="300">
                  <c:v>101.52525706770622</c:v>
                </c:pt>
                <c:pt idx="301">
                  <c:v>102.2852425165996</c:v>
                </c:pt>
                <c:pt idx="302">
                  <c:v>102.6657197197183</c:v>
                </c:pt>
                <c:pt idx="303">
                  <c:v>103.08666703611668</c:v>
                </c:pt>
                <c:pt idx="304">
                  <c:v>103.74911079114688</c:v>
                </c:pt>
                <c:pt idx="305">
                  <c:v>104.2087840978873</c:v>
                </c:pt>
                <c:pt idx="306">
                  <c:v>104.78992426730382</c:v>
                </c:pt>
                <c:pt idx="307">
                  <c:v>105.38728639547283</c:v>
                </c:pt>
                <c:pt idx="308">
                  <c:v>105.82971226368208</c:v>
                </c:pt>
                <c:pt idx="309">
                  <c:v>106.38741174295774</c:v>
                </c:pt>
                <c:pt idx="310">
                  <c:v>107.01994701830986</c:v>
                </c:pt>
                <c:pt idx="311">
                  <c:v>107.53091046086519</c:v>
                </c:pt>
                <c:pt idx="312">
                  <c:v>108.03754589436619</c:v>
                </c:pt>
                <c:pt idx="313">
                  <c:v>108.5582715808853</c:v>
                </c:pt>
                <c:pt idx="314">
                  <c:v>109.1300290143863</c:v>
                </c:pt>
                <c:pt idx="315">
                  <c:v>109.67284692565391</c:v>
                </c:pt>
                <c:pt idx="316">
                  <c:v>110.19756956066396</c:v>
                </c:pt>
                <c:pt idx="317">
                  <c:v>110.78272282786719</c:v>
                </c:pt>
                <c:pt idx="318">
                  <c:v>111.31432505915491</c:v>
                </c:pt>
                <c:pt idx="319">
                  <c:v>111.66066266941648</c:v>
                </c:pt>
              </c:numCache>
            </c:numRef>
          </c:xVal>
          <c:yVal>
            <c:numRef>
              <c:f>'14.50 K'!$L$14:$L$333</c:f>
              <c:numCache>
                <c:formatCode>General</c:formatCode>
                <c:ptCount val="320"/>
                <c:pt idx="0">
                  <c:v>0.44040326075939135</c:v>
                </c:pt>
                <c:pt idx="1">
                  <c:v>0.39408916935365274</c:v>
                </c:pt>
                <c:pt idx="2">
                  <c:v>0.32777755597998609</c:v>
                </c:pt>
                <c:pt idx="3">
                  <c:v>0.30164834234077204</c:v>
                </c:pt>
                <c:pt idx="4">
                  <c:v>0.27590155644338393</c:v>
                </c:pt>
                <c:pt idx="5">
                  <c:v>0.25410702005943403</c:v>
                </c:pt>
                <c:pt idx="6">
                  <c:v>0.21858135582123855</c:v>
                </c:pt>
                <c:pt idx="7">
                  <c:v>0.19875606386336359</c:v>
                </c:pt>
                <c:pt idx="8">
                  <c:v>0.19898334602644735</c:v>
                </c:pt>
                <c:pt idx="9">
                  <c:v>0.19349047501449329</c:v>
                </c:pt>
                <c:pt idx="10">
                  <c:v>0.17399528919015578</c:v>
                </c:pt>
                <c:pt idx="11">
                  <c:v>0.16615759616291509</c:v>
                </c:pt>
                <c:pt idx="12">
                  <c:v>0.15086313024566406</c:v>
                </c:pt>
                <c:pt idx="13">
                  <c:v>0.14815422079078472</c:v>
                </c:pt>
                <c:pt idx="14">
                  <c:v>0.15464711032388029</c:v>
                </c:pt>
                <c:pt idx="15">
                  <c:v>0.14579222158306188</c:v>
                </c:pt>
                <c:pt idx="16">
                  <c:v>0.13965469371687705</c:v>
                </c:pt>
                <c:pt idx="17">
                  <c:v>0.13113568066542952</c:v>
                </c:pt>
                <c:pt idx="18">
                  <c:v>0.12165420816481302</c:v>
                </c:pt>
                <c:pt idx="19">
                  <c:v>0.12262672381162236</c:v>
                </c:pt>
                <c:pt idx="20">
                  <c:v>0.12587790598719145</c:v>
                </c:pt>
                <c:pt idx="21">
                  <c:v>0.11959204313986609</c:v>
                </c:pt>
                <c:pt idx="22">
                  <c:v>0.11919573492216066</c:v>
                </c:pt>
                <c:pt idx="23">
                  <c:v>0.1121416961469857</c:v>
                </c:pt>
                <c:pt idx="24">
                  <c:v>0.10784055730240132</c:v>
                </c:pt>
                <c:pt idx="25">
                  <c:v>0.11823816003091574</c:v>
                </c:pt>
                <c:pt idx="26">
                  <c:v>0.11399333997891208</c:v>
                </c:pt>
                <c:pt idx="27">
                  <c:v>0.1073290415497004</c:v>
                </c:pt>
                <c:pt idx="28">
                  <c:v>0.11056409340867061</c:v>
                </c:pt>
                <c:pt idx="29">
                  <c:v>0.10778465797985697</c:v>
                </c:pt>
                <c:pt idx="30">
                  <c:v>0.1080058085924898</c:v>
                </c:pt>
                <c:pt idx="31">
                  <c:v>0.11422033971607619</c:v>
                </c:pt>
                <c:pt idx="32">
                  <c:v>0.10845143049317944</c:v>
                </c:pt>
                <c:pt idx="33">
                  <c:v>0.10769447107505752</c:v>
                </c:pt>
                <c:pt idx="34">
                  <c:v>0.10318484378068164</c:v>
                </c:pt>
                <c:pt idx="35">
                  <c:v>0.10598072934758333</c:v>
                </c:pt>
                <c:pt idx="36">
                  <c:v>0.10729342022347092</c:v>
                </c:pt>
                <c:pt idx="37">
                  <c:v>0.1020479589548187</c:v>
                </c:pt>
                <c:pt idx="38">
                  <c:v>0.10295054676769526</c:v>
                </c:pt>
                <c:pt idx="39">
                  <c:v>0.10450228380730868</c:v>
                </c:pt>
                <c:pt idx="40">
                  <c:v>0.10284021111885792</c:v>
                </c:pt>
                <c:pt idx="41">
                  <c:v>0.10195297823414033</c:v>
                </c:pt>
                <c:pt idx="42">
                  <c:v>0.10023795462525535</c:v>
                </c:pt>
                <c:pt idx="43">
                  <c:v>0.10128853199329539</c:v>
                </c:pt>
                <c:pt idx="44">
                  <c:v>0.10258269185012352</c:v>
                </c:pt>
                <c:pt idx="45">
                  <c:v>0.10139386721643266</c:v>
                </c:pt>
                <c:pt idx="46">
                  <c:v>0.10038115302951982</c:v>
                </c:pt>
                <c:pt idx="47">
                  <c:v>0.10096163359594128</c:v>
                </c:pt>
                <c:pt idx="48">
                  <c:v>0.10091624672749315</c:v>
                </c:pt>
                <c:pt idx="49">
                  <c:v>9.8721215179800634E-2</c:v>
                </c:pt>
                <c:pt idx="50">
                  <c:v>9.8744326798176837E-2</c:v>
                </c:pt>
                <c:pt idx="51">
                  <c:v>0.10009394671482146</c:v>
                </c:pt>
                <c:pt idx="52">
                  <c:v>9.7631818389022504E-2</c:v>
                </c:pt>
                <c:pt idx="53">
                  <c:v>0.10087557722408828</c:v>
                </c:pt>
                <c:pt idx="54">
                  <c:v>9.7157418564840545E-2</c:v>
                </c:pt>
                <c:pt idx="55">
                  <c:v>9.8492605873404956E-2</c:v>
                </c:pt>
                <c:pt idx="56">
                  <c:v>0.10009337813337797</c:v>
                </c:pt>
                <c:pt idx="57">
                  <c:v>9.8050224660083993E-2</c:v>
                </c:pt>
                <c:pt idx="58">
                  <c:v>0.10059563987759661</c:v>
                </c:pt>
                <c:pt idx="59">
                  <c:v>0.10177669071515032</c:v>
                </c:pt>
                <c:pt idx="60">
                  <c:v>9.7612025616141504E-2</c:v>
                </c:pt>
                <c:pt idx="61">
                  <c:v>9.9475335739905787E-2</c:v>
                </c:pt>
                <c:pt idx="62">
                  <c:v>9.8073521045845033E-2</c:v>
                </c:pt>
                <c:pt idx="63">
                  <c:v>9.7263384304243014E-2</c:v>
                </c:pt>
                <c:pt idx="64">
                  <c:v>9.8856117822293796E-2</c:v>
                </c:pt>
                <c:pt idx="65">
                  <c:v>9.6647399512758178E-2</c:v>
                </c:pt>
                <c:pt idx="66">
                  <c:v>9.6609861013507478E-2</c:v>
                </c:pt>
                <c:pt idx="67">
                  <c:v>9.8426209942569606E-2</c:v>
                </c:pt>
                <c:pt idx="68">
                  <c:v>9.9301132985410254E-2</c:v>
                </c:pt>
                <c:pt idx="69">
                  <c:v>9.8937294977257936E-2</c:v>
                </c:pt>
                <c:pt idx="70">
                  <c:v>9.5067465421348848E-2</c:v>
                </c:pt>
                <c:pt idx="71">
                  <c:v>9.6715626050072487E-2</c:v>
                </c:pt>
                <c:pt idx="72">
                  <c:v>9.7658689724703637E-2</c:v>
                </c:pt>
                <c:pt idx="73">
                  <c:v>9.8092559223926609E-2</c:v>
                </c:pt>
                <c:pt idx="74">
                  <c:v>9.675355360998554E-2</c:v>
                </c:pt>
                <c:pt idx="75">
                  <c:v>9.6823702522469232E-2</c:v>
                </c:pt>
                <c:pt idx="76">
                  <c:v>9.6925646652872552E-2</c:v>
                </c:pt>
                <c:pt idx="77">
                  <c:v>9.768865197295655E-2</c:v>
                </c:pt>
                <c:pt idx="78">
                  <c:v>9.7723711151320877E-2</c:v>
                </c:pt>
                <c:pt idx="79">
                  <c:v>9.7402232264984387E-2</c:v>
                </c:pt>
                <c:pt idx="80">
                  <c:v>9.8922472746514375E-2</c:v>
                </c:pt>
                <c:pt idx="81">
                  <c:v>9.8802898176958906E-2</c:v>
                </c:pt>
                <c:pt idx="82">
                  <c:v>9.6515363711700261E-2</c:v>
                </c:pt>
                <c:pt idx="83">
                  <c:v>9.6870440359607721E-2</c:v>
                </c:pt>
                <c:pt idx="84">
                  <c:v>9.7283701378204232E-2</c:v>
                </c:pt>
                <c:pt idx="85">
                  <c:v>9.7983865807251866E-2</c:v>
                </c:pt>
                <c:pt idx="86">
                  <c:v>9.6230289186606074E-2</c:v>
                </c:pt>
                <c:pt idx="87">
                  <c:v>9.7112205968274898E-2</c:v>
                </c:pt>
                <c:pt idx="88">
                  <c:v>9.8870445219146938E-2</c:v>
                </c:pt>
                <c:pt idx="89">
                  <c:v>9.8632516226276043E-2</c:v>
                </c:pt>
                <c:pt idx="90">
                  <c:v>9.7124762779697546E-2</c:v>
                </c:pt>
                <c:pt idx="91">
                  <c:v>9.5939046376775458E-2</c:v>
                </c:pt>
                <c:pt idx="92">
                  <c:v>9.6906647837940604E-2</c:v>
                </c:pt>
                <c:pt idx="93">
                  <c:v>9.8092571102449441E-2</c:v>
                </c:pt>
                <c:pt idx="94">
                  <c:v>9.5925462200512054E-2</c:v>
                </c:pt>
                <c:pt idx="95">
                  <c:v>9.7609722158795861E-2</c:v>
                </c:pt>
                <c:pt idx="96">
                  <c:v>9.5558429871089021E-2</c:v>
                </c:pt>
                <c:pt idx="97">
                  <c:v>9.6888334871059564E-2</c:v>
                </c:pt>
                <c:pt idx="98">
                  <c:v>9.6555335036459786E-2</c:v>
                </c:pt>
                <c:pt idx="99">
                  <c:v>9.6547964777547277E-2</c:v>
                </c:pt>
                <c:pt idx="100">
                  <c:v>9.6116690106308009E-2</c:v>
                </c:pt>
                <c:pt idx="101">
                  <c:v>9.6240904015972559E-2</c:v>
                </c:pt>
                <c:pt idx="102">
                  <c:v>9.6106558745838552E-2</c:v>
                </c:pt>
                <c:pt idx="103">
                  <c:v>9.6473114659715239E-2</c:v>
                </c:pt>
                <c:pt idx="104">
                  <c:v>9.6331463205359499E-2</c:v>
                </c:pt>
                <c:pt idx="105">
                  <c:v>9.7665297637788792E-2</c:v>
                </c:pt>
                <c:pt idx="106">
                  <c:v>9.617399445657919E-2</c:v>
                </c:pt>
                <c:pt idx="107">
                  <c:v>9.861491007434435E-2</c:v>
                </c:pt>
                <c:pt idx="108">
                  <c:v>9.7365527890013334E-2</c:v>
                </c:pt>
                <c:pt idx="109">
                  <c:v>9.7169773488760144E-2</c:v>
                </c:pt>
                <c:pt idx="110">
                  <c:v>9.6150718400457233E-2</c:v>
                </c:pt>
                <c:pt idx="111">
                  <c:v>9.631462834296127E-2</c:v>
                </c:pt>
                <c:pt idx="112">
                  <c:v>9.6673661448408985E-2</c:v>
                </c:pt>
                <c:pt idx="113">
                  <c:v>9.9587029042292372E-2</c:v>
                </c:pt>
                <c:pt idx="114">
                  <c:v>9.6144701301740396E-2</c:v>
                </c:pt>
                <c:pt idx="115">
                  <c:v>9.719399734241134E-2</c:v>
                </c:pt>
                <c:pt idx="116">
                  <c:v>9.6570678119207429E-2</c:v>
                </c:pt>
                <c:pt idx="117">
                  <c:v>9.6626426658448158E-2</c:v>
                </c:pt>
                <c:pt idx="118">
                  <c:v>9.8806259097304602E-2</c:v>
                </c:pt>
                <c:pt idx="119">
                  <c:v>9.5677904085339757E-2</c:v>
                </c:pt>
                <c:pt idx="120">
                  <c:v>9.6419318731682233E-2</c:v>
                </c:pt>
                <c:pt idx="121">
                  <c:v>9.6321865728195386E-2</c:v>
                </c:pt>
                <c:pt idx="122">
                  <c:v>9.5855518849645091E-2</c:v>
                </c:pt>
                <c:pt idx="123">
                  <c:v>9.8094614063925209E-2</c:v>
                </c:pt>
                <c:pt idx="124">
                  <c:v>9.6808711572730563E-2</c:v>
                </c:pt>
                <c:pt idx="125">
                  <c:v>9.5709422191225954E-2</c:v>
                </c:pt>
                <c:pt idx="126">
                  <c:v>9.6155524879212015E-2</c:v>
                </c:pt>
                <c:pt idx="127">
                  <c:v>9.6821451964484925E-2</c:v>
                </c:pt>
                <c:pt idx="128">
                  <c:v>9.7259023345871484E-2</c:v>
                </c:pt>
                <c:pt idx="129">
                  <c:v>9.610775599814296E-2</c:v>
                </c:pt>
                <c:pt idx="130">
                  <c:v>9.498819471185331E-2</c:v>
                </c:pt>
                <c:pt idx="131">
                  <c:v>9.5777558927197567E-2</c:v>
                </c:pt>
                <c:pt idx="132">
                  <c:v>9.6446678331903499E-2</c:v>
                </c:pt>
                <c:pt idx="133">
                  <c:v>9.7056854468845752E-2</c:v>
                </c:pt>
                <c:pt idx="134">
                  <c:v>9.6213422555701686E-2</c:v>
                </c:pt>
                <c:pt idx="135">
                  <c:v>9.6748399238328939E-2</c:v>
                </c:pt>
                <c:pt idx="136">
                  <c:v>9.6776534195052763E-2</c:v>
                </c:pt>
                <c:pt idx="137">
                  <c:v>9.6137715263289888E-2</c:v>
                </c:pt>
                <c:pt idx="138">
                  <c:v>9.6923357441710919E-2</c:v>
                </c:pt>
                <c:pt idx="139">
                  <c:v>9.7198807824249209E-2</c:v>
                </c:pt>
                <c:pt idx="140">
                  <c:v>9.6800518920248033E-2</c:v>
                </c:pt>
                <c:pt idx="141">
                  <c:v>9.6443736584076831E-2</c:v>
                </c:pt>
                <c:pt idx="142">
                  <c:v>9.6206155108604238E-2</c:v>
                </c:pt>
                <c:pt idx="143">
                  <c:v>9.6055361859840357E-2</c:v>
                </c:pt>
                <c:pt idx="144">
                  <c:v>9.6941075419068976E-2</c:v>
                </c:pt>
                <c:pt idx="145">
                  <c:v>9.6885254639263493E-2</c:v>
                </c:pt>
                <c:pt idx="146">
                  <c:v>9.62379183596727E-2</c:v>
                </c:pt>
                <c:pt idx="147">
                  <c:v>9.5785761896103924E-2</c:v>
                </c:pt>
                <c:pt idx="148">
                  <c:v>9.6508709936962186E-2</c:v>
                </c:pt>
                <c:pt idx="149">
                  <c:v>9.6071974043715855E-2</c:v>
                </c:pt>
                <c:pt idx="150">
                  <c:v>9.6103750824942866E-2</c:v>
                </c:pt>
                <c:pt idx="151">
                  <c:v>9.6149860163923614E-2</c:v>
                </c:pt>
                <c:pt idx="152">
                  <c:v>9.637356468579332E-2</c:v>
                </c:pt>
                <c:pt idx="153">
                  <c:v>9.6096916636425542E-2</c:v>
                </c:pt>
                <c:pt idx="154">
                  <c:v>9.682891618473792E-2</c:v>
                </c:pt>
                <c:pt idx="155">
                  <c:v>9.6861066052354158E-2</c:v>
                </c:pt>
                <c:pt idx="156">
                  <c:v>9.6690700952501249E-2</c:v>
                </c:pt>
                <c:pt idx="157">
                  <c:v>9.5937740239274302E-2</c:v>
                </c:pt>
                <c:pt idx="158">
                  <c:v>9.7392696510209029E-2</c:v>
                </c:pt>
                <c:pt idx="159">
                  <c:v>9.7070154118874249E-2</c:v>
                </c:pt>
                <c:pt idx="160">
                  <c:v>9.642583304757428E-2</c:v>
                </c:pt>
                <c:pt idx="161">
                  <c:v>9.6069936238099826E-2</c:v>
                </c:pt>
                <c:pt idx="162">
                  <c:v>9.6042074380712147E-2</c:v>
                </c:pt>
                <c:pt idx="163">
                  <c:v>9.7780124428522061E-2</c:v>
                </c:pt>
                <c:pt idx="164">
                  <c:v>9.6468933492674755E-2</c:v>
                </c:pt>
                <c:pt idx="165">
                  <c:v>9.6658800451299751E-2</c:v>
                </c:pt>
                <c:pt idx="166">
                  <c:v>9.5864968159312822E-2</c:v>
                </c:pt>
                <c:pt idx="167">
                  <c:v>9.6690360413459839E-2</c:v>
                </c:pt>
                <c:pt idx="168">
                  <c:v>9.6496397371521755E-2</c:v>
                </c:pt>
                <c:pt idx="169">
                  <c:v>9.6821093855788673E-2</c:v>
                </c:pt>
                <c:pt idx="170">
                  <c:v>9.6523548055945693E-2</c:v>
                </c:pt>
                <c:pt idx="171">
                  <c:v>9.6759921442799698E-2</c:v>
                </c:pt>
                <c:pt idx="172">
                  <c:v>9.6113328686755525E-2</c:v>
                </c:pt>
                <c:pt idx="173">
                  <c:v>9.6076454099137162E-2</c:v>
                </c:pt>
                <c:pt idx="174">
                  <c:v>9.6292578243572666E-2</c:v>
                </c:pt>
                <c:pt idx="175">
                  <c:v>9.5383621556986806E-2</c:v>
                </c:pt>
                <c:pt idx="176">
                  <c:v>9.6555821893483038E-2</c:v>
                </c:pt>
                <c:pt idx="177">
                  <c:v>9.608611749784339E-2</c:v>
                </c:pt>
                <c:pt idx="178">
                  <c:v>9.6105748280103473E-2</c:v>
                </c:pt>
                <c:pt idx="179">
                  <c:v>9.7217681868483494E-2</c:v>
                </c:pt>
                <c:pt idx="180">
                  <c:v>9.7087694870538185E-2</c:v>
                </c:pt>
                <c:pt idx="181">
                  <c:v>9.6762454880791202E-2</c:v>
                </c:pt>
                <c:pt idx="182">
                  <c:v>9.5036066944476902E-2</c:v>
                </c:pt>
                <c:pt idx="183">
                  <c:v>9.6507454226122655E-2</c:v>
                </c:pt>
                <c:pt idx="184">
                  <c:v>9.7052199718000651E-2</c:v>
                </c:pt>
                <c:pt idx="185">
                  <c:v>9.6767859552284216E-2</c:v>
                </c:pt>
                <c:pt idx="186">
                  <c:v>9.6305916052637872E-2</c:v>
                </c:pt>
                <c:pt idx="187">
                  <c:v>9.5965367765672036E-2</c:v>
                </c:pt>
                <c:pt idx="188">
                  <c:v>9.6282674249500586E-2</c:v>
                </c:pt>
                <c:pt idx="189">
                  <c:v>9.7266819265768564E-2</c:v>
                </c:pt>
                <c:pt idx="190">
                  <c:v>9.6017389680632378E-2</c:v>
                </c:pt>
                <c:pt idx="191">
                  <c:v>9.5953152275952844E-2</c:v>
                </c:pt>
                <c:pt idx="192">
                  <c:v>9.5532862475609923E-2</c:v>
                </c:pt>
                <c:pt idx="193">
                  <c:v>9.6505086490343214E-2</c:v>
                </c:pt>
                <c:pt idx="194">
                  <c:v>9.6516711523439588E-2</c:v>
                </c:pt>
                <c:pt idx="195">
                  <c:v>9.6597549701308669E-2</c:v>
                </c:pt>
                <c:pt idx="196">
                  <c:v>9.5301340816065602E-2</c:v>
                </c:pt>
                <c:pt idx="197">
                  <c:v>9.6009711819805152E-2</c:v>
                </c:pt>
                <c:pt idx="198">
                  <c:v>9.5610228253587823E-2</c:v>
                </c:pt>
                <c:pt idx="199">
                  <c:v>9.6800490041406492E-2</c:v>
                </c:pt>
                <c:pt idx="200">
                  <c:v>9.5929941597594978E-2</c:v>
                </c:pt>
                <c:pt idx="201">
                  <c:v>9.6049281816929219E-2</c:v>
                </c:pt>
                <c:pt idx="202">
                  <c:v>9.6334600814056245E-2</c:v>
                </c:pt>
                <c:pt idx="203">
                  <c:v>9.6069735658686969E-2</c:v>
                </c:pt>
                <c:pt idx="204">
                  <c:v>9.5724641907006289E-2</c:v>
                </c:pt>
                <c:pt idx="205">
                  <c:v>9.5825287988432303E-2</c:v>
                </c:pt>
                <c:pt idx="206">
                  <c:v>9.5683712888485803E-2</c:v>
                </c:pt>
                <c:pt idx="207">
                  <c:v>9.5742062086814947E-2</c:v>
                </c:pt>
                <c:pt idx="208">
                  <c:v>9.6265014072309626E-2</c:v>
                </c:pt>
                <c:pt idx="209">
                  <c:v>9.5611719516880675E-2</c:v>
                </c:pt>
                <c:pt idx="210">
                  <c:v>9.5108642043039412E-2</c:v>
                </c:pt>
                <c:pt idx="211">
                  <c:v>9.5880272679883013E-2</c:v>
                </c:pt>
                <c:pt idx="212">
                  <c:v>9.5818430940597873E-2</c:v>
                </c:pt>
                <c:pt idx="213">
                  <c:v>9.6209693100267099E-2</c:v>
                </c:pt>
                <c:pt idx="214">
                  <c:v>9.5544932936477298E-2</c:v>
                </c:pt>
                <c:pt idx="215">
                  <c:v>9.571338148331647E-2</c:v>
                </c:pt>
                <c:pt idx="216">
                  <c:v>9.5359927337513126E-2</c:v>
                </c:pt>
                <c:pt idx="217">
                  <c:v>9.574700645984395E-2</c:v>
                </c:pt>
                <c:pt idx="218">
                  <c:v>9.5591446655627063E-2</c:v>
                </c:pt>
                <c:pt idx="219">
                  <c:v>9.5538387599602245E-2</c:v>
                </c:pt>
                <c:pt idx="220">
                  <c:v>9.5966973366210781E-2</c:v>
                </c:pt>
                <c:pt idx="221">
                  <c:v>9.5938440989972104E-2</c:v>
                </c:pt>
                <c:pt idx="222">
                  <c:v>9.586174477610114E-2</c:v>
                </c:pt>
                <c:pt idx="223">
                  <c:v>9.5829821019170744E-2</c:v>
                </c:pt>
                <c:pt idx="224">
                  <c:v>9.5930028651114038E-2</c:v>
                </c:pt>
                <c:pt idx="225">
                  <c:v>9.6272896410044592E-2</c:v>
                </c:pt>
                <c:pt idx="226">
                  <c:v>9.584577179775193E-2</c:v>
                </c:pt>
                <c:pt idx="227">
                  <c:v>9.6244447552227982E-2</c:v>
                </c:pt>
                <c:pt idx="228">
                  <c:v>9.6469131660272531E-2</c:v>
                </c:pt>
                <c:pt idx="229">
                  <c:v>9.553025384832152E-2</c:v>
                </c:pt>
                <c:pt idx="230">
                  <c:v>9.5504750150339365E-2</c:v>
                </c:pt>
                <c:pt idx="231">
                  <c:v>9.3932037411696687E-2</c:v>
                </c:pt>
                <c:pt idx="232">
                  <c:v>9.5826366831098284E-2</c:v>
                </c:pt>
                <c:pt idx="233">
                  <c:v>9.5349521682590074E-2</c:v>
                </c:pt>
                <c:pt idx="234">
                  <c:v>9.3869983725178116E-2</c:v>
                </c:pt>
                <c:pt idx="235">
                  <c:v>9.5827938717549507E-2</c:v>
                </c:pt>
                <c:pt idx="236">
                  <c:v>9.5180311970659057E-2</c:v>
                </c:pt>
                <c:pt idx="237">
                  <c:v>9.4682746423648753E-2</c:v>
                </c:pt>
                <c:pt idx="238">
                  <c:v>9.5277854602145592E-2</c:v>
                </c:pt>
                <c:pt idx="239">
                  <c:v>9.5262026389234797E-2</c:v>
                </c:pt>
                <c:pt idx="240">
                  <c:v>9.4050981608038306E-2</c:v>
                </c:pt>
                <c:pt idx="241">
                  <c:v>9.569836147623538E-2</c:v>
                </c:pt>
                <c:pt idx="242">
                  <c:v>9.5419646136882849E-2</c:v>
                </c:pt>
                <c:pt idx="243">
                  <c:v>9.5094748886473554E-2</c:v>
                </c:pt>
                <c:pt idx="244">
                  <c:v>9.5483865447928237E-2</c:v>
                </c:pt>
                <c:pt idx="245">
                  <c:v>9.5175694889860815E-2</c:v>
                </c:pt>
                <c:pt idx="246">
                  <c:v>9.4773872066069284E-2</c:v>
                </c:pt>
                <c:pt idx="247">
                  <c:v>9.4995492929372413E-2</c:v>
                </c:pt>
                <c:pt idx="248">
                  <c:v>9.5223701342450326E-2</c:v>
                </c:pt>
                <c:pt idx="249">
                  <c:v>9.4969702063855507E-2</c:v>
                </c:pt>
                <c:pt idx="250">
                  <c:v>9.4919909045301384E-2</c:v>
                </c:pt>
                <c:pt idx="251">
                  <c:v>9.507405788977101E-2</c:v>
                </c:pt>
                <c:pt idx="252">
                  <c:v>9.5389462698544911E-2</c:v>
                </c:pt>
                <c:pt idx="253">
                  <c:v>9.5042211470958635E-2</c:v>
                </c:pt>
                <c:pt idx="254">
                  <c:v>9.5279581376289044E-2</c:v>
                </c:pt>
                <c:pt idx="255">
                  <c:v>9.526187940362045E-2</c:v>
                </c:pt>
                <c:pt idx="256">
                  <c:v>9.5273071663907236E-2</c:v>
                </c:pt>
                <c:pt idx="257">
                  <c:v>9.4936131429602374E-2</c:v>
                </c:pt>
                <c:pt idx="258">
                  <c:v>9.4558646667178989E-2</c:v>
                </c:pt>
                <c:pt idx="259">
                  <c:v>9.5009494542845505E-2</c:v>
                </c:pt>
                <c:pt idx="260">
                  <c:v>9.5247901855547254E-2</c:v>
                </c:pt>
                <c:pt idx="261">
                  <c:v>9.5324087192393422E-2</c:v>
                </c:pt>
                <c:pt idx="262">
                  <c:v>9.4984306761936296E-2</c:v>
                </c:pt>
                <c:pt idx="263">
                  <c:v>9.500292269720316E-2</c:v>
                </c:pt>
                <c:pt idx="264">
                  <c:v>9.4777105113381818E-2</c:v>
                </c:pt>
                <c:pt idx="265">
                  <c:v>9.473274065721575E-2</c:v>
                </c:pt>
                <c:pt idx="266">
                  <c:v>9.4889358108940877E-2</c:v>
                </c:pt>
                <c:pt idx="267">
                  <c:v>9.3539623710148831E-2</c:v>
                </c:pt>
                <c:pt idx="268">
                  <c:v>9.4431440663954744E-2</c:v>
                </c:pt>
                <c:pt idx="269">
                  <c:v>9.4529350946273613E-2</c:v>
                </c:pt>
                <c:pt idx="270">
                  <c:v>9.3576410945914221E-2</c:v>
                </c:pt>
                <c:pt idx="271">
                  <c:v>9.5021502182272052E-2</c:v>
                </c:pt>
                <c:pt idx="272">
                  <c:v>9.4709212725206424E-2</c:v>
                </c:pt>
                <c:pt idx="273">
                  <c:v>9.2944848301075231E-2</c:v>
                </c:pt>
                <c:pt idx="274">
                  <c:v>9.4953555670267351E-2</c:v>
                </c:pt>
                <c:pt idx="275">
                  <c:v>9.4522667510887823E-2</c:v>
                </c:pt>
                <c:pt idx="276">
                  <c:v>9.4226414608551565E-2</c:v>
                </c:pt>
                <c:pt idx="277">
                  <c:v>9.4335357385439675E-2</c:v>
                </c:pt>
                <c:pt idx="278">
                  <c:v>9.4237369447990257E-2</c:v>
                </c:pt>
                <c:pt idx="279">
                  <c:v>9.4035117230858375E-2</c:v>
                </c:pt>
                <c:pt idx="280">
                  <c:v>9.4526297374741317E-2</c:v>
                </c:pt>
                <c:pt idx="281">
                  <c:v>9.4326958008120229E-2</c:v>
                </c:pt>
                <c:pt idx="282">
                  <c:v>9.4104600369315713E-2</c:v>
                </c:pt>
                <c:pt idx="283">
                  <c:v>9.3965447157998858E-2</c:v>
                </c:pt>
                <c:pt idx="284">
                  <c:v>9.3831221593917588E-2</c:v>
                </c:pt>
                <c:pt idx="285">
                  <c:v>9.4186685219844898E-2</c:v>
                </c:pt>
                <c:pt idx="286">
                  <c:v>9.3941164094406712E-2</c:v>
                </c:pt>
                <c:pt idx="287">
                  <c:v>9.4006693839170749E-2</c:v>
                </c:pt>
                <c:pt idx="288">
                  <c:v>9.4284601577345459E-2</c:v>
                </c:pt>
                <c:pt idx="289">
                  <c:v>9.4254193922186522E-2</c:v>
                </c:pt>
                <c:pt idx="290">
                  <c:v>9.3881845717477638E-2</c:v>
                </c:pt>
                <c:pt idx="291">
                  <c:v>9.3580236860585961E-2</c:v>
                </c:pt>
                <c:pt idx="292">
                  <c:v>9.3738926816279086E-2</c:v>
                </c:pt>
                <c:pt idx="293">
                  <c:v>9.4086118406024807E-2</c:v>
                </c:pt>
                <c:pt idx="294">
                  <c:v>9.3979544310374072E-2</c:v>
                </c:pt>
                <c:pt idx="295">
                  <c:v>9.3868955483601343E-2</c:v>
                </c:pt>
                <c:pt idx="296">
                  <c:v>9.3569120593453389E-2</c:v>
                </c:pt>
                <c:pt idx="297">
                  <c:v>9.3707349202102483E-2</c:v>
                </c:pt>
                <c:pt idx="298">
                  <c:v>9.3515422268475021E-2</c:v>
                </c:pt>
                <c:pt idx="299">
                  <c:v>9.3160669748549793E-2</c:v>
                </c:pt>
                <c:pt idx="300">
                  <c:v>9.2578318731985229E-2</c:v>
                </c:pt>
                <c:pt idx="301">
                  <c:v>9.2999215560212109E-2</c:v>
                </c:pt>
                <c:pt idx="302">
                  <c:v>9.3234099759683373E-2</c:v>
                </c:pt>
                <c:pt idx="303">
                  <c:v>9.2372321680924838E-2</c:v>
                </c:pt>
                <c:pt idx="304">
                  <c:v>9.3295708396489083E-2</c:v>
                </c:pt>
                <c:pt idx="305">
                  <c:v>9.3259222654288695E-2</c:v>
                </c:pt>
                <c:pt idx="306">
                  <c:v>9.2363527322063696E-2</c:v>
                </c:pt>
                <c:pt idx="307">
                  <c:v>9.2653479590192475E-2</c:v>
                </c:pt>
                <c:pt idx="308">
                  <c:v>9.3131854000262734E-2</c:v>
                </c:pt>
                <c:pt idx="309">
                  <c:v>9.1991752157971549E-2</c:v>
                </c:pt>
                <c:pt idx="310">
                  <c:v>9.2505591254419414E-2</c:v>
                </c:pt>
                <c:pt idx="311">
                  <c:v>9.296110496545322E-2</c:v>
                </c:pt>
                <c:pt idx="312">
                  <c:v>9.3167351450247946E-2</c:v>
                </c:pt>
                <c:pt idx="313">
                  <c:v>9.3163456390562047E-2</c:v>
                </c:pt>
                <c:pt idx="314">
                  <c:v>9.2839949606015423E-2</c:v>
                </c:pt>
                <c:pt idx="315">
                  <c:v>9.2998234682639611E-2</c:v>
                </c:pt>
                <c:pt idx="316">
                  <c:v>9.2862664467068409E-2</c:v>
                </c:pt>
                <c:pt idx="317">
                  <c:v>9.2575906238339709E-2</c:v>
                </c:pt>
                <c:pt idx="318">
                  <c:v>9.3115613918793125E-2</c:v>
                </c:pt>
                <c:pt idx="319">
                  <c:v>9.3137487705386476E-2</c:v>
                </c:pt>
              </c:numCache>
            </c:numRef>
          </c:yVal>
          <c:smooth val="0"/>
          <c:extLst>
            <c:ext xmlns:c16="http://schemas.microsoft.com/office/drawing/2014/chart" uri="{C3380CC4-5D6E-409C-BE32-E72D297353CC}">
              <c16:uniqueId val="{00000009-AD3C-4386-89F3-3ACEEE26EEA3}"/>
            </c:ext>
          </c:extLst>
        </c:ser>
        <c:ser>
          <c:idx val="10"/>
          <c:order val="10"/>
          <c:tx>
            <c:v>16 K</c:v>
          </c:tx>
          <c:spPr>
            <a:ln w="25400" cap="rnd">
              <a:noFill/>
              <a:round/>
            </a:ln>
            <a:effectLst/>
          </c:spPr>
          <c:marker>
            <c:symbol val="circle"/>
            <c:size val="5"/>
            <c:spPr>
              <a:solidFill>
                <a:schemeClr val="accent5">
                  <a:lumMod val="60000"/>
                </a:schemeClr>
              </a:solidFill>
              <a:ln w="9525">
                <a:solidFill>
                  <a:schemeClr val="accent5">
                    <a:lumMod val="60000"/>
                  </a:schemeClr>
                </a:solidFill>
              </a:ln>
              <a:effectLst/>
            </c:spPr>
          </c:marker>
          <c:xVal>
            <c:numRef>
              <c:f>'16.00 K'!$J$14:$J$264</c:f>
              <c:numCache>
                <c:formatCode>General</c:formatCode>
                <c:ptCount val="251"/>
                <c:pt idx="0">
                  <c:v>0.78951014087323945</c:v>
                </c:pt>
                <c:pt idx="1">
                  <c:v>0.90333043014587533</c:v>
                </c:pt>
                <c:pt idx="2">
                  <c:v>1.0942151945030183</c:v>
                </c:pt>
                <c:pt idx="3">
                  <c:v>1.1962787910130785</c:v>
                </c:pt>
                <c:pt idx="4">
                  <c:v>1.3186905096116701</c:v>
                </c:pt>
                <c:pt idx="5">
                  <c:v>1.4933613735110665</c:v>
                </c:pt>
                <c:pt idx="6">
                  <c:v>1.7033992115181085</c:v>
                </c:pt>
                <c:pt idx="7">
                  <c:v>1.991373586985915</c:v>
                </c:pt>
                <c:pt idx="8">
                  <c:v>2.2080326393229375</c:v>
                </c:pt>
                <c:pt idx="9">
                  <c:v>2.351955229844064</c:v>
                </c:pt>
                <c:pt idx="10">
                  <c:v>2.5129314845915496</c:v>
                </c:pt>
                <c:pt idx="11">
                  <c:v>2.7202239410472835</c:v>
                </c:pt>
                <c:pt idx="12">
                  <c:v>2.9852663059064386</c:v>
                </c:pt>
                <c:pt idx="13">
                  <c:v>3.3338167178470823</c:v>
                </c:pt>
                <c:pt idx="14">
                  <c:v>3.5242896749728367</c:v>
                </c:pt>
                <c:pt idx="15">
                  <c:v>3.6985406569879271</c:v>
                </c:pt>
                <c:pt idx="16">
                  <c:v>3.968137125363179</c:v>
                </c:pt>
                <c:pt idx="17">
                  <c:v>4.2308216919486918</c:v>
                </c:pt>
                <c:pt idx="18">
                  <c:v>4.594504001030181</c:v>
                </c:pt>
                <c:pt idx="19">
                  <c:v>5.000852769284708</c:v>
                </c:pt>
                <c:pt idx="20">
                  <c:v>5.1551432124889329</c:v>
                </c:pt>
                <c:pt idx="21">
                  <c:v>5.3310414234356127</c:v>
                </c:pt>
                <c:pt idx="22">
                  <c:v>5.6209860138993948</c:v>
                </c:pt>
                <c:pt idx="23">
                  <c:v>5.8691039089587518</c:v>
                </c:pt>
                <c:pt idx="24">
                  <c:v>6.2167338106136807</c:v>
                </c:pt>
                <c:pt idx="25">
                  <c:v>6.4363643347484905</c:v>
                </c:pt>
                <c:pt idx="26">
                  <c:v>6.6519494584195167</c:v>
                </c:pt>
                <c:pt idx="27">
                  <c:v>6.9019729712615687</c:v>
                </c:pt>
                <c:pt idx="28">
                  <c:v>7.1724738006187119</c:v>
                </c:pt>
                <c:pt idx="29">
                  <c:v>7.4142934674114684</c:v>
                </c:pt>
                <c:pt idx="30">
                  <c:v>7.7659606948782685</c:v>
                </c:pt>
                <c:pt idx="31">
                  <c:v>7.9825228513963777</c:v>
                </c:pt>
                <c:pt idx="32">
                  <c:v>8.1896215162122719</c:v>
                </c:pt>
                <c:pt idx="33">
                  <c:v>8.4270485725231374</c:v>
                </c:pt>
                <c:pt idx="34">
                  <c:v>8.7050103799788729</c:v>
                </c:pt>
                <c:pt idx="35">
                  <c:v>8.9521270182364177</c:v>
                </c:pt>
                <c:pt idx="36">
                  <c:v>9.2288937772525141</c:v>
                </c:pt>
                <c:pt idx="37">
                  <c:v>9.4431627327092542</c:v>
                </c:pt>
                <c:pt idx="38">
                  <c:v>9.7372415447987919</c:v>
                </c:pt>
                <c:pt idx="39">
                  <c:v>9.9817419959356126</c:v>
                </c:pt>
                <c:pt idx="40">
                  <c:v>10.26196470584507</c:v>
                </c:pt>
                <c:pt idx="41">
                  <c:v>10.530107736931587</c:v>
                </c:pt>
                <c:pt idx="42">
                  <c:v>10.803257052022131</c:v>
                </c:pt>
                <c:pt idx="43">
                  <c:v>11.063099341227364</c:v>
                </c:pt>
                <c:pt idx="44">
                  <c:v>11.342062405492957</c:v>
                </c:pt>
                <c:pt idx="45">
                  <c:v>11.595283480372233</c:v>
                </c:pt>
                <c:pt idx="46">
                  <c:v>11.902992304406437</c:v>
                </c:pt>
                <c:pt idx="47">
                  <c:v>12.127047737625753</c:v>
                </c:pt>
                <c:pt idx="48">
                  <c:v>12.407851822454727</c:v>
                </c:pt>
                <c:pt idx="49">
                  <c:v>12.645989448108651</c:v>
                </c:pt>
                <c:pt idx="50">
                  <c:v>12.937742760543259</c:v>
                </c:pt>
                <c:pt idx="51">
                  <c:v>13.170002039808853</c:v>
                </c:pt>
                <c:pt idx="52">
                  <c:v>13.46763369862173</c:v>
                </c:pt>
                <c:pt idx="53">
                  <c:v>13.693497853802816</c:v>
                </c:pt>
                <c:pt idx="54">
                  <c:v>13.989288492042252</c:v>
                </c:pt>
                <c:pt idx="55">
                  <c:v>14.233918137605633</c:v>
                </c:pt>
                <c:pt idx="56">
                  <c:v>14.525170821629777</c:v>
                </c:pt>
                <c:pt idx="57">
                  <c:v>14.785554112505029</c:v>
                </c:pt>
                <c:pt idx="58">
                  <c:v>15.068699846297784</c:v>
                </c:pt>
                <c:pt idx="59">
                  <c:v>15.323729643148893</c:v>
                </c:pt>
                <c:pt idx="60">
                  <c:v>15.584379397525149</c:v>
                </c:pt>
                <c:pt idx="61">
                  <c:v>15.847774533450702</c:v>
                </c:pt>
                <c:pt idx="62">
                  <c:v>16.138332797444669</c:v>
                </c:pt>
                <c:pt idx="63">
                  <c:v>16.385707824547286</c:v>
                </c:pt>
                <c:pt idx="64">
                  <c:v>16.659115528490943</c:v>
                </c:pt>
                <c:pt idx="65">
                  <c:v>16.931651170060359</c:v>
                </c:pt>
                <c:pt idx="66">
                  <c:v>17.191073577384305</c:v>
                </c:pt>
                <c:pt idx="67">
                  <c:v>17.438965382203218</c:v>
                </c:pt>
                <c:pt idx="68">
                  <c:v>17.753101628923538</c:v>
                </c:pt>
                <c:pt idx="69">
                  <c:v>17.995849880653921</c:v>
                </c:pt>
                <c:pt idx="70">
                  <c:v>18.278398090231388</c:v>
                </c:pt>
                <c:pt idx="71">
                  <c:v>18.538337275271626</c:v>
                </c:pt>
                <c:pt idx="72">
                  <c:v>18.807255472907443</c:v>
                </c:pt>
                <c:pt idx="73">
                  <c:v>19.067356150975854</c:v>
                </c:pt>
                <c:pt idx="74">
                  <c:v>19.385303633259557</c:v>
                </c:pt>
                <c:pt idx="75">
                  <c:v>19.615980280814892</c:v>
                </c:pt>
                <c:pt idx="76">
                  <c:v>19.905731079637825</c:v>
                </c:pt>
                <c:pt idx="77">
                  <c:v>20.160793175100604</c:v>
                </c:pt>
                <c:pt idx="78">
                  <c:v>20.462946638812877</c:v>
                </c:pt>
                <c:pt idx="79">
                  <c:v>20.706478131750504</c:v>
                </c:pt>
                <c:pt idx="80">
                  <c:v>20.974491968410465</c:v>
                </c:pt>
                <c:pt idx="81">
                  <c:v>21.22587202272636</c:v>
                </c:pt>
                <c:pt idx="82">
                  <c:v>21.515913509004026</c:v>
                </c:pt>
                <c:pt idx="83">
                  <c:v>21.780697485010062</c:v>
                </c:pt>
                <c:pt idx="84">
                  <c:v>22.057399646820926</c:v>
                </c:pt>
                <c:pt idx="85">
                  <c:v>22.294083835181087</c:v>
                </c:pt>
                <c:pt idx="86">
                  <c:v>22.606572852967808</c:v>
                </c:pt>
                <c:pt idx="87">
                  <c:v>22.83909052109658</c:v>
                </c:pt>
                <c:pt idx="88">
                  <c:v>23.113854766509057</c:v>
                </c:pt>
                <c:pt idx="89">
                  <c:v>23.36407207098592</c:v>
                </c:pt>
                <c:pt idx="90">
                  <c:v>23.629437421911469</c:v>
                </c:pt>
                <c:pt idx="91">
                  <c:v>23.901553181599599</c:v>
                </c:pt>
                <c:pt idx="92">
                  <c:v>24.176155933973845</c:v>
                </c:pt>
                <c:pt idx="93">
                  <c:v>24.443782187354127</c:v>
                </c:pt>
                <c:pt idx="94">
                  <c:v>24.722389966941652</c:v>
                </c:pt>
                <c:pt idx="95">
                  <c:v>24.990242310563382</c:v>
                </c:pt>
                <c:pt idx="96">
                  <c:v>25.284159629627762</c:v>
                </c:pt>
                <c:pt idx="97">
                  <c:v>25.527626525352115</c:v>
                </c:pt>
                <c:pt idx="98">
                  <c:v>25.820986693450703</c:v>
                </c:pt>
                <c:pt idx="99">
                  <c:v>26.069282230845072</c:v>
                </c:pt>
                <c:pt idx="100">
                  <c:v>26.335503494839035</c:v>
                </c:pt>
                <c:pt idx="101">
                  <c:v>26.608717407142858</c:v>
                </c:pt>
                <c:pt idx="102">
                  <c:v>26.887002200663986</c:v>
                </c:pt>
                <c:pt idx="103">
                  <c:v>27.159150258953723</c:v>
                </c:pt>
                <c:pt idx="104">
                  <c:v>27.413986264164993</c:v>
                </c:pt>
                <c:pt idx="105">
                  <c:v>27.681192635653922</c:v>
                </c:pt>
                <c:pt idx="106">
                  <c:v>27.99439222279678</c:v>
                </c:pt>
                <c:pt idx="107">
                  <c:v>28.24312379137827</c:v>
                </c:pt>
                <c:pt idx="108">
                  <c:v>28.517532752122737</c:v>
                </c:pt>
                <c:pt idx="109">
                  <c:v>28.793492045975857</c:v>
                </c:pt>
                <c:pt idx="110">
                  <c:v>29.069322145402413</c:v>
                </c:pt>
                <c:pt idx="111">
                  <c:v>29.306926844044266</c:v>
                </c:pt>
                <c:pt idx="112">
                  <c:v>29.553268315744468</c:v>
                </c:pt>
                <c:pt idx="113">
                  <c:v>29.703489134537225</c:v>
                </c:pt>
                <c:pt idx="114">
                  <c:v>30.036754230955736</c:v>
                </c:pt>
                <c:pt idx="115">
                  <c:v>30.410126121981893</c:v>
                </c:pt>
                <c:pt idx="116">
                  <c:v>30.709372711116703</c:v>
                </c:pt>
                <c:pt idx="117">
                  <c:v>30.936464213350103</c:v>
                </c:pt>
                <c:pt idx="118">
                  <c:v>31.023767346690143</c:v>
                </c:pt>
                <c:pt idx="119">
                  <c:v>31.289681773923537</c:v>
                </c:pt>
                <c:pt idx="120">
                  <c:v>31.669933268138834</c:v>
                </c:pt>
                <c:pt idx="121">
                  <c:v>32.038621861227362</c:v>
                </c:pt>
                <c:pt idx="122">
                  <c:v>32.312352551227363</c:v>
                </c:pt>
                <c:pt idx="123">
                  <c:v>32.390418283118713</c:v>
                </c:pt>
                <c:pt idx="124">
                  <c:v>32.565993507997987</c:v>
                </c:pt>
                <c:pt idx="125">
                  <c:v>32.8993474255835</c:v>
                </c:pt>
                <c:pt idx="126">
                  <c:v>33.323492726016099</c:v>
                </c:pt>
                <c:pt idx="127">
                  <c:v>33.678712800201211</c:v>
                </c:pt>
                <c:pt idx="128">
                  <c:v>33.763044461740442</c:v>
                </c:pt>
                <c:pt idx="129">
                  <c:v>33.967559238038227</c:v>
                </c:pt>
                <c:pt idx="130">
                  <c:v>34.22433315963783</c:v>
                </c:pt>
                <c:pt idx="131">
                  <c:v>34.536079309486922</c:v>
                </c:pt>
                <c:pt idx="132">
                  <c:v>34.969171323913478</c:v>
                </c:pt>
                <c:pt idx="133">
                  <c:v>35.141096806257544</c:v>
                </c:pt>
                <c:pt idx="134">
                  <c:v>35.324811279979876</c:v>
                </c:pt>
                <c:pt idx="135">
                  <c:v>35.62864427123742</c:v>
                </c:pt>
                <c:pt idx="136">
                  <c:v>35.879572145060358</c:v>
                </c:pt>
                <c:pt idx="137">
                  <c:v>36.172843491991948</c:v>
                </c:pt>
                <c:pt idx="138">
                  <c:v>36.416407283531193</c:v>
                </c:pt>
                <c:pt idx="139">
                  <c:v>36.722533475845076</c:v>
                </c:pt>
                <c:pt idx="140">
                  <c:v>36.964950666861164</c:v>
                </c:pt>
                <c:pt idx="141">
                  <c:v>37.287040445432595</c:v>
                </c:pt>
                <c:pt idx="142">
                  <c:v>37.529796771820926</c:v>
                </c:pt>
                <c:pt idx="143">
                  <c:v>37.824424660221325</c:v>
                </c:pt>
                <c:pt idx="144">
                  <c:v>38.061625626287722</c:v>
                </c:pt>
                <c:pt idx="145">
                  <c:v>38.351279529295773</c:v>
                </c:pt>
                <c:pt idx="146">
                  <c:v>38.600011097877264</c:v>
                </c:pt>
                <c:pt idx="147">
                  <c:v>38.887178008179077</c:v>
                </c:pt>
                <c:pt idx="148">
                  <c:v>39.132356730050297</c:v>
                </c:pt>
                <c:pt idx="149">
                  <c:v>39.425498882555331</c:v>
                </c:pt>
                <c:pt idx="150">
                  <c:v>39.677654103420522</c:v>
                </c:pt>
                <c:pt idx="151">
                  <c:v>39.996893529969817</c:v>
                </c:pt>
                <c:pt idx="152">
                  <c:v>40.25124505608651</c:v>
                </c:pt>
                <c:pt idx="153">
                  <c:v>40.539994598108642</c:v>
                </c:pt>
                <c:pt idx="154">
                  <c:v>40.727051977595565</c:v>
                </c:pt>
                <c:pt idx="155">
                  <c:v>41.064871177535203</c:v>
                </c:pt>
                <c:pt idx="156">
                  <c:v>41.297744130331985</c:v>
                </c:pt>
                <c:pt idx="157">
                  <c:v>41.627997381690129</c:v>
                </c:pt>
                <c:pt idx="158">
                  <c:v>41.882316609195172</c:v>
                </c:pt>
                <c:pt idx="159">
                  <c:v>42.172487289909448</c:v>
                </c:pt>
                <c:pt idx="160">
                  <c:v>42.416470963329978</c:v>
                </c:pt>
                <c:pt idx="161">
                  <c:v>42.711228046166994</c:v>
                </c:pt>
                <c:pt idx="162">
                  <c:v>42.966548530472835</c:v>
                </c:pt>
                <c:pt idx="163">
                  <c:v>43.260336655110663</c:v>
                </c:pt>
                <c:pt idx="164">
                  <c:v>43.500283002726356</c:v>
                </c:pt>
                <c:pt idx="165">
                  <c:v>43.828146157203214</c:v>
                </c:pt>
                <c:pt idx="166">
                  <c:v>44.053073652806837</c:v>
                </c:pt>
                <c:pt idx="167">
                  <c:v>44.368695635432587</c:v>
                </c:pt>
                <c:pt idx="168">
                  <c:v>44.616942724919504</c:v>
                </c:pt>
                <c:pt idx="169">
                  <c:v>44.893128109014079</c:v>
                </c:pt>
                <c:pt idx="170">
                  <c:v>45.15142006512071</c:v>
                </c:pt>
                <c:pt idx="171">
                  <c:v>45.458935097515095</c:v>
                </c:pt>
                <c:pt idx="172">
                  <c:v>45.707505173058351</c:v>
                </c:pt>
                <c:pt idx="173">
                  <c:v>45.970480427102615</c:v>
                </c:pt>
                <c:pt idx="174">
                  <c:v>46.246665811207237</c:v>
                </c:pt>
                <c:pt idx="175">
                  <c:v>46.544071379768603</c:v>
                </c:pt>
                <c:pt idx="176">
                  <c:v>46.806626751931582</c:v>
                </c:pt>
                <c:pt idx="177">
                  <c:v>47.078613317183098</c:v>
                </c:pt>
                <c:pt idx="178">
                  <c:v>47.364359088802814</c:v>
                </c:pt>
                <c:pt idx="179">
                  <c:v>47.425887934164983</c:v>
                </c:pt>
                <c:pt idx="180">
                  <c:v>47.758692775442647</c:v>
                </c:pt>
                <c:pt idx="181">
                  <c:v>48.201119087152911</c:v>
                </c:pt>
                <c:pt idx="182">
                  <c:v>48.447436334899386</c:v>
                </c:pt>
                <c:pt idx="183">
                  <c:v>48.734732439627763</c:v>
                </c:pt>
                <c:pt idx="184">
                  <c:v>48.880762514225346</c:v>
                </c:pt>
                <c:pt idx="185">
                  <c:v>49.044589120995973</c:v>
                </c:pt>
                <c:pt idx="186">
                  <c:v>49.440796126810859</c:v>
                </c:pt>
                <c:pt idx="187">
                  <c:v>49.855477935543249</c:v>
                </c:pt>
                <c:pt idx="188">
                  <c:v>50.112284155744462</c:v>
                </c:pt>
                <c:pt idx="189">
                  <c:v>50.203430823259552</c:v>
                </c:pt>
                <c:pt idx="190">
                  <c:v>50.42677568714285</c:v>
                </c:pt>
                <c:pt idx="191">
                  <c:v>50.659034966408441</c:v>
                </c:pt>
                <c:pt idx="192">
                  <c:v>51.085505766509051</c:v>
                </c:pt>
                <c:pt idx="193">
                  <c:v>51.510006351609654</c:v>
                </c:pt>
                <c:pt idx="194">
                  <c:v>51.618981849909453</c:v>
                </c:pt>
                <c:pt idx="195">
                  <c:v>51.791093049245475</c:v>
                </c:pt>
                <c:pt idx="196">
                  <c:v>52.102419317203214</c:v>
                </c:pt>
                <c:pt idx="197">
                  <c:v>52.357659054999992</c:v>
                </c:pt>
                <c:pt idx="198">
                  <c:v>52.80940351467806</c:v>
                </c:pt>
                <c:pt idx="199">
                  <c:v>52.979584872273641</c:v>
                </c:pt>
                <c:pt idx="200">
                  <c:v>53.210261519828975</c:v>
                </c:pt>
                <c:pt idx="201">
                  <c:v>53.447914666378267</c:v>
                </c:pt>
                <c:pt idx="202">
                  <c:v>53.727846688832983</c:v>
                </c:pt>
                <c:pt idx="203">
                  <c:v>54.000673017857139</c:v>
                </c:pt>
                <c:pt idx="204">
                  <c:v>54.295107114627761</c:v>
                </c:pt>
                <c:pt idx="205">
                  <c:v>54.533244740281688</c:v>
                </c:pt>
                <c:pt idx="206">
                  <c:v>54.847058000935611</c:v>
                </c:pt>
                <c:pt idx="207">
                  <c:v>55.090847882726358</c:v>
                </c:pt>
                <c:pt idx="208">
                  <c:v>55.410604086981884</c:v>
                </c:pt>
                <c:pt idx="209">
                  <c:v>55.663663668832989</c:v>
                </c:pt>
                <c:pt idx="210">
                  <c:v>55.935811727122733</c:v>
                </c:pt>
                <c:pt idx="211">
                  <c:v>56.209703910160961</c:v>
                </c:pt>
                <c:pt idx="212">
                  <c:v>56.50323364594567</c:v>
                </c:pt>
                <c:pt idx="213">
                  <c:v>56.736849466690138</c:v>
                </c:pt>
                <c:pt idx="214">
                  <c:v>57.062871600603614</c:v>
                </c:pt>
                <c:pt idx="215">
                  <c:v>57.295356970120729</c:v>
                </c:pt>
                <c:pt idx="216">
                  <c:v>57.571316263973841</c:v>
                </c:pt>
                <c:pt idx="217">
                  <c:v>57.874147998430573</c:v>
                </c:pt>
                <c:pt idx="218">
                  <c:v>58.162348464134801</c:v>
                </c:pt>
                <c:pt idx="219">
                  <c:v>58.410886241086516</c:v>
                </c:pt>
                <c:pt idx="220">
                  <c:v>58.732806451971825</c:v>
                </c:pt>
                <c:pt idx="221">
                  <c:v>58.985478450543248</c:v>
                </c:pt>
                <c:pt idx="222">
                  <c:v>59.43045635216297</c:v>
                </c:pt>
                <c:pt idx="223">
                  <c:v>59.980816532102608</c:v>
                </c:pt>
                <c:pt idx="224">
                  <c:v>60.528689719356137</c:v>
                </c:pt>
                <c:pt idx="225">
                  <c:v>61.072251042625751</c:v>
                </c:pt>
                <c:pt idx="226">
                  <c:v>61.621456547394367</c:v>
                </c:pt>
                <c:pt idx="227">
                  <c:v>62.18506723064386</c:v>
                </c:pt>
                <c:pt idx="228">
                  <c:v>62.724227868792752</c:v>
                </c:pt>
                <c:pt idx="229">
                  <c:v>63.287136057354118</c:v>
                </c:pt>
                <c:pt idx="230">
                  <c:v>63.87030354684105</c:v>
                </c:pt>
                <c:pt idx="231">
                  <c:v>64.38285013323943</c:v>
                </c:pt>
                <c:pt idx="232">
                  <c:v>64.947849656569417</c:v>
                </c:pt>
                <c:pt idx="233">
                  <c:v>65.491079919134805</c:v>
                </c:pt>
                <c:pt idx="234">
                  <c:v>66.057048400663973</c:v>
                </c:pt>
                <c:pt idx="235">
                  <c:v>66.627797075955726</c:v>
                </c:pt>
                <c:pt idx="236">
                  <c:v>67.226031865372221</c:v>
                </c:pt>
                <c:pt idx="237">
                  <c:v>67.847618547273626</c:v>
                </c:pt>
                <c:pt idx="238">
                  <c:v>68.28549075546276</c:v>
                </c:pt>
                <c:pt idx="239">
                  <c:v>68.802559146770619</c:v>
                </c:pt>
                <c:pt idx="240">
                  <c:v>69.469266981941644</c:v>
                </c:pt>
                <c:pt idx="241">
                  <c:v>69.906913099889337</c:v>
                </c:pt>
                <c:pt idx="242">
                  <c:v>70.522371121217304</c:v>
                </c:pt>
                <c:pt idx="243">
                  <c:v>71.095073862193146</c:v>
                </c:pt>
                <c:pt idx="244">
                  <c:v>71.545736318551292</c:v>
                </c:pt>
                <c:pt idx="245">
                  <c:v>72.151851967957725</c:v>
                </c:pt>
                <c:pt idx="246">
                  <c:v>72.917878018088516</c:v>
                </c:pt>
                <c:pt idx="247">
                  <c:v>73.301004088269622</c:v>
                </c:pt>
                <c:pt idx="248">
                  <c:v>73.785289393993949</c:v>
                </c:pt>
                <c:pt idx="249">
                  <c:v>74.297755233873232</c:v>
                </c:pt>
                <c:pt idx="250">
                  <c:v>74.113604728963779</c:v>
                </c:pt>
              </c:numCache>
            </c:numRef>
          </c:xVal>
          <c:yVal>
            <c:numRef>
              <c:f>'16.00 K'!$L$14:$L$264</c:f>
              <c:numCache>
                <c:formatCode>General</c:formatCode>
                <c:ptCount val="251"/>
                <c:pt idx="0">
                  <c:v>0.47427211449602574</c:v>
                </c:pt>
                <c:pt idx="1">
                  <c:v>0.40994014740257806</c:v>
                </c:pt>
                <c:pt idx="2">
                  <c:v>0.33638336274183839</c:v>
                </c:pt>
                <c:pt idx="3">
                  <c:v>0.31407115350739462</c:v>
                </c:pt>
                <c:pt idx="4">
                  <c:v>0.27213538161112399</c:v>
                </c:pt>
                <c:pt idx="5">
                  <c:v>0.2437597714492859</c:v>
                </c:pt>
                <c:pt idx="6">
                  <c:v>0.22470199876799352</c:v>
                </c:pt>
                <c:pt idx="7">
                  <c:v>0.19016652472931644</c:v>
                </c:pt>
                <c:pt idx="8">
                  <c:v>0.17963088521415455</c:v>
                </c:pt>
                <c:pt idx="9">
                  <c:v>0.19458238149563362</c:v>
                </c:pt>
                <c:pt idx="10">
                  <c:v>0.15858909019808026</c:v>
                </c:pt>
                <c:pt idx="11">
                  <c:v>0.17059114653811186</c:v>
                </c:pt>
                <c:pt idx="12">
                  <c:v>0.14449354177735069</c:v>
                </c:pt>
                <c:pt idx="13">
                  <c:v>0.14323503634519136</c:v>
                </c:pt>
                <c:pt idx="14">
                  <c:v>0.15456845057915086</c:v>
                </c:pt>
                <c:pt idx="15">
                  <c:v>0.13618186236291469</c:v>
                </c:pt>
                <c:pt idx="16">
                  <c:v>0.13325567224941332</c:v>
                </c:pt>
                <c:pt idx="17">
                  <c:v>0.12912652683630893</c:v>
                </c:pt>
                <c:pt idx="18">
                  <c:v>0.11876684180499912</c:v>
                </c:pt>
                <c:pt idx="19">
                  <c:v>0.11420731020261259</c:v>
                </c:pt>
                <c:pt idx="20">
                  <c:v>0.12638865290392437</c:v>
                </c:pt>
                <c:pt idx="21">
                  <c:v>0.11598500643090086</c:v>
                </c:pt>
                <c:pt idx="22">
                  <c:v>0.10885757373637799</c:v>
                </c:pt>
                <c:pt idx="23">
                  <c:v>0.10863904275056595</c:v>
                </c:pt>
                <c:pt idx="24">
                  <c:v>0.10740122827634817</c:v>
                </c:pt>
                <c:pt idx="25">
                  <c:v>0.115546458646185</c:v>
                </c:pt>
                <c:pt idx="26">
                  <c:v>0.1069117565286291</c:v>
                </c:pt>
                <c:pt idx="27">
                  <c:v>0.10728728435609729</c:v>
                </c:pt>
                <c:pt idx="28">
                  <c:v>0.1058972663416609</c:v>
                </c:pt>
                <c:pt idx="29">
                  <c:v>0.10803581641767827</c:v>
                </c:pt>
                <c:pt idx="30">
                  <c:v>0.1052534805458039</c:v>
                </c:pt>
                <c:pt idx="31">
                  <c:v>0.11212978396910915</c:v>
                </c:pt>
                <c:pt idx="32">
                  <c:v>0.10498621643089294</c:v>
                </c:pt>
                <c:pt idx="33">
                  <c:v>0.10249844282000291</c:v>
                </c:pt>
                <c:pt idx="34">
                  <c:v>0.10356589656321617</c:v>
                </c:pt>
                <c:pt idx="35">
                  <c:v>0.10126726967114323</c:v>
                </c:pt>
                <c:pt idx="36">
                  <c:v>0.10131056889822547</c:v>
                </c:pt>
                <c:pt idx="37">
                  <c:v>9.8610323643671657E-2</c:v>
                </c:pt>
                <c:pt idx="38">
                  <c:v>0.10044661942511872</c:v>
                </c:pt>
                <c:pt idx="39">
                  <c:v>0.10097299478490489</c:v>
                </c:pt>
                <c:pt idx="40">
                  <c:v>9.9247101633821708E-2</c:v>
                </c:pt>
                <c:pt idx="41">
                  <c:v>0.10138854628234022</c:v>
                </c:pt>
                <c:pt idx="42">
                  <c:v>0.10053106764888602</c:v>
                </c:pt>
                <c:pt idx="43">
                  <c:v>0.1001099926888928</c:v>
                </c:pt>
                <c:pt idx="44">
                  <c:v>0.10138602841463278</c:v>
                </c:pt>
                <c:pt idx="45">
                  <c:v>0.10091828951702446</c:v>
                </c:pt>
                <c:pt idx="46">
                  <c:v>0.10379747482933536</c:v>
                </c:pt>
                <c:pt idx="47">
                  <c:v>0.10162125514866964</c:v>
                </c:pt>
                <c:pt idx="48">
                  <c:v>9.9942001603271088E-2</c:v>
                </c:pt>
                <c:pt idx="49">
                  <c:v>9.8275720343298387E-2</c:v>
                </c:pt>
                <c:pt idx="50">
                  <c:v>9.6492824698173149E-2</c:v>
                </c:pt>
                <c:pt idx="51">
                  <c:v>9.829033742277353E-2</c:v>
                </c:pt>
                <c:pt idx="52">
                  <c:v>9.6638832957686646E-2</c:v>
                </c:pt>
                <c:pt idx="53">
                  <c:v>9.9074277278848252E-2</c:v>
                </c:pt>
                <c:pt idx="54">
                  <c:v>9.6473746331546081E-2</c:v>
                </c:pt>
                <c:pt idx="55">
                  <c:v>9.8792944858514017E-2</c:v>
                </c:pt>
                <c:pt idx="56">
                  <c:v>9.8025842338517785E-2</c:v>
                </c:pt>
                <c:pt idx="57">
                  <c:v>9.8471619324334722E-2</c:v>
                </c:pt>
                <c:pt idx="58">
                  <c:v>9.8370517621316919E-2</c:v>
                </c:pt>
                <c:pt idx="59">
                  <c:v>9.8348155371036181E-2</c:v>
                </c:pt>
                <c:pt idx="60">
                  <c:v>9.8298639080505998E-2</c:v>
                </c:pt>
                <c:pt idx="61">
                  <c:v>9.9216832824900389E-2</c:v>
                </c:pt>
                <c:pt idx="62">
                  <c:v>9.7166965731677088E-2</c:v>
                </c:pt>
                <c:pt idx="63">
                  <c:v>9.8079937016560301E-2</c:v>
                </c:pt>
                <c:pt idx="64">
                  <c:v>9.4846186780774319E-2</c:v>
                </c:pt>
                <c:pt idx="65">
                  <c:v>9.7190362144885675E-2</c:v>
                </c:pt>
                <c:pt idx="66">
                  <c:v>9.6799225249648388E-2</c:v>
                </c:pt>
                <c:pt idx="67">
                  <c:v>9.6653573137793256E-2</c:v>
                </c:pt>
                <c:pt idx="68">
                  <c:v>9.5704641124305254E-2</c:v>
                </c:pt>
                <c:pt idx="69">
                  <c:v>9.8003984532472208E-2</c:v>
                </c:pt>
                <c:pt idx="70">
                  <c:v>9.5804034546591185E-2</c:v>
                </c:pt>
                <c:pt idx="71">
                  <c:v>9.7116417110786488E-2</c:v>
                </c:pt>
                <c:pt idx="72">
                  <c:v>9.5980059295974349E-2</c:v>
                </c:pt>
                <c:pt idx="73">
                  <c:v>9.8106186011677574E-2</c:v>
                </c:pt>
                <c:pt idx="74">
                  <c:v>9.6112327702175634E-2</c:v>
                </c:pt>
                <c:pt idx="75">
                  <c:v>9.7448203486586157E-2</c:v>
                </c:pt>
                <c:pt idx="76">
                  <c:v>9.6302258799947735E-2</c:v>
                </c:pt>
                <c:pt idx="77">
                  <c:v>9.6637340012002679E-2</c:v>
                </c:pt>
                <c:pt idx="78">
                  <c:v>9.4934785226036864E-2</c:v>
                </c:pt>
                <c:pt idx="79">
                  <c:v>9.6712790374242671E-2</c:v>
                </c:pt>
                <c:pt idx="80">
                  <c:v>9.5823840216869224E-2</c:v>
                </c:pt>
                <c:pt idx="81">
                  <c:v>9.7230403328435397E-2</c:v>
                </c:pt>
                <c:pt idx="82">
                  <c:v>9.5508723225021616E-2</c:v>
                </c:pt>
                <c:pt idx="83">
                  <c:v>9.6482100929474665E-2</c:v>
                </c:pt>
                <c:pt idx="84">
                  <c:v>9.6990578100545718E-2</c:v>
                </c:pt>
                <c:pt idx="85">
                  <c:v>9.6508194230502761E-2</c:v>
                </c:pt>
                <c:pt idx="86">
                  <c:v>9.6982662689592811E-2</c:v>
                </c:pt>
                <c:pt idx="87">
                  <c:v>9.7915385778513706E-2</c:v>
                </c:pt>
                <c:pt idx="88">
                  <c:v>9.6820189981361035E-2</c:v>
                </c:pt>
                <c:pt idx="89">
                  <c:v>9.7155030090832525E-2</c:v>
                </c:pt>
                <c:pt idx="90">
                  <c:v>9.5802118796104271E-2</c:v>
                </c:pt>
                <c:pt idx="91">
                  <c:v>9.7476346038981074E-2</c:v>
                </c:pt>
                <c:pt idx="92">
                  <c:v>9.865361585212766E-2</c:v>
                </c:pt>
                <c:pt idx="93">
                  <c:v>9.6043058618557373E-2</c:v>
                </c:pt>
                <c:pt idx="94">
                  <c:v>9.6110715657489895E-2</c:v>
                </c:pt>
                <c:pt idx="95">
                  <c:v>9.6270293655187286E-2</c:v>
                </c:pt>
                <c:pt idx="96">
                  <c:v>9.6938635312843011E-2</c:v>
                </c:pt>
                <c:pt idx="97">
                  <c:v>9.5738772202933073E-2</c:v>
                </c:pt>
                <c:pt idx="98">
                  <c:v>9.5072639279175461E-2</c:v>
                </c:pt>
                <c:pt idx="99">
                  <c:v>9.5161453617272837E-2</c:v>
                </c:pt>
                <c:pt idx="100">
                  <c:v>9.5508889382074622E-2</c:v>
                </c:pt>
                <c:pt idx="101">
                  <c:v>9.7378360701845287E-2</c:v>
                </c:pt>
                <c:pt idx="102">
                  <c:v>9.6853559941509279E-2</c:v>
                </c:pt>
                <c:pt idx="103">
                  <c:v>9.6947224974495969E-2</c:v>
                </c:pt>
                <c:pt idx="104">
                  <c:v>9.6151999985561384E-2</c:v>
                </c:pt>
                <c:pt idx="105">
                  <c:v>9.6944635396889287E-2</c:v>
                </c:pt>
                <c:pt idx="106">
                  <c:v>9.6431961557958121E-2</c:v>
                </c:pt>
                <c:pt idx="107">
                  <c:v>9.5858503239270296E-2</c:v>
                </c:pt>
                <c:pt idx="108">
                  <c:v>9.54191228002194E-2</c:v>
                </c:pt>
                <c:pt idx="109">
                  <c:v>9.6212298383883052E-2</c:v>
                </c:pt>
                <c:pt idx="110">
                  <c:v>9.7383925806243152E-2</c:v>
                </c:pt>
                <c:pt idx="111">
                  <c:v>9.5534893594980727E-2</c:v>
                </c:pt>
                <c:pt idx="112">
                  <c:v>9.5236937027411137E-2</c:v>
                </c:pt>
                <c:pt idx="113">
                  <c:v>9.9496931260731822E-2</c:v>
                </c:pt>
                <c:pt idx="114">
                  <c:v>9.6191325434658068E-2</c:v>
                </c:pt>
                <c:pt idx="115">
                  <c:v>9.7769503254165488E-2</c:v>
                </c:pt>
                <c:pt idx="116">
                  <c:v>9.6382088500874416E-2</c:v>
                </c:pt>
                <c:pt idx="117">
                  <c:v>9.5192982943593837E-2</c:v>
                </c:pt>
                <c:pt idx="118">
                  <c:v>9.773072998739156E-2</c:v>
                </c:pt>
                <c:pt idx="119">
                  <c:v>9.5934012984914926E-2</c:v>
                </c:pt>
                <c:pt idx="120">
                  <c:v>9.5509607743799282E-2</c:v>
                </c:pt>
                <c:pt idx="121">
                  <c:v>9.6806625888812101E-2</c:v>
                </c:pt>
                <c:pt idx="122">
                  <c:v>9.5206865254680403E-2</c:v>
                </c:pt>
                <c:pt idx="123">
                  <c:v>9.7678475013337859E-2</c:v>
                </c:pt>
                <c:pt idx="124">
                  <c:v>9.5085816888235294E-2</c:v>
                </c:pt>
                <c:pt idx="125">
                  <c:v>9.5631406671984817E-2</c:v>
                </c:pt>
                <c:pt idx="126">
                  <c:v>9.6985504707474843E-2</c:v>
                </c:pt>
                <c:pt idx="127">
                  <c:v>9.5758152493944523E-2</c:v>
                </c:pt>
                <c:pt idx="128">
                  <c:v>9.7538809568654836E-2</c:v>
                </c:pt>
                <c:pt idx="129">
                  <c:v>9.6096101724903057E-2</c:v>
                </c:pt>
                <c:pt idx="130">
                  <c:v>9.6051068485270383E-2</c:v>
                </c:pt>
                <c:pt idx="131">
                  <c:v>9.577632828270248E-2</c:v>
                </c:pt>
                <c:pt idx="132">
                  <c:v>9.5882284773570012E-2</c:v>
                </c:pt>
                <c:pt idx="133">
                  <c:v>9.734939756196874E-2</c:v>
                </c:pt>
                <c:pt idx="134">
                  <c:v>9.6173142256392438E-2</c:v>
                </c:pt>
                <c:pt idx="135">
                  <c:v>9.6065082740892135E-2</c:v>
                </c:pt>
                <c:pt idx="136">
                  <c:v>9.5495130935813452E-2</c:v>
                </c:pt>
                <c:pt idx="137">
                  <c:v>9.4754970483063847E-2</c:v>
                </c:pt>
                <c:pt idx="138">
                  <c:v>9.6182378168682844E-2</c:v>
                </c:pt>
                <c:pt idx="139">
                  <c:v>9.6454841892156959E-2</c:v>
                </c:pt>
                <c:pt idx="140">
                  <c:v>9.5982038423726476E-2</c:v>
                </c:pt>
                <c:pt idx="141">
                  <c:v>9.6558302033423346E-2</c:v>
                </c:pt>
                <c:pt idx="142">
                  <c:v>9.5028842866751104E-2</c:v>
                </c:pt>
                <c:pt idx="143">
                  <c:v>9.5756680688155502E-2</c:v>
                </c:pt>
                <c:pt idx="144">
                  <c:v>9.6116442447012826E-2</c:v>
                </c:pt>
                <c:pt idx="145">
                  <c:v>9.5699681502717057E-2</c:v>
                </c:pt>
                <c:pt idx="146">
                  <c:v>9.6235997945581173E-2</c:v>
                </c:pt>
                <c:pt idx="147">
                  <c:v>9.6161165858844308E-2</c:v>
                </c:pt>
                <c:pt idx="148">
                  <c:v>9.6069611461079438E-2</c:v>
                </c:pt>
                <c:pt idx="149">
                  <c:v>9.501301057971738E-2</c:v>
                </c:pt>
                <c:pt idx="150">
                  <c:v>9.5916895730658688E-2</c:v>
                </c:pt>
                <c:pt idx="151">
                  <c:v>9.5679250783424138E-2</c:v>
                </c:pt>
                <c:pt idx="152">
                  <c:v>9.5833391779881413E-2</c:v>
                </c:pt>
                <c:pt idx="153">
                  <c:v>9.5939937355290314E-2</c:v>
                </c:pt>
                <c:pt idx="154">
                  <c:v>9.5119208066509128E-2</c:v>
                </c:pt>
                <c:pt idx="155">
                  <c:v>9.5395303131516382E-2</c:v>
                </c:pt>
                <c:pt idx="156">
                  <c:v>9.5867773683229227E-2</c:v>
                </c:pt>
                <c:pt idx="157">
                  <c:v>9.5287955602075078E-2</c:v>
                </c:pt>
                <c:pt idx="158">
                  <c:v>9.6074167606933589E-2</c:v>
                </c:pt>
                <c:pt idx="159">
                  <c:v>9.5695773076972565E-2</c:v>
                </c:pt>
                <c:pt idx="160">
                  <c:v>9.7020615527494899E-2</c:v>
                </c:pt>
                <c:pt idx="161">
                  <c:v>9.6853703831921753E-2</c:v>
                </c:pt>
                <c:pt idx="162">
                  <c:v>9.64283693180195E-2</c:v>
                </c:pt>
                <c:pt idx="163">
                  <c:v>9.5942962658966999E-2</c:v>
                </c:pt>
                <c:pt idx="164">
                  <c:v>9.7175378592327763E-2</c:v>
                </c:pt>
                <c:pt idx="165">
                  <c:v>9.6686635250441119E-2</c:v>
                </c:pt>
                <c:pt idx="166">
                  <c:v>9.6257657659613624E-2</c:v>
                </c:pt>
                <c:pt idx="167">
                  <c:v>9.5551461608502961E-2</c:v>
                </c:pt>
                <c:pt idx="168">
                  <c:v>9.5915243647357526E-2</c:v>
                </c:pt>
                <c:pt idx="169">
                  <c:v>9.6235492410514697E-2</c:v>
                </c:pt>
                <c:pt idx="170">
                  <c:v>9.5643756084482209E-2</c:v>
                </c:pt>
                <c:pt idx="171">
                  <c:v>9.5875886173276956E-2</c:v>
                </c:pt>
                <c:pt idx="172">
                  <c:v>9.6170263204082992E-2</c:v>
                </c:pt>
                <c:pt idx="173">
                  <c:v>9.5001910824147925E-2</c:v>
                </c:pt>
                <c:pt idx="174">
                  <c:v>9.6068654098614578E-2</c:v>
                </c:pt>
                <c:pt idx="175">
                  <c:v>9.5805457392531365E-2</c:v>
                </c:pt>
                <c:pt idx="176">
                  <c:v>9.640257051514127E-2</c:v>
                </c:pt>
                <c:pt idx="177">
                  <c:v>9.5996401976535847E-2</c:v>
                </c:pt>
                <c:pt idx="178">
                  <c:v>9.62250106339511E-2</c:v>
                </c:pt>
                <c:pt idx="179">
                  <c:v>9.7372235663469239E-2</c:v>
                </c:pt>
                <c:pt idx="180">
                  <c:v>9.5993523528269439E-2</c:v>
                </c:pt>
                <c:pt idx="181">
                  <c:v>9.5625381453793554E-2</c:v>
                </c:pt>
                <c:pt idx="182">
                  <c:v>9.6044794260204555E-2</c:v>
                </c:pt>
                <c:pt idx="183">
                  <c:v>9.6040459362946293E-2</c:v>
                </c:pt>
                <c:pt idx="184">
                  <c:v>9.6658055182059319E-2</c:v>
                </c:pt>
                <c:pt idx="185">
                  <c:v>9.6495670857898716E-2</c:v>
                </c:pt>
                <c:pt idx="186">
                  <c:v>9.6002543823445349E-2</c:v>
                </c:pt>
                <c:pt idx="187">
                  <c:v>9.638193725558146E-2</c:v>
                </c:pt>
                <c:pt idx="188">
                  <c:v>9.5426991531081182E-2</c:v>
                </c:pt>
                <c:pt idx="189">
                  <c:v>9.6931077621118564E-2</c:v>
                </c:pt>
                <c:pt idx="190">
                  <c:v>9.545668741421369E-2</c:v>
                </c:pt>
                <c:pt idx="191">
                  <c:v>9.5611037824796116E-2</c:v>
                </c:pt>
                <c:pt idx="192">
                  <c:v>9.6599059654564542E-2</c:v>
                </c:pt>
                <c:pt idx="193">
                  <c:v>9.6116753037316524E-2</c:v>
                </c:pt>
                <c:pt idx="194">
                  <c:v>9.7182841417404783E-2</c:v>
                </c:pt>
                <c:pt idx="195">
                  <c:v>9.6070213195559126E-2</c:v>
                </c:pt>
                <c:pt idx="196">
                  <c:v>9.5908897275934477E-2</c:v>
                </c:pt>
                <c:pt idx="197">
                  <c:v>9.5303552001532107E-2</c:v>
                </c:pt>
                <c:pt idx="198">
                  <c:v>9.5387799898183065E-2</c:v>
                </c:pt>
                <c:pt idx="199">
                  <c:v>9.6794805466374798E-2</c:v>
                </c:pt>
                <c:pt idx="200">
                  <c:v>9.5422219767387004E-2</c:v>
                </c:pt>
                <c:pt idx="201">
                  <c:v>9.6092996295424157E-2</c:v>
                </c:pt>
                <c:pt idx="202">
                  <c:v>9.5830206505394464E-2</c:v>
                </c:pt>
                <c:pt idx="203">
                  <c:v>9.582982364139285E-2</c:v>
                </c:pt>
                <c:pt idx="204">
                  <c:v>9.6245585139132214E-2</c:v>
                </c:pt>
                <c:pt idx="205">
                  <c:v>9.5746202946110734E-2</c:v>
                </c:pt>
                <c:pt idx="206">
                  <c:v>9.5603425383174387E-2</c:v>
                </c:pt>
                <c:pt idx="207">
                  <c:v>9.568001408602804E-2</c:v>
                </c:pt>
                <c:pt idx="208">
                  <c:v>9.5836852040147955E-2</c:v>
                </c:pt>
                <c:pt idx="209">
                  <c:v>9.5725620116933571E-2</c:v>
                </c:pt>
                <c:pt idx="210">
                  <c:v>9.5138175554664792E-2</c:v>
                </c:pt>
                <c:pt idx="211">
                  <c:v>9.5491196708011136E-2</c:v>
                </c:pt>
                <c:pt idx="212">
                  <c:v>9.574295732386788E-2</c:v>
                </c:pt>
                <c:pt idx="213">
                  <c:v>9.554003671398241E-2</c:v>
                </c:pt>
                <c:pt idx="214">
                  <c:v>9.5326897455067436E-2</c:v>
                </c:pt>
                <c:pt idx="215">
                  <c:v>9.5511732323768792E-2</c:v>
                </c:pt>
                <c:pt idx="216">
                  <c:v>9.4545127550532168E-2</c:v>
                </c:pt>
                <c:pt idx="217">
                  <c:v>9.5851640143477509E-2</c:v>
                </c:pt>
                <c:pt idx="218">
                  <c:v>9.51813454103239E-2</c:v>
                </c:pt>
                <c:pt idx="219">
                  <c:v>9.5336607034329932E-2</c:v>
                </c:pt>
                <c:pt idx="220">
                  <c:v>9.4966646231327154E-2</c:v>
                </c:pt>
                <c:pt idx="221">
                  <c:v>9.5566566424618957E-2</c:v>
                </c:pt>
                <c:pt idx="222">
                  <c:v>9.5677977544676149E-2</c:v>
                </c:pt>
                <c:pt idx="223">
                  <c:v>9.6151208389750151E-2</c:v>
                </c:pt>
                <c:pt idx="224">
                  <c:v>9.5419806323947573E-2</c:v>
                </c:pt>
                <c:pt idx="225">
                  <c:v>9.5610926306605545E-2</c:v>
                </c:pt>
                <c:pt idx="226">
                  <c:v>9.6257482397713964E-2</c:v>
                </c:pt>
                <c:pt idx="227">
                  <c:v>9.5514283829280441E-2</c:v>
                </c:pt>
                <c:pt idx="228">
                  <c:v>9.6142620645677399E-2</c:v>
                </c:pt>
                <c:pt idx="229">
                  <c:v>9.6085762717226061E-2</c:v>
                </c:pt>
                <c:pt idx="230">
                  <c:v>9.5905773035797101E-2</c:v>
                </c:pt>
                <c:pt idx="231">
                  <c:v>9.5851689520805403E-2</c:v>
                </c:pt>
                <c:pt idx="232">
                  <c:v>9.540505615752419E-2</c:v>
                </c:pt>
                <c:pt idx="233">
                  <c:v>9.5693547498728423E-2</c:v>
                </c:pt>
                <c:pt idx="234">
                  <c:v>9.5689193509422552E-2</c:v>
                </c:pt>
                <c:pt idx="235">
                  <c:v>9.5213093024668669E-2</c:v>
                </c:pt>
                <c:pt idx="236">
                  <c:v>9.3665181987075449E-2</c:v>
                </c:pt>
                <c:pt idx="237">
                  <c:v>9.5403049547150107E-2</c:v>
                </c:pt>
                <c:pt idx="238">
                  <c:v>9.5669592864335892E-2</c:v>
                </c:pt>
                <c:pt idx="239">
                  <c:v>9.320827064655661E-2</c:v>
                </c:pt>
                <c:pt idx="240">
                  <c:v>9.5632693920010323E-2</c:v>
                </c:pt>
                <c:pt idx="241">
                  <c:v>9.5334394204391423E-2</c:v>
                </c:pt>
                <c:pt idx="242">
                  <c:v>9.3246105649845631E-2</c:v>
                </c:pt>
                <c:pt idx="243">
                  <c:v>9.5110887324413904E-2</c:v>
                </c:pt>
                <c:pt idx="244">
                  <c:v>9.4934212164607443E-2</c:v>
                </c:pt>
                <c:pt idx="245">
                  <c:v>9.3453643130878047E-2</c:v>
                </c:pt>
                <c:pt idx="246">
                  <c:v>9.4992155616776583E-2</c:v>
                </c:pt>
                <c:pt idx="247">
                  <c:v>9.5806644257062021E-2</c:v>
                </c:pt>
                <c:pt idx="248">
                  <c:v>9.3441565656020062E-2</c:v>
                </c:pt>
                <c:pt idx="249">
                  <c:v>9.4554654526516499E-2</c:v>
                </c:pt>
                <c:pt idx="250">
                  <c:v>9.6351161875642452E-2</c:v>
                </c:pt>
              </c:numCache>
            </c:numRef>
          </c:yVal>
          <c:smooth val="0"/>
          <c:extLst>
            <c:ext xmlns:c16="http://schemas.microsoft.com/office/drawing/2014/chart" uri="{C3380CC4-5D6E-409C-BE32-E72D297353CC}">
              <c16:uniqueId val="{0000000A-AD3C-4386-89F3-3ACEEE26EEA3}"/>
            </c:ext>
          </c:extLst>
        </c:ser>
        <c:ser>
          <c:idx val="11"/>
          <c:order val="11"/>
          <c:tx>
            <c:v>18 K</c:v>
          </c:tx>
          <c:spPr>
            <a:ln w="25400" cap="rnd">
              <a:noFill/>
              <a:round/>
            </a:ln>
            <a:effectLst/>
          </c:spPr>
          <c:marker>
            <c:symbol val="circle"/>
            <c:size val="5"/>
            <c:spPr>
              <a:solidFill>
                <a:schemeClr val="accent6">
                  <a:lumMod val="60000"/>
                </a:schemeClr>
              </a:solidFill>
              <a:ln w="9525">
                <a:solidFill>
                  <a:schemeClr val="accent6">
                    <a:lumMod val="60000"/>
                  </a:schemeClr>
                </a:solidFill>
              </a:ln>
              <a:effectLst/>
            </c:spPr>
          </c:marker>
          <c:xVal>
            <c:numRef>
              <c:f>'18.00 K'!$J$14:$J$264</c:f>
              <c:numCache>
                <c:formatCode>General</c:formatCode>
                <c:ptCount val="251"/>
                <c:pt idx="0">
                  <c:v>0.78686419367505045</c:v>
                </c:pt>
                <c:pt idx="1">
                  <c:v>0.87222957354828967</c:v>
                </c:pt>
                <c:pt idx="2">
                  <c:v>1.0692191504859154</c:v>
                </c:pt>
                <c:pt idx="3">
                  <c:v>1.1637573521086517</c:v>
                </c:pt>
                <c:pt idx="4">
                  <c:v>1.2865245896790742</c:v>
                </c:pt>
                <c:pt idx="5">
                  <c:v>1.455382026674044</c:v>
                </c:pt>
                <c:pt idx="6">
                  <c:v>1.6702004684215292</c:v>
                </c:pt>
                <c:pt idx="7">
                  <c:v>1.9629555963712273</c:v>
                </c:pt>
                <c:pt idx="8">
                  <c:v>2.178387712812877</c:v>
                </c:pt>
                <c:pt idx="9">
                  <c:v>2.3232472393853114</c:v>
                </c:pt>
                <c:pt idx="10">
                  <c:v>2.4869691881468809</c:v>
                </c:pt>
                <c:pt idx="11">
                  <c:v>2.6918073414416503</c:v>
                </c:pt>
                <c:pt idx="12">
                  <c:v>2.9625347777253523</c:v>
                </c:pt>
                <c:pt idx="13">
                  <c:v>3.3036490865362174</c:v>
                </c:pt>
                <c:pt idx="14">
                  <c:v>3.4894471749657945</c:v>
                </c:pt>
                <c:pt idx="15">
                  <c:v>3.6618251667877262</c:v>
                </c:pt>
                <c:pt idx="16">
                  <c:v>3.9252854027414483</c:v>
                </c:pt>
                <c:pt idx="17">
                  <c:v>4.1836101504627763</c:v>
                </c:pt>
                <c:pt idx="18">
                  <c:v>4.539250785265593</c:v>
                </c:pt>
                <c:pt idx="19">
                  <c:v>4.9371057793179078</c:v>
                </c:pt>
                <c:pt idx="20">
                  <c:v>5.0837740313058335</c:v>
                </c:pt>
                <c:pt idx="21">
                  <c:v>5.2668751809476859</c:v>
                </c:pt>
                <c:pt idx="22">
                  <c:v>5.549650020444667</c:v>
                </c:pt>
                <c:pt idx="23">
                  <c:v>5.7911471620684098</c:v>
                </c:pt>
                <c:pt idx="24">
                  <c:v>6.1926196069517099</c:v>
                </c:pt>
                <c:pt idx="25">
                  <c:v>6.3911918186277665</c:v>
                </c:pt>
                <c:pt idx="26">
                  <c:v>6.6000188574366181</c:v>
                </c:pt>
                <c:pt idx="27">
                  <c:v>6.8522230075462769</c:v>
                </c:pt>
                <c:pt idx="28">
                  <c:v>7.1254293666096578</c:v>
                </c:pt>
                <c:pt idx="29">
                  <c:v>7.3705116603963772</c:v>
                </c:pt>
                <c:pt idx="30">
                  <c:v>7.7313523807686106</c:v>
                </c:pt>
                <c:pt idx="31">
                  <c:v>7.9440068117505023</c:v>
                </c:pt>
                <c:pt idx="32">
                  <c:v>8.1421914394094568</c:v>
                </c:pt>
                <c:pt idx="33">
                  <c:v>8.3800388315352095</c:v>
                </c:pt>
                <c:pt idx="34">
                  <c:v>8.656935313431589</c:v>
                </c:pt>
                <c:pt idx="35">
                  <c:v>8.9125469730301816</c:v>
                </c:pt>
                <c:pt idx="36">
                  <c:v>9.1685785153138823</c:v>
                </c:pt>
                <c:pt idx="37">
                  <c:v>9.3914393254255533</c:v>
                </c:pt>
                <c:pt idx="38">
                  <c:v>9.682547221297785</c:v>
                </c:pt>
                <c:pt idx="39">
                  <c:v>9.9431005771227348</c:v>
                </c:pt>
                <c:pt idx="40">
                  <c:v>10.206528514406436</c:v>
                </c:pt>
                <c:pt idx="41">
                  <c:v>10.479355364124746</c:v>
                </c:pt>
                <c:pt idx="42">
                  <c:v>10.741846640030179</c:v>
                </c:pt>
                <c:pt idx="43">
                  <c:v>11.007696977424544</c:v>
                </c:pt>
                <c:pt idx="44">
                  <c:v>11.277067869647887</c:v>
                </c:pt>
                <c:pt idx="45">
                  <c:v>11.522957630140844</c:v>
                </c:pt>
                <c:pt idx="46">
                  <c:v>11.827114187937624</c:v>
                </c:pt>
                <c:pt idx="47">
                  <c:v>12.043902848440641</c:v>
                </c:pt>
                <c:pt idx="48">
                  <c:v>12.317214178179073</c:v>
                </c:pt>
                <c:pt idx="49">
                  <c:v>12.556611906368207</c:v>
                </c:pt>
                <c:pt idx="50">
                  <c:v>12.833895972283701</c:v>
                </c:pt>
                <c:pt idx="51">
                  <c:v>13.08705293310865</c:v>
                </c:pt>
                <c:pt idx="52">
                  <c:v>13.384878951951707</c:v>
                </c:pt>
                <c:pt idx="53">
                  <c:v>13.607578268722332</c:v>
                </c:pt>
                <c:pt idx="54">
                  <c:v>13.905145898229375</c:v>
                </c:pt>
                <c:pt idx="55">
                  <c:v>14.161371232515089</c:v>
                </c:pt>
                <c:pt idx="56">
                  <c:v>14.452075395040239</c:v>
                </c:pt>
                <c:pt idx="57">
                  <c:v>14.698498083561367</c:v>
                </c:pt>
                <c:pt idx="58">
                  <c:v>15.003607452072433</c:v>
                </c:pt>
                <c:pt idx="59">
                  <c:v>15.253219634064386</c:v>
                </c:pt>
                <c:pt idx="60">
                  <c:v>15.532538516066396</c:v>
                </c:pt>
                <c:pt idx="61">
                  <c:v>15.776974836488932</c:v>
                </c:pt>
                <c:pt idx="62">
                  <c:v>16.089399853329979</c:v>
                </c:pt>
                <c:pt idx="63">
                  <c:v>16.328765282857137</c:v>
                </c:pt>
                <c:pt idx="64">
                  <c:v>16.609214618249496</c:v>
                </c:pt>
                <c:pt idx="65">
                  <c:v>16.864987771187124</c:v>
                </c:pt>
                <c:pt idx="66">
                  <c:v>17.160520584597585</c:v>
                </c:pt>
                <c:pt idx="67">
                  <c:v>17.390228712354123</c:v>
                </c:pt>
                <c:pt idx="68">
                  <c:v>17.678462026770625</c:v>
                </c:pt>
                <c:pt idx="69">
                  <c:v>17.909970805271627</c:v>
                </c:pt>
                <c:pt idx="70">
                  <c:v>18.222638062122734</c:v>
                </c:pt>
                <c:pt idx="71">
                  <c:v>18.480785167173035</c:v>
                </c:pt>
                <c:pt idx="72">
                  <c:v>18.745957232535211</c:v>
                </c:pt>
                <c:pt idx="73">
                  <c:v>19.00731805506036</c:v>
                </c:pt>
                <c:pt idx="74">
                  <c:v>19.309924276790742</c:v>
                </c:pt>
                <c:pt idx="75">
                  <c:v>19.557364373350097</c:v>
                </c:pt>
                <c:pt idx="76">
                  <c:v>19.859356920392354</c:v>
                </c:pt>
                <c:pt idx="77">
                  <c:v>20.093651459024141</c:v>
                </c:pt>
                <c:pt idx="78">
                  <c:v>20.374036197072435</c:v>
                </c:pt>
                <c:pt idx="79">
                  <c:v>20.638368497072431</c:v>
                </c:pt>
                <c:pt idx="80">
                  <c:v>20.92572974744467</c:v>
                </c:pt>
                <c:pt idx="81">
                  <c:v>21.17623821747485</c:v>
                </c:pt>
                <c:pt idx="82">
                  <c:v>21.465957270623747</c:v>
                </c:pt>
                <c:pt idx="83">
                  <c:v>21.692855414245475</c:v>
                </c:pt>
                <c:pt idx="84">
                  <c:v>21.988711214336014</c:v>
                </c:pt>
                <c:pt idx="85">
                  <c:v>22.239962553742455</c:v>
                </c:pt>
                <c:pt idx="86">
                  <c:v>22.547478173028171</c:v>
                </c:pt>
                <c:pt idx="87">
                  <c:v>22.783161554386318</c:v>
                </c:pt>
                <c:pt idx="88">
                  <c:v>23.063740084446678</c:v>
                </c:pt>
                <c:pt idx="89">
                  <c:v>23.308693183561367</c:v>
                </c:pt>
                <c:pt idx="90">
                  <c:v>23.605905527716299</c:v>
                </c:pt>
                <c:pt idx="91">
                  <c:v>23.847596461348086</c:v>
                </c:pt>
                <c:pt idx="92">
                  <c:v>24.158406544788733</c:v>
                </c:pt>
                <c:pt idx="93">
                  <c:v>24.388599152565394</c:v>
                </c:pt>
                <c:pt idx="94">
                  <c:v>24.690559400925554</c:v>
                </c:pt>
                <c:pt idx="95">
                  <c:v>24.942908895050302</c:v>
                </c:pt>
                <c:pt idx="96">
                  <c:v>25.234242881599599</c:v>
                </c:pt>
                <c:pt idx="97">
                  <c:v>25.470120054969819</c:v>
                </c:pt>
                <c:pt idx="98">
                  <c:v>25.774082820754526</c:v>
                </c:pt>
                <c:pt idx="99">
                  <c:v>26.00161886307847</c:v>
                </c:pt>
                <c:pt idx="100">
                  <c:v>26.319502354839035</c:v>
                </c:pt>
                <c:pt idx="101">
                  <c:v>26.561225587142857</c:v>
                </c:pt>
                <c:pt idx="102">
                  <c:v>26.864768470251509</c:v>
                </c:pt>
                <c:pt idx="103">
                  <c:v>27.108591115975855</c:v>
                </c:pt>
                <c:pt idx="104">
                  <c:v>27.403768644034205</c:v>
                </c:pt>
                <c:pt idx="105">
                  <c:v>27.613871480231392</c:v>
                </c:pt>
                <c:pt idx="106">
                  <c:v>27.935017137474851</c:v>
                </c:pt>
                <c:pt idx="107">
                  <c:v>28.162270566448694</c:v>
                </c:pt>
                <c:pt idx="108">
                  <c:v>28.487388959869218</c:v>
                </c:pt>
                <c:pt idx="109">
                  <c:v>28.720197759768613</c:v>
                </c:pt>
                <c:pt idx="110">
                  <c:v>29.026679821670022</c:v>
                </c:pt>
                <c:pt idx="111">
                  <c:v>29.277075246368209</c:v>
                </c:pt>
                <c:pt idx="112">
                  <c:v>29.59595192217304</c:v>
                </c:pt>
                <c:pt idx="113">
                  <c:v>29.692371521207242</c:v>
                </c:pt>
                <c:pt idx="114">
                  <c:v>30.050248838782693</c:v>
                </c:pt>
                <c:pt idx="115">
                  <c:v>30.367260266498992</c:v>
                </c:pt>
                <c:pt idx="116">
                  <c:v>30.688050638390344</c:v>
                </c:pt>
                <c:pt idx="117">
                  <c:v>30.928029742605631</c:v>
                </c:pt>
                <c:pt idx="118">
                  <c:v>31.023246216267609</c:v>
                </c:pt>
                <c:pt idx="119">
                  <c:v>31.266422888631787</c:v>
                </c:pt>
                <c:pt idx="120">
                  <c:v>31.641119737635815</c:v>
                </c:pt>
                <c:pt idx="121">
                  <c:v>32.01446004257545</c:v>
                </c:pt>
                <c:pt idx="122">
                  <c:v>32.305051159758548</c:v>
                </c:pt>
                <c:pt idx="123">
                  <c:v>32.394356977142856</c:v>
                </c:pt>
                <c:pt idx="124">
                  <c:v>32.56757473433602</c:v>
                </c:pt>
                <c:pt idx="125">
                  <c:v>32.880451932535216</c:v>
                </c:pt>
                <c:pt idx="126">
                  <c:v>33.308506181287726</c:v>
                </c:pt>
                <c:pt idx="127">
                  <c:v>33.625453011670018</c:v>
                </c:pt>
                <c:pt idx="128">
                  <c:v>33.724028546810864</c:v>
                </c:pt>
                <c:pt idx="129">
                  <c:v>33.913686326076458</c:v>
                </c:pt>
                <c:pt idx="130">
                  <c:v>34.162741356046276</c:v>
                </c:pt>
                <c:pt idx="131">
                  <c:v>34.481335418501004</c:v>
                </c:pt>
                <c:pt idx="132">
                  <c:v>34.884874978148893</c:v>
                </c:pt>
                <c:pt idx="133">
                  <c:v>35.122173292907441</c:v>
                </c:pt>
                <c:pt idx="134">
                  <c:v>35.288931316478873</c:v>
                </c:pt>
                <c:pt idx="135">
                  <c:v>35.577261526891348</c:v>
                </c:pt>
                <c:pt idx="136">
                  <c:v>35.848957923219317</c:v>
                </c:pt>
                <c:pt idx="137">
                  <c:v>36.162416497444667</c:v>
                </c:pt>
                <c:pt idx="138">
                  <c:v>36.395548284024144</c:v>
                </c:pt>
                <c:pt idx="139">
                  <c:v>36.677386462142856</c:v>
                </c:pt>
                <c:pt idx="140">
                  <c:v>36.936357183229376</c:v>
                </c:pt>
                <c:pt idx="141">
                  <c:v>37.235337879456736</c:v>
                </c:pt>
                <c:pt idx="142">
                  <c:v>37.469462850080482</c:v>
                </c:pt>
                <c:pt idx="143">
                  <c:v>37.769880837052312</c:v>
                </c:pt>
                <c:pt idx="144">
                  <c:v>38.032888891649904</c:v>
                </c:pt>
                <c:pt idx="145">
                  <c:v>38.314404083088533</c:v>
                </c:pt>
                <c:pt idx="146">
                  <c:v>38.593690666428571</c:v>
                </c:pt>
                <c:pt idx="147">
                  <c:v>38.857086305040241</c:v>
                </c:pt>
                <c:pt idx="148">
                  <c:v>39.11182590060362</c:v>
                </c:pt>
                <c:pt idx="149">
                  <c:v>39.435393957947689</c:v>
                </c:pt>
                <c:pt idx="150">
                  <c:v>39.655477082605636</c:v>
                </c:pt>
                <c:pt idx="151">
                  <c:v>39.972036328963782</c:v>
                </c:pt>
                <c:pt idx="152">
                  <c:v>40.203294792796775</c:v>
                </c:pt>
                <c:pt idx="153">
                  <c:v>40.482936661478867</c:v>
                </c:pt>
                <c:pt idx="154">
                  <c:v>40.716173418732389</c:v>
                </c:pt>
                <c:pt idx="155">
                  <c:v>41.051764655291741</c:v>
                </c:pt>
                <c:pt idx="156">
                  <c:v>41.286551748611664</c:v>
                </c:pt>
                <c:pt idx="157">
                  <c:v>41.608375677877255</c:v>
                </c:pt>
                <c:pt idx="158">
                  <c:v>41.82455066369215</c:v>
                </c:pt>
                <c:pt idx="159">
                  <c:v>42.106033556458748</c:v>
                </c:pt>
                <c:pt idx="160">
                  <c:v>42.38615990517102</c:v>
                </c:pt>
                <c:pt idx="161">
                  <c:v>42.650750594507045</c:v>
                </c:pt>
                <c:pt idx="162">
                  <c:v>42.943247333108651</c:v>
                </c:pt>
                <c:pt idx="163">
                  <c:v>43.188684912253521</c:v>
                </c:pt>
                <c:pt idx="164">
                  <c:v>43.476885927987922</c:v>
                </c:pt>
                <c:pt idx="165">
                  <c:v>43.784207755271623</c:v>
                </c:pt>
                <c:pt idx="166">
                  <c:v>44.034134849275652</c:v>
                </c:pt>
                <c:pt idx="167">
                  <c:v>44.343297700633798</c:v>
                </c:pt>
                <c:pt idx="168">
                  <c:v>44.605821275221324</c:v>
                </c:pt>
                <c:pt idx="169">
                  <c:v>44.875644348792754</c:v>
                </c:pt>
                <c:pt idx="170">
                  <c:v>45.145564318370212</c:v>
                </c:pt>
                <c:pt idx="171">
                  <c:v>45.425949056428564</c:v>
                </c:pt>
                <c:pt idx="172">
                  <c:v>45.698775906136824</c:v>
                </c:pt>
                <c:pt idx="173">
                  <c:v>45.985878767162966</c:v>
                </c:pt>
                <c:pt idx="174">
                  <c:v>46.206866254527164</c:v>
                </c:pt>
                <c:pt idx="175">
                  <c:v>46.524749746287718</c:v>
                </c:pt>
                <c:pt idx="176">
                  <c:v>46.798965438722327</c:v>
                </c:pt>
                <c:pt idx="177">
                  <c:v>47.063297738722326</c:v>
                </c:pt>
                <c:pt idx="178">
                  <c:v>47.32407718522132</c:v>
                </c:pt>
                <c:pt idx="179">
                  <c:v>47.436250459637819</c:v>
                </c:pt>
                <c:pt idx="180">
                  <c:v>47.772576490905429</c:v>
                </c:pt>
                <c:pt idx="181">
                  <c:v>48.188615635110658</c:v>
                </c:pt>
                <c:pt idx="182">
                  <c:v>48.430718376760559</c:v>
                </c:pt>
                <c:pt idx="183">
                  <c:v>48.725362976800803</c:v>
                </c:pt>
                <c:pt idx="184">
                  <c:v>48.837253637877254</c:v>
                </c:pt>
                <c:pt idx="185">
                  <c:v>49.017221816710261</c:v>
                </c:pt>
                <c:pt idx="186">
                  <c:v>49.420543360342052</c:v>
                </c:pt>
                <c:pt idx="187">
                  <c:v>49.854217577354113</c:v>
                </c:pt>
                <c:pt idx="188">
                  <c:v>50.066904307002012</c:v>
                </c:pt>
                <c:pt idx="189">
                  <c:v>50.161377911287722</c:v>
                </c:pt>
                <c:pt idx="190">
                  <c:v>50.383948033390332</c:v>
                </c:pt>
                <c:pt idx="191">
                  <c:v>50.683195193631782</c:v>
                </c:pt>
                <c:pt idx="192">
                  <c:v>51.091773345503015</c:v>
                </c:pt>
                <c:pt idx="193">
                  <c:v>51.499479433340028</c:v>
                </c:pt>
                <c:pt idx="194">
                  <c:v>51.568243297786715</c:v>
                </c:pt>
                <c:pt idx="195">
                  <c:v>51.738715668189137</c:v>
                </c:pt>
                <c:pt idx="196">
                  <c:v>52.076834275533187</c:v>
                </c:pt>
                <c:pt idx="197">
                  <c:v>52.306292088611663</c:v>
                </c:pt>
                <c:pt idx="198">
                  <c:v>52.726562358350087</c:v>
                </c:pt>
                <c:pt idx="199">
                  <c:v>52.955786006076458</c:v>
                </c:pt>
                <c:pt idx="200">
                  <c:v>53.140405193128771</c:v>
                </c:pt>
                <c:pt idx="201">
                  <c:v>53.416720298993965</c:v>
                </c:pt>
                <c:pt idx="202">
                  <c:v>53.679017782897375</c:v>
                </c:pt>
                <c:pt idx="203">
                  <c:v>53.987566959567395</c:v>
                </c:pt>
                <c:pt idx="204">
                  <c:v>54.245665616609649</c:v>
                </c:pt>
                <c:pt idx="205">
                  <c:v>54.508512177867196</c:v>
                </c:pt>
                <c:pt idx="206">
                  <c:v>54.83405045397383</c:v>
                </c:pt>
                <c:pt idx="207">
                  <c:v>55.058397002816896</c:v>
                </c:pt>
                <c:pt idx="208">
                  <c:v>55.382675630865187</c:v>
                </c:pt>
                <c:pt idx="209">
                  <c:v>55.640903482585507</c:v>
                </c:pt>
                <c:pt idx="210">
                  <c:v>55.929653575684092</c:v>
                </c:pt>
                <c:pt idx="211">
                  <c:v>56.164949373028165</c:v>
                </c:pt>
                <c:pt idx="212">
                  <c:v>56.462775391871226</c:v>
                </c:pt>
                <c:pt idx="213">
                  <c:v>56.707340906971822</c:v>
                </c:pt>
                <c:pt idx="214">
                  <c:v>56.991827575875249</c:v>
                </c:pt>
                <c:pt idx="215">
                  <c:v>57.278155268863173</c:v>
                </c:pt>
                <c:pt idx="216">
                  <c:v>57.560445628340027</c:v>
                </c:pt>
                <c:pt idx="217">
                  <c:v>57.817704520020115</c:v>
                </c:pt>
                <c:pt idx="218">
                  <c:v>58.127448747404422</c:v>
                </c:pt>
                <c:pt idx="219">
                  <c:v>58.380605708219313</c:v>
                </c:pt>
                <c:pt idx="220">
                  <c:v>58.661151939617703</c:v>
                </c:pt>
                <c:pt idx="221">
                  <c:v>58.948157904637824</c:v>
                </c:pt>
                <c:pt idx="222">
                  <c:v>59.401405114537212</c:v>
                </c:pt>
                <c:pt idx="223">
                  <c:v>59.950595518128772</c:v>
                </c:pt>
                <c:pt idx="224">
                  <c:v>60.488982017223329</c:v>
                </c:pt>
                <c:pt idx="225">
                  <c:v>61.028797732384305</c:v>
                </c:pt>
                <c:pt idx="226">
                  <c:v>61.599708990281677</c:v>
                </c:pt>
                <c:pt idx="227">
                  <c:v>62.138579969396368</c:v>
                </c:pt>
                <c:pt idx="228">
                  <c:v>62.70571228313883</c:v>
                </c:pt>
                <c:pt idx="229">
                  <c:v>63.236960776569411</c:v>
                </c:pt>
                <c:pt idx="230">
                  <c:v>63.792352524436616</c:v>
                </c:pt>
                <c:pt idx="231">
                  <c:v>64.38009946310865</c:v>
                </c:pt>
                <c:pt idx="232">
                  <c:v>64.915352991388332</c:v>
                </c:pt>
                <c:pt idx="233">
                  <c:v>65.454740749195167</c:v>
                </c:pt>
                <c:pt idx="234">
                  <c:v>66.020710310875259</c:v>
                </c:pt>
                <c:pt idx="235">
                  <c:v>66.597047745030167</c:v>
                </c:pt>
                <c:pt idx="236">
                  <c:v>67.177293318028163</c:v>
                </c:pt>
                <c:pt idx="237">
                  <c:v>67.801626573018112</c:v>
                </c:pt>
                <c:pt idx="238">
                  <c:v>68.220895584044257</c:v>
                </c:pt>
                <c:pt idx="239">
                  <c:v>68.749140301348092</c:v>
                </c:pt>
                <c:pt idx="240">
                  <c:v>69.426766358752502</c:v>
                </c:pt>
                <c:pt idx="241">
                  <c:v>69.866932608058349</c:v>
                </c:pt>
                <c:pt idx="242">
                  <c:v>70.485387505452707</c:v>
                </c:pt>
                <c:pt idx="243">
                  <c:v>71.052091861841035</c:v>
                </c:pt>
                <c:pt idx="244">
                  <c:v>71.508932298561348</c:v>
                </c:pt>
                <c:pt idx="245">
                  <c:v>72.046890840301799</c:v>
                </c:pt>
                <c:pt idx="246">
                  <c:v>72.91960085323943</c:v>
                </c:pt>
                <c:pt idx="247">
                  <c:v>73.26616556229375</c:v>
                </c:pt>
                <c:pt idx="248">
                  <c:v>73.756362448541239</c:v>
                </c:pt>
                <c:pt idx="249">
                  <c:v>74.249086705563371</c:v>
                </c:pt>
                <c:pt idx="250">
                  <c:v>74.123985889215291</c:v>
                </c:pt>
              </c:numCache>
            </c:numRef>
          </c:xVal>
          <c:yVal>
            <c:numRef>
              <c:f>'18.00 K'!$L$14:$L$264</c:f>
              <c:numCache>
                <c:formatCode>General</c:formatCode>
                <c:ptCount val="251"/>
                <c:pt idx="0">
                  <c:v>0.32267512766082646</c:v>
                </c:pt>
                <c:pt idx="1">
                  <c:v>0.24141162189468951</c:v>
                </c:pt>
                <c:pt idx="2">
                  <c:v>0.21003265170993962</c:v>
                </c:pt>
                <c:pt idx="3">
                  <c:v>0.19807414558168307</c:v>
                </c:pt>
                <c:pt idx="4">
                  <c:v>0.18044850097868997</c:v>
                </c:pt>
                <c:pt idx="5">
                  <c:v>0.1666317692496419</c:v>
                </c:pt>
                <c:pt idx="6">
                  <c:v>0.14208539803303405</c:v>
                </c:pt>
                <c:pt idx="7">
                  <c:v>0.12610257655893703</c:v>
                </c:pt>
                <c:pt idx="8">
                  <c:v>0.11940230503163644</c:v>
                </c:pt>
                <c:pt idx="9">
                  <c:v>0.13281776932266681</c:v>
                </c:pt>
                <c:pt idx="10">
                  <c:v>0.1231480895539208</c:v>
                </c:pt>
                <c:pt idx="11">
                  <c:v>0.11899569069864506</c:v>
                </c:pt>
                <c:pt idx="12">
                  <c:v>0.1003748366576827</c:v>
                </c:pt>
                <c:pt idx="13">
                  <c:v>9.6648949072042953E-2</c:v>
                </c:pt>
                <c:pt idx="14">
                  <c:v>0.11160714483530602</c:v>
                </c:pt>
                <c:pt idx="15">
                  <c:v>0.1022691780137676</c:v>
                </c:pt>
                <c:pt idx="16">
                  <c:v>9.6372448168643141E-2</c:v>
                </c:pt>
                <c:pt idx="17">
                  <c:v>9.5756023897446571E-2</c:v>
                </c:pt>
                <c:pt idx="18">
                  <c:v>9.3597308739990767E-2</c:v>
                </c:pt>
                <c:pt idx="19">
                  <c:v>9.2995059873847083E-2</c:v>
                </c:pt>
                <c:pt idx="20">
                  <c:v>9.4595516179295E-2</c:v>
                </c:pt>
                <c:pt idx="21">
                  <c:v>9.4516456630204068E-2</c:v>
                </c:pt>
                <c:pt idx="22">
                  <c:v>8.984532907139757E-2</c:v>
                </c:pt>
                <c:pt idx="23">
                  <c:v>8.6075831367782005E-2</c:v>
                </c:pt>
                <c:pt idx="24">
                  <c:v>8.6668245536336938E-2</c:v>
                </c:pt>
                <c:pt idx="25">
                  <c:v>9.3913945445477084E-2</c:v>
                </c:pt>
                <c:pt idx="26">
                  <c:v>8.7179010944915244E-2</c:v>
                </c:pt>
                <c:pt idx="27">
                  <c:v>8.9185117927483112E-2</c:v>
                </c:pt>
                <c:pt idx="28">
                  <c:v>8.8007902927189338E-2</c:v>
                </c:pt>
                <c:pt idx="29">
                  <c:v>8.7711551435725107E-2</c:v>
                </c:pt>
                <c:pt idx="30">
                  <c:v>8.7556676562925803E-2</c:v>
                </c:pt>
                <c:pt idx="31">
                  <c:v>9.2807037796691125E-2</c:v>
                </c:pt>
                <c:pt idx="32">
                  <c:v>8.6992849510045309E-2</c:v>
                </c:pt>
                <c:pt idx="33">
                  <c:v>9.0032967022536534E-2</c:v>
                </c:pt>
                <c:pt idx="34">
                  <c:v>8.772264011889612E-2</c:v>
                </c:pt>
                <c:pt idx="35">
                  <c:v>9.0368319843516495E-2</c:v>
                </c:pt>
                <c:pt idx="36">
                  <c:v>8.3915848537412449E-2</c:v>
                </c:pt>
                <c:pt idx="37">
                  <c:v>8.782444209183364E-2</c:v>
                </c:pt>
                <c:pt idx="38">
                  <c:v>8.8494898679905162E-2</c:v>
                </c:pt>
                <c:pt idx="39">
                  <c:v>9.3825314950989933E-2</c:v>
                </c:pt>
                <c:pt idx="40">
                  <c:v>8.5415426585096529E-2</c:v>
                </c:pt>
                <c:pt idx="41">
                  <c:v>8.9380231180695865E-2</c:v>
                </c:pt>
                <c:pt idx="42">
                  <c:v>8.590572502861453E-2</c:v>
                </c:pt>
                <c:pt idx="43">
                  <c:v>8.9805325007113065E-2</c:v>
                </c:pt>
                <c:pt idx="44">
                  <c:v>8.8437016430443924E-2</c:v>
                </c:pt>
                <c:pt idx="45">
                  <c:v>9.0884119344179767E-2</c:v>
                </c:pt>
                <c:pt idx="46">
                  <c:v>8.8978323904256015E-2</c:v>
                </c:pt>
                <c:pt idx="47">
                  <c:v>8.7666826770587056E-2</c:v>
                </c:pt>
                <c:pt idx="48">
                  <c:v>8.6211400193543827E-2</c:v>
                </c:pt>
                <c:pt idx="49">
                  <c:v>9.0061985706076861E-2</c:v>
                </c:pt>
                <c:pt idx="50">
                  <c:v>8.8729255754237554E-2</c:v>
                </c:pt>
                <c:pt idx="51">
                  <c:v>8.9630852528344171E-2</c:v>
                </c:pt>
                <c:pt idx="52">
                  <c:v>8.7988362335330514E-2</c:v>
                </c:pt>
                <c:pt idx="53">
                  <c:v>8.9276657522706568E-2</c:v>
                </c:pt>
                <c:pt idx="54">
                  <c:v>9.0144128701087053E-2</c:v>
                </c:pt>
                <c:pt idx="55">
                  <c:v>8.7831216855703317E-2</c:v>
                </c:pt>
                <c:pt idx="56">
                  <c:v>8.9296191361949592E-2</c:v>
                </c:pt>
                <c:pt idx="57">
                  <c:v>8.7780640615996594E-2</c:v>
                </c:pt>
                <c:pt idx="58">
                  <c:v>8.8215422443946798E-2</c:v>
                </c:pt>
                <c:pt idx="59">
                  <c:v>9.1005779559060793E-2</c:v>
                </c:pt>
                <c:pt idx="60">
                  <c:v>8.9533554907556809E-2</c:v>
                </c:pt>
                <c:pt idx="61">
                  <c:v>8.9043329959071535E-2</c:v>
                </c:pt>
                <c:pt idx="62">
                  <c:v>8.8538001266367169E-2</c:v>
                </c:pt>
                <c:pt idx="63">
                  <c:v>8.9183601627007267E-2</c:v>
                </c:pt>
                <c:pt idx="64">
                  <c:v>9.0934101933343767E-2</c:v>
                </c:pt>
                <c:pt idx="65">
                  <c:v>8.8803937301804067E-2</c:v>
                </c:pt>
                <c:pt idx="66">
                  <c:v>9.074395982143206E-2</c:v>
                </c:pt>
                <c:pt idx="67">
                  <c:v>8.8535144389766771E-2</c:v>
                </c:pt>
                <c:pt idx="68">
                  <c:v>8.7389840138397609E-2</c:v>
                </c:pt>
                <c:pt idx="69">
                  <c:v>8.724289373327114E-2</c:v>
                </c:pt>
                <c:pt idx="70">
                  <c:v>8.9849470003964413E-2</c:v>
                </c:pt>
                <c:pt idx="71">
                  <c:v>8.9546506190992955E-2</c:v>
                </c:pt>
                <c:pt idx="72">
                  <c:v>8.9092160079634983E-2</c:v>
                </c:pt>
                <c:pt idx="73">
                  <c:v>8.9957009595882528E-2</c:v>
                </c:pt>
                <c:pt idx="74">
                  <c:v>8.7994341058445766E-2</c:v>
                </c:pt>
                <c:pt idx="75">
                  <c:v>9.0678801175446619E-2</c:v>
                </c:pt>
                <c:pt idx="76">
                  <c:v>8.9310900330265827E-2</c:v>
                </c:pt>
                <c:pt idx="77">
                  <c:v>8.8596347942533057E-2</c:v>
                </c:pt>
                <c:pt idx="78">
                  <c:v>8.9386431470349123E-2</c:v>
                </c:pt>
                <c:pt idx="79">
                  <c:v>9.0689534143645043E-2</c:v>
                </c:pt>
                <c:pt idx="80">
                  <c:v>9.0924310770194181E-2</c:v>
                </c:pt>
                <c:pt idx="81">
                  <c:v>9.0284642841438931E-2</c:v>
                </c:pt>
                <c:pt idx="82">
                  <c:v>9.0348114795758702E-2</c:v>
                </c:pt>
                <c:pt idx="83">
                  <c:v>8.9958520047360199E-2</c:v>
                </c:pt>
                <c:pt idx="84">
                  <c:v>9.0442496607369291E-2</c:v>
                </c:pt>
                <c:pt idx="85">
                  <c:v>9.0030708988474137E-2</c:v>
                </c:pt>
                <c:pt idx="86">
                  <c:v>8.9236871609590082E-2</c:v>
                </c:pt>
                <c:pt idx="87">
                  <c:v>9.0478963106909546E-2</c:v>
                </c:pt>
                <c:pt idx="88">
                  <c:v>9.0748120213396774E-2</c:v>
                </c:pt>
                <c:pt idx="89">
                  <c:v>8.9131137897411936E-2</c:v>
                </c:pt>
                <c:pt idx="90">
                  <c:v>9.0076257554196834E-2</c:v>
                </c:pt>
                <c:pt idx="91">
                  <c:v>9.1697566615372247E-2</c:v>
                </c:pt>
                <c:pt idx="92">
                  <c:v>8.9448358711017903E-2</c:v>
                </c:pt>
                <c:pt idx="93">
                  <c:v>9.1432028411466845E-2</c:v>
                </c:pt>
                <c:pt idx="94">
                  <c:v>9.0647187194051668E-2</c:v>
                </c:pt>
                <c:pt idx="95">
                  <c:v>9.1592534412349977E-2</c:v>
                </c:pt>
                <c:pt idx="96">
                  <c:v>9.065928007668804E-2</c:v>
                </c:pt>
                <c:pt idx="97">
                  <c:v>9.0185055284878343E-2</c:v>
                </c:pt>
                <c:pt idx="98">
                  <c:v>9.032596107616879E-2</c:v>
                </c:pt>
                <c:pt idx="99">
                  <c:v>9.072212742555423E-2</c:v>
                </c:pt>
                <c:pt idx="100">
                  <c:v>9.0467784990806807E-2</c:v>
                </c:pt>
                <c:pt idx="101">
                  <c:v>9.0122207478039826E-2</c:v>
                </c:pt>
                <c:pt idx="102">
                  <c:v>9.0878942875722776E-2</c:v>
                </c:pt>
                <c:pt idx="103">
                  <c:v>9.0948398528179972E-2</c:v>
                </c:pt>
                <c:pt idx="104">
                  <c:v>9.0713886831252186E-2</c:v>
                </c:pt>
                <c:pt idx="105">
                  <c:v>9.059545170125631E-2</c:v>
                </c:pt>
                <c:pt idx="106">
                  <c:v>9.1392778435255881E-2</c:v>
                </c:pt>
                <c:pt idx="107">
                  <c:v>9.0918331608936073E-2</c:v>
                </c:pt>
                <c:pt idx="108">
                  <c:v>9.1448153685562847E-2</c:v>
                </c:pt>
                <c:pt idx="109">
                  <c:v>9.1842061397811633E-2</c:v>
                </c:pt>
                <c:pt idx="110">
                  <c:v>9.1655682684807324E-2</c:v>
                </c:pt>
                <c:pt idx="111">
                  <c:v>9.1148517630974688E-2</c:v>
                </c:pt>
                <c:pt idx="112">
                  <c:v>9.1461263320853289E-2</c:v>
                </c:pt>
                <c:pt idx="113">
                  <c:v>9.3415531621224554E-2</c:v>
                </c:pt>
                <c:pt idx="114">
                  <c:v>9.1618387365726736E-2</c:v>
                </c:pt>
                <c:pt idx="115">
                  <c:v>9.0299750015416277E-2</c:v>
                </c:pt>
                <c:pt idx="116">
                  <c:v>9.1033401224831431E-2</c:v>
                </c:pt>
                <c:pt idx="117">
                  <c:v>9.2253019748686091E-2</c:v>
                </c:pt>
                <c:pt idx="118">
                  <c:v>9.4536050212514253E-2</c:v>
                </c:pt>
                <c:pt idx="119">
                  <c:v>9.1780250045025255E-2</c:v>
                </c:pt>
                <c:pt idx="120">
                  <c:v>9.1992242857391535E-2</c:v>
                </c:pt>
                <c:pt idx="121">
                  <c:v>9.1386976665892725E-2</c:v>
                </c:pt>
                <c:pt idx="122">
                  <c:v>9.1570909215627758E-2</c:v>
                </c:pt>
                <c:pt idx="123">
                  <c:v>9.4150707155229593E-2</c:v>
                </c:pt>
                <c:pt idx="124">
                  <c:v>9.2230581246141405E-2</c:v>
                </c:pt>
                <c:pt idx="125">
                  <c:v>9.2058592926803781E-2</c:v>
                </c:pt>
                <c:pt idx="126">
                  <c:v>9.1386965550846508E-2</c:v>
                </c:pt>
                <c:pt idx="127">
                  <c:v>9.252975254467348E-2</c:v>
                </c:pt>
                <c:pt idx="128">
                  <c:v>9.4236848943942172E-2</c:v>
                </c:pt>
                <c:pt idx="129">
                  <c:v>9.1824627438788983E-2</c:v>
                </c:pt>
                <c:pt idx="130">
                  <c:v>9.2011906743835567E-2</c:v>
                </c:pt>
                <c:pt idx="131">
                  <c:v>9.1374366338697818E-2</c:v>
                </c:pt>
                <c:pt idx="132">
                  <c:v>9.1751953431377695E-2</c:v>
                </c:pt>
                <c:pt idx="133">
                  <c:v>9.3116776895933492E-2</c:v>
                </c:pt>
                <c:pt idx="134">
                  <c:v>9.1864790838687968E-2</c:v>
                </c:pt>
                <c:pt idx="135">
                  <c:v>9.0988699849738605E-2</c:v>
                </c:pt>
                <c:pt idx="136">
                  <c:v>9.2789144041704283E-2</c:v>
                </c:pt>
                <c:pt idx="137">
                  <c:v>9.2797035048031759E-2</c:v>
                </c:pt>
                <c:pt idx="138">
                  <c:v>9.2126971444965219E-2</c:v>
                </c:pt>
                <c:pt idx="139">
                  <c:v>9.1001605035176444E-2</c:v>
                </c:pt>
                <c:pt idx="140">
                  <c:v>9.3587734968239397E-2</c:v>
                </c:pt>
                <c:pt idx="141">
                  <c:v>9.3280375816938196E-2</c:v>
                </c:pt>
                <c:pt idx="142">
                  <c:v>9.19953247261968E-2</c:v>
                </c:pt>
                <c:pt idx="143">
                  <c:v>9.2502121584787586E-2</c:v>
                </c:pt>
                <c:pt idx="144">
                  <c:v>9.2676611190673316E-2</c:v>
                </c:pt>
                <c:pt idx="145">
                  <c:v>9.2361336904603838E-2</c:v>
                </c:pt>
                <c:pt idx="146">
                  <c:v>9.3074418588173266E-2</c:v>
                </c:pt>
                <c:pt idx="147">
                  <c:v>9.2112270860021647E-2</c:v>
                </c:pt>
                <c:pt idx="148">
                  <c:v>9.1558185417074986E-2</c:v>
                </c:pt>
                <c:pt idx="149">
                  <c:v>9.2814485540841193E-2</c:v>
                </c:pt>
                <c:pt idx="150">
                  <c:v>9.3074559231877282E-2</c:v>
                </c:pt>
                <c:pt idx="151">
                  <c:v>9.254061968888487E-2</c:v>
                </c:pt>
                <c:pt idx="152">
                  <c:v>9.2426745193434343E-2</c:v>
                </c:pt>
                <c:pt idx="153">
                  <c:v>9.2630360956890076E-2</c:v>
                </c:pt>
                <c:pt idx="154">
                  <c:v>9.139259414477123E-2</c:v>
                </c:pt>
                <c:pt idx="155">
                  <c:v>9.287014678306231E-2</c:v>
                </c:pt>
                <c:pt idx="156">
                  <c:v>9.2794329115875193E-2</c:v>
                </c:pt>
                <c:pt idx="157">
                  <c:v>9.1685044838925853E-2</c:v>
                </c:pt>
                <c:pt idx="158">
                  <c:v>9.2721686560158931E-2</c:v>
                </c:pt>
                <c:pt idx="159">
                  <c:v>9.1322842166269666E-2</c:v>
                </c:pt>
                <c:pt idx="160">
                  <c:v>9.2936270923925576E-2</c:v>
                </c:pt>
                <c:pt idx="161">
                  <c:v>9.2076839685005282E-2</c:v>
                </c:pt>
                <c:pt idx="162">
                  <c:v>9.3203727661750488E-2</c:v>
                </c:pt>
                <c:pt idx="163">
                  <c:v>9.246810845268609E-2</c:v>
                </c:pt>
                <c:pt idx="164">
                  <c:v>9.2947336541720313E-2</c:v>
                </c:pt>
                <c:pt idx="165">
                  <c:v>9.2777821974375049E-2</c:v>
                </c:pt>
                <c:pt idx="166">
                  <c:v>9.2572068793522019E-2</c:v>
                </c:pt>
                <c:pt idx="167">
                  <c:v>9.2823206857950799E-2</c:v>
                </c:pt>
                <c:pt idx="168">
                  <c:v>9.3173443924456187E-2</c:v>
                </c:pt>
                <c:pt idx="169">
                  <c:v>9.3200536600788128E-2</c:v>
                </c:pt>
                <c:pt idx="170">
                  <c:v>9.3764215128657222E-2</c:v>
                </c:pt>
                <c:pt idx="171">
                  <c:v>9.268052641757267E-2</c:v>
                </c:pt>
                <c:pt idx="172">
                  <c:v>9.3601366767042934E-2</c:v>
                </c:pt>
                <c:pt idx="173">
                  <c:v>9.2962520626786713E-2</c:v>
                </c:pt>
                <c:pt idx="174">
                  <c:v>9.3052236491822191E-2</c:v>
                </c:pt>
                <c:pt idx="175">
                  <c:v>9.1703269434780285E-2</c:v>
                </c:pt>
                <c:pt idx="176">
                  <c:v>9.2981842972439541E-2</c:v>
                </c:pt>
                <c:pt idx="177">
                  <c:v>9.2421656946340455E-2</c:v>
                </c:pt>
                <c:pt idx="178">
                  <c:v>9.2047494328429444E-2</c:v>
                </c:pt>
                <c:pt idx="179">
                  <c:v>9.3708652539998535E-2</c:v>
                </c:pt>
                <c:pt idx="180">
                  <c:v>9.2061158403578577E-2</c:v>
                </c:pt>
                <c:pt idx="181">
                  <c:v>9.2620197815827796E-2</c:v>
                </c:pt>
                <c:pt idx="182">
                  <c:v>9.2355085607945517E-2</c:v>
                </c:pt>
                <c:pt idx="183">
                  <c:v>9.271982208633249E-2</c:v>
                </c:pt>
                <c:pt idx="184">
                  <c:v>9.3862542093992182E-2</c:v>
                </c:pt>
                <c:pt idx="185">
                  <c:v>9.3310540277686302E-2</c:v>
                </c:pt>
                <c:pt idx="186">
                  <c:v>9.3068340497745636E-2</c:v>
                </c:pt>
                <c:pt idx="187">
                  <c:v>9.2512022449731043E-2</c:v>
                </c:pt>
                <c:pt idx="188">
                  <c:v>9.3475371215786682E-2</c:v>
                </c:pt>
                <c:pt idx="189">
                  <c:v>9.3265912060780318E-2</c:v>
                </c:pt>
                <c:pt idx="190">
                  <c:v>9.2679546643584951E-2</c:v>
                </c:pt>
                <c:pt idx="191">
                  <c:v>9.3615502105449153E-2</c:v>
                </c:pt>
                <c:pt idx="192">
                  <c:v>9.4092180925339372E-2</c:v>
                </c:pt>
                <c:pt idx="193">
                  <c:v>9.3177075582335497E-2</c:v>
                </c:pt>
                <c:pt idx="194">
                  <c:v>9.3449769326771001E-2</c:v>
                </c:pt>
                <c:pt idx="195">
                  <c:v>9.3249931124869942E-2</c:v>
                </c:pt>
                <c:pt idx="196">
                  <c:v>9.335996294668629E-2</c:v>
                </c:pt>
                <c:pt idx="197">
                  <c:v>9.2618934065404376E-2</c:v>
                </c:pt>
                <c:pt idx="198">
                  <c:v>9.3329897874400533E-2</c:v>
                </c:pt>
                <c:pt idx="199">
                  <c:v>9.3970827510414898E-2</c:v>
                </c:pt>
                <c:pt idx="200">
                  <c:v>9.2517242260774665E-2</c:v>
                </c:pt>
                <c:pt idx="201">
                  <c:v>9.2307348409374754E-2</c:v>
                </c:pt>
                <c:pt idx="202">
                  <c:v>9.1828366422472538E-2</c:v>
                </c:pt>
                <c:pt idx="203">
                  <c:v>9.3303817427946287E-2</c:v>
                </c:pt>
                <c:pt idx="204">
                  <c:v>9.3164724583007993E-2</c:v>
                </c:pt>
                <c:pt idx="205">
                  <c:v>9.3049629173115475E-2</c:v>
                </c:pt>
                <c:pt idx="206">
                  <c:v>9.2769574376993777E-2</c:v>
                </c:pt>
                <c:pt idx="207">
                  <c:v>9.3500558260937991E-2</c:v>
                </c:pt>
                <c:pt idx="208">
                  <c:v>9.2671121806970611E-2</c:v>
                </c:pt>
                <c:pt idx="209">
                  <c:v>9.3327204441316189E-2</c:v>
                </c:pt>
                <c:pt idx="210">
                  <c:v>9.4685343374100103E-2</c:v>
                </c:pt>
                <c:pt idx="211">
                  <c:v>9.3063951005372278E-2</c:v>
                </c:pt>
                <c:pt idx="212">
                  <c:v>9.303951431572359E-2</c:v>
                </c:pt>
                <c:pt idx="213">
                  <c:v>9.2908034110904911E-2</c:v>
                </c:pt>
                <c:pt idx="214">
                  <c:v>9.3382590835668841E-2</c:v>
                </c:pt>
                <c:pt idx="215">
                  <c:v>9.3375312594185564E-2</c:v>
                </c:pt>
                <c:pt idx="216">
                  <c:v>9.2467752932480593E-2</c:v>
                </c:pt>
                <c:pt idx="217">
                  <c:v>9.3422505347056692E-2</c:v>
                </c:pt>
                <c:pt idx="218">
                  <c:v>9.2667786822935236E-2</c:v>
                </c:pt>
                <c:pt idx="219">
                  <c:v>9.3817716332447995E-2</c:v>
                </c:pt>
                <c:pt idx="220">
                  <c:v>9.2989605146812801E-2</c:v>
                </c:pt>
                <c:pt idx="221">
                  <c:v>9.3072760616044345E-2</c:v>
                </c:pt>
                <c:pt idx="222">
                  <c:v>9.398586475170638E-2</c:v>
                </c:pt>
                <c:pt idx="223">
                  <c:v>9.4052621887431284E-2</c:v>
                </c:pt>
                <c:pt idx="224">
                  <c:v>9.3465462907876759E-2</c:v>
                </c:pt>
                <c:pt idx="225">
                  <c:v>9.3109922613156357E-2</c:v>
                </c:pt>
                <c:pt idx="226">
                  <c:v>9.3242020644488541E-2</c:v>
                </c:pt>
                <c:pt idx="227">
                  <c:v>9.3397567441151505E-2</c:v>
                </c:pt>
                <c:pt idx="228">
                  <c:v>9.2934976874043659E-2</c:v>
                </c:pt>
                <c:pt idx="229">
                  <c:v>9.3343475967259712E-2</c:v>
                </c:pt>
                <c:pt idx="230">
                  <c:v>9.3343538830244308E-2</c:v>
                </c:pt>
                <c:pt idx="231">
                  <c:v>9.3339164515858927E-2</c:v>
                </c:pt>
                <c:pt idx="232">
                  <c:v>9.4059018179372719E-2</c:v>
                </c:pt>
                <c:pt idx="233">
                  <c:v>9.3193562926171467E-2</c:v>
                </c:pt>
                <c:pt idx="234">
                  <c:v>9.3782002894822789E-2</c:v>
                </c:pt>
                <c:pt idx="235">
                  <c:v>9.3828953397113654E-2</c:v>
                </c:pt>
                <c:pt idx="236">
                  <c:v>9.1881888041255008E-2</c:v>
                </c:pt>
                <c:pt idx="237">
                  <c:v>9.3462776927484212E-2</c:v>
                </c:pt>
                <c:pt idx="238">
                  <c:v>9.3291981752024508E-2</c:v>
                </c:pt>
                <c:pt idx="239">
                  <c:v>9.1360605582014351E-2</c:v>
                </c:pt>
                <c:pt idx="240">
                  <c:v>9.3128955176743952E-2</c:v>
                </c:pt>
                <c:pt idx="241">
                  <c:v>9.2817501991823523E-2</c:v>
                </c:pt>
                <c:pt idx="242">
                  <c:v>9.1342126582789993E-2</c:v>
                </c:pt>
                <c:pt idx="243">
                  <c:v>9.2855495939346097E-2</c:v>
                </c:pt>
                <c:pt idx="244">
                  <c:v>9.3039745665982984E-2</c:v>
                </c:pt>
                <c:pt idx="245">
                  <c:v>9.1145217700212708E-2</c:v>
                </c:pt>
                <c:pt idx="246">
                  <c:v>9.3681617743419363E-2</c:v>
                </c:pt>
                <c:pt idx="247">
                  <c:v>9.3502559189490173E-2</c:v>
                </c:pt>
                <c:pt idx="248">
                  <c:v>9.1799627604504705E-2</c:v>
                </c:pt>
                <c:pt idx="249">
                  <c:v>9.253611942320232E-2</c:v>
                </c:pt>
                <c:pt idx="250">
                  <c:v>9.4332026242081188E-2</c:v>
                </c:pt>
              </c:numCache>
            </c:numRef>
          </c:yVal>
          <c:smooth val="0"/>
          <c:extLst>
            <c:ext xmlns:c16="http://schemas.microsoft.com/office/drawing/2014/chart" uri="{C3380CC4-5D6E-409C-BE32-E72D297353CC}">
              <c16:uniqueId val="{0000000B-AD3C-4386-89F3-3ACEEE26EEA3}"/>
            </c:ext>
          </c:extLst>
        </c:ser>
        <c:dLbls>
          <c:showLegendKey val="0"/>
          <c:showVal val="0"/>
          <c:showCatName val="0"/>
          <c:showSerName val="0"/>
          <c:showPercent val="0"/>
          <c:showBubbleSize val="0"/>
        </c:dLbls>
        <c:axId val="392314832"/>
        <c:axId val="392314416"/>
      </c:scatterChart>
      <c:valAx>
        <c:axId val="392314832"/>
        <c:scaling>
          <c:orientation val="minMax"/>
          <c:max val="25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B2 (mT)</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92314416"/>
        <c:crosses val="autoZero"/>
        <c:crossBetween val="midCat"/>
      </c:valAx>
      <c:valAx>
        <c:axId val="392314416"/>
        <c:scaling>
          <c:orientation val="minMax"/>
          <c:max val="1.02"/>
          <c:min val="0.9500000000000000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R</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92314832"/>
        <c:crosses val="autoZero"/>
        <c:crossBetween val="midCat"/>
      </c:valAx>
      <c:spPr>
        <a:noFill/>
        <a:ln>
          <a:noFill/>
        </a:ln>
        <a:effectLst/>
      </c:spPr>
    </c:plotArea>
    <c:legend>
      <c:legendPos val="r"/>
      <c:layout>
        <c:manualLayout>
          <c:xMode val="edge"/>
          <c:yMode val="edge"/>
          <c:x val="0.88590558661511964"/>
          <c:y val="7.9516847181841807E-2"/>
          <c:w val="7.5174929876023436E-2"/>
          <c:h val="0.55602427055234682"/>
        </c:manualLayout>
      </c:layout>
      <c:overlay val="0"/>
      <c:spPr>
        <a:solidFill>
          <a:schemeClr val="bg1"/>
        </a:solidFill>
        <a:ln w="12700">
          <a:solidFill>
            <a:schemeClr val="tx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solidFill>
                  <a:schemeClr val="tx1"/>
                </a:solidFill>
              </a:rPr>
              <a:t>4.2 K</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19050" cap="rnd">
              <a:solidFill>
                <a:schemeClr val="accent1"/>
              </a:solidFill>
              <a:round/>
            </a:ln>
            <a:effectLst/>
          </c:spPr>
          <c:marker>
            <c:symbol val="none"/>
          </c:marker>
          <c:xVal>
            <c:numRef>
              <c:f>'4.20 K'!$J$28:$J$550</c:f>
              <c:numCache>
                <c:formatCode>General</c:formatCode>
                <c:ptCount val="523"/>
                <c:pt idx="0">
                  <c:v>1.6773294844044264</c:v>
                </c:pt>
                <c:pt idx="1">
                  <c:v>1.8832003616458755</c:v>
                </c:pt>
                <c:pt idx="2">
                  <c:v>2.1614199626116699</c:v>
                </c:pt>
                <c:pt idx="3">
                  <c:v>2.4348270815090545</c:v>
                </c:pt>
                <c:pt idx="4">
                  <c:v>2.8232815905432598</c:v>
                </c:pt>
                <c:pt idx="5">
                  <c:v>3.259085755372233</c:v>
                </c:pt>
                <c:pt idx="6">
                  <c:v>3.4057453389668009</c:v>
                </c:pt>
                <c:pt idx="7">
                  <c:v>3.5897178078661969</c:v>
                </c:pt>
                <c:pt idx="8">
                  <c:v>3.8892867420392352</c:v>
                </c:pt>
                <c:pt idx="9">
                  <c:v>4.1517123582273641</c:v>
                </c:pt>
                <c:pt idx="10">
                  <c:v>4.5453023347042247</c:v>
                </c:pt>
                <c:pt idx="11">
                  <c:v>4.7532403183380278</c:v>
                </c:pt>
                <c:pt idx="12">
                  <c:v>4.9873078187102617</c:v>
                </c:pt>
                <c:pt idx="13">
                  <c:v>5.226446189449697</c:v>
                </c:pt>
                <c:pt idx="14">
                  <c:v>5.5188448483239432</c:v>
                </c:pt>
                <c:pt idx="15">
                  <c:v>5.7918320862354111</c:v>
                </c:pt>
                <c:pt idx="16">
                  <c:v>6.1829673738722324</c:v>
                </c:pt>
                <c:pt idx="17">
                  <c:v>6.4063763569084502</c:v>
                </c:pt>
                <c:pt idx="18">
                  <c:v>6.6095341570110646</c:v>
                </c:pt>
                <c:pt idx="19">
                  <c:v>6.8737200434869203</c:v>
                </c:pt>
                <c:pt idx="20">
                  <c:v>7.173143634240442</c:v>
                </c:pt>
                <c:pt idx="21">
                  <c:v>7.4104006151780677</c:v>
                </c:pt>
                <c:pt idx="22">
                  <c:v>7.6746026509225347</c:v>
                </c:pt>
                <c:pt idx="23">
                  <c:v>7.9276939898098586</c:v>
                </c:pt>
                <c:pt idx="24">
                  <c:v>8.2424432365492937</c:v>
                </c:pt>
                <c:pt idx="25">
                  <c:v>8.4999917735935604</c:v>
                </c:pt>
                <c:pt idx="26">
                  <c:v>8.7842834995865182</c:v>
                </c:pt>
                <c:pt idx="27">
                  <c:v>9.0593701424275643</c:v>
                </c:pt>
                <c:pt idx="28">
                  <c:v>9.3476991855925551</c:v>
                </c:pt>
                <c:pt idx="29">
                  <c:v>9.6124825950100607</c:v>
                </c:pt>
                <c:pt idx="30">
                  <c:v>9.9009408323239434</c:v>
                </c:pt>
                <c:pt idx="31">
                  <c:v>10.152869423863176</c:v>
                </c:pt>
                <c:pt idx="32">
                  <c:v>10.44475130614688</c:v>
                </c:pt>
                <c:pt idx="33">
                  <c:v>10.680950509979878</c:v>
                </c:pt>
                <c:pt idx="34">
                  <c:v>10.969957822434607</c:v>
                </c:pt>
                <c:pt idx="35">
                  <c:v>11.237680398752513</c:v>
                </c:pt>
                <c:pt idx="36">
                  <c:v>11.526267830211268</c:v>
                </c:pt>
                <c:pt idx="37">
                  <c:v>11.777938033450702</c:v>
                </c:pt>
                <c:pt idx="38">
                  <c:v>12.088165484959758</c:v>
                </c:pt>
                <c:pt idx="39">
                  <c:v>12.343937602454728</c:v>
                </c:pt>
                <c:pt idx="40">
                  <c:v>12.647673047947686</c:v>
                </c:pt>
                <c:pt idx="41">
                  <c:v>12.913780697394364</c:v>
                </c:pt>
                <c:pt idx="42">
                  <c:v>13.215901216016094</c:v>
                </c:pt>
                <c:pt idx="43">
                  <c:v>13.479457281016096</c:v>
                </c:pt>
                <c:pt idx="44">
                  <c:v>13.773955344818912</c:v>
                </c:pt>
                <c:pt idx="45">
                  <c:v>14.030147343299799</c:v>
                </c:pt>
                <c:pt idx="46">
                  <c:v>14.32897341110664</c:v>
                </c:pt>
                <c:pt idx="47">
                  <c:v>14.597519600130783</c:v>
                </c:pt>
                <c:pt idx="48">
                  <c:v>14.935402674265593</c:v>
                </c:pt>
                <c:pt idx="49">
                  <c:v>15.162687481790744</c:v>
                </c:pt>
                <c:pt idx="50">
                  <c:v>15.45366500502012</c:v>
                </c:pt>
                <c:pt idx="51">
                  <c:v>15.699263083229372</c:v>
                </c:pt>
                <c:pt idx="52">
                  <c:v>16.0076818166499</c:v>
                </c:pt>
                <c:pt idx="53">
                  <c:v>16.279506307213278</c:v>
                </c:pt>
                <c:pt idx="54">
                  <c:v>16.565412960070422</c:v>
                </c:pt>
                <c:pt idx="55">
                  <c:v>16.821734152696177</c:v>
                </c:pt>
                <c:pt idx="56">
                  <c:v>17.14791708167002</c:v>
                </c:pt>
                <c:pt idx="57">
                  <c:v>17.396486625321931</c:v>
                </c:pt>
                <c:pt idx="58">
                  <c:v>17.686172207062373</c:v>
                </c:pt>
                <c:pt idx="59">
                  <c:v>17.959870012796781</c:v>
                </c:pt>
                <c:pt idx="60">
                  <c:v>18.257073079104625</c:v>
                </c:pt>
                <c:pt idx="61">
                  <c:v>18.509373103822934</c:v>
                </c:pt>
                <c:pt idx="62">
                  <c:v>18.797169221126758</c:v>
                </c:pt>
                <c:pt idx="63">
                  <c:v>19.065570066720319</c:v>
                </c:pt>
                <c:pt idx="64">
                  <c:v>19.379350357344059</c:v>
                </c:pt>
                <c:pt idx="65">
                  <c:v>19.621008013993961</c:v>
                </c:pt>
                <c:pt idx="66">
                  <c:v>19.931461555271628</c:v>
                </c:pt>
                <c:pt idx="67">
                  <c:v>20.179385128169013</c:v>
                </c:pt>
                <c:pt idx="68">
                  <c:v>20.479890719929578</c:v>
                </c:pt>
                <c:pt idx="69">
                  <c:v>20.73259447636821</c:v>
                </c:pt>
                <c:pt idx="70">
                  <c:v>21.027027943098592</c:v>
                </c:pt>
                <c:pt idx="71">
                  <c:v>21.28829081194165</c:v>
                </c:pt>
                <c:pt idx="72">
                  <c:v>21.593899572605636</c:v>
                </c:pt>
                <c:pt idx="73">
                  <c:v>21.85348291750503</c:v>
                </c:pt>
                <c:pt idx="74">
                  <c:v>22.148433160824951</c:v>
                </c:pt>
                <c:pt idx="75">
                  <c:v>22.386828665211269</c:v>
                </c:pt>
                <c:pt idx="76">
                  <c:v>22.69608716059356</c:v>
                </c:pt>
                <c:pt idx="77">
                  <c:v>22.941620641740446</c:v>
                </c:pt>
                <c:pt idx="78">
                  <c:v>23.25572391772636</c:v>
                </c:pt>
                <c:pt idx="79">
                  <c:v>23.500869816418511</c:v>
                </c:pt>
                <c:pt idx="80">
                  <c:v>23.77324338212274</c:v>
                </c:pt>
                <c:pt idx="81">
                  <c:v>24.075137810985918</c:v>
                </c:pt>
                <c:pt idx="82">
                  <c:v>24.353906487082497</c:v>
                </c:pt>
                <c:pt idx="83">
                  <c:v>24.647726281609657</c:v>
                </c:pt>
                <c:pt idx="84">
                  <c:v>24.930176990965794</c:v>
                </c:pt>
                <c:pt idx="85">
                  <c:v>25.185141645020117</c:v>
                </c:pt>
                <c:pt idx="86">
                  <c:v>25.479122932223344</c:v>
                </c:pt>
                <c:pt idx="87">
                  <c:v>25.730760836931587</c:v>
                </c:pt>
                <c:pt idx="88">
                  <c:v>26.027923530070428</c:v>
                </c:pt>
                <c:pt idx="89">
                  <c:v>26.289905041368208</c:v>
                </c:pt>
                <c:pt idx="90">
                  <c:v>26.587116182313881</c:v>
                </c:pt>
                <c:pt idx="91">
                  <c:v>26.85584001328974</c:v>
                </c:pt>
                <c:pt idx="92">
                  <c:v>27.160253728068408</c:v>
                </c:pt>
                <c:pt idx="93">
                  <c:v>27.413280469879275</c:v>
                </c:pt>
                <c:pt idx="94">
                  <c:v>27.709651848853117</c:v>
                </c:pt>
                <c:pt idx="95">
                  <c:v>27.97559800561368</c:v>
                </c:pt>
                <c:pt idx="96">
                  <c:v>28.295805705171027</c:v>
                </c:pt>
                <c:pt idx="97">
                  <c:v>28.561138189728371</c:v>
                </c:pt>
                <c:pt idx="98">
                  <c:v>28.828343989446683</c:v>
                </c:pt>
                <c:pt idx="99">
                  <c:v>28.972363167615697</c:v>
                </c:pt>
                <c:pt idx="100">
                  <c:v>29.284924188440641</c:v>
                </c:pt>
                <c:pt idx="101">
                  <c:v>29.683342796257545</c:v>
                </c:pt>
                <c:pt idx="102">
                  <c:v>29.986553390523138</c:v>
                </c:pt>
                <c:pt idx="103">
                  <c:v>30.225893627122741</c:v>
                </c:pt>
                <c:pt idx="104">
                  <c:v>30.322110969959759</c:v>
                </c:pt>
                <c:pt idx="105">
                  <c:v>30.604077201267604</c:v>
                </c:pt>
                <c:pt idx="106">
                  <c:v>30.984715464255533</c:v>
                </c:pt>
                <c:pt idx="107">
                  <c:v>31.339999375402417</c:v>
                </c:pt>
                <c:pt idx="108">
                  <c:v>31.637307411961768</c:v>
                </c:pt>
                <c:pt idx="109">
                  <c:v>31.741954673058348</c:v>
                </c:pt>
                <c:pt idx="110">
                  <c:v>31.901929328692152</c:v>
                </c:pt>
                <c:pt idx="111">
                  <c:v>32.222879894607651</c:v>
                </c:pt>
                <c:pt idx="112">
                  <c:v>32.647444168430589</c:v>
                </c:pt>
                <c:pt idx="113">
                  <c:v>33.011254893440643</c:v>
                </c:pt>
                <c:pt idx="114">
                  <c:v>33.114836302806843</c:v>
                </c:pt>
                <c:pt idx="115">
                  <c:v>33.317541923390344</c:v>
                </c:pt>
                <c:pt idx="116">
                  <c:v>33.560879103983908</c:v>
                </c:pt>
                <c:pt idx="117">
                  <c:v>33.884801135342059</c:v>
                </c:pt>
                <c:pt idx="118">
                  <c:v>34.305974062736425</c:v>
                </c:pt>
                <c:pt idx="119">
                  <c:v>34.510585297022132</c:v>
                </c:pt>
                <c:pt idx="120">
                  <c:v>34.68955149262576</c:v>
                </c:pt>
                <c:pt idx="121">
                  <c:v>35.011729402967802</c:v>
                </c:pt>
                <c:pt idx="122">
                  <c:v>35.244666454527163</c:v>
                </c:pt>
                <c:pt idx="123">
                  <c:v>35.591003670824954</c:v>
                </c:pt>
                <c:pt idx="124">
                  <c:v>35.84635590732394</c:v>
                </c:pt>
                <c:pt idx="125">
                  <c:v>36.124737000975855</c:v>
                </c:pt>
                <c:pt idx="126">
                  <c:v>36.39317014512072</c:v>
                </c:pt>
                <c:pt idx="127">
                  <c:v>36.683630891750504</c:v>
                </c:pt>
                <c:pt idx="128">
                  <c:v>36.94764721090543</c:v>
                </c:pt>
                <c:pt idx="129">
                  <c:v>37.245819233340043</c:v>
                </c:pt>
                <c:pt idx="130">
                  <c:v>37.500057170301808</c:v>
                </c:pt>
                <c:pt idx="131">
                  <c:v>37.785455121197188</c:v>
                </c:pt>
                <c:pt idx="132">
                  <c:v>38.065935619778678</c:v>
                </c:pt>
                <c:pt idx="133">
                  <c:v>38.357591412293765</c:v>
                </c:pt>
                <c:pt idx="134">
                  <c:v>38.630901635583498</c:v>
                </c:pt>
                <c:pt idx="135">
                  <c:v>38.918487812384306</c:v>
                </c:pt>
                <c:pt idx="136">
                  <c:v>39.179524591468812</c:v>
                </c:pt>
                <c:pt idx="137">
                  <c:v>39.474345640643861</c:v>
                </c:pt>
                <c:pt idx="138">
                  <c:v>39.765097074114685</c:v>
                </c:pt>
                <c:pt idx="139">
                  <c:v>40.062598901891349</c:v>
                </c:pt>
                <c:pt idx="140">
                  <c:v>40.3075510093662</c:v>
                </c:pt>
                <c:pt idx="141">
                  <c:v>40.629543203108646</c:v>
                </c:pt>
                <c:pt idx="142">
                  <c:v>40.85336399249497</c:v>
                </c:pt>
                <c:pt idx="143">
                  <c:v>41.187702302152914</c:v>
                </c:pt>
                <c:pt idx="144">
                  <c:v>41.443999270875238</c:v>
                </c:pt>
                <c:pt idx="145">
                  <c:v>41.724512067997985</c:v>
                </c:pt>
                <c:pt idx="146">
                  <c:v>41.995399900975855</c:v>
                </c:pt>
                <c:pt idx="147">
                  <c:v>42.295679402977861</c:v>
                </c:pt>
                <c:pt idx="148">
                  <c:v>42.530651262394365</c:v>
                </c:pt>
                <c:pt idx="149">
                  <c:v>42.841460087575442</c:v>
                </c:pt>
                <c:pt idx="150">
                  <c:v>43.064223099859156</c:v>
                </c:pt>
                <c:pt idx="151">
                  <c:v>43.345704853098589</c:v>
                </c:pt>
                <c:pt idx="152">
                  <c:v>43.611909398169011</c:v>
                </c:pt>
                <c:pt idx="153">
                  <c:v>43.947232813209254</c:v>
                </c:pt>
                <c:pt idx="154">
                  <c:v>44.195027191971832</c:v>
                </c:pt>
                <c:pt idx="155">
                  <c:v>44.483517727826957</c:v>
                </c:pt>
                <c:pt idx="156">
                  <c:v>44.762932374668004</c:v>
                </c:pt>
                <c:pt idx="157">
                  <c:v>45.058108707756531</c:v>
                </c:pt>
                <c:pt idx="158">
                  <c:v>45.333776724275644</c:v>
                </c:pt>
                <c:pt idx="159">
                  <c:v>45.62404367967806</c:v>
                </c:pt>
                <c:pt idx="160">
                  <c:v>45.894963811197172</c:v>
                </c:pt>
                <c:pt idx="161">
                  <c:v>46.214751629768607</c:v>
                </c:pt>
                <c:pt idx="162">
                  <c:v>46.444361931981881</c:v>
                </c:pt>
                <c:pt idx="163">
                  <c:v>46.743769373470819</c:v>
                </c:pt>
                <c:pt idx="164">
                  <c:v>46.996473129909447</c:v>
                </c:pt>
                <c:pt idx="165">
                  <c:v>47.097276865060358</c:v>
                </c:pt>
                <c:pt idx="166">
                  <c:v>47.411380141056334</c:v>
                </c:pt>
                <c:pt idx="167">
                  <c:v>47.878998365201198</c:v>
                </c:pt>
                <c:pt idx="168">
                  <c:v>48.159325445734403</c:v>
                </c:pt>
                <c:pt idx="169">
                  <c:v>48.425748005915487</c:v>
                </c:pt>
                <c:pt idx="170">
                  <c:v>48.530371043118706</c:v>
                </c:pt>
                <c:pt idx="171">
                  <c:v>48.697201063299801</c:v>
                </c:pt>
                <c:pt idx="172">
                  <c:v>49.123840518148889</c:v>
                </c:pt>
                <c:pt idx="173">
                  <c:v>49.548243299285708</c:v>
                </c:pt>
                <c:pt idx="174">
                  <c:v>49.792678630160964</c:v>
                </c:pt>
                <c:pt idx="175">
                  <c:v>49.897551981016086</c:v>
                </c:pt>
                <c:pt idx="176">
                  <c:v>50.144764986106637</c:v>
                </c:pt>
                <c:pt idx="177">
                  <c:v>50.374698273692147</c:v>
                </c:pt>
                <c:pt idx="178">
                  <c:v>50.835146222535201</c:v>
                </c:pt>
                <c:pt idx="179">
                  <c:v>51.241752509577459</c:v>
                </c:pt>
                <c:pt idx="180">
                  <c:v>51.334255520623735</c:v>
                </c:pt>
                <c:pt idx="181">
                  <c:v>51.49629728264587</c:v>
                </c:pt>
                <c:pt idx="182">
                  <c:v>51.816085101217304</c:v>
                </c:pt>
                <c:pt idx="183">
                  <c:v>52.094086687052304</c:v>
                </c:pt>
                <c:pt idx="184">
                  <c:v>52.473877113440636</c:v>
                </c:pt>
                <c:pt idx="185">
                  <c:v>52.702865668812876</c:v>
                </c:pt>
                <c:pt idx="186">
                  <c:v>52.92633924892354</c:v>
                </c:pt>
                <c:pt idx="187">
                  <c:v>53.166995650915489</c:v>
                </c:pt>
                <c:pt idx="188">
                  <c:v>53.475446682867194</c:v>
                </c:pt>
                <c:pt idx="189">
                  <c:v>53.731057307665992</c:v>
                </c:pt>
                <c:pt idx="190">
                  <c:v>54.019354052293757</c:v>
                </c:pt>
                <c:pt idx="191">
                  <c:v>54.274480199044262</c:v>
                </c:pt>
                <c:pt idx="192">
                  <c:v>54.603634593450707</c:v>
                </c:pt>
                <c:pt idx="193">
                  <c:v>54.866867673068398</c:v>
                </c:pt>
                <c:pt idx="194">
                  <c:v>55.170732312716289</c:v>
                </c:pt>
                <c:pt idx="195">
                  <c:v>55.427441087786718</c:v>
                </c:pt>
                <c:pt idx="196">
                  <c:v>55.7079861834507</c:v>
                </c:pt>
                <c:pt idx="197">
                  <c:v>55.97280189139839</c:v>
                </c:pt>
                <c:pt idx="198">
                  <c:v>56.277958472535204</c:v>
                </c:pt>
                <c:pt idx="199">
                  <c:v>56.509926567977864</c:v>
                </c:pt>
                <c:pt idx="200">
                  <c:v>56.820573900472837</c:v>
                </c:pt>
                <c:pt idx="201">
                  <c:v>57.056966895533193</c:v>
                </c:pt>
                <c:pt idx="202">
                  <c:v>57.393097774024135</c:v>
                </c:pt>
                <c:pt idx="203">
                  <c:v>57.638921942002007</c:v>
                </c:pt>
                <c:pt idx="204">
                  <c:v>57.959226537162969</c:v>
                </c:pt>
                <c:pt idx="205">
                  <c:v>58.228919324265583</c:v>
                </c:pt>
                <c:pt idx="206">
                  <c:v>58.530846051670011</c:v>
                </c:pt>
                <c:pt idx="207">
                  <c:v>58.806126485734403</c:v>
                </c:pt>
                <c:pt idx="208">
                  <c:v>59.254850065513082</c:v>
                </c:pt>
                <c:pt idx="209">
                  <c:v>59.804232037022125</c:v>
                </c:pt>
                <c:pt idx="210">
                  <c:v>60.35935507356136</c:v>
                </c:pt>
                <c:pt idx="211">
                  <c:v>60.946090303551301</c:v>
                </c:pt>
                <c:pt idx="212">
                  <c:v>61.458506599034195</c:v>
                </c:pt>
                <c:pt idx="213">
                  <c:v>62.02092103038229</c:v>
                </c:pt>
                <c:pt idx="214">
                  <c:v>62.587469674517102</c:v>
                </c:pt>
                <c:pt idx="215">
                  <c:v>63.17212164884306</c:v>
                </c:pt>
                <c:pt idx="216">
                  <c:v>63.611599772303826</c:v>
                </c:pt>
                <c:pt idx="217">
                  <c:v>64.036527404668007</c:v>
                </c:pt>
                <c:pt idx="218">
                  <c:v>64.872389328088531</c:v>
                </c:pt>
                <c:pt idx="219">
                  <c:v>65.29727658728369</c:v>
                </c:pt>
                <c:pt idx="220">
                  <c:v>65.768964427132786</c:v>
                </c:pt>
                <c:pt idx="221">
                  <c:v>66.422428435352103</c:v>
                </c:pt>
                <c:pt idx="222">
                  <c:v>66.872766942002002</c:v>
                </c:pt>
                <c:pt idx="223">
                  <c:v>67.374589317223325</c:v>
                </c:pt>
                <c:pt idx="224">
                  <c:v>68.097043001277655</c:v>
                </c:pt>
                <c:pt idx="225">
                  <c:v>68.599156063340033</c:v>
                </c:pt>
                <c:pt idx="226">
                  <c:v>69.139510593661967</c:v>
                </c:pt>
                <c:pt idx="227">
                  <c:v>69.632838453551315</c:v>
                </c:pt>
                <c:pt idx="228">
                  <c:v>70.239663373792752</c:v>
                </c:pt>
                <c:pt idx="229">
                  <c:v>70.761139409014078</c:v>
                </c:pt>
                <c:pt idx="230">
                  <c:v>71.340413676871222</c:v>
                </c:pt>
                <c:pt idx="231">
                  <c:v>71.891305605010047</c:v>
                </c:pt>
                <c:pt idx="232">
                  <c:v>72.483014809758544</c:v>
                </c:pt>
                <c:pt idx="233">
                  <c:v>73.016392856006036</c:v>
                </c:pt>
                <c:pt idx="234">
                  <c:v>73.560849300573437</c:v>
                </c:pt>
                <c:pt idx="235">
                  <c:v>74.088187520321924</c:v>
                </c:pt>
                <c:pt idx="236">
                  <c:v>74.666888489144867</c:v>
                </c:pt>
                <c:pt idx="237">
                  <c:v>75.241108035905413</c:v>
                </c:pt>
                <c:pt idx="238">
                  <c:v>75.771482318169006</c:v>
                </c:pt>
                <c:pt idx="239">
                  <c:v>76.300177076498983</c:v>
                </c:pt>
                <c:pt idx="240">
                  <c:v>76.880710987313876</c:v>
                </c:pt>
                <c:pt idx="241">
                  <c:v>77.481334588380278</c:v>
                </c:pt>
                <c:pt idx="242">
                  <c:v>78.008446718370209</c:v>
                </c:pt>
                <c:pt idx="243">
                  <c:v>78.552709371710264</c:v>
                </c:pt>
                <c:pt idx="244">
                  <c:v>79.107339855553306</c:v>
                </c:pt>
                <c:pt idx="245">
                  <c:v>79.620757405694164</c:v>
                </c:pt>
                <c:pt idx="246">
                  <c:v>80.196285043219305</c:v>
                </c:pt>
                <c:pt idx="247">
                  <c:v>80.76092807364185</c:v>
                </c:pt>
                <c:pt idx="248">
                  <c:v>81.315978438470822</c:v>
                </c:pt>
                <c:pt idx="249">
                  <c:v>81.678852505905425</c:v>
                </c:pt>
                <c:pt idx="250">
                  <c:v>82.179915865503006</c:v>
                </c:pt>
                <c:pt idx="251">
                  <c:v>82.997884399205219</c:v>
                </c:pt>
                <c:pt idx="252">
                  <c:v>83.359498823682088</c:v>
                </c:pt>
                <c:pt idx="253">
                  <c:v>83.87940837983902</c:v>
                </c:pt>
                <c:pt idx="254">
                  <c:v>84.477803381830981</c:v>
                </c:pt>
                <c:pt idx="255">
                  <c:v>84.89322716956741</c:v>
                </c:pt>
                <c:pt idx="256">
                  <c:v>85.467285223641838</c:v>
                </c:pt>
                <c:pt idx="257">
                  <c:v>86.138464979607647</c:v>
                </c:pt>
                <c:pt idx="258">
                  <c:v>86.572282784386317</c:v>
                </c:pt>
                <c:pt idx="259">
                  <c:v>87.134511499144864</c:v>
                </c:pt>
                <c:pt idx="260">
                  <c:v>87.660170194959747</c:v>
                </c:pt>
                <c:pt idx="261">
                  <c:v>88.233921412917496</c:v>
                </c:pt>
                <c:pt idx="262">
                  <c:v>88.761679513661974</c:v>
                </c:pt>
                <c:pt idx="263">
                  <c:v>89.300903595171022</c:v>
                </c:pt>
                <c:pt idx="264">
                  <c:v>89.863253429446672</c:v>
                </c:pt>
                <c:pt idx="265">
                  <c:v>90.398504790855142</c:v>
                </c:pt>
                <c:pt idx="266">
                  <c:v>90.937631976760557</c:v>
                </c:pt>
                <c:pt idx="267">
                  <c:v>91.487256187303828</c:v>
                </c:pt>
                <c:pt idx="268">
                  <c:v>92.076316911981891</c:v>
                </c:pt>
                <c:pt idx="269">
                  <c:v>92.630204529466795</c:v>
                </c:pt>
                <c:pt idx="270">
                  <c:v>93.188815808038228</c:v>
                </c:pt>
                <c:pt idx="271">
                  <c:v>93.77877281713279</c:v>
                </c:pt>
                <c:pt idx="272">
                  <c:v>94.277777144969818</c:v>
                </c:pt>
                <c:pt idx="273">
                  <c:v>94.869292558501002</c:v>
                </c:pt>
                <c:pt idx="274">
                  <c:v>95.435324426026142</c:v>
                </c:pt>
                <c:pt idx="275">
                  <c:v>95.991699030885314</c:v>
                </c:pt>
                <c:pt idx="276">
                  <c:v>96.570198133843064</c:v>
                </c:pt>
                <c:pt idx="277">
                  <c:v>97.072618032012059</c:v>
                </c:pt>
                <c:pt idx="278">
                  <c:v>97.641637514255535</c:v>
                </c:pt>
                <c:pt idx="279">
                  <c:v>98.068809894969817</c:v>
                </c:pt>
                <c:pt idx="280">
                  <c:v>98.569340328702211</c:v>
                </c:pt>
                <c:pt idx="281">
                  <c:v>99.300450020774633</c:v>
                </c:pt>
                <c:pt idx="282">
                  <c:v>99.702534512575454</c:v>
                </c:pt>
                <c:pt idx="283">
                  <c:v>100.19615305935612</c:v>
                </c:pt>
                <c:pt idx="284">
                  <c:v>100.82248629617706</c:v>
                </c:pt>
                <c:pt idx="285">
                  <c:v>101.24976364708247</c:v>
                </c:pt>
                <c:pt idx="286">
                  <c:v>101.88688459537222</c:v>
                </c:pt>
                <c:pt idx="287">
                  <c:v>102.47339373561368</c:v>
                </c:pt>
                <c:pt idx="288">
                  <c:v>102.93074102484907</c:v>
                </c:pt>
                <c:pt idx="289">
                  <c:v>103.43608394064385</c:v>
                </c:pt>
                <c:pt idx="290">
                  <c:v>103.99740022173039</c:v>
                </c:pt>
                <c:pt idx="291">
                  <c:v>104.56663771911469</c:v>
                </c:pt>
                <c:pt idx="292">
                  <c:v>105.10033067615694</c:v>
                </c:pt>
                <c:pt idx="293">
                  <c:v>105.68521681478873</c:v>
                </c:pt>
                <c:pt idx="294">
                  <c:v>106.20861461307845</c:v>
                </c:pt>
                <c:pt idx="295">
                  <c:v>106.78940691217304</c:v>
                </c:pt>
                <c:pt idx="296">
                  <c:v>107.32614400623741</c:v>
                </c:pt>
                <c:pt idx="297">
                  <c:v>107.87967633983904</c:v>
                </c:pt>
                <c:pt idx="298">
                  <c:v>108.44124293460763</c:v>
                </c:pt>
                <c:pt idx="299">
                  <c:v>108.98489191569416</c:v>
                </c:pt>
                <c:pt idx="300">
                  <c:v>109.5171072145875</c:v>
                </c:pt>
                <c:pt idx="301">
                  <c:v>110.08087818450704</c:v>
                </c:pt>
                <c:pt idx="302">
                  <c:v>110.65889280945673</c:v>
                </c:pt>
                <c:pt idx="303">
                  <c:v>111.20880770684104</c:v>
                </c:pt>
                <c:pt idx="304">
                  <c:v>111.7889863337022</c:v>
                </c:pt>
                <c:pt idx="305">
                  <c:v>112.34129132283702</c:v>
                </c:pt>
                <c:pt idx="306">
                  <c:v>112.89075404074445</c:v>
                </c:pt>
                <c:pt idx="307">
                  <c:v>113.4237122060362</c:v>
                </c:pt>
                <c:pt idx="308">
                  <c:v>113.97863337665994</c:v>
                </c:pt>
                <c:pt idx="309">
                  <c:v>114.51217291559355</c:v>
                </c:pt>
                <c:pt idx="310">
                  <c:v>115.02245750764587</c:v>
                </c:pt>
                <c:pt idx="311">
                  <c:v>115.6054138087525</c:v>
                </c:pt>
                <c:pt idx="312">
                  <c:v>115.9889266415493</c:v>
                </c:pt>
                <c:pt idx="313">
                  <c:v>116.51683008571428</c:v>
                </c:pt>
                <c:pt idx="314">
                  <c:v>117.28334704939637</c:v>
                </c:pt>
                <c:pt idx="315">
                  <c:v>117.64153782887324</c:v>
                </c:pt>
                <c:pt idx="316">
                  <c:v>118.07437052826961</c:v>
                </c:pt>
                <c:pt idx="317">
                  <c:v>118.74960375070421</c:v>
                </c:pt>
                <c:pt idx="318">
                  <c:v>119.19225520543259</c:v>
                </c:pt>
                <c:pt idx="319">
                  <c:v>119.76174301649898</c:v>
                </c:pt>
                <c:pt idx="320">
                  <c:v>120.44280612484907</c:v>
                </c:pt>
                <c:pt idx="321">
                  <c:v>120.88188051659958</c:v>
                </c:pt>
                <c:pt idx="322">
                  <c:v>121.39426451358149</c:v>
                </c:pt>
                <c:pt idx="323">
                  <c:v>121.94330735040241</c:v>
                </c:pt>
                <c:pt idx="324">
                  <c:v>122.50617396126761</c:v>
                </c:pt>
                <c:pt idx="325">
                  <c:v>123.08761223118711</c:v>
                </c:pt>
                <c:pt idx="326">
                  <c:v>123.60765098148892</c:v>
                </c:pt>
                <c:pt idx="327">
                  <c:v>124.14480795663984</c:v>
                </c:pt>
                <c:pt idx="328">
                  <c:v>124.69604709396378</c:v>
                </c:pt>
                <c:pt idx="329">
                  <c:v>125.26256343963782</c:v>
                </c:pt>
                <c:pt idx="330">
                  <c:v>125.84474457585512</c:v>
                </c:pt>
                <c:pt idx="331">
                  <c:v>126.37902698108653</c:v>
                </c:pt>
                <c:pt idx="332">
                  <c:v>126.94228117444666</c:v>
                </c:pt>
                <c:pt idx="333">
                  <c:v>127.51707402022133</c:v>
                </c:pt>
                <c:pt idx="334">
                  <c:v>128.05411795050301</c:v>
                </c:pt>
                <c:pt idx="335">
                  <c:v>128.56831066549293</c:v>
                </c:pt>
                <c:pt idx="336">
                  <c:v>129.11544788863176</c:v>
                </c:pt>
                <c:pt idx="337">
                  <c:v>129.69759672635814</c:v>
                </c:pt>
                <c:pt idx="338">
                  <c:v>130.23627173269617</c:v>
                </c:pt>
                <c:pt idx="339">
                  <c:v>130.79403517474847</c:v>
                </c:pt>
                <c:pt idx="340">
                  <c:v>131.30307627303822</c:v>
                </c:pt>
                <c:pt idx="341">
                  <c:v>131.89090965331991</c:v>
                </c:pt>
                <c:pt idx="342">
                  <c:v>132.29035373963782</c:v>
                </c:pt>
                <c:pt idx="343">
                  <c:v>132.69573268229377</c:v>
                </c:pt>
                <c:pt idx="344">
                  <c:v>133.5543569998994</c:v>
                </c:pt>
                <c:pt idx="345">
                  <c:v>133.94791467786717</c:v>
                </c:pt>
                <c:pt idx="346">
                  <c:v>134.33850089034206</c:v>
                </c:pt>
                <c:pt idx="347">
                  <c:v>135.19673762555331</c:v>
                </c:pt>
                <c:pt idx="348">
                  <c:v>135.5911027669014</c:v>
                </c:pt>
                <c:pt idx="349">
                  <c:v>135.99438230462775</c:v>
                </c:pt>
                <c:pt idx="350">
                  <c:v>136.70753400985913</c:v>
                </c:pt>
                <c:pt idx="351">
                  <c:v>137.15574081307847</c:v>
                </c:pt>
                <c:pt idx="352">
                  <c:v>137.71796145321932</c:v>
                </c:pt>
                <c:pt idx="353">
                  <c:v>138.36445705201206</c:v>
                </c:pt>
                <c:pt idx="354">
                  <c:v>138.82514723983903</c:v>
                </c:pt>
                <c:pt idx="355">
                  <c:v>139.36740738390341</c:v>
                </c:pt>
                <c:pt idx="356">
                  <c:v>139.9313721449698</c:v>
                </c:pt>
                <c:pt idx="357">
                  <c:v>140.44569405422536</c:v>
                </c:pt>
                <c:pt idx="358">
                  <c:v>141.01133833933602</c:v>
                </c:pt>
                <c:pt idx="359">
                  <c:v>141.56503216559355</c:v>
                </c:pt>
                <c:pt idx="360">
                  <c:v>142.07693168440642</c:v>
                </c:pt>
                <c:pt idx="361">
                  <c:v>142.65535811569416</c:v>
                </c:pt>
                <c:pt idx="362">
                  <c:v>143.19863566368207</c:v>
                </c:pt>
                <c:pt idx="363">
                  <c:v>143.75580158269617</c:v>
                </c:pt>
                <c:pt idx="364">
                  <c:v>144.29092374989938</c:v>
                </c:pt>
                <c:pt idx="365">
                  <c:v>144.86054075513078</c:v>
                </c:pt>
                <c:pt idx="366">
                  <c:v>145.39488775744465</c:v>
                </c:pt>
                <c:pt idx="367">
                  <c:v>145.91608925513077</c:v>
                </c:pt>
                <c:pt idx="368">
                  <c:v>146.49830268983902</c:v>
                </c:pt>
                <c:pt idx="369">
                  <c:v>147.00842578923539</c:v>
                </c:pt>
                <c:pt idx="370">
                  <c:v>147.57106631036214</c:v>
                </c:pt>
                <c:pt idx="371">
                  <c:v>148.13099375432594</c:v>
                </c:pt>
                <c:pt idx="372">
                  <c:v>148.6657283391348</c:v>
                </c:pt>
                <c:pt idx="373">
                  <c:v>149.22949930905432</c:v>
                </c:pt>
                <c:pt idx="374">
                  <c:v>149.81502334386315</c:v>
                </c:pt>
                <c:pt idx="375">
                  <c:v>150.23728634688126</c:v>
                </c:pt>
                <c:pt idx="376">
                  <c:v>150.6915168272636</c:v>
                </c:pt>
                <c:pt idx="377">
                  <c:v>151.52510977847081</c:v>
                </c:pt>
                <c:pt idx="378">
                  <c:v>151.86233880724345</c:v>
                </c:pt>
                <c:pt idx="379">
                  <c:v>152.33231482464788</c:v>
                </c:pt>
                <c:pt idx="380">
                  <c:v>152.97608927162977</c:v>
                </c:pt>
                <c:pt idx="381">
                  <c:v>153.4362465336016</c:v>
                </c:pt>
                <c:pt idx="382">
                  <c:v>154.05892196106637</c:v>
                </c:pt>
                <c:pt idx="383">
                  <c:v>154.6296290418511</c:v>
                </c:pt>
                <c:pt idx="384">
                  <c:v>155.04128197535212</c:v>
                </c:pt>
                <c:pt idx="385">
                  <c:v>155.61548537283701</c:v>
                </c:pt>
                <c:pt idx="386">
                  <c:v>156.18597443853119</c:v>
                </c:pt>
                <c:pt idx="387">
                  <c:v>156.68456696006032</c:v>
                </c:pt>
                <c:pt idx="388">
                  <c:v>157.28041037756537</c:v>
                </c:pt>
                <c:pt idx="389">
                  <c:v>157.82557738993964</c:v>
                </c:pt>
                <c:pt idx="390">
                  <c:v>158.40824300422534</c:v>
                </c:pt>
                <c:pt idx="391">
                  <c:v>158.94300988762575</c:v>
                </c:pt>
                <c:pt idx="392">
                  <c:v>159.45574916851103</c:v>
                </c:pt>
                <c:pt idx="393">
                  <c:v>160.00227271941651</c:v>
                </c:pt>
                <c:pt idx="394">
                  <c:v>160.57337545734404</c:v>
                </c:pt>
                <c:pt idx="395">
                  <c:v>161.10878831146883</c:v>
                </c:pt>
                <c:pt idx="396">
                  <c:v>161.65199318772636</c:v>
                </c:pt>
                <c:pt idx="397">
                  <c:v>162.1660728578471</c:v>
                </c:pt>
                <c:pt idx="398">
                  <c:v>162.72199528319919</c:v>
                </c:pt>
                <c:pt idx="399">
                  <c:v>163.29771671197182</c:v>
                </c:pt>
                <c:pt idx="400">
                  <c:v>163.87582823239438</c:v>
                </c:pt>
                <c:pt idx="401">
                  <c:v>164.41495541830986</c:v>
                </c:pt>
                <c:pt idx="402">
                  <c:v>164.98176245080481</c:v>
                </c:pt>
                <c:pt idx="403">
                  <c:v>165.49287065553321</c:v>
                </c:pt>
                <c:pt idx="404">
                  <c:v>166.02909904768612</c:v>
                </c:pt>
                <c:pt idx="405">
                  <c:v>166.59813467917505</c:v>
                </c:pt>
                <c:pt idx="406">
                  <c:v>167.13357983179074</c:v>
                </c:pt>
                <c:pt idx="407">
                  <c:v>167.67800397786721</c:v>
                </c:pt>
                <c:pt idx="408">
                  <c:v>168.10001666720319</c:v>
                </c:pt>
                <c:pt idx="409">
                  <c:v>168.56640754688129</c:v>
                </c:pt>
                <c:pt idx="410">
                  <c:v>169.33995751710262</c:v>
                </c:pt>
                <c:pt idx="411">
                  <c:v>169.74998744909459</c:v>
                </c:pt>
                <c:pt idx="412">
                  <c:v>170.26485843340041</c:v>
                </c:pt>
                <c:pt idx="413">
                  <c:v>170.85899002847086</c:v>
                </c:pt>
                <c:pt idx="414">
                  <c:v>171.31336585231389</c:v>
                </c:pt>
                <c:pt idx="415">
                  <c:v>171.85158867917508</c:v>
                </c:pt>
                <c:pt idx="416">
                  <c:v>172.50517380684104</c:v>
                </c:pt>
                <c:pt idx="417">
                  <c:v>172.98330520492959</c:v>
                </c:pt>
                <c:pt idx="418">
                  <c:v>173.46744413098591</c:v>
                </c:pt>
                <c:pt idx="419">
                  <c:v>174.04759045935614</c:v>
                </c:pt>
                <c:pt idx="420">
                  <c:v>174.58009644507044</c:v>
                </c:pt>
                <c:pt idx="421">
                  <c:v>175.11583228450704</c:v>
                </c:pt>
                <c:pt idx="422">
                  <c:v>175.68021692665994</c:v>
                </c:pt>
                <c:pt idx="423">
                  <c:v>176.22519014778672</c:v>
                </c:pt>
                <c:pt idx="424">
                  <c:v>176.76589996207247</c:v>
                </c:pt>
                <c:pt idx="425">
                  <c:v>177.32281556740446</c:v>
                </c:pt>
                <c:pt idx="426">
                  <c:v>177.85932657183102</c:v>
                </c:pt>
                <c:pt idx="427">
                  <c:v>178.41489371317905</c:v>
                </c:pt>
                <c:pt idx="428">
                  <c:v>178.93548153863182</c:v>
                </c:pt>
                <c:pt idx="429">
                  <c:v>179.48555792867205</c:v>
                </c:pt>
                <c:pt idx="430">
                  <c:v>180.0165458831992</c:v>
                </c:pt>
                <c:pt idx="431">
                  <c:v>180.54020206971833</c:v>
                </c:pt>
                <c:pt idx="432">
                  <c:v>181.13032864607646</c:v>
                </c:pt>
                <c:pt idx="433">
                  <c:v>181.50040528742457</c:v>
                </c:pt>
                <c:pt idx="434">
                  <c:v>181.92151361770627</c:v>
                </c:pt>
                <c:pt idx="435">
                  <c:v>182.78307710221327</c:v>
                </c:pt>
                <c:pt idx="436">
                  <c:v>183.34972264195173</c:v>
                </c:pt>
                <c:pt idx="437">
                  <c:v>183.91585140513078</c:v>
                </c:pt>
                <c:pt idx="438">
                  <c:v>184.2302049947686</c:v>
                </c:pt>
                <c:pt idx="439">
                  <c:v>184.64059021066402</c:v>
                </c:pt>
                <c:pt idx="440">
                  <c:v>185.50790283490949</c:v>
                </c:pt>
                <c:pt idx="441">
                  <c:v>185.8659321217304</c:v>
                </c:pt>
                <c:pt idx="442">
                  <c:v>186.34656665643863</c:v>
                </c:pt>
                <c:pt idx="443">
                  <c:v>186.91841226066398</c:v>
                </c:pt>
                <c:pt idx="444">
                  <c:v>187.37395083179075</c:v>
                </c:pt>
                <c:pt idx="445">
                  <c:v>187.98322236629781</c:v>
                </c:pt>
                <c:pt idx="446">
                  <c:v>188.60622885372237</c:v>
                </c:pt>
                <c:pt idx="447">
                  <c:v>189.00311328108654</c:v>
                </c:pt>
                <c:pt idx="448">
                  <c:v>189.61633331166999</c:v>
                </c:pt>
                <c:pt idx="449">
                  <c:v>190.10820773742455</c:v>
                </c:pt>
                <c:pt idx="450">
                  <c:v>190.6704283775654</c:v>
                </c:pt>
                <c:pt idx="451">
                  <c:v>191.20884499557346</c:v>
                </c:pt>
                <c:pt idx="452">
                  <c:v>191.73117694205231</c:v>
                </c:pt>
                <c:pt idx="453">
                  <c:v>192.32098053309861</c:v>
                </c:pt>
                <c:pt idx="454">
                  <c:v>192.8496752914487</c:v>
                </c:pt>
                <c:pt idx="455">
                  <c:v>193.41386614235415</c:v>
                </c:pt>
                <c:pt idx="456">
                  <c:v>193.93690865663984</c:v>
                </c:pt>
                <c:pt idx="457">
                  <c:v>194.50555670563381</c:v>
                </c:pt>
                <c:pt idx="458">
                  <c:v>195.01613198450704</c:v>
                </c:pt>
                <c:pt idx="459">
                  <c:v>195.60066283933602</c:v>
                </c:pt>
                <c:pt idx="460">
                  <c:v>196.14731558440644</c:v>
                </c:pt>
                <c:pt idx="461">
                  <c:v>196.71554375251509</c:v>
                </c:pt>
                <c:pt idx="462">
                  <c:v>197.25857906146882</c:v>
                </c:pt>
                <c:pt idx="463">
                  <c:v>197.81941086448694</c:v>
                </c:pt>
                <c:pt idx="464">
                  <c:v>198.3194245216298</c:v>
                </c:pt>
                <c:pt idx="465">
                  <c:v>198.85151062635813</c:v>
                </c:pt>
                <c:pt idx="466">
                  <c:v>199.28877629999999</c:v>
                </c:pt>
                <c:pt idx="467">
                  <c:v>199.79963419104629</c:v>
                </c:pt>
                <c:pt idx="468">
                  <c:v>200.48735887283704</c:v>
                </c:pt>
                <c:pt idx="469">
                  <c:v>200.94519064014085</c:v>
                </c:pt>
                <c:pt idx="470">
                  <c:v>201.36868906217308</c:v>
                </c:pt>
                <c:pt idx="471">
                  <c:v>202.03003391348091</c:v>
                </c:pt>
                <c:pt idx="472">
                  <c:v>202.49597261368211</c:v>
                </c:pt>
                <c:pt idx="473">
                  <c:v>203.07476240352116</c:v>
                </c:pt>
                <c:pt idx="474">
                  <c:v>203.65836467535212</c:v>
                </c:pt>
                <c:pt idx="475">
                  <c:v>204.16164048480883</c:v>
                </c:pt>
                <c:pt idx="476">
                  <c:v>204.75796838038229</c:v>
                </c:pt>
                <c:pt idx="477">
                  <c:v>205.19632412967809</c:v>
                </c:pt>
                <c:pt idx="478">
                  <c:v>205.70396024164992</c:v>
                </c:pt>
                <c:pt idx="479">
                  <c:v>206.37686796931592</c:v>
                </c:pt>
                <c:pt idx="480">
                  <c:v>206.82790896921529</c:v>
                </c:pt>
                <c:pt idx="481">
                  <c:v>207.40211236670024</c:v>
                </c:pt>
                <c:pt idx="482">
                  <c:v>207.94895890301808</c:v>
                </c:pt>
                <c:pt idx="483">
                  <c:v>208.45707949305836</c:v>
                </c:pt>
                <c:pt idx="484">
                  <c:v>208.9831580698189</c:v>
                </c:pt>
                <c:pt idx="485">
                  <c:v>209.55564964486922</c:v>
                </c:pt>
                <c:pt idx="486">
                  <c:v>210.10769624567405</c:v>
                </c:pt>
                <c:pt idx="487">
                  <c:v>210.63453383812876</c:v>
                </c:pt>
                <c:pt idx="488">
                  <c:v>211.18158224034207</c:v>
                </c:pt>
                <c:pt idx="489">
                  <c:v>211.74961661710259</c:v>
                </c:pt>
                <c:pt idx="490">
                  <c:v>212.20867572887326</c:v>
                </c:pt>
                <c:pt idx="491">
                  <c:v>212.80991300211269</c:v>
                </c:pt>
                <c:pt idx="492">
                  <c:v>213.32497777766599</c:v>
                </c:pt>
                <c:pt idx="493">
                  <c:v>213.91067945452718</c:v>
                </c:pt>
                <c:pt idx="494">
                  <c:v>214.39748300985917</c:v>
                </c:pt>
                <c:pt idx="495">
                  <c:v>214.9335095361167</c:v>
                </c:pt>
                <c:pt idx="496">
                  <c:v>215.33572322213283</c:v>
                </c:pt>
                <c:pt idx="497">
                  <c:v>215.81968450613684</c:v>
                </c:pt>
                <c:pt idx="498">
                  <c:v>216.61839503702217</c:v>
                </c:pt>
                <c:pt idx="499">
                  <c:v>216.96486144738429</c:v>
                </c:pt>
                <c:pt idx="500">
                  <c:v>217.42358949919517</c:v>
                </c:pt>
                <c:pt idx="501">
                  <c:v>218.00111157132795</c:v>
                </c:pt>
                <c:pt idx="502">
                  <c:v>218.46508813541246</c:v>
                </c:pt>
                <c:pt idx="503">
                  <c:v>219.1044376827968</c:v>
                </c:pt>
                <c:pt idx="504">
                  <c:v>219.61142782404426</c:v>
                </c:pt>
                <c:pt idx="505">
                  <c:v>220.06112035985913</c:v>
                </c:pt>
                <c:pt idx="506">
                  <c:v>220.60444635563377</c:v>
                </c:pt>
                <c:pt idx="507">
                  <c:v>221.14580214064387</c:v>
                </c:pt>
                <c:pt idx="508">
                  <c:v>221.71874589517105</c:v>
                </c:pt>
                <c:pt idx="509">
                  <c:v>222.22891744235412</c:v>
                </c:pt>
                <c:pt idx="510">
                  <c:v>222.7715409448692</c:v>
                </c:pt>
                <c:pt idx="511">
                  <c:v>223.30478979698191</c:v>
                </c:pt>
                <c:pt idx="512">
                  <c:v>223.8586451158954</c:v>
                </c:pt>
                <c:pt idx="513">
                  <c:v>224.37855467203218</c:v>
                </c:pt>
                <c:pt idx="514">
                  <c:v>224.95795813410464</c:v>
                </c:pt>
                <c:pt idx="515">
                  <c:v>225.46016809175052</c:v>
                </c:pt>
                <c:pt idx="516">
                  <c:v>226.04864744275653</c:v>
                </c:pt>
                <c:pt idx="517">
                  <c:v>226.59601075573443</c:v>
                </c:pt>
                <c:pt idx="518">
                  <c:v>227.10719970674046</c:v>
                </c:pt>
                <c:pt idx="519">
                  <c:v>227.63224473038233</c:v>
                </c:pt>
                <c:pt idx="520">
                  <c:v>228.17931735643862</c:v>
                </c:pt>
                <c:pt idx="521">
                  <c:v>228.70714005422536</c:v>
                </c:pt>
                <c:pt idx="522">
                  <c:v>229.26728551338027</c:v>
                </c:pt>
              </c:numCache>
            </c:numRef>
          </c:xVal>
          <c:yVal>
            <c:numRef>
              <c:f>'4.20 K'!$R$28:$R$550</c:f>
              <c:numCache>
                <c:formatCode>General</c:formatCode>
                <c:ptCount val="523"/>
                <c:pt idx="0">
                  <c:v>3.9083878540616705E-3</c:v>
                </c:pt>
                <c:pt idx="1">
                  <c:v>1.260250505764402E-3</c:v>
                </c:pt>
                <c:pt idx="2">
                  <c:v>-8.5063611520781203E-4</c:v>
                </c:pt>
                <c:pt idx="3">
                  <c:v>2.8600004327740544E-4</c:v>
                </c:pt>
                <c:pt idx="4">
                  <c:v>1.6628322431287599E-3</c:v>
                </c:pt>
                <c:pt idx="5">
                  <c:v>4.0006287686669353E-4</c:v>
                </c:pt>
                <c:pt idx="6">
                  <c:v>-1.9821819072637337E-3</c:v>
                </c:pt>
                <c:pt idx="7">
                  <c:v>-1.8185320360113177E-3</c:v>
                </c:pt>
                <c:pt idx="8">
                  <c:v>1.0224549083566615E-3</c:v>
                </c:pt>
                <c:pt idx="9">
                  <c:v>1.6528934368136086E-3</c:v>
                </c:pt>
                <c:pt idx="10">
                  <c:v>-1.8153739068616423E-3</c:v>
                </c:pt>
                <c:pt idx="11">
                  <c:v>-3.8468572754860914E-3</c:v>
                </c:pt>
                <c:pt idx="12">
                  <c:v>-1.7324913703112871E-3</c:v>
                </c:pt>
                <c:pt idx="13">
                  <c:v>1.1282407046281613E-3</c:v>
                </c:pt>
                <c:pt idx="14">
                  <c:v>6.279687566332398E-4</c:v>
                </c:pt>
                <c:pt idx="15">
                  <c:v>-1.5130886109358777E-3</c:v>
                </c:pt>
                <c:pt idx="16">
                  <c:v>-1.1246888649753969E-3</c:v>
                </c:pt>
                <c:pt idx="17">
                  <c:v>2.0466847675833589E-3</c:v>
                </c:pt>
                <c:pt idx="18">
                  <c:v>4.0019038491517266E-3</c:v>
                </c:pt>
                <c:pt idx="19">
                  <c:v>3.3948311521495482E-3</c:v>
                </c:pt>
                <c:pt idx="20">
                  <c:v>2.2766322476793707E-3</c:v>
                </c:pt>
                <c:pt idx="21">
                  <c:v>2.510894657281472E-4</c:v>
                </c:pt>
                <c:pt idx="22">
                  <c:v>-3.3703887882109555E-3</c:v>
                </c:pt>
                <c:pt idx="23">
                  <c:v>-5.6425946373272326E-3</c:v>
                </c:pt>
                <c:pt idx="24">
                  <c:v>-4.3061030774944895E-3</c:v>
                </c:pt>
                <c:pt idx="25">
                  <c:v>-3.9767088668101651E-4</c:v>
                </c:pt>
                <c:pt idx="26">
                  <c:v>3.7780582513232577E-3</c:v>
                </c:pt>
                <c:pt idx="27">
                  <c:v>5.1767632264808211E-3</c:v>
                </c:pt>
                <c:pt idx="28">
                  <c:v>3.2369221105914936E-3</c:v>
                </c:pt>
                <c:pt idx="29">
                  <c:v>-9.9961032280362449E-4</c:v>
                </c:pt>
                <c:pt idx="30">
                  <c:v>-4.3132189806514652E-3</c:v>
                </c:pt>
                <c:pt idx="31">
                  <c:v>-3.1976584012235569E-3</c:v>
                </c:pt>
                <c:pt idx="32">
                  <c:v>-2.5653248438709111E-4</c:v>
                </c:pt>
                <c:pt idx="33">
                  <c:v>1.7603998502823883E-3</c:v>
                </c:pt>
                <c:pt idx="34">
                  <c:v>1.4664020521669601E-3</c:v>
                </c:pt>
                <c:pt idx="35">
                  <c:v>-1.401537446949393E-4</c:v>
                </c:pt>
                <c:pt idx="36">
                  <c:v>-8.0947287811068474E-4</c:v>
                </c:pt>
                <c:pt idx="37">
                  <c:v>-1.4075151195219659E-4</c:v>
                </c:pt>
                <c:pt idx="38">
                  <c:v>2.1325540219552293E-3</c:v>
                </c:pt>
                <c:pt idx="39">
                  <c:v>2.9096848616808864E-3</c:v>
                </c:pt>
                <c:pt idx="40">
                  <c:v>2.1534712299747582E-4</c:v>
                </c:pt>
                <c:pt idx="41">
                  <c:v>-3.3733403155628726E-3</c:v>
                </c:pt>
                <c:pt idx="42">
                  <c:v>-3.9890267620091881E-3</c:v>
                </c:pt>
                <c:pt idx="43">
                  <c:v>-7.0299809680810074E-4</c:v>
                </c:pt>
                <c:pt idx="44">
                  <c:v>2.3491136029142471E-3</c:v>
                </c:pt>
                <c:pt idx="45">
                  <c:v>1.885753770093711E-3</c:v>
                </c:pt>
                <c:pt idx="46">
                  <c:v>-3.8969057036623709E-4</c:v>
                </c:pt>
                <c:pt idx="47">
                  <c:v>-6.5265738438369464E-4</c:v>
                </c:pt>
                <c:pt idx="48">
                  <c:v>1.0762383357747793E-3</c:v>
                </c:pt>
                <c:pt idx="49">
                  <c:v>1.6297760645735215E-3</c:v>
                </c:pt>
                <c:pt idx="50">
                  <c:v>-8.2772545925331568E-4</c:v>
                </c:pt>
                <c:pt idx="51">
                  <c:v>-2.9696718123793969E-3</c:v>
                </c:pt>
                <c:pt idx="52">
                  <c:v>-1.898738765519674E-3</c:v>
                </c:pt>
                <c:pt idx="53">
                  <c:v>1.4615164096033395E-3</c:v>
                </c:pt>
                <c:pt idx="54">
                  <c:v>3.3724974986770631E-3</c:v>
                </c:pt>
                <c:pt idx="55">
                  <c:v>1.8612294211536279E-3</c:v>
                </c:pt>
                <c:pt idx="56">
                  <c:v>-1.5037526205945895E-3</c:v>
                </c:pt>
                <c:pt idx="57">
                  <c:v>-3.1033386495235788E-3</c:v>
                </c:pt>
                <c:pt idx="58">
                  <c:v>-8.2392831769206572E-4</c:v>
                </c:pt>
                <c:pt idx="59">
                  <c:v>1.7392862805814793E-3</c:v>
                </c:pt>
                <c:pt idx="60">
                  <c:v>1.8650067563814061E-3</c:v>
                </c:pt>
                <c:pt idx="61">
                  <c:v>-8.9962973091635675E-5</c:v>
                </c:pt>
                <c:pt idx="62">
                  <c:v>-5.2119428909770508E-4</c:v>
                </c:pt>
                <c:pt idx="63">
                  <c:v>3.9525687376917352E-4</c:v>
                </c:pt>
                <c:pt idx="64">
                  <c:v>3.8821484161919166E-4</c:v>
                </c:pt>
                <c:pt idx="65">
                  <c:v>1.7673870705213121E-4</c:v>
                </c:pt>
                <c:pt idx="66">
                  <c:v>-9.4743572371019827E-5</c:v>
                </c:pt>
                <c:pt idx="67">
                  <c:v>-3.980179432926351E-4</c:v>
                </c:pt>
                <c:pt idx="68">
                  <c:v>-9.8959972476006996E-4</c:v>
                </c:pt>
                <c:pt idx="69">
                  <c:v>-7.874418831641984E-4</c:v>
                </c:pt>
                <c:pt idx="70">
                  <c:v>-1.5066511234525045E-4</c:v>
                </c:pt>
                <c:pt idx="71">
                  <c:v>-2.3550578016937938E-4</c:v>
                </c:pt>
                <c:pt idx="72">
                  <c:v>-9.7594059418572364E-4</c:v>
                </c:pt>
                <c:pt idx="73">
                  <c:v>-1.2734499903173824E-3</c:v>
                </c:pt>
                <c:pt idx="74">
                  <c:v>-4.1602174957737838E-5</c:v>
                </c:pt>
                <c:pt idx="75">
                  <c:v>1.7093970707629611E-3</c:v>
                </c:pt>
                <c:pt idx="76">
                  <c:v>3.1831754425609166E-3</c:v>
                </c:pt>
                <c:pt idx="77">
                  <c:v>2.7196912683943777E-3</c:v>
                </c:pt>
                <c:pt idx="78">
                  <c:v>5.6465616288759151E-4</c:v>
                </c:pt>
                <c:pt idx="79">
                  <c:v>-1.2995385945417054E-3</c:v>
                </c:pt>
                <c:pt idx="80">
                  <c:v>-1.6252524071553739E-3</c:v>
                </c:pt>
                <c:pt idx="81">
                  <c:v>-9.2332438339816337E-4</c:v>
                </c:pt>
                <c:pt idx="82">
                  <c:v>-9.5478589961638235E-4</c:v>
                </c:pt>
                <c:pt idx="83">
                  <c:v>-1.8510567223804187E-3</c:v>
                </c:pt>
                <c:pt idx="84">
                  <c:v>-1.7834001900969556E-3</c:v>
                </c:pt>
                <c:pt idx="85">
                  <c:v>-3.7802461874551661E-5</c:v>
                </c:pt>
                <c:pt idx="86">
                  <c:v>1.9282782556023659E-3</c:v>
                </c:pt>
                <c:pt idx="87">
                  <c:v>1.8763029589058883E-3</c:v>
                </c:pt>
                <c:pt idx="88">
                  <c:v>2.0958049623102907E-4</c:v>
                </c:pt>
                <c:pt idx="89">
                  <c:v>1.8979642092250209E-4</c:v>
                </c:pt>
                <c:pt idx="90">
                  <c:v>2.4296921593233291E-3</c:v>
                </c:pt>
                <c:pt idx="91">
                  <c:v>2.7514832112252941E-3</c:v>
                </c:pt>
                <c:pt idx="92">
                  <c:v>-9.2221877806730962E-4</c:v>
                </c:pt>
                <c:pt idx="93">
                  <c:v>-4.2475436802107058E-3</c:v>
                </c:pt>
                <c:pt idx="94">
                  <c:v>-3.340524073683568E-3</c:v>
                </c:pt>
                <c:pt idx="95">
                  <c:v>1.6596358099264382E-4</c:v>
                </c:pt>
                <c:pt idx="96">
                  <c:v>2.4467965711280517E-3</c:v>
                </c:pt>
                <c:pt idx="97">
                  <c:v>2.9503966109904675E-3</c:v>
                </c:pt>
                <c:pt idx="98">
                  <c:v>7.3471304792584841E-4</c:v>
                </c:pt>
                <c:pt idx="99">
                  <c:v>-1.9443137367092813E-3</c:v>
                </c:pt>
                <c:pt idx="100">
                  <c:v>-2.2140608616192533E-3</c:v>
                </c:pt>
                <c:pt idx="101">
                  <c:v>-4.0495113509397178E-4</c:v>
                </c:pt>
                <c:pt idx="102">
                  <c:v>2.195467775845165E-3</c:v>
                </c:pt>
                <c:pt idx="103">
                  <c:v>1.5612166241727684E-3</c:v>
                </c:pt>
                <c:pt idx="104">
                  <c:v>-5.4225857429410457E-4</c:v>
                </c:pt>
                <c:pt idx="105">
                  <c:v>-8.5841337017484708E-4</c:v>
                </c:pt>
                <c:pt idx="106">
                  <c:v>7.8032230492322563E-4</c:v>
                </c:pt>
                <c:pt idx="107">
                  <c:v>2.9432319903095723E-3</c:v>
                </c:pt>
                <c:pt idx="108">
                  <c:v>5.329096573171119E-4</c:v>
                </c:pt>
                <c:pt idx="109">
                  <c:v>-4.4958118210850747E-3</c:v>
                </c:pt>
                <c:pt idx="110">
                  <c:v>-5.0253321956085055E-3</c:v>
                </c:pt>
                <c:pt idx="111">
                  <c:v>-9.7082340935449876E-4</c:v>
                </c:pt>
                <c:pt idx="112">
                  <c:v>3.6997390792897922E-3</c:v>
                </c:pt>
                <c:pt idx="113">
                  <c:v>5.2610025880738785E-3</c:v>
                </c:pt>
                <c:pt idx="114">
                  <c:v>2.7316925255084271E-3</c:v>
                </c:pt>
                <c:pt idx="115">
                  <c:v>-3.7438570022148526E-3</c:v>
                </c:pt>
                <c:pt idx="116">
                  <c:v>-4.1267312149041516E-3</c:v>
                </c:pt>
                <c:pt idx="117">
                  <c:v>-2.1044498094075235E-4</c:v>
                </c:pt>
                <c:pt idx="118">
                  <c:v>2.2783173298392884E-3</c:v>
                </c:pt>
                <c:pt idx="119">
                  <c:v>1.9272182018004458E-3</c:v>
                </c:pt>
                <c:pt idx="120">
                  <c:v>-1.7674915465432503E-3</c:v>
                </c:pt>
                <c:pt idx="121">
                  <c:v>-2.8773408872781398E-3</c:v>
                </c:pt>
                <c:pt idx="122">
                  <c:v>-8.0812909509012532E-4</c:v>
                </c:pt>
                <c:pt idx="123">
                  <c:v>-2.7478085379318353E-4</c:v>
                </c:pt>
                <c:pt idx="124">
                  <c:v>-2.7863903131110514E-4</c:v>
                </c:pt>
                <c:pt idx="125">
                  <c:v>5.7684157208241977E-4</c:v>
                </c:pt>
                <c:pt idx="126">
                  <c:v>2.1991838921641836E-3</c:v>
                </c:pt>
                <c:pt idx="127">
                  <c:v>1.8739088055050705E-3</c:v>
                </c:pt>
                <c:pt idx="128">
                  <c:v>-1.2519084311952964E-3</c:v>
                </c:pt>
                <c:pt idx="129">
                  <c:v>-2.7505092084716609E-3</c:v>
                </c:pt>
                <c:pt idx="130">
                  <c:v>-4.9778678511789567E-4</c:v>
                </c:pt>
                <c:pt idx="131">
                  <c:v>2.3332516922564719E-3</c:v>
                </c:pt>
                <c:pt idx="132">
                  <c:v>1.7285703919642202E-3</c:v>
                </c:pt>
                <c:pt idx="133">
                  <c:v>-3.8909791433851655E-4</c:v>
                </c:pt>
                <c:pt idx="134">
                  <c:v>-1.5478932816589987E-3</c:v>
                </c:pt>
                <c:pt idx="135">
                  <c:v>-3.6938614906365473E-4</c:v>
                </c:pt>
                <c:pt idx="136">
                  <c:v>7.1511216390810221E-4</c:v>
                </c:pt>
                <c:pt idx="137">
                  <c:v>-2.7665735538513713E-5</c:v>
                </c:pt>
                <c:pt idx="138">
                  <c:v>-1.2364678503419043E-3</c:v>
                </c:pt>
                <c:pt idx="139">
                  <c:v>-9.0620723399483546E-4</c:v>
                </c:pt>
                <c:pt idx="140">
                  <c:v>2.254199437970515E-3</c:v>
                </c:pt>
                <c:pt idx="141">
                  <c:v>3.5480809793298862E-3</c:v>
                </c:pt>
                <c:pt idx="142">
                  <c:v>1.2996908235461261E-3</c:v>
                </c:pt>
                <c:pt idx="143">
                  <c:v>-3.0478948372225961E-3</c:v>
                </c:pt>
                <c:pt idx="144">
                  <c:v>-5.3883463851498751E-3</c:v>
                </c:pt>
                <c:pt idx="145">
                  <c:v>-3.5894905486775017E-3</c:v>
                </c:pt>
                <c:pt idx="146">
                  <c:v>4.4818693692733064E-4</c:v>
                </c:pt>
                <c:pt idx="147">
                  <c:v>3.8911517005305405E-3</c:v>
                </c:pt>
                <c:pt idx="148">
                  <c:v>4.1094242892684959E-3</c:v>
                </c:pt>
                <c:pt idx="149">
                  <c:v>2.3212620570570086E-3</c:v>
                </c:pt>
                <c:pt idx="150">
                  <c:v>-3.6992113475435378E-4</c:v>
                </c:pt>
                <c:pt idx="151">
                  <c:v>-2.7589975426180104E-3</c:v>
                </c:pt>
                <c:pt idx="152">
                  <c:v>-3.929685708659111E-3</c:v>
                </c:pt>
                <c:pt idx="153">
                  <c:v>-2.3177238205505965E-3</c:v>
                </c:pt>
                <c:pt idx="154">
                  <c:v>2.6355234291613795E-3</c:v>
                </c:pt>
                <c:pt idx="155">
                  <c:v>5.4889141623529246E-3</c:v>
                </c:pt>
                <c:pt idx="156">
                  <c:v>3.1419630978465523E-3</c:v>
                </c:pt>
                <c:pt idx="157">
                  <c:v>-2.0980017760056451E-3</c:v>
                </c:pt>
                <c:pt idx="158">
                  <c:v>-4.2482411806150722E-3</c:v>
                </c:pt>
                <c:pt idx="159">
                  <c:v>-1.6197270770214151E-3</c:v>
                </c:pt>
                <c:pt idx="160">
                  <c:v>1.3672925588190503E-3</c:v>
                </c:pt>
                <c:pt idx="161">
                  <c:v>1.4433776892787081E-3</c:v>
                </c:pt>
                <c:pt idx="162">
                  <c:v>9.1476429142786642E-4</c:v>
                </c:pt>
                <c:pt idx="163">
                  <c:v>2.3112989844374862E-3</c:v>
                </c:pt>
                <c:pt idx="164">
                  <c:v>1.5722019761260355E-3</c:v>
                </c:pt>
                <c:pt idx="165">
                  <c:v>-1.2433213698417394E-3</c:v>
                </c:pt>
                <c:pt idx="166">
                  <c:v>-2.7188046761592662E-3</c:v>
                </c:pt>
                <c:pt idx="167">
                  <c:v>-1.1025006666012642E-3</c:v>
                </c:pt>
                <c:pt idx="168">
                  <c:v>3.7020949064262669E-3</c:v>
                </c:pt>
                <c:pt idx="169">
                  <c:v>5.5076834393524782E-3</c:v>
                </c:pt>
                <c:pt idx="170">
                  <c:v>-3.1525193178703605E-5</c:v>
                </c:pt>
                <c:pt idx="171">
                  <c:v>-4.5590258672115885E-3</c:v>
                </c:pt>
                <c:pt idx="172">
                  <c:v>-3.0932310017885039E-3</c:v>
                </c:pt>
                <c:pt idx="173">
                  <c:v>1.5348650703307016E-3</c:v>
                </c:pt>
                <c:pt idx="174">
                  <c:v>5.4238774430972574E-3</c:v>
                </c:pt>
                <c:pt idx="175">
                  <c:v>2.9964362845648095E-3</c:v>
                </c:pt>
                <c:pt idx="176">
                  <c:v>-4.2125966513082112E-3</c:v>
                </c:pt>
                <c:pt idx="177">
                  <c:v>-5.1893718555425941E-3</c:v>
                </c:pt>
                <c:pt idx="178">
                  <c:v>-2.464206952129192E-4</c:v>
                </c:pt>
                <c:pt idx="179">
                  <c:v>6.3272776489235972E-3</c:v>
                </c:pt>
                <c:pt idx="180">
                  <c:v>6.7788399912444702E-3</c:v>
                </c:pt>
                <c:pt idx="181">
                  <c:v>-1.6653385856967126E-3</c:v>
                </c:pt>
                <c:pt idx="182">
                  <c:v>-3.6394271042141106E-3</c:v>
                </c:pt>
                <c:pt idx="183">
                  <c:v>1.444149427887159E-4</c:v>
                </c:pt>
                <c:pt idx="184">
                  <c:v>1.2294428757170369E-3</c:v>
                </c:pt>
                <c:pt idx="185">
                  <c:v>-2.1875366060396927E-3</c:v>
                </c:pt>
                <c:pt idx="186">
                  <c:v>-5.1214211092302708E-3</c:v>
                </c:pt>
                <c:pt idx="187">
                  <c:v>-1.4412713647756559E-3</c:v>
                </c:pt>
                <c:pt idx="188">
                  <c:v>4.0663255470446196E-3</c:v>
                </c:pt>
                <c:pt idx="189">
                  <c:v>4.8267668363898833E-3</c:v>
                </c:pt>
                <c:pt idx="190">
                  <c:v>3.6566434854984423E-4</c:v>
                </c:pt>
                <c:pt idx="191">
                  <c:v>-3.227628483336192E-3</c:v>
                </c:pt>
                <c:pt idx="192">
                  <c:v>-2.8249326900855035E-3</c:v>
                </c:pt>
                <c:pt idx="193">
                  <c:v>-1.3379946087995704E-4</c:v>
                </c:pt>
                <c:pt idx="194">
                  <c:v>9.8223889367427615E-4</c:v>
                </c:pt>
                <c:pt idx="195">
                  <c:v>-6.4541198504750486E-4</c:v>
                </c:pt>
                <c:pt idx="196">
                  <c:v>-2.1536649040353635E-3</c:v>
                </c:pt>
                <c:pt idx="197">
                  <c:v>-7.8521777860585774E-5</c:v>
                </c:pt>
                <c:pt idx="198">
                  <c:v>3.6073535664111508E-3</c:v>
                </c:pt>
                <c:pt idx="199">
                  <c:v>3.5043773984632311E-3</c:v>
                </c:pt>
                <c:pt idx="200">
                  <c:v>-7.448033606967363E-4</c:v>
                </c:pt>
                <c:pt idx="201">
                  <c:v>-4.226335764916129E-3</c:v>
                </c:pt>
                <c:pt idx="202">
                  <c:v>-3.4051873984818591E-3</c:v>
                </c:pt>
                <c:pt idx="203">
                  <c:v>-4.8006085987064299E-4</c:v>
                </c:pt>
                <c:pt idx="204">
                  <c:v>2.2046611849215686E-3</c:v>
                </c:pt>
                <c:pt idx="205">
                  <c:v>3.3602185410191916E-3</c:v>
                </c:pt>
                <c:pt idx="206">
                  <c:v>2.1302321028569579E-3</c:v>
                </c:pt>
                <c:pt idx="207">
                  <c:v>-1.1220068781528864E-4</c:v>
                </c:pt>
                <c:pt idx="208">
                  <c:v>-1.2399727092160557E-3</c:v>
                </c:pt>
                <c:pt idx="209">
                  <c:v>-8.159259826335905E-4</c:v>
                </c:pt>
                <c:pt idx="210">
                  <c:v>1.0348888513019593E-4</c:v>
                </c:pt>
                <c:pt idx="211">
                  <c:v>7.8801115880127175E-4</c:v>
                </c:pt>
                <c:pt idx="212">
                  <c:v>8.3299564533076517E-4</c:v>
                </c:pt>
                <c:pt idx="213">
                  <c:v>2.9694898621772419E-4</c:v>
                </c:pt>
                <c:pt idx="214">
                  <c:v>1.294254446887673E-4</c:v>
                </c:pt>
                <c:pt idx="215">
                  <c:v>-4.1627987548898846E-4</c:v>
                </c:pt>
                <c:pt idx="216">
                  <c:v>-9.8532148090964234E-4</c:v>
                </c:pt>
                <c:pt idx="217">
                  <c:v>-5.3402406728792493E-4</c:v>
                </c:pt>
                <c:pt idx="218">
                  <c:v>-9.6229966924788639E-5</c:v>
                </c:pt>
                <c:pt idx="219">
                  <c:v>3.6292058190994604E-4</c:v>
                </c:pt>
                <c:pt idx="220">
                  <c:v>4.9309209063058451E-4</c:v>
                </c:pt>
                <c:pt idx="221">
                  <c:v>3.4731577497008138E-4</c:v>
                </c:pt>
                <c:pt idx="222">
                  <c:v>-1.2738796715392383E-4</c:v>
                </c:pt>
                <c:pt idx="223">
                  <c:v>-1.0350235210747948E-3</c:v>
                </c:pt>
                <c:pt idx="224">
                  <c:v>-6.209712352020474E-4</c:v>
                </c:pt>
                <c:pt idx="225">
                  <c:v>5.6458061567455015E-4</c:v>
                </c:pt>
                <c:pt idx="226">
                  <c:v>1.0829363334621872E-3</c:v>
                </c:pt>
                <c:pt idx="227">
                  <c:v>8.7297099310957942E-4</c:v>
                </c:pt>
                <c:pt idx="228">
                  <c:v>2.8364261192162022E-4</c:v>
                </c:pt>
                <c:pt idx="229">
                  <c:v>-1.848027199468601E-4</c:v>
                </c:pt>
                <c:pt idx="230">
                  <c:v>-5.8166350764717685E-4</c:v>
                </c:pt>
                <c:pt idx="231">
                  <c:v>-7.0749677900432454E-4</c:v>
                </c:pt>
                <c:pt idx="232">
                  <c:v>-3.556975650307284E-4</c:v>
                </c:pt>
                <c:pt idx="233">
                  <c:v>1.3519694512442243E-4</c:v>
                </c:pt>
                <c:pt idx="234">
                  <c:v>3.6850798745572571E-4</c:v>
                </c:pt>
                <c:pt idx="235">
                  <c:v>1.9652077895570213E-4</c:v>
                </c:pt>
                <c:pt idx="236">
                  <c:v>-2.4644233686013008E-5</c:v>
                </c:pt>
                <c:pt idx="237">
                  <c:v>-2.0054431494868113E-4</c:v>
                </c:pt>
                <c:pt idx="238">
                  <c:v>-3.4385039975636959E-4</c:v>
                </c:pt>
                <c:pt idx="239">
                  <c:v>-2.210324092203132E-4</c:v>
                </c:pt>
                <c:pt idx="240">
                  <c:v>2.3777771277311212E-4</c:v>
                </c:pt>
                <c:pt idx="241">
                  <c:v>4.7170267989717112E-4</c:v>
                </c:pt>
                <c:pt idx="242">
                  <c:v>1.5527148520632202E-4</c:v>
                </c:pt>
                <c:pt idx="243">
                  <c:v>-2.3583573668172202E-4</c:v>
                </c:pt>
                <c:pt idx="244">
                  <c:v>-2.6528451586790852E-4</c:v>
                </c:pt>
                <c:pt idx="245">
                  <c:v>-1.1203072606915486E-4</c:v>
                </c:pt>
                <c:pt idx="246">
                  <c:v>1.8244472905475564E-4</c:v>
                </c:pt>
                <c:pt idx="247">
                  <c:v>7.7018440520210682E-4</c:v>
                </c:pt>
                <c:pt idx="248">
                  <c:v>5.3767436054926419E-4</c:v>
                </c:pt>
                <c:pt idx="249">
                  <c:v>-2.0440621006953232E-4</c:v>
                </c:pt>
                <c:pt idx="250">
                  <c:v>-3.317159690963011E-4</c:v>
                </c:pt>
                <c:pt idx="251">
                  <c:v>-4.0946755291750985E-4</c:v>
                </c:pt>
                <c:pt idx="252">
                  <c:v>-5.2000102671826906E-4</c:v>
                </c:pt>
                <c:pt idx="253">
                  <c:v>-4.5670027295232669E-4</c:v>
                </c:pt>
                <c:pt idx="254">
                  <c:v>1.0172779610513736E-4</c:v>
                </c:pt>
                <c:pt idx="255">
                  <c:v>5.4966602924015476E-4</c:v>
                </c:pt>
                <c:pt idx="256">
                  <c:v>2.1743910547893693E-4</c:v>
                </c:pt>
                <c:pt idx="257">
                  <c:v>-1.1637871877613489E-4</c:v>
                </c:pt>
                <c:pt idx="258">
                  <c:v>-1.1956049339947988E-4</c:v>
                </c:pt>
                <c:pt idx="259">
                  <c:v>1.2660707411467538E-4</c:v>
                </c:pt>
                <c:pt idx="260">
                  <c:v>6.108857621591609E-4</c:v>
                </c:pt>
                <c:pt idx="261">
                  <c:v>1.8838261668802434E-4</c:v>
                </c:pt>
                <c:pt idx="262">
                  <c:v>-8.1595800515007675E-4</c:v>
                </c:pt>
                <c:pt idx="263">
                  <c:v>-6.9145608868417753E-4</c:v>
                </c:pt>
                <c:pt idx="264">
                  <c:v>5.6538693360530512E-4</c:v>
                </c:pt>
                <c:pt idx="265">
                  <c:v>1.1938227446070941E-3</c:v>
                </c:pt>
                <c:pt idx="266">
                  <c:v>4.1350597955492545E-4</c:v>
                </c:pt>
                <c:pt idx="267">
                  <c:v>-4.5446080092802774E-4</c:v>
                </c:pt>
                <c:pt idx="268">
                  <c:v>-5.9807176380466723E-4</c:v>
                </c:pt>
                <c:pt idx="269">
                  <c:v>-3.6058637362596516E-4</c:v>
                </c:pt>
                <c:pt idx="270">
                  <c:v>-4.2824091342268128E-4</c:v>
                </c:pt>
                <c:pt idx="271">
                  <c:v>-4.6636159872993888E-4</c:v>
                </c:pt>
                <c:pt idx="272">
                  <c:v>-1.2873806702274834E-4</c:v>
                </c:pt>
                <c:pt idx="273">
                  <c:v>2.5194019643221108E-4</c:v>
                </c:pt>
                <c:pt idx="274">
                  <c:v>5.6507934007605349E-4</c:v>
                </c:pt>
                <c:pt idx="275">
                  <c:v>4.9709981701113776E-4</c:v>
                </c:pt>
                <c:pt idx="276">
                  <c:v>3.3396335072661035E-4</c:v>
                </c:pt>
                <c:pt idx="277">
                  <c:v>3.590759426148611E-4</c:v>
                </c:pt>
                <c:pt idx="278">
                  <c:v>1.6245410237791557E-6</c:v>
                </c:pt>
                <c:pt idx="279">
                  <c:v>-6.9455467535064366E-5</c:v>
                </c:pt>
                <c:pt idx="280">
                  <c:v>3.0480461143088779E-4</c:v>
                </c:pt>
                <c:pt idx="281">
                  <c:v>-7.7833716198997703E-5</c:v>
                </c:pt>
                <c:pt idx="282">
                  <c:v>-6.7650009525490988E-4</c:v>
                </c:pt>
                <c:pt idx="283">
                  <c:v>-6.6945739141571411E-4</c:v>
                </c:pt>
                <c:pt idx="284">
                  <c:v>4.5757240078178938E-5</c:v>
                </c:pt>
                <c:pt idx="285">
                  <c:v>2.8360061494449469E-4</c:v>
                </c:pt>
                <c:pt idx="286">
                  <c:v>-3.3121566445252403E-4</c:v>
                </c:pt>
                <c:pt idx="287">
                  <c:v>-2.9212663951921138E-4</c:v>
                </c:pt>
                <c:pt idx="288">
                  <c:v>1.4162626137716994E-4</c:v>
                </c:pt>
                <c:pt idx="289">
                  <c:v>4.4240722191758432E-5</c:v>
                </c:pt>
                <c:pt idx="290">
                  <c:v>-1.9463882043392885E-4</c:v>
                </c:pt>
                <c:pt idx="291">
                  <c:v>-1.0338775896688649E-4</c:v>
                </c:pt>
                <c:pt idx="292">
                  <c:v>2.9660088189158298E-4</c:v>
                </c:pt>
                <c:pt idx="293">
                  <c:v>6.0913632492215378E-4</c:v>
                </c:pt>
                <c:pt idx="294">
                  <c:v>3.5021978236576113E-4</c:v>
                </c:pt>
                <c:pt idx="295">
                  <c:v>-3.3357666606495762E-4</c:v>
                </c:pt>
                <c:pt idx="296">
                  <c:v>-7.2964400656228196E-4</c:v>
                </c:pt>
                <c:pt idx="297">
                  <c:v>-5.0971197422040903E-4</c:v>
                </c:pt>
                <c:pt idx="298">
                  <c:v>1.1525145609739928E-4</c:v>
                </c:pt>
                <c:pt idx="299">
                  <c:v>3.6103728140175209E-4</c:v>
                </c:pt>
                <c:pt idx="300">
                  <c:v>3.0535492492550297E-4</c:v>
                </c:pt>
                <c:pt idx="301">
                  <c:v>4.5714832367975357E-4</c:v>
                </c:pt>
                <c:pt idx="302">
                  <c:v>5.956279744169415E-4</c:v>
                </c:pt>
                <c:pt idx="303">
                  <c:v>3.3629941051083076E-4</c:v>
                </c:pt>
                <c:pt idx="304">
                  <c:v>-3.0984568030255956E-4</c:v>
                </c:pt>
                <c:pt idx="305">
                  <c:v>-4.6585478552711138E-4</c:v>
                </c:pt>
                <c:pt idx="306">
                  <c:v>-3.5751384273152785E-5</c:v>
                </c:pt>
                <c:pt idx="307">
                  <c:v>4.0642677727588134E-4</c:v>
                </c:pt>
                <c:pt idx="308">
                  <c:v>1.8729253116886991E-4</c:v>
                </c:pt>
                <c:pt idx="309">
                  <c:v>-1.5042070149108168E-4</c:v>
                </c:pt>
                <c:pt idx="310">
                  <c:v>3.9851769537704412E-4</c:v>
                </c:pt>
                <c:pt idx="311">
                  <c:v>5.952669460323345E-4</c:v>
                </c:pt>
                <c:pt idx="312">
                  <c:v>5.0912024060501069E-4</c:v>
                </c:pt>
                <c:pt idx="313">
                  <c:v>9.0251564927618935E-4</c:v>
                </c:pt>
                <c:pt idx="314">
                  <c:v>7.0293683301094379E-4</c:v>
                </c:pt>
                <c:pt idx="315">
                  <c:v>8.5617399042089916E-5</c:v>
                </c:pt>
                <c:pt idx="316">
                  <c:v>-7.9134489708430206E-4</c:v>
                </c:pt>
                <c:pt idx="317">
                  <c:v>-9.0149207647648643E-4</c:v>
                </c:pt>
                <c:pt idx="318">
                  <c:v>-4.8361210087437506E-4</c:v>
                </c:pt>
                <c:pt idx="319">
                  <c:v>-1.4951227659747076E-4</c:v>
                </c:pt>
                <c:pt idx="320">
                  <c:v>8.7302308876524278E-4</c:v>
                </c:pt>
                <c:pt idx="321">
                  <c:v>1.1093680524135224E-3</c:v>
                </c:pt>
                <c:pt idx="322">
                  <c:v>-2.8815642139414642E-6</c:v>
                </c:pt>
                <c:pt idx="323">
                  <c:v>-6.4656771635976059E-4</c:v>
                </c:pt>
                <c:pt idx="324">
                  <c:v>-1.1429462020688112E-4</c:v>
                </c:pt>
                <c:pt idx="325">
                  <c:v>6.4204650557583148E-4</c:v>
                </c:pt>
                <c:pt idx="326">
                  <c:v>6.8613242426867943E-4</c:v>
                </c:pt>
                <c:pt idx="327">
                  <c:v>2.1452040071059979E-4</c:v>
                </c:pt>
                <c:pt idx="328">
                  <c:v>2.9281870506103385E-5</c:v>
                </c:pt>
                <c:pt idx="329">
                  <c:v>5.5210402015653918E-4</c:v>
                </c:pt>
                <c:pt idx="330">
                  <c:v>6.4098255333693921E-4</c:v>
                </c:pt>
                <c:pt idx="331">
                  <c:v>-5.9894725297470845E-6</c:v>
                </c:pt>
                <c:pt idx="332">
                  <c:v>-4.307434550879674E-4</c:v>
                </c:pt>
                <c:pt idx="333">
                  <c:v>-2.4318830904651998E-5</c:v>
                </c:pt>
                <c:pt idx="334">
                  <c:v>5.157555860135927E-4</c:v>
                </c:pt>
                <c:pt idx="335">
                  <c:v>2.4904518304692965E-4</c:v>
                </c:pt>
                <c:pt idx="336">
                  <c:v>-4.3214215288405907E-5</c:v>
                </c:pt>
                <c:pt idx="337">
                  <c:v>-8.7040985132236491E-6</c:v>
                </c:pt>
                <c:pt idx="338">
                  <c:v>-2.105395499372243E-4</c:v>
                </c:pt>
                <c:pt idx="339">
                  <c:v>-4.5224972573666044E-4</c:v>
                </c:pt>
                <c:pt idx="340">
                  <c:v>5.8482195152447197E-4</c:v>
                </c:pt>
                <c:pt idx="341">
                  <c:v>8.504013400371667E-4</c:v>
                </c:pt>
                <c:pt idx="342">
                  <c:v>-2.4342090403233003E-4</c:v>
                </c:pt>
                <c:pt idx="343">
                  <c:v>3.0185933390664124E-4</c:v>
                </c:pt>
                <c:pt idx="344">
                  <c:v>6.6142568522845643E-4</c:v>
                </c:pt>
                <c:pt idx="345">
                  <c:v>4.7543678960557069E-4</c:v>
                </c:pt>
                <c:pt idx="346">
                  <c:v>1.9535687360706065E-4</c:v>
                </c:pt>
                <c:pt idx="347">
                  <c:v>-2.2589856620429106E-4</c:v>
                </c:pt>
                <c:pt idx="348">
                  <c:v>-3.9111959755766637E-4</c:v>
                </c:pt>
                <c:pt idx="349">
                  <c:v>-1.2110985878993428E-3</c:v>
                </c:pt>
                <c:pt idx="350">
                  <c:v>-6.5154170513360163E-4</c:v>
                </c:pt>
                <c:pt idx="351">
                  <c:v>7.5200993010752484E-4</c:v>
                </c:pt>
                <c:pt idx="352">
                  <c:v>8.8959354771132751E-4</c:v>
                </c:pt>
                <c:pt idx="353">
                  <c:v>5.8761269605577611E-4</c:v>
                </c:pt>
                <c:pt idx="354">
                  <c:v>2.6511937959671042E-4</c:v>
                </c:pt>
                <c:pt idx="355">
                  <c:v>-3.6170600527120946E-4</c:v>
                </c:pt>
                <c:pt idx="356">
                  <c:v>-4.0588939615168116E-4</c:v>
                </c:pt>
                <c:pt idx="357">
                  <c:v>2.6053168266044269E-5</c:v>
                </c:pt>
                <c:pt idx="358">
                  <c:v>1.3987261299177881E-5</c:v>
                </c:pt>
                <c:pt idx="359">
                  <c:v>1.2775802758201529E-4</c:v>
                </c:pt>
                <c:pt idx="360">
                  <c:v>9.8017819969500156E-5</c:v>
                </c:pt>
                <c:pt idx="361">
                  <c:v>9.681270569052943E-5</c:v>
                </c:pt>
                <c:pt idx="362">
                  <c:v>5.1056570876973782E-4</c:v>
                </c:pt>
                <c:pt idx="363">
                  <c:v>5.9134366175602729E-4</c:v>
                </c:pt>
                <c:pt idx="364">
                  <c:v>3.2471159109646126E-4</c:v>
                </c:pt>
                <c:pt idx="365">
                  <c:v>-3.5160264308471678E-4</c:v>
                </c:pt>
                <c:pt idx="366">
                  <c:v>-5.9768437528083735E-4</c:v>
                </c:pt>
                <c:pt idx="367">
                  <c:v>-2.4176872271208273E-4</c:v>
                </c:pt>
                <c:pt idx="368">
                  <c:v>2.5124317698726166E-4</c:v>
                </c:pt>
                <c:pt idx="369">
                  <c:v>7.469459071708745E-4</c:v>
                </c:pt>
                <c:pt idx="370">
                  <c:v>6.1057828860897566E-4</c:v>
                </c:pt>
                <c:pt idx="371">
                  <c:v>-1.9813432597986104E-4</c:v>
                </c:pt>
                <c:pt idx="372">
                  <c:v>-4.1942919729668032E-4</c:v>
                </c:pt>
                <c:pt idx="373">
                  <c:v>1.1709018001682485E-3</c:v>
                </c:pt>
                <c:pt idx="374">
                  <c:v>1.2933083967855488E-3</c:v>
                </c:pt>
                <c:pt idx="375">
                  <c:v>-5.5874696785913804E-4</c:v>
                </c:pt>
                <c:pt idx="376">
                  <c:v>-1.0781017106345856E-3</c:v>
                </c:pt>
                <c:pt idx="377">
                  <c:v>-5.5763783760762414E-4</c:v>
                </c:pt>
                <c:pt idx="378">
                  <c:v>3.7497754598270482E-4</c:v>
                </c:pt>
                <c:pt idx="379">
                  <c:v>-1.9493583379216818E-4</c:v>
                </c:pt>
                <c:pt idx="380">
                  <c:v>-2.4785391721512208E-4</c:v>
                </c:pt>
                <c:pt idx="381">
                  <c:v>6.0005372498790762E-4</c:v>
                </c:pt>
                <c:pt idx="382">
                  <c:v>2.6816792886490809E-4</c:v>
                </c:pt>
                <c:pt idx="383">
                  <c:v>-3.3270268968423782E-4</c:v>
                </c:pt>
                <c:pt idx="384">
                  <c:v>-3.94384047650703E-4</c:v>
                </c:pt>
                <c:pt idx="385">
                  <c:v>8.7918949794367268E-5</c:v>
                </c:pt>
                <c:pt idx="386">
                  <c:v>5.7492962351039041E-4</c:v>
                </c:pt>
                <c:pt idx="387">
                  <c:v>1.9255526844184838E-4</c:v>
                </c:pt>
                <c:pt idx="388">
                  <c:v>-3.1882490328934317E-4</c:v>
                </c:pt>
                <c:pt idx="389">
                  <c:v>3.3115650239207872E-4</c:v>
                </c:pt>
                <c:pt idx="390">
                  <c:v>9.120046100950332E-4</c:v>
                </c:pt>
                <c:pt idx="391">
                  <c:v>5.2023088813385996E-4</c:v>
                </c:pt>
                <c:pt idx="392">
                  <c:v>-2.4365315082475083E-4</c:v>
                </c:pt>
                <c:pt idx="393">
                  <c:v>-5.9697532484965024E-4</c:v>
                </c:pt>
                <c:pt idx="394">
                  <c:v>-3.7432551939694728E-4</c:v>
                </c:pt>
                <c:pt idx="395">
                  <c:v>-1.2264697473294862E-4</c:v>
                </c:pt>
                <c:pt idx="396">
                  <c:v>4.8503461988174387E-5</c:v>
                </c:pt>
                <c:pt idx="397">
                  <c:v>1.732501662859973E-4</c:v>
                </c:pt>
                <c:pt idx="398">
                  <c:v>1.4775202427220126E-4</c:v>
                </c:pt>
                <c:pt idx="399">
                  <c:v>-2.0680139686429449E-4</c:v>
                </c:pt>
                <c:pt idx="400">
                  <c:v>-3.7107697414682844E-4</c:v>
                </c:pt>
                <c:pt idx="401">
                  <c:v>1.6165748056761093E-4</c:v>
                </c:pt>
                <c:pt idx="402">
                  <c:v>9.1680049035539307E-4</c:v>
                </c:pt>
                <c:pt idx="403">
                  <c:v>9.1098387067381048E-4</c:v>
                </c:pt>
                <c:pt idx="404">
                  <c:v>-2.812147165552662E-5</c:v>
                </c:pt>
                <c:pt idx="405">
                  <c:v>-3.3192109803735237E-4</c:v>
                </c:pt>
                <c:pt idx="406">
                  <c:v>9.7084122201683716E-4</c:v>
                </c:pt>
                <c:pt idx="407">
                  <c:v>9.4083214384498817E-4</c:v>
                </c:pt>
                <c:pt idx="408">
                  <c:v>-7.43184456106721E-4</c:v>
                </c:pt>
                <c:pt idx="409">
                  <c:v>-1.1544069812739427E-3</c:v>
                </c:pt>
                <c:pt idx="410">
                  <c:v>-4.2716176989495368E-4</c:v>
                </c:pt>
                <c:pt idx="411">
                  <c:v>8.8804735208080764E-4</c:v>
                </c:pt>
                <c:pt idx="412">
                  <c:v>9.2063080877083402E-4</c:v>
                </c:pt>
                <c:pt idx="413">
                  <c:v>-9.1362068683535825E-5</c:v>
                </c:pt>
                <c:pt idx="414">
                  <c:v>-8.5615592060862388E-4</c:v>
                </c:pt>
                <c:pt idx="415">
                  <c:v>-4.4001928891709163E-4</c:v>
                </c:pt>
                <c:pt idx="416">
                  <c:v>9.1313312327247155E-4</c:v>
                </c:pt>
                <c:pt idx="417">
                  <c:v>8.8798881282035164E-4</c:v>
                </c:pt>
                <c:pt idx="418">
                  <c:v>-8.0046115054167952E-4</c:v>
                </c:pt>
                <c:pt idx="419">
                  <c:v>-1.3643118520731956E-3</c:v>
                </c:pt>
                <c:pt idx="420">
                  <c:v>1.9405609690413566E-4</c:v>
                </c:pt>
                <c:pt idx="421">
                  <c:v>1.4338261274232493E-3</c:v>
                </c:pt>
                <c:pt idx="422">
                  <c:v>1.2255695347801309E-3</c:v>
                </c:pt>
                <c:pt idx="423">
                  <c:v>1.3619024241487868E-4</c:v>
                </c:pt>
                <c:pt idx="424">
                  <c:v>-1.0052591728301249E-3</c:v>
                </c:pt>
                <c:pt idx="425">
                  <c:v>-1.2502205243715401E-3</c:v>
                </c:pt>
                <c:pt idx="426">
                  <c:v>-1.0341932771711347E-3</c:v>
                </c:pt>
                <c:pt idx="427">
                  <c:v>-4.6031554932287325E-4</c:v>
                </c:pt>
                <c:pt idx="428">
                  <c:v>7.4417790242801648E-4</c:v>
                </c:pt>
                <c:pt idx="429">
                  <c:v>1.4072768759791105E-3</c:v>
                </c:pt>
                <c:pt idx="430">
                  <c:v>1.4515420878697786E-3</c:v>
                </c:pt>
                <c:pt idx="431">
                  <c:v>2.059194686310821E-3</c:v>
                </c:pt>
                <c:pt idx="432">
                  <c:v>7.5363358373737232E-4</c:v>
                </c:pt>
                <c:pt idx="433">
                  <c:v>-1.6958689651481423E-3</c:v>
                </c:pt>
                <c:pt idx="434">
                  <c:v>-2.396559023435343E-3</c:v>
                </c:pt>
                <c:pt idx="435">
                  <c:v>-4.7509853413623695E-4</c:v>
                </c:pt>
                <c:pt idx="436">
                  <c:v>3.2724258124750671E-3</c:v>
                </c:pt>
                <c:pt idx="437">
                  <c:v>2.4899776491137116E-3</c:v>
                </c:pt>
                <c:pt idx="438">
                  <c:v>-1.6221991189205739E-3</c:v>
                </c:pt>
                <c:pt idx="439">
                  <c:v>-2.1182446215050319E-3</c:v>
                </c:pt>
                <c:pt idx="440">
                  <c:v>-6.2256287315912129E-4</c:v>
                </c:pt>
                <c:pt idx="441">
                  <c:v>1.2845873142992715E-3</c:v>
                </c:pt>
                <c:pt idx="442">
                  <c:v>3.7389011222192401E-4</c:v>
                </c:pt>
                <c:pt idx="443">
                  <c:v>-6.9400115053747655E-4</c:v>
                </c:pt>
                <c:pt idx="444">
                  <c:v>-1.2424543005370769E-4</c:v>
                </c:pt>
                <c:pt idx="445">
                  <c:v>-7.5562314719257009E-5</c:v>
                </c:pt>
                <c:pt idx="446">
                  <c:v>-9.8896054822857269E-5</c:v>
                </c:pt>
                <c:pt idx="447">
                  <c:v>-2.7603249005971682E-4</c:v>
                </c:pt>
                <c:pt idx="448">
                  <c:v>-5.0118962680283064E-4</c:v>
                </c:pt>
                <c:pt idx="449">
                  <c:v>4.9879753749846581E-4</c:v>
                </c:pt>
                <c:pt idx="450">
                  <c:v>8.0683567499996737E-4</c:v>
                </c:pt>
                <c:pt idx="451">
                  <c:v>1.2744012635300983E-4</c:v>
                </c:pt>
                <c:pt idx="452">
                  <c:v>-3.0380158535749671E-4</c:v>
                </c:pt>
                <c:pt idx="453">
                  <c:v>-3.1817120792637399E-4</c:v>
                </c:pt>
                <c:pt idx="454">
                  <c:v>2.039983936867903E-4</c:v>
                </c:pt>
                <c:pt idx="455">
                  <c:v>3.7386734454492872E-4</c:v>
                </c:pt>
                <c:pt idx="456">
                  <c:v>2.3506413150435631E-4</c:v>
                </c:pt>
                <c:pt idx="457">
                  <c:v>-1.8586252108493951E-4</c:v>
                </c:pt>
                <c:pt idx="458">
                  <c:v>-4.1947187103598692E-4</c:v>
                </c:pt>
                <c:pt idx="459">
                  <c:v>-1.8291861471409537E-4</c:v>
                </c:pt>
                <c:pt idx="460">
                  <c:v>3.0769008878591504E-4</c:v>
                </c:pt>
                <c:pt idx="461">
                  <c:v>5.4365704504843061E-4</c:v>
                </c:pt>
                <c:pt idx="462">
                  <c:v>1.329793493390792E-4</c:v>
                </c:pt>
                <c:pt idx="463">
                  <c:v>-1.1349363392662169E-4</c:v>
                </c:pt>
                <c:pt idx="464">
                  <c:v>1.7859494771813757E-4</c:v>
                </c:pt>
                <c:pt idx="465">
                  <c:v>-8.2008156755549355E-5</c:v>
                </c:pt>
                <c:pt idx="466">
                  <c:v>-4.6492048675431872E-4</c:v>
                </c:pt>
                <c:pt idx="467">
                  <c:v>5.9202495067320847E-4</c:v>
                </c:pt>
                <c:pt idx="468">
                  <c:v>1.0734926411655964E-3</c:v>
                </c:pt>
                <c:pt idx="469">
                  <c:v>3.902955560302767E-4</c:v>
                </c:pt>
                <c:pt idx="470">
                  <c:v>-5.3341003890649012E-4</c:v>
                </c:pt>
                <c:pt idx="471">
                  <c:v>-5.2454332330629497E-4</c:v>
                </c:pt>
                <c:pt idx="472">
                  <c:v>2.3295013685735205E-4</c:v>
                </c:pt>
                <c:pt idx="473">
                  <c:v>-7.4357983026165247E-4</c:v>
                </c:pt>
                <c:pt idx="474">
                  <c:v>-8.461227944667471E-4</c:v>
                </c:pt>
                <c:pt idx="475">
                  <c:v>8.7177428224405426E-4</c:v>
                </c:pt>
                <c:pt idx="476">
                  <c:v>1.3672979127770837E-3</c:v>
                </c:pt>
                <c:pt idx="477">
                  <c:v>4.5223368381594827E-4</c:v>
                </c:pt>
                <c:pt idx="478">
                  <c:v>-1.0360875999818513E-3</c:v>
                </c:pt>
                <c:pt idx="479">
                  <c:v>-1.2150862190064273E-3</c:v>
                </c:pt>
                <c:pt idx="480">
                  <c:v>-4.8185565552851838E-5</c:v>
                </c:pt>
                <c:pt idx="481">
                  <c:v>8.1655654061358034E-4</c:v>
                </c:pt>
                <c:pt idx="482">
                  <c:v>1.1333139811572513E-3</c:v>
                </c:pt>
                <c:pt idx="483">
                  <c:v>3.9582987321295772E-4</c:v>
                </c:pt>
                <c:pt idx="484">
                  <c:v>-6.6147865540072117E-4</c:v>
                </c:pt>
                <c:pt idx="485">
                  <c:v>-6.1213206468074756E-4</c:v>
                </c:pt>
                <c:pt idx="486">
                  <c:v>4.5104113171272138E-5</c:v>
                </c:pt>
                <c:pt idx="487">
                  <c:v>6.4991964982067068E-4</c:v>
                </c:pt>
                <c:pt idx="488">
                  <c:v>5.0386551860275854E-4</c:v>
                </c:pt>
                <c:pt idx="489">
                  <c:v>-2.3696828032700287E-4</c:v>
                </c:pt>
                <c:pt idx="490">
                  <c:v>-4.518065548716712E-4</c:v>
                </c:pt>
                <c:pt idx="491">
                  <c:v>4.8903939878246739E-5</c:v>
                </c:pt>
                <c:pt idx="492">
                  <c:v>6.7841559301197647E-4</c:v>
                </c:pt>
                <c:pt idx="493">
                  <c:v>6.3171197384892801E-4</c:v>
                </c:pt>
                <c:pt idx="494">
                  <c:v>9.0236095524264686E-4</c:v>
                </c:pt>
                <c:pt idx="495">
                  <c:v>3.2899717747974923E-6</c:v>
                </c:pt>
                <c:pt idx="496">
                  <c:v>-1.1077071358004686E-3</c:v>
                </c:pt>
                <c:pt idx="497">
                  <c:v>-9.11697354480709E-5</c:v>
                </c:pt>
                <c:pt idx="498">
                  <c:v>6.7872917527367577E-4</c:v>
                </c:pt>
                <c:pt idx="499">
                  <c:v>7.9737797690098398E-4</c:v>
                </c:pt>
                <c:pt idx="500">
                  <c:v>-8.1427023022904641E-4</c:v>
                </c:pt>
                <c:pt idx="501">
                  <c:v>-1.2279429428486211E-3</c:v>
                </c:pt>
                <c:pt idx="502">
                  <c:v>4.5625214258116848E-5</c:v>
                </c:pt>
                <c:pt idx="503">
                  <c:v>1.6968058477774518E-4</c:v>
                </c:pt>
                <c:pt idx="504">
                  <c:v>2.7598033441775114E-4</c:v>
                </c:pt>
                <c:pt idx="505">
                  <c:v>2.9287012243023231E-5</c:v>
                </c:pt>
                <c:pt idx="506">
                  <c:v>1.3053002291040167E-4</c:v>
                </c:pt>
                <c:pt idx="507">
                  <c:v>8.1007612934718158E-4</c:v>
                </c:pt>
                <c:pt idx="508">
                  <c:v>5.5150699930045196E-4</c:v>
                </c:pt>
                <c:pt idx="509">
                  <c:v>-2.8853263476274999E-4</c:v>
                </c:pt>
                <c:pt idx="510">
                  <c:v>-6.7277265931797899E-4</c:v>
                </c:pt>
                <c:pt idx="511">
                  <c:v>-4.3637870900208986E-4</c:v>
                </c:pt>
                <c:pt idx="512">
                  <c:v>2.5534121301036918E-4</c:v>
                </c:pt>
                <c:pt idx="513">
                  <c:v>7.8879734059925197E-4</c:v>
                </c:pt>
                <c:pt idx="514">
                  <c:v>6.0055404123536776E-4</c:v>
                </c:pt>
                <c:pt idx="515">
                  <c:v>-6.1502297887617007E-5</c:v>
                </c:pt>
                <c:pt idx="516">
                  <c:v>-7.3898938626219715E-4</c:v>
                </c:pt>
                <c:pt idx="517">
                  <c:v>-7.3110549154110699E-4</c:v>
                </c:pt>
                <c:pt idx="518">
                  <c:v>-2.3015436396574103E-4</c:v>
                </c:pt>
                <c:pt idx="519">
                  <c:v>2.6613826685903126E-4</c:v>
                </c:pt>
                <c:pt idx="520">
                  <c:v>2.7148414027107075E-4</c:v>
                </c:pt>
                <c:pt idx="521">
                  <c:v>7.936019583486806E-7</c:v>
                </c:pt>
                <c:pt idx="522">
                  <c:v>-1.3590592548113004E-4</c:v>
                </c:pt>
              </c:numCache>
            </c:numRef>
          </c:yVal>
          <c:smooth val="1"/>
          <c:extLst>
            <c:ext xmlns:c16="http://schemas.microsoft.com/office/drawing/2014/chart" uri="{C3380CC4-5D6E-409C-BE32-E72D297353CC}">
              <c16:uniqueId val="{00000000-9B49-4AC8-A2AA-F5D28E6E1E3B}"/>
            </c:ext>
          </c:extLst>
        </c:ser>
        <c:dLbls>
          <c:showLegendKey val="0"/>
          <c:showVal val="0"/>
          <c:showCatName val="0"/>
          <c:showSerName val="0"/>
          <c:showPercent val="0"/>
          <c:showBubbleSize val="0"/>
        </c:dLbls>
        <c:axId val="294726047"/>
        <c:axId val="294726463"/>
      </c:scatterChart>
      <c:valAx>
        <c:axId val="29472604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a:solidFill>
                      <a:schemeClr val="tx1"/>
                    </a:solidFill>
                  </a:rPr>
                  <a:t>B1 (</a:t>
                </a:r>
                <a:r>
                  <a:rPr lang="en-GB" sz="1400" b="1" dirty="0" err="1">
                    <a:solidFill>
                      <a:schemeClr val="tx1"/>
                    </a:solidFill>
                  </a:rPr>
                  <a:t>mT</a:t>
                </a:r>
                <a:r>
                  <a:rPr lang="en-GB" sz="1400" b="1" dirty="0">
                    <a:solidFill>
                      <a:schemeClr val="tx1"/>
                    </a:solidFill>
                  </a:rPr>
                  <a: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463"/>
        <c:crosses val="autoZero"/>
        <c:crossBetween val="midCat"/>
      </c:valAx>
      <c:valAx>
        <c:axId val="2947264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a:solidFill>
                      <a:schemeClr val="tx1"/>
                    </a:solidFill>
                  </a:rPr>
                  <a:t>d</a:t>
                </a:r>
                <a:r>
                  <a:rPr lang="en-GB" sz="1400" b="1" baseline="30000" dirty="0">
                    <a:solidFill>
                      <a:schemeClr val="tx1"/>
                    </a:solidFill>
                  </a:rPr>
                  <a:t>2</a:t>
                </a:r>
                <a:r>
                  <a:rPr lang="en-GB" sz="1400" b="1" dirty="0">
                    <a:solidFill>
                      <a:schemeClr val="tx1"/>
                    </a:solidFill>
                  </a:rPr>
                  <a:t>B</a:t>
                </a:r>
                <a:r>
                  <a:rPr lang="en-GB" sz="1400" b="1" baseline="-25000" dirty="0">
                    <a:solidFill>
                      <a:schemeClr val="tx1"/>
                    </a:solidFill>
                  </a:rPr>
                  <a:t>2</a:t>
                </a:r>
                <a:r>
                  <a:rPr lang="en-GB" sz="1400" b="1" dirty="0">
                    <a:solidFill>
                      <a:schemeClr val="tx1"/>
                    </a:solidFill>
                  </a:rPr>
                  <a:t>/dB</a:t>
                </a:r>
                <a:r>
                  <a:rPr lang="en-GB" sz="1400" b="1" baseline="-25000" dirty="0">
                    <a:solidFill>
                      <a:schemeClr val="tx1"/>
                    </a:solidFill>
                  </a:rPr>
                  <a:t>1</a:t>
                </a:r>
                <a:r>
                  <a:rPr lang="en-GB" sz="1400" b="1" baseline="30000" dirty="0">
                    <a:solidFill>
                      <a:schemeClr val="tx1"/>
                    </a:solidFill>
                  </a:rPr>
                  <a:t>2</a:t>
                </a:r>
                <a:r>
                  <a:rPr lang="en-GB" sz="1400" b="1" dirty="0">
                    <a:solidFill>
                      <a:schemeClr val="tx1"/>
                    </a:solidFill>
                  </a:rPr>
                  <a:t> (</a:t>
                </a:r>
                <a:r>
                  <a:rPr lang="en-GB" sz="1400" b="1" dirty="0" err="1">
                    <a:solidFill>
                      <a:schemeClr val="tx1"/>
                    </a:solidFill>
                  </a:rPr>
                  <a:t>mT</a:t>
                </a:r>
                <a:r>
                  <a:rPr lang="en-GB" sz="1400" b="1" dirty="0">
                    <a:solidFill>
                      <a:schemeClr val="tx1"/>
                    </a:solidFill>
                  </a:rPr>
                  <a:t>)</a:t>
                </a:r>
              </a:p>
            </c:rich>
          </c:tx>
          <c:layout>
            <c:manualLayout>
              <c:xMode val="edge"/>
              <c:yMode val="edge"/>
              <c:x val="2.5799940910527546E-2"/>
              <c:y val="0.3491421568627450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04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4.2</a:t>
            </a:r>
            <a:r>
              <a:rPr lang="en-GB" baseline="0"/>
              <a:t> K</a:t>
            </a:r>
            <a:endParaRPr lang="en-GB"/>
          </a:p>
        </c:rich>
      </c:tx>
      <c:layout/>
      <c:overlay val="0"/>
    </c:title>
    <c:autoTitleDeleted val="0"/>
    <c:plotArea>
      <c:layout/>
      <c:scatterChart>
        <c:scatterStyle val="lineMarker"/>
        <c:varyColors val="0"/>
        <c:ser>
          <c:idx val="1"/>
          <c:order val="0"/>
          <c:trendline>
            <c:trendlineType val="linear"/>
            <c:dispRSqr val="0"/>
            <c:dispEq val="0"/>
          </c:trendline>
          <c:trendline>
            <c:trendlineType val="linear"/>
            <c:dispRSqr val="0"/>
            <c:dispEq val="0"/>
          </c:trendline>
          <c:xVal>
            <c:numRef>
              <c:f>'4.20 K'!$J$41:$J$210</c:f>
              <c:numCache>
                <c:formatCode>General</c:formatCode>
                <c:ptCount val="170"/>
                <c:pt idx="0">
                  <c:v>11.203977594436621</c:v>
                </c:pt>
                <c:pt idx="1">
                  <c:v>12.056596027766599</c:v>
                </c:pt>
                <c:pt idx="2">
                  <c:v>12.654540002927565</c:v>
                </c:pt>
                <c:pt idx="3">
                  <c:v>13.496047717977866</c:v>
                </c:pt>
                <c:pt idx="4">
                  <c:v>14.356547009627766</c:v>
                </c:pt>
                <c:pt idx="5">
                  <c:v>15.141822862706237</c:v>
                </c:pt>
                <c:pt idx="6">
                  <c:v>15.737457487987928</c:v>
                </c:pt>
                <c:pt idx="7">
                  <c:v>16.627195086951712</c:v>
                </c:pt>
                <c:pt idx="8">
                  <c:v>17.388246990301809</c:v>
                </c:pt>
                <c:pt idx="9">
                  <c:v>18.019070939899397</c:v>
                </c:pt>
                <c:pt idx="10">
                  <c:v>18.849153025321929</c:v>
                </c:pt>
                <c:pt idx="11">
                  <c:v>19.690063216287729</c:v>
                </c:pt>
                <c:pt idx="12">
                  <c:v>20.530634271951708</c:v>
                </c:pt>
                <c:pt idx="13">
                  <c:v>21.109457476116695</c:v>
                </c:pt>
                <c:pt idx="14">
                  <c:v>21.929357428018104</c:v>
                </c:pt>
                <c:pt idx="15">
                  <c:v>22.766214144718308</c:v>
                </c:pt>
                <c:pt idx="16">
                  <c:v>23.577587266307841</c:v>
                </c:pt>
                <c:pt idx="17">
                  <c:v>24.171074034718309</c:v>
                </c:pt>
                <c:pt idx="18">
                  <c:v>25.009965563199192</c:v>
                </c:pt>
                <c:pt idx="19">
                  <c:v>25.841040830573441</c:v>
                </c:pt>
                <c:pt idx="20">
                  <c:v>26.719885726810865</c:v>
                </c:pt>
                <c:pt idx="21">
                  <c:v>27.283375170794766</c:v>
                </c:pt>
                <c:pt idx="22">
                  <c:v>28.137043308621728</c:v>
                </c:pt>
                <c:pt idx="23">
                  <c:v>29.006360117967805</c:v>
                </c:pt>
                <c:pt idx="24">
                  <c:v>29.605789828702207</c:v>
                </c:pt>
                <c:pt idx="25">
                  <c:v>30.434684940603617</c:v>
                </c:pt>
                <c:pt idx="26">
                  <c:v>31.298971243048285</c:v>
                </c:pt>
                <c:pt idx="27">
                  <c:v>32.08663719250503</c:v>
                </c:pt>
                <c:pt idx="28">
                  <c:v>32.668851749637824</c:v>
                </c:pt>
                <c:pt idx="29">
                  <c:v>33.572469671800803</c:v>
                </c:pt>
                <c:pt idx="30">
                  <c:v>34.409067999708242</c:v>
                </c:pt>
                <c:pt idx="31">
                  <c:v>35.270665443732391</c:v>
                </c:pt>
                <c:pt idx="32">
                  <c:v>35.88815007168008</c:v>
                </c:pt>
                <c:pt idx="33">
                  <c:v>36.712636424718312</c:v>
                </c:pt>
                <c:pt idx="34">
                  <c:v>37.563090851871223</c:v>
                </c:pt>
                <c:pt idx="35">
                  <c:v>38.151660158490941</c:v>
                </c:pt>
                <c:pt idx="36">
                  <c:v>38.978536607907444</c:v>
                </c:pt>
                <c:pt idx="37">
                  <c:v>39.879021565905425</c:v>
                </c:pt>
                <c:pt idx="38">
                  <c:v>40.679703851006032</c:v>
                </c:pt>
                <c:pt idx="39">
                  <c:v>41.310794264054323</c:v>
                </c:pt>
                <c:pt idx="40">
                  <c:v>42.150848542122731</c:v>
                </c:pt>
                <c:pt idx="41">
                  <c:v>42.986590957142859</c:v>
                </c:pt>
                <c:pt idx="42">
                  <c:v>43.866663200160964</c:v>
                </c:pt>
                <c:pt idx="43">
                  <c:v>44.482274509325961</c:v>
                </c:pt>
                <c:pt idx="44">
                  <c:v>45.244004683269615</c:v>
                </c:pt>
                <c:pt idx="45">
                  <c:v>46.11803708815895</c:v>
                </c:pt>
                <c:pt idx="46">
                  <c:v>46.978245692404428</c:v>
                </c:pt>
                <c:pt idx="47">
                  <c:v>47.528969114889335</c:v>
                </c:pt>
                <c:pt idx="48">
                  <c:v>48.500026513098589</c:v>
                </c:pt>
                <c:pt idx="49">
                  <c:v>49.311246216338027</c:v>
                </c:pt>
                <c:pt idx="50">
                  <c:v>49.896811753189134</c:v>
                </c:pt>
                <c:pt idx="51">
                  <c:v>50.8189286982998</c:v>
                </c:pt>
                <c:pt idx="52">
                  <c:v>51.644254814929575</c:v>
                </c:pt>
                <c:pt idx="53">
                  <c:v>52.565830758490947</c:v>
                </c:pt>
                <c:pt idx="54">
                  <c:v>53.169370466046281</c:v>
                </c:pt>
                <c:pt idx="55">
                  <c:v>53.99093379581489</c:v>
                </c:pt>
                <c:pt idx="56">
                  <c:v>54.873170045020125</c:v>
                </c:pt>
                <c:pt idx="57">
                  <c:v>55.643588542263579</c:v>
                </c:pt>
                <c:pt idx="58">
                  <c:v>56.26937391031187</c:v>
                </c:pt>
                <c:pt idx="59">
                  <c:v>57.17754593502012</c:v>
                </c:pt>
                <c:pt idx="60">
                  <c:v>58.003873308249503</c:v>
                </c:pt>
                <c:pt idx="61">
                  <c:v>58.595777445271629</c:v>
                </c:pt>
                <c:pt idx="62">
                  <c:v>59.490061072142851</c:v>
                </c:pt>
                <c:pt idx="63">
                  <c:v>60.377465097283704</c:v>
                </c:pt>
                <c:pt idx="64">
                  <c:v>61.197889901418506</c:v>
                </c:pt>
                <c:pt idx="65">
                  <c:v>61.820493857404429</c:v>
                </c:pt>
                <c:pt idx="66">
                  <c:v>62.650147986388319</c:v>
                </c:pt>
                <c:pt idx="67">
                  <c:v>63.578345142877261</c:v>
                </c:pt>
                <c:pt idx="68">
                  <c:v>64.390283489959756</c:v>
                </c:pt>
                <c:pt idx="69">
                  <c:v>65.02482985316901</c:v>
                </c:pt>
                <c:pt idx="70">
                  <c:v>65.896859744879265</c:v>
                </c:pt>
                <c:pt idx="71">
                  <c:v>66.74298615968813</c:v>
                </c:pt>
                <c:pt idx="72">
                  <c:v>67.612399864828973</c:v>
                </c:pt>
                <c:pt idx="73">
                  <c:v>68.238056038480877</c:v>
                </c:pt>
                <c:pt idx="74">
                  <c:v>69.11573818513078</c:v>
                </c:pt>
                <c:pt idx="75">
                  <c:v>69.959571399356136</c:v>
                </c:pt>
                <c:pt idx="76">
                  <c:v>70.593237625724356</c:v>
                </c:pt>
                <c:pt idx="77">
                  <c:v>71.402349845331983</c:v>
                </c:pt>
                <c:pt idx="78">
                  <c:v>72.257842854034209</c:v>
                </c:pt>
                <c:pt idx="79">
                  <c:v>73.081965847826964</c:v>
                </c:pt>
                <c:pt idx="80">
                  <c:v>73.693249144637832</c:v>
                </c:pt>
                <c:pt idx="81">
                  <c:v>74.567313848128776</c:v>
                </c:pt>
                <c:pt idx="82">
                  <c:v>75.394359865191149</c:v>
                </c:pt>
                <c:pt idx="83">
                  <c:v>76.270830814356131</c:v>
                </c:pt>
                <c:pt idx="84">
                  <c:v>76.886991199718295</c:v>
                </c:pt>
                <c:pt idx="85">
                  <c:v>77.710799282162967</c:v>
                </c:pt>
                <c:pt idx="86">
                  <c:v>78.59332621876257</c:v>
                </c:pt>
                <c:pt idx="87">
                  <c:v>79.19940944103621</c:v>
                </c:pt>
                <c:pt idx="88">
                  <c:v>80.037041324134805</c:v>
                </c:pt>
                <c:pt idx="89">
                  <c:v>80.923411794084487</c:v>
                </c:pt>
                <c:pt idx="90">
                  <c:v>81.741373830000001</c:v>
                </c:pt>
                <c:pt idx="91">
                  <c:v>82.287413955533196</c:v>
                </c:pt>
                <c:pt idx="92">
                  <c:v>83.195166098450699</c:v>
                </c:pt>
                <c:pt idx="93">
                  <c:v>84.09166217939638</c:v>
                </c:pt>
                <c:pt idx="94">
                  <c:v>84.958403175422532</c:v>
                </c:pt>
                <c:pt idx="95">
                  <c:v>85.523596370543274</c:v>
                </c:pt>
                <c:pt idx="96">
                  <c:v>86.358708962867212</c:v>
                </c:pt>
                <c:pt idx="97">
                  <c:v>87.253396322233385</c:v>
                </c:pt>
                <c:pt idx="98">
                  <c:v>88.079634874305839</c:v>
                </c:pt>
                <c:pt idx="99">
                  <c:v>88.693179073088515</c:v>
                </c:pt>
                <c:pt idx="100">
                  <c:v>89.604322568973842</c:v>
                </c:pt>
                <c:pt idx="101">
                  <c:v>90.375710024205233</c:v>
                </c:pt>
                <c:pt idx="102">
                  <c:v>91.004369967615702</c:v>
                </c:pt>
                <c:pt idx="103">
                  <c:v>91.883408655452712</c:v>
                </c:pt>
                <c:pt idx="104">
                  <c:v>92.723010753128776</c:v>
                </c:pt>
                <c:pt idx="105">
                  <c:v>93.553181659708244</c:v>
                </c:pt>
                <c:pt idx="106">
                  <c:v>94.169180552072419</c:v>
                </c:pt>
                <c:pt idx="107">
                  <c:v>95.003606799154923</c:v>
                </c:pt>
                <c:pt idx="108">
                  <c:v>95.900894195784701</c:v>
                </c:pt>
                <c:pt idx="109">
                  <c:v>96.704386459064381</c:v>
                </c:pt>
                <c:pt idx="110">
                  <c:v>97.338892449014082</c:v>
                </c:pt>
                <c:pt idx="111">
                  <c:v>98.248396790965799</c:v>
                </c:pt>
                <c:pt idx="112">
                  <c:v>99.063015921810873</c:v>
                </c:pt>
                <c:pt idx="113">
                  <c:v>99.674396114426557</c:v>
                </c:pt>
                <c:pt idx="114">
                  <c:v>100.54681358933601</c:v>
                </c:pt>
                <c:pt idx="115">
                  <c:v>101.37449750372232</c:v>
                </c:pt>
                <c:pt idx="116">
                  <c:v>102.2481423254527</c:v>
                </c:pt>
                <c:pt idx="117">
                  <c:v>102.82573818279678</c:v>
                </c:pt>
                <c:pt idx="118">
                  <c:v>103.68597908571428</c:v>
                </c:pt>
                <c:pt idx="119">
                  <c:v>104.58572117585513</c:v>
                </c:pt>
                <c:pt idx="120">
                  <c:v>105.41980021297786</c:v>
                </c:pt>
                <c:pt idx="121">
                  <c:v>106.01030743561367</c:v>
                </c:pt>
                <c:pt idx="122">
                  <c:v>106.9123104277666</c:v>
                </c:pt>
                <c:pt idx="123">
                  <c:v>107.73976825201208</c:v>
                </c:pt>
                <c:pt idx="124">
                  <c:v>108.62546045130784</c:v>
                </c:pt>
                <c:pt idx="125">
                  <c:v>109.22512432696178</c:v>
                </c:pt>
                <c:pt idx="126">
                  <c:v>110.0388229476861</c:v>
                </c:pt>
                <c:pt idx="127">
                  <c:v>110.91193484255533</c:v>
                </c:pt>
                <c:pt idx="128">
                  <c:v>111.56388207625754</c:v>
                </c:pt>
                <c:pt idx="129">
                  <c:v>112.33988823128773</c:v>
                </c:pt>
                <c:pt idx="130">
                  <c:v>113.25904177987928</c:v>
                </c:pt>
                <c:pt idx="131">
                  <c:v>114.07584106619719</c:v>
                </c:pt>
                <c:pt idx="132">
                  <c:v>114.68040625422535</c:v>
                </c:pt>
                <c:pt idx="133">
                  <c:v>115.60010887907444</c:v>
                </c:pt>
                <c:pt idx="134">
                  <c:v>116.43221770160964</c:v>
                </c:pt>
                <c:pt idx="135">
                  <c:v>117.31480923541245</c:v>
                </c:pt>
                <c:pt idx="136">
                  <c:v>117.88593729818912</c:v>
                </c:pt>
                <c:pt idx="137">
                  <c:v>118.71145720643864</c:v>
                </c:pt>
                <c:pt idx="138">
                  <c:v>119.56704711096579</c:v>
                </c:pt>
                <c:pt idx="139">
                  <c:v>120.18233543410462</c:v>
                </c:pt>
                <c:pt idx="140">
                  <c:v>121.04278627786721</c:v>
                </c:pt>
                <c:pt idx="141">
                  <c:v>121.91501803581488</c:v>
                </c:pt>
                <c:pt idx="142">
                  <c:v>122.79195731468812</c:v>
                </c:pt>
                <c:pt idx="143">
                  <c:v>123.38718820744467</c:v>
                </c:pt>
                <c:pt idx="144">
                  <c:v>124.25598823923541</c:v>
                </c:pt>
                <c:pt idx="145">
                  <c:v>125.09458908028171</c:v>
                </c:pt>
                <c:pt idx="146">
                  <c:v>125.98121793903422</c:v>
                </c:pt>
                <c:pt idx="147">
                  <c:v>126.54944720251507</c:v>
                </c:pt>
                <c:pt idx="148">
                  <c:v>127.38711138420523</c:v>
                </c:pt>
                <c:pt idx="149">
                  <c:v>128.20717282907447</c:v>
                </c:pt>
                <c:pt idx="150">
                  <c:v>129.07938843782696</c:v>
                </c:pt>
                <c:pt idx="151">
                  <c:v>129.7138944277666</c:v>
                </c:pt>
                <c:pt idx="152">
                  <c:v>130.58482616710259</c:v>
                </c:pt>
                <c:pt idx="153">
                  <c:v>131.44955657525151</c:v>
                </c:pt>
                <c:pt idx="154">
                  <c:v>132.03003508269617</c:v>
                </c:pt>
                <c:pt idx="155">
                  <c:v>132.9146614282696</c:v>
                </c:pt>
                <c:pt idx="156">
                  <c:v>133.75247095362172</c:v>
                </c:pt>
                <c:pt idx="157">
                  <c:v>134.61678147997989</c:v>
                </c:pt>
                <c:pt idx="158">
                  <c:v>135.19544319124748</c:v>
                </c:pt>
                <c:pt idx="159">
                  <c:v>136.06123945321932</c:v>
                </c:pt>
                <c:pt idx="160">
                  <c:v>136.90381302203218</c:v>
                </c:pt>
                <c:pt idx="161">
                  <c:v>137.74254305754528</c:v>
                </c:pt>
                <c:pt idx="162">
                  <c:v>138.36060906026157</c:v>
                </c:pt>
                <c:pt idx="163">
                  <c:v>139.26031885181087</c:v>
                </c:pt>
                <c:pt idx="164">
                  <c:v>140.05999988038229</c:v>
                </c:pt>
                <c:pt idx="165">
                  <c:v>140.69666180181085</c:v>
                </c:pt>
                <c:pt idx="166">
                  <c:v>141.53910617625755</c:v>
                </c:pt>
                <c:pt idx="167">
                  <c:v>142.407195638833</c:v>
                </c:pt>
                <c:pt idx="168">
                  <c:v>143.29082880251508</c:v>
                </c:pt>
                <c:pt idx="169">
                  <c:v>143.90168414285714</c:v>
                </c:pt>
              </c:numCache>
            </c:numRef>
          </c:xVal>
          <c:yVal>
            <c:numRef>
              <c:f>'4.20 K'!$Q$41:$Q$210</c:f>
              <c:numCache>
                <c:formatCode>General</c:formatCode>
                <c:ptCount val="170"/>
                <c:pt idx="0">
                  <c:v>5.138533707039674E-3</c:v>
                </c:pt>
                <c:pt idx="1">
                  <c:v>5.2541208322631604E-3</c:v>
                </c:pt>
                <c:pt idx="2">
                  <c:v>5.2663990542611708E-3</c:v>
                </c:pt>
                <c:pt idx="3">
                  <c:v>5.2044077738707126E-3</c:v>
                </c:pt>
                <c:pt idx="4">
                  <c:v>5.2220425516931179E-3</c:v>
                </c:pt>
                <c:pt idx="5">
                  <c:v>5.1818315476642339E-3</c:v>
                </c:pt>
                <c:pt idx="6">
                  <c:v>5.0805453810716166E-3</c:v>
                </c:pt>
                <c:pt idx="7">
                  <c:v>5.0437849642177672E-3</c:v>
                </c:pt>
                <c:pt idx="8">
                  <c:v>5.1265082365059529E-3</c:v>
                </c:pt>
                <c:pt idx="9">
                  <c:v>5.1917250992444377E-3</c:v>
                </c:pt>
                <c:pt idx="10">
                  <c:v>5.0852610344874014E-3</c:v>
                </c:pt>
                <c:pt idx="11">
                  <c:v>4.9892358386499904E-3</c:v>
                </c:pt>
                <c:pt idx="12">
                  <c:v>5.0539478605426879E-3</c:v>
                </c:pt>
                <c:pt idx="13">
                  <c:v>5.09832340526055E-3</c:v>
                </c:pt>
                <c:pt idx="14">
                  <c:v>5.0761371575478685E-3</c:v>
                </c:pt>
                <c:pt idx="15">
                  <c:v>5.024716881963872E-3</c:v>
                </c:pt>
                <c:pt idx="16">
                  <c:v>5.0448555301798757E-3</c:v>
                </c:pt>
                <c:pt idx="17">
                  <c:v>5.0648541093799059E-3</c:v>
                </c:pt>
                <c:pt idx="18">
                  <c:v>5.0163582048832469E-3</c:v>
                </c:pt>
                <c:pt idx="19">
                  <c:v>5.1601484036884557E-3</c:v>
                </c:pt>
                <c:pt idx="20">
                  <c:v>5.2711972244150022E-3</c:v>
                </c:pt>
                <c:pt idx="21">
                  <c:v>5.1972307831845603E-3</c:v>
                </c:pt>
                <c:pt idx="22">
                  <c:v>5.038893887985397E-3</c:v>
                </c:pt>
                <c:pt idx="23">
                  <c:v>5.0540269252663632E-3</c:v>
                </c:pt>
                <c:pt idx="24">
                  <c:v>5.128320853979771E-3</c:v>
                </c:pt>
                <c:pt idx="25">
                  <c:v>5.1007720124182877E-3</c:v>
                </c:pt>
                <c:pt idx="26">
                  <c:v>5.0032917484935492E-3</c:v>
                </c:pt>
                <c:pt idx="27">
                  <c:v>4.9583508033137899E-3</c:v>
                </c:pt>
                <c:pt idx="28">
                  <c:v>4.8334371098536317E-3</c:v>
                </c:pt>
                <c:pt idx="29">
                  <c:v>4.7192209797685368E-3</c:v>
                </c:pt>
                <c:pt idx="30">
                  <c:v>4.8343930660017208E-3</c:v>
                </c:pt>
                <c:pt idx="31">
                  <c:v>4.9548201880485702E-3</c:v>
                </c:pt>
                <c:pt idx="32">
                  <c:v>4.8576121481991568E-3</c:v>
                </c:pt>
                <c:pt idx="33">
                  <c:v>4.7672755866689821E-3</c:v>
                </c:pt>
                <c:pt idx="34">
                  <c:v>4.8086775598463203E-3</c:v>
                </c:pt>
                <c:pt idx="35">
                  <c:v>4.8678902289489958E-3</c:v>
                </c:pt>
                <c:pt idx="36">
                  <c:v>4.876842819714928E-3</c:v>
                </c:pt>
                <c:pt idx="37">
                  <c:v>4.855304395649641E-3</c:v>
                </c:pt>
                <c:pt idx="38">
                  <c:v>4.9668683470943517E-3</c:v>
                </c:pt>
                <c:pt idx="39">
                  <c:v>5.0217359910479696E-3</c:v>
                </c:pt>
                <c:pt idx="40">
                  <c:v>4.9558859709128815E-3</c:v>
                </c:pt>
                <c:pt idx="41">
                  <c:v>4.9281023658814911E-3</c:v>
                </c:pt>
                <c:pt idx="42">
                  <c:v>4.9970814335578394E-3</c:v>
                </c:pt>
                <c:pt idx="43">
                  <c:v>5.0083989445079179E-3</c:v>
                </c:pt>
                <c:pt idx="44">
                  <c:v>4.9744148658670585E-3</c:v>
                </c:pt>
                <c:pt idx="45">
                  <c:v>5.0807915624358352E-3</c:v>
                </c:pt>
                <c:pt idx="46">
                  <c:v>5.0673092394342431E-3</c:v>
                </c:pt>
                <c:pt idx="47">
                  <c:v>4.8984542377322289E-3</c:v>
                </c:pt>
                <c:pt idx="48">
                  <c:v>4.7521501102626706E-3</c:v>
                </c:pt>
                <c:pt idx="49">
                  <c:v>4.8330600397398192E-3</c:v>
                </c:pt>
                <c:pt idx="50">
                  <c:v>4.9885706353446722E-3</c:v>
                </c:pt>
                <c:pt idx="51">
                  <c:v>4.8960204195401319E-3</c:v>
                </c:pt>
                <c:pt idx="52">
                  <c:v>4.8013710158760969E-3</c:v>
                </c:pt>
                <c:pt idx="53">
                  <c:v>4.8992640159835335E-3</c:v>
                </c:pt>
                <c:pt idx="54">
                  <c:v>4.8843028432391349E-3</c:v>
                </c:pt>
                <c:pt idx="55">
                  <c:v>4.9024376614421397E-3</c:v>
                </c:pt>
                <c:pt idx="56">
                  <c:v>5.0351784318675317E-3</c:v>
                </c:pt>
                <c:pt idx="57">
                  <c:v>5.0532500569205772E-3</c:v>
                </c:pt>
                <c:pt idx="58">
                  <c:v>4.9278473635472808E-3</c:v>
                </c:pt>
                <c:pt idx="59">
                  <c:v>4.8458320844490593E-3</c:v>
                </c:pt>
                <c:pt idx="60">
                  <c:v>4.9730997057073839E-3</c:v>
                </c:pt>
                <c:pt idx="61">
                  <c:v>5.0769872964737481E-3</c:v>
                </c:pt>
                <c:pt idx="62">
                  <c:v>4.9768406075796183E-3</c:v>
                </c:pt>
                <c:pt idx="63">
                  <c:v>4.9221485716057925E-3</c:v>
                </c:pt>
                <c:pt idx="64">
                  <c:v>5.0325920596678252E-3</c:v>
                </c:pt>
                <c:pt idx="65">
                  <c:v>5.0064295988299212E-3</c:v>
                </c:pt>
                <c:pt idx="66">
                  <c:v>4.9340684791972095E-3</c:v>
                </c:pt>
                <c:pt idx="67">
                  <c:v>4.928218791740737E-3</c:v>
                </c:pt>
                <c:pt idx="68">
                  <c:v>4.908367819088091E-3</c:v>
                </c:pt>
                <c:pt idx="69">
                  <c:v>4.8490057851400484E-3</c:v>
                </c:pt>
                <c:pt idx="70">
                  <c:v>4.7919348470657043E-3</c:v>
                </c:pt>
                <c:pt idx="71">
                  <c:v>4.8927542612255993E-3</c:v>
                </c:pt>
                <c:pt idx="72">
                  <c:v>4.986910441829708E-3</c:v>
                </c:pt>
                <c:pt idx="73">
                  <c:v>4.8161710967898081E-3</c:v>
                </c:pt>
                <c:pt idx="74">
                  <c:v>4.7542661463370849E-3</c:v>
                </c:pt>
                <c:pt idx="75">
                  <c:v>4.9146634344629184E-3</c:v>
                </c:pt>
                <c:pt idx="76">
                  <c:v>5.0636349442559486E-3</c:v>
                </c:pt>
                <c:pt idx="77">
                  <c:v>5.1036387122825686E-3</c:v>
                </c:pt>
                <c:pt idx="78">
                  <c:v>5.0600001289866211E-3</c:v>
                </c:pt>
                <c:pt idx="79">
                  <c:v>5.1236093587896277E-3</c:v>
                </c:pt>
                <c:pt idx="80">
                  <c:v>5.1092878283587086E-3</c:v>
                </c:pt>
                <c:pt idx="81">
                  <c:v>4.9762298844126781E-3</c:v>
                </c:pt>
                <c:pt idx="82">
                  <c:v>5.054846817858864E-3</c:v>
                </c:pt>
                <c:pt idx="83">
                  <c:v>5.0772352807954644E-3</c:v>
                </c:pt>
                <c:pt idx="84">
                  <c:v>4.8927135243249245E-3</c:v>
                </c:pt>
                <c:pt idx="85">
                  <c:v>4.7118072960031935E-3</c:v>
                </c:pt>
                <c:pt idx="86">
                  <c:v>4.7526335819855318E-3</c:v>
                </c:pt>
                <c:pt idx="87">
                  <c:v>4.8860042538445532E-3</c:v>
                </c:pt>
                <c:pt idx="88">
                  <c:v>4.8678229068336333E-3</c:v>
                </c:pt>
                <c:pt idx="89">
                  <c:v>4.8144860295134687E-3</c:v>
                </c:pt>
                <c:pt idx="90">
                  <c:v>4.9260669828632376E-3</c:v>
                </c:pt>
                <c:pt idx="91">
                  <c:v>5.0489992155187636E-3</c:v>
                </c:pt>
                <c:pt idx="92">
                  <c:v>5.1062781028894944E-3</c:v>
                </c:pt>
                <c:pt idx="93">
                  <c:v>5.1932700539460089E-3</c:v>
                </c:pt>
                <c:pt idx="94">
                  <c:v>5.2410195392523888E-3</c:v>
                </c:pt>
                <c:pt idx="95">
                  <c:v>5.1291078803468769E-3</c:v>
                </c:pt>
                <c:pt idx="96">
                  <c:v>4.9620683830630544E-3</c:v>
                </c:pt>
                <c:pt idx="97">
                  <c:v>4.9379645615799002E-3</c:v>
                </c:pt>
                <c:pt idx="98">
                  <c:v>4.9340365140514838E-3</c:v>
                </c:pt>
                <c:pt idx="99">
                  <c:v>4.829799570649624E-3</c:v>
                </c:pt>
                <c:pt idx="100">
                  <c:v>4.7135568708372893E-3</c:v>
                </c:pt>
                <c:pt idx="101">
                  <c:v>4.6993661473390836E-3</c:v>
                </c:pt>
                <c:pt idx="102">
                  <c:v>4.6848624068655219E-3</c:v>
                </c:pt>
                <c:pt idx="103">
                  <c:v>4.6908827202901968E-3</c:v>
                </c:pt>
                <c:pt idx="104">
                  <c:v>4.7593095900164166E-3</c:v>
                </c:pt>
                <c:pt idx="105">
                  <c:v>4.9283745009749431E-3</c:v>
                </c:pt>
                <c:pt idx="106">
                  <c:v>4.9139540985199646E-3</c:v>
                </c:pt>
                <c:pt idx="107">
                  <c:v>4.8154955132362837E-3</c:v>
                </c:pt>
                <c:pt idx="108">
                  <c:v>4.8702864873518149E-3</c:v>
                </c:pt>
                <c:pt idx="109">
                  <c:v>4.8867587628573508E-3</c:v>
                </c:pt>
                <c:pt idx="110">
                  <c:v>4.8589881122662847E-3</c:v>
                </c:pt>
                <c:pt idx="111">
                  <c:v>4.8353275957569936E-3</c:v>
                </c:pt>
                <c:pt idx="112">
                  <c:v>4.8382068984845587E-3</c:v>
                </c:pt>
                <c:pt idx="113">
                  <c:v>4.8521265279156825E-3</c:v>
                </c:pt>
                <c:pt idx="114">
                  <c:v>4.7455618512593058E-3</c:v>
                </c:pt>
                <c:pt idx="115">
                  <c:v>4.7383789801454827E-3</c:v>
                </c:pt>
                <c:pt idx="116">
                  <c:v>4.8724489433951204E-3</c:v>
                </c:pt>
                <c:pt idx="117">
                  <c:v>4.8605831788567895E-3</c:v>
                </c:pt>
                <c:pt idx="118">
                  <c:v>4.8505611715102146E-3</c:v>
                </c:pt>
                <c:pt idx="119">
                  <c:v>4.8808919733082535E-3</c:v>
                </c:pt>
                <c:pt idx="120">
                  <c:v>4.9391566181743061E-3</c:v>
                </c:pt>
                <c:pt idx="121">
                  <c:v>4.9732362093409055E-3</c:v>
                </c:pt>
                <c:pt idx="122">
                  <c:v>4.8934964985080237E-3</c:v>
                </c:pt>
                <c:pt idx="123">
                  <c:v>5.007888633126489E-3</c:v>
                </c:pt>
                <c:pt idx="124">
                  <c:v>5.1937441919998537E-3</c:v>
                </c:pt>
                <c:pt idx="125">
                  <c:v>5.1387449834651181E-3</c:v>
                </c:pt>
                <c:pt idx="126">
                  <c:v>5.058157085882066E-3</c:v>
                </c:pt>
                <c:pt idx="127">
                  <c:v>5.0629310984171491E-3</c:v>
                </c:pt>
                <c:pt idx="128">
                  <c:v>5.0635080765010767E-3</c:v>
                </c:pt>
                <c:pt idx="129">
                  <c:v>5.0192511719791208E-3</c:v>
                </c:pt>
                <c:pt idx="130">
                  <c:v>4.9613891308328568E-3</c:v>
                </c:pt>
                <c:pt idx="131">
                  <c:v>5.0672070329585116E-3</c:v>
                </c:pt>
                <c:pt idx="132">
                  <c:v>5.053695373732619E-3</c:v>
                </c:pt>
                <c:pt idx="133">
                  <c:v>4.8910663474382408E-3</c:v>
                </c:pt>
                <c:pt idx="134">
                  <c:v>4.9439712732205253E-3</c:v>
                </c:pt>
                <c:pt idx="135">
                  <c:v>5.015712517282455E-3</c:v>
                </c:pt>
                <c:pt idx="136">
                  <c:v>4.9304198437777249E-3</c:v>
                </c:pt>
                <c:pt idx="137">
                  <c:v>4.8523635504504042E-3</c:v>
                </c:pt>
                <c:pt idx="138">
                  <c:v>4.9311503504456183E-3</c:v>
                </c:pt>
                <c:pt idx="139">
                  <c:v>5.0194968223003841E-3</c:v>
                </c:pt>
                <c:pt idx="140">
                  <c:v>4.9435245771754059E-3</c:v>
                </c:pt>
                <c:pt idx="141">
                  <c:v>4.8532623219041003E-3</c:v>
                </c:pt>
                <c:pt idx="142">
                  <c:v>4.9381485646032919E-3</c:v>
                </c:pt>
                <c:pt idx="143">
                  <c:v>4.9788742621404295E-3</c:v>
                </c:pt>
                <c:pt idx="144">
                  <c:v>4.9160416562176196E-3</c:v>
                </c:pt>
                <c:pt idx="145">
                  <c:v>4.9411493636416365E-3</c:v>
                </c:pt>
                <c:pt idx="146">
                  <c:v>5.0593251632386378E-3</c:v>
                </c:pt>
                <c:pt idx="147">
                  <c:v>5.067486355027055E-3</c:v>
                </c:pt>
                <c:pt idx="148">
                  <c:v>4.9337372101886535E-3</c:v>
                </c:pt>
                <c:pt idx="149">
                  <c:v>4.9138837506653441E-3</c:v>
                </c:pt>
                <c:pt idx="150">
                  <c:v>4.9370359914573288E-3</c:v>
                </c:pt>
                <c:pt idx="151">
                  <c:v>4.8473804054424688E-3</c:v>
                </c:pt>
                <c:pt idx="152">
                  <c:v>4.7633809146653107E-3</c:v>
                </c:pt>
                <c:pt idx="153">
                  <c:v>4.8141462793154476E-3</c:v>
                </c:pt>
                <c:pt idx="154">
                  <c:v>4.8850331383894609E-3</c:v>
                </c:pt>
                <c:pt idx="155">
                  <c:v>4.8052430346066464E-3</c:v>
                </c:pt>
                <c:pt idx="156">
                  <c:v>4.730470338588328E-3</c:v>
                </c:pt>
                <c:pt idx="157">
                  <c:v>4.8517961613326974E-3</c:v>
                </c:pt>
                <c:pt idx="158">
                  <c:v>4.8903219278103221E-3</c:v>
                </c:pt>
                <c:pt idx="159">
                  <c:v>4.8621830490473581E-3</c:v>
                </c:pt>
                <c:pt idx="160">
                  <c:v>4.9705573553964575E-3</c:v>
                </c:pt>
                <c:pt idx="161">
                  <c:v>5.0392973227903525E-3</c:v>
                </c:pt>
                <c:pt idx="162">
                  <c:v>4.9949370446540934E-3</c:v>
                </c:pt>
                <c:pt idx="163">
                  <c:v>4.8595706500284795E-3</c:v>
                </c:pt>
                <c:pt idx="164">
                  <c:v>4.8560439350826727E-3</c:v>
                </c:pt>
                <c:pt idx="165">
                  <c:v>4.9598012473862623E-3</c:v>
                </c:pt>
                <c:pt idx="166">
                  <c:v>4.9548732504702932E-3</c:v>
                </c:pt>
                <c:pt idx="167">
                  <c:v>4.9731685108753048E-3</c:v>
                </c:pt>
                <c:pt idx="168">
                  <c:v>5.0823404839432998E-3</c:v>
                </c:pt>
                <c:pt idx="169">
                  <c:v>5.0162461508864121E-3</c:v>
                </c:pt>
              </c:numCache>
            </c:numRef>
          </c:yVal>
          <c:smooth val="0"/>
          <c:extLst>
            <c:ext xmlns:c16="http://schemas.microsoft.com/office/drawing/2014/chart" uri="{C3380CC4-5D6E-409C-BE32-E72D297353CC}">
              <c16:uniqueId val="{00000000-1C16-40CC-86FE-173056B0361B}"/>
            </c:ext>
          </c:extLst>
        </c:ser>
        <c:ser>
          <c:idx val="0"/>
          <c:order val="1"/>
          <c:spPr>
            <a:ln w="19050" cap="rnd">
              <a:solidFill>
                <a:sysClr val="windowText" lastClr="000000"/>
              </a:solidFill>
              <a:round/>
            </a:ln>
            <a:effectLst/>
          </c:spPr>
          <c:marker>
            <c:symbol val="circle"/>
            <c:size val="5"/>
            <c:spPr>
              <a:noFill/>
              <a:ln w="9525">
                <a:solidFill>
                  <a:sysClr val="windowText" lastClr="000000"/>
                </a:solidFill>
              </a:ln>
              <a:effectLst/>
            </c:spPr>
          </c:marker>
          <c:xVal>
            <c:numRef>
              <c:f>'4.20 K'!$J$28:$J$530</c:f>
              <c:numCache>
                <c:formatCode>General</c:formatCode>
                <c:ptCount val="503"/>
                <c:pt idx="0">
                  <c:v>0.21655922197263575</c:v>
                </c:pt>
                <c:pt idx="1">
                  <c:v>0.66231219562183097</c:v>
                </c:pt>
                <c:pt idx="2">
                  <c:v>1.4200696418056338</c:v>
                </c:pt>
                <c:pt idx="3">
                  <c:v>2.2505958329808848</c:v>
                </c:pt>
                <c:pt idx="4">
                  <c:v>2.9634259270643857</c:v>
                </c:pt>
                <c:pt idx="5">
                  <c:v>3.8321613616156935</c:v>
                </c:pt>
                <c:pt idx="6">
                  <c:v>4.920381930028169</c:v>
                </c:pt>
                <c:pt idx="7">
                  <c:v>6.0307189645462778</c:v>
                </c:pt>
                <c:pt idx="8">
                  <c:v>6.8459033208923543</c:v>
                </c:pt>
                <c:pt idx="9">
                  <c:v>7.8691714054275659</c:v>
                </c:pt>
                <c:pt idx="10">
                  <c:v>8.7740893462263596</c:v>
                </c:pt>
                <c:pt idx="11">
                  <c:v>9.4372118954617701</c:v>
                </c:pt>
                <c:pt idx="12">
                  <c:v>10.369317182509052</c:v>
                </c:pt>
                <c:pt idx="13">
                  <c:v>11.203977594436621</c:v>
                </c:pt>
                <c:pt idx="14">
                  <c:v>12.056596027766599</c:v>
                </c:pt>
                <c:pt idx="15">
                  <c:v>12.654540002927565</c:v>
                </c:pt>
                <c:pt idx="16">
                  <c:v>13.496047717977866</c:v>
                </c:pt>
                <c:pt idx="17">
                  <c:v>14.356547009627766</c:v>
                </c:pt>
                <c:pt idx="18">
                  <c:v>15.141822862706237</c:v>
                </c:pt>
                <c:pt idx="19">
                  <c:v>15.737457487987928</c:v>
                </c:pt>
                <c:pt idx="20">
                  <c:v>16.627195086951712</c:v>
                </c:pt>
                <c:pt idx="21">
                  <c:v>17.388246990301809</c:v>
                </c:pt>
                <c:pt idx="22">
                  <c:v>18.019070939899397</c:v>
                </c:pt>
                <c:pt idx="23">
                  <c:v>18.849153025321929</c:v>
                </c:pt>
                <c:pt idx="24">
                  <c:v>19.690063216287729</c:v>
                </c:pt>
                <c:pt idx="25">
                  <c:v>20.530634271951708</c:v>
                </c:pt>
                <c:pt idx="26">
                  <c:v>21.109457476116695</c:v>
                </c:pt>
                <c:pt idx="27">
                  <c:v>21.929357428018104</c:v>
                </c:pt>
                <c:pt idx="28">
                  <c:v>22.766214144718308</c:v>
                </c:pt>
                <c:pt idx="29">
                  <c:v>23.577587266307841</c:v>
                </c:pt>
                <c:pt idx="30">
                  <c:v>24.171074034718309</c:v>
                </c:pt>
                <c:pt idx="31">
                  <c:v>25.009965563199192</c:v>
                </c:pt>
                <c:pt idx="32">
                  <c:v>25.841040830573441</c:v>
                </c:pt>
                <c:pt idx="33">
                  <c:v>26.719885726810865</c:v>
                </c:pt>
                <c:pt idx="34">
                  <c:v>27.283375170794766</c:v>
                </c:pt>
                <c:pt idx="35">
                  <c:v>28.137043308621728</c:v>
                </c:pt>
                <c:pt idx="36">
                  <c:v>29.006360117967805</c:v>
                </c:pt>
                <c:pt idx="37">
                  <c:v>29.605789828702207</c:v>
                </c:pt>
                <c:pt idx="38">
                  <c:v>30.434684940603617</c:v>
                </c:pt>
                <c:pt idx="39">
                  <c:v>31.298971243048285</c:v>
                </c:pt>
                <c:pt idx="40">
                  <c:v>32.08663719250503</c:v>
                </c:pt>
                <c:pt idx="41">
                  <c:v>32.668851749637824</c:v>
                </c:pt>
                <c:pt idx="42">
                  <c:v>33.572469671800803</c:v>
                </c:pt>
                <c:pt idx="43">
                  <c:v>34.409067999708242</c:v>
                </c:pt>
                <c:pt idx="44">
                  <c:v>35.270665443732391</c:v>
                </c:pt>
                <c:pt idx="45">
                  <c:v>35.88815007168008</c:v>
                </c:pt>
                <c:pt idx="46">
                  <c:v>36.712636424718312</c:v>
                </c:pt>
                <c:pt idx="47">
                  <c:v>37.563090851871223</c:v>
                </c:pt>
                <c:pt idx="48">
                  <c:v>38.151660158490941</c:v>
                </c:pt>
                <c:pt idx="49">
                  <c:v>38.978536607907444</c:v>
                </c:pt>
                <c:pt idx="50">
                  <c:v>39.879021565905425</c:v>
                </c:pt>
                <c:pt idx="51">
                  <c:v>40.679703851006032</c:v>
                </c:pt>
                <c:pt idx="52">
                  <c:v>41.310794264054323</c:v>
                </c:pt>
                <c:pt idx="53">
                  <c:v>42.150848542122731</c:v>
                </c:pt>
                <c:pt idx="54">
                  <c:v>42.986590957142859</c:v>
                </c:pt>
                <c:pt idx="55">
                  <c:v>43.866663200160964</c:v>
                </c:pt>
                <c:pt idx="56">
                  <c:v>44.482274509325961</c:v>
                </c:pt>
                <c:pt idx="57">
                  <c:v>45.244004683269615</c:v>
                </c:pt>
                <c:pt idx="58">
                  <c:v>46.11803708815895</c:v>
                </c:pt>
                <c:pt idx="59">
                  <c:v>46.978245692404428</c:v>
                </c:pt>
                <c:pt idx="60">
                  <c:v>47.528969114889335</c:v>
                </c:pt>
                <c:pt idx="61">
                  <c:v>48.500026513098589</c:v>
                </c:pt>
                <c:pt idx="62">
                  <c:v>49.311246216338027</c:v>
                </c:pt>
                <c:pt idx="63">
                  <c:v>49.896811753189134</c:v>
                </c:pt>
                <c:pt idx="64">
                  <c:v>50.8189286982998</c:v>
                </c:pt>
                <c:pt idx="65">
                  <c:v>51.644254814929575</c:v>
                </c:pt>
                <c:pt idx="66">
                  <c:v>52.565830758490947</c:v>
                </c:pt>
                <c:pt idx="67">
                  <c:v>53.169370466046281</c:v>
                </c:pt>
                <c:pt idx="68">
                  <c:v>53.99093379581489</c:v>
                </c:pt>
                <c:pt idx="69">
                  <c:v>54.873170045020125</c:v>
                </c:pt>
                <c:pt idx="70">
                  <c:v>55.643588542263579</c:v>
                </c:pt>
                <c:pt idx="71">
                  <c:v>56.26937391031187</c:v>
                </c:pt>
                <c:pt idx="72">
                  <c:v>57.17754593502012</c:v>
                </c:pt>
                <c:pt idx="73">
                  <c:v>58.003873308249503</c:v>
                </c:pt>
                <c:pt idx="74">
                  <c:v>58.595777445271629</c:v>
                </c:pt>
                <c:pt idx="75">
                  <c:v>59.490061072142851</c:v>
                </c:pt>
                <c:pt idx="76">
                  <c:v>60.377465097283704</c:v>
                </c:pt>
                <c:pt idx="77">
                  <c:v>61.197889901418506</c:v>
                </c:pt>
                <c:pt idx="78">
                  <c:v>61.820493857404429</c:v>
                </c:pt>
                <c:pt idx="79">
                  <c:v>62.650147986388319</c:v>
                </c:pt>
                <c:pt idx="80">
                  <c:v>63.578345142877261</c:v>
                </c:pt>
                <c:pt idx="81">
                  <c:v>64.390283489959756</c:v>
                </c:pt>
                <c:pt idx="82">
                  <c:v>65.02482985316901</c:v>
                </c:pt>
                <c:pt idx="83">
                  <c:v>65.896859744879265</c:v>
                </c:pt>
                <c:pt idx="84">
                  <c:v>66.74298615968813</c:v>
                </c:pt>
                <c:pt idx="85">
                  <c:v>67.612399864828973</c:v>
                </c:pt>
                <c:pt idx="86">
                  <c:v>68.238056038480877</c:v>
                </c:pt>
                <c:pt idx="87">
                  <c:v>69.11573818513078</c:v>
                </c:pt>
                <c:pt idx="88">
                  <c:v>69.959571399356136</c:v>
                </c:pt>
                <c:pt idx="89">
                  <c:v>70.593237625724356</c:v>
                </c:pt>
                <c:pt idx="90">
                  <c:v>71.402349845331983</c:v>
                </c:pt>
                <c:pt idx="91">
                  <c:v>72.257842854034209</c:v>
                </c:pt>
                <c:pt idx="92">
                  <c:v>73.081965847826964</c:v>
                </c:pt>
                <c:pt idx="93">
                  <c:v>73.693249144637832</c:v>
                </c:pt>
                <c:pt idx="94">
                  <c:v>74.567313848128776</c:v>
                </c:pt>
                <c:pt idx="95">
                  <c:v>75.394359865191149</c:v>
                </c:pt>
                <c:pt idx="96">
                  <c:v>76.270830814356131</c:v>
                </c:pt>
                <c:pt idx="97">
                  <c:v>76.886991199718295</c:v>
                </c:pt>
                <c:pt idx="98">
                  <c:v>77.710799282162967</c:v>
                </c:pt>
                <c:pt idx="99">
                  <c:v>78.59332621876257</c:v>
                </c:pt>
                <c:pt idx="100">
                  <c:v>79.19940944103621</c:v>
                </c:pt>
                <c:pt idx="101">
                  <c:v>80.037041324134805</c:v>
                </c:pt>
                <c:pt idx="102">
                  <c:v>80.923411794084487</c:v>
                </c:pt>
                <c:pt idx="103">
                  <c:v>81.741373830000001</c:v>
                </c:pt>
                <c:pt idx="104">
                  <c:v>82.287413955533196</c:v>
                </c:pt>
                <c:pt idx="105">
                  <c:v>83.195166098450699</c:v>
                </c:pt>
                <c:pt idx="106">
                  <c:v>84.09166217939638</c:v>
                </c:pt>
                <c:pt idx="107">
                  <c:v>84.958403175422532</c:v>
                </c:pt>
                <c:pt idx="108">
                  <c:v>85.523596370543274</c:v>
                </c:pt>
                <c:pt idx="109">
                  <c:v>86.358708962867212</c:v>
                </c:pt>
                <c:pt idx="110">
                  <c:v>87.253396322233385</c:v>
                </c:pt>
                <c:pt idx="111">
                  <c:v>88.079634874305839</c:v>
                </c:pt>
                <c:pt idx="112">
                  <c:v>88.693179073088515</c:v>
                </c:pt>
                <c:pt idx="113">
                  <c:v>89.604322568973842</c:v>
                </c:pt>
                <c:pt idx="114">
                  <c:v>90.375710024205233</c:v>
                </c:pt>
                <c:pt idx="115">
                  <c:v>91.004369967615702</c:v>
                </c:pt>
                <c:pt idx="116">
                  <c:v>91.883408655452712</c:v>
                </c:pt>
                <c:pt idx="117">
                  <c:v>92.723010753128776</c:v>
                </c:pt>
                <c:pt idx="118">
                  <c:v>93.553181659708244</c:v>
                </c:pt>
                <c:pt idx="119">
                  <c:v>94.169180552072419</c:v>
                </c:pt>
                <c:pt idx="120">
                  <c:v>95.003606799154923</c:v>
                </c:pt>
                <c:pt idx="121">
                  <c:v>95.900894195784701</c:v>
                </c:pt>
                <c:pt idx="122">
                  <c:v>96.704386459064381</c:v>
                </c:pt>
                <c:pt idx="123">
                  <c:v>97.338892449014082</c:v>
                </c:pt>
                <c:pt idx="124">
                  <c:v>98.248396790965799</c:v>
                </c:pt>
                <c:pt idx="125">
                  <c:v>99.063015921810873</c:v>
                </c:pt>
                <c:pt idx="126">
                  <c:v>99.674396114426557</c:v>
                </c:pt>
                <c:pt idx="127">
                  <c:v>100.54681358933601</c:v>
                </c:pt>
                <c:pt idx="128">
                  <c:v>101.37449750372232</c:v>
                </c:pt>
                <c:pt idx="129">
                  <c:v>102.2481423254527</c:v>
                </c:pt>
                <c:pt idx="130">
                  <c:v>102.82573818279678</c:v>
                </c:pt>
                <c:pt idx="131">
                  <c:v>103.68597908571428</c:v>
                </c:pt>
                <c:pt idx="132">
                  <c:v>104.58572117585513</c:v>
                </c:pt>
                <c:pt idx="133">
                  <c:v>105.41980021297786</c:v>
                </c:pt>
                <c:pt idx="134">
                  <c:v>106.01030743561367</c:v>
                </c:pt>
                <c:pt idx="135">
                  <c:v>106.9123104277666</c:v>
                </c:pt>
                <c:pt idx="136">
                  <c:v>107.73976825201208</c:v>
                </c:pt>
                <c:pt idx="137">
                  <c:v>108.62546045130784</c:v>
                </c:pt>
                <c:pt idx="138">
                  <c:v>109.22512432696178</c:v>
                </c:pt>
                <c:pt idx="139">
                  <c:v>110.0388229476861</c:v>
                </c:pt>
                <c:pt idx="140">
                  <c:v>110.91193484255533</c:v>
                </c:pt>
                <c:pt idx="141">
                  <c:v>111.56388207625754</c:v>
                </c:pt>
                <c:pt idx="142">
                  <c:v>112.33988823128773</c:v>
                </c:pt>
                <c:pt idx="143">
                  <c:v>113.25904177987928</c:v>
                </c:pt>
                <c:pt idx="144">
                  <c:v>114.07584106619719</c:v>
                </c:pt>
                <c:pt idx="145">
                  <c:v>114.68040625422535</c:v>
                </c:pt>
                <c:pt idx="146">
                  <c:v>115.60010887907444</c:v>
                </c:pt>
                <c:pt idx="147">
                  <c:v>116.43221770160964</c:v>
                </c:pt>
                <c:pt idx="148">
                  <c:v>117.31480923541245</c:v>
                </c:pt>
                <c:pt idx="149">
                  <c:v>117.88593729818912</c:v>
                </c:pt>
                <c:pt idx="150">
                  <c:v>118.71145720643864</c:v>
                </c:pt>
                <c:pt idx="151">
                  <c:v>119.56704711096579</c:v>
                </c:pt>
                <c:pt idx="152">
                  <c:v>120.18233543410462</c:v>
                </c:pt>
                <c:pt idx="153">
                  <c:v>121.04278627786721</c:v>
                </c:pt>
                <c:pt idx="154">
                  <c:v>121.91501803581488</c:v>
                </c:pt>
                <c:pt idx="155">
                  <c:v>122.79195731468812</c:v>
                </c:pt>
                <c:pt idx="156">
                  <c:v>123.38718820744467</c:v>
                </c:pt>
                <c:pt idx="157">
                  <c:v>124.25598823923541</c:v>
                </c:pt>
                <c:pt idx="158">
                  <c:v>125.09458908028171</c:v>
                </c:pt>
                <c:pt idx="159">
                  <c:v>125.98121793903422</c:v>
                </c:pt>
                <c:pt idx="160">
                  <c:v>126.54944720251507</c:v>
                </c:pt>
                <c:pt idx="161">
                  <c:v>127.38711138420523</c:v>
                </c:pt>
                <c:pt idx="162">
                  <c:v>128.20717282907447</c:v>
                </c:pt>
                <c:pt idx="163">
                  <c:v>129.07938843782696</c:v>
                </c:pt>
                <c:pt idx="164">
                  <c:v>129.7138944277666</c:v>
                </c:pt>
                <c:pt idx="165">
                  <c:v>130.58482616710259</c:v>
                </c:pt>
                <c:pt idx="166">
                  <c:v>131.44955657525151</c:v>
                </c:pt>
                <c:pt idx="167">
                  <c:v>132.03003508269617</c:v>
                </c:pt>
                <c:pt idx="168">
                  <c:v>132.9146614282696</c:v>
                </c:pt>
                <c:pt idx="169">
                  <c:v>133.75247095362172</c:v>
                </c:pt>
                <c:pt idx="170">
                  <c:v>134.61678147997989</c:v>
                </c:pt>
                <c:pt idx="171">
                  <c:v>135.19544319124748</c:v>
                </c:pt>
                <c:pt idx="172">
                  <c:v>136.06123945321932</c:v>
                </c:pt>
                <c:pt idx="173">
                  <c:v>136.90381302203218</c:v>
                </c:pt>
                <c:pt idx="174">
                  <c:v>137.74254305754528</c:v>
                </c:pt>
                <c:pt idx="175">
                  <c:v>138.36060906026157</c:v>
                </c:pt>
                <c:pt idx="176">
                  <c:v>139.26031885181087</c:v>
                </c:pt>
                <c:pt idx="177">
                  <c:v>140.05999988038229</c:v>
                </c:pt>
                <c:pt idx="178">
                  <c:v>140.69666180181085</c:v>
                </c:pt>
                <c:pt idx="179">
                  <c:v>141.53910617625755</c:v>
                </c:pt>
                <c:pt idx="180">
                  <c:v>142.407195638833</c:v>
                </c:pt>
                <c:pt idx="181">
                  <c:v>143.29082880251508</c:v>
                </c:pt>
                <c:pt idx="182">
                  <c:v>143.90168414285714</c:v>
                </c:pt>
                <c:pt idx="183">
                  <c:v>144.73759612555332</c:v>
                </c:pt>
                <c:pt idx="184">
                  <c:v>145.59706186197184</c:v>
                </c:pt>
                <c:pt idx="185">
                  <c:v>146.4041392698189</c:v>
                </c:pt>
                <c:pt idx="186">
                  <c:v>147.01293557444666</c:v>
                </c:pt>
                <c:pt idx="187">
                  <c:v>147.93137855382292</c:v>
                </c:pt>
                <c:pt idx="188">
                  <c:v>148.7310272838028</c:v>
                </c:pt>
                <c:pt idx="189">
                  <c:v>149.61449087977869</c:v>
                </c:pt>
                <c:pt idx="190">
                  <c:v>150.18191267826961</c:v>
                </c:pt>
                <c:pt idx="191">
                  <c:v>151.06255822142856</c:v>
                </c:pt>
                <c:pt idx="192">
                  <c:v>151.90106216670017</c:v>
                </c:pt>
                <c:pt idx="193">
                  <c:v>152.49080229758553</c:v>
                </c:pt>
                <c:pt idx="194">
                  <c:v>153.37678518430582</c:v>
                </c:pt>
                <c:pt idx="195">
                  <c:v>154.27168248460765</c:v>
                </c:pt>
                <c:pt idx="196">
                  <c:v>155.1177200782696</c:v>
                </c:pt>
                <c:pt idx="197">
                  <c:v>155.74193088953723</c:v>
                </c:pt>
                <c:pt idx="198">
                  <c:v>156.62698519154927</c:v>
                </c:pt>
                <c:pt idx="199">
                  <c:v>157.45944929869216</c:v>
                </c:pt>
                <c:pt idx="200">
                  <c:v>158.33541961961768</c:v>
                </c:pt>
                <c:pt idx="201">
                  <c:v>158.92677468038229</c:v>
                </c:pt>
                <c:pt idx="202">
                  <c:v>159.75481387947684</c:v>
                </c:pt>
                <c:pt idx="203">
                  <c:v>160.64205641156943</c:v>
                </c:pt>
                <c:pt idx="204">
                  <c:v>161.24597562766596</c:v>
                </c:pt>
                <c:pt idx="205">
                  <c:v>162.0990866146881</c:v>
                </c:pt>
                <c:pt idx="206">
                  <c:v>162.99099629446678</c:v>
                </c:pt>
                <c:pt idx="207">
                  <c:v>163.80983039255531</c:v>
                </c:pt>
                <c:pt idx="208">
                  <c:v>164.37234280392352</c:v>
                </c:pt>
                <c:pt idx="209">
                  <c:v>166.12794126207243</c:v>
                </c:pt>
                <c:pt idx="210">
                  <c:v>167.42481078410461</c:v>
                </c:pt>
                <c:pt idx="211">
                  <c:v>168.15304731026157</c:v>
                </c:pt>
                <c:pt idx="212">
                  <c:v>169.02317158460761</c:v>
                </c:pt>
                <c:pt idx="213">
                  <c:v>169.85999600271629</c:v>
                </c:pt>
                <c:pt idx="214">
                  <c:v>170.55270406921525</c:v>
                </c:pt>
                <c:pt idx="215">
                  <c:v>171.34279241358146</c:v>
                </c:pt>
                <c:pt idx="216">
                  <c:v>172.18391254547279</c:v>
                </c:pt>
                <c:pt idx="217">
                  <c:v>172.84926369808852</c:v>
                </c:pt>
                <c:pt idx="218">
                  <c:v>173.6665878366197</c:v>
                </c:pt>
                <c:pt idx="219">
                  <c:v>174.50655329356135</c:v>
                </c:pt>
                <c:pt idx="220">
                  <c:v>175.37448933782693</c:v>
                </c:pt>
                <c:pt idx="221">
                  <c:v>176.06432282897381</c:v>
                </c:pt>
                <c:pt idx="222">
                  <c:v>176.85308693078468</c:v>
                </c:pt>
                <c:pt idx="223">
                  <c:v>177.68441251227364</c:v>
                </c:pt>
                <c:pt idx="224">
                  <c:v>178.53835518822933</c:v>
                </c:pt>
                <c:pt idx="225">
                  <c:v>179.19831247464785</c:v>
                </c:pt>
                <c:pt idx="226">
                  <c:v>180.02160377957745</c:v>
                </c:pt>
                <c:pt idx="227">
                  <c:v>180.87021718651911</c:v>
                </c:pt>
                <c:pt idx="228">
                  <c:v>181.49681001951708</c:v>
                </c:pt>
                <c:pt idx="229">
                  <c:v>182.29933332484907</c:v>
                </c:pt>
                <c:pt idx="230">
                  <c:v>183.16080157444668</c:v>
                </c:pt>
                <c:pt idx="231">
                  <c:v>184.05259820915489</c:v>
                </c:pt>
                <c:pt idx="232">
                  <c:v>184.71471950181083</c:v>
                </c:pt>
                <c:pt idx="233">
                  <c:v>185.47783044084505</c:v>
                </c:pt>
                <c:pt idx="234">
                  <c:v>186.33713468430582</c:v>
                </c:pt>
                <c:pt idx="235">
                  <c:v>187.21194225563377</c:v>
                </c:pt>
                <c:pt idx="236">
                  <c:v>187.81970500503019</c:v>
                </c:pt>
                <c:pt idx="237">
                  <c:v>188.64780880130783</c:v>
                </c:pt>
                <c:pt idx="238">
                  <c:v>189.4794331448692</c:v>
                </c:pt>
                <c:pt idx="239">
                  <c:v>190.3720291699195</c:v>
                </c:pt>
                <c:pt idx="240">
                  <c:v>191.04274189004019</c:v>
                </c:pt>
                <c:pt idx="241">
                  <c:v>191.81383865784707</c:v>
                </c:pt>
                <c:pt idx="242">
                  <c:v>192.67088199929574</c:v>
                </c:pt>
                <c:pt idx="243">
                  <c:v>193.34895880020116</c:v>
                </c:pt>
                <c:pt idx="244">
                  <c:v>194.14163103259554</c:v>
                </c:pt>
                <c:pt idx="245">
                  <c:v>195.03801406841046</c:v>
                </c:pt>
                <c:pt idx="246">
                  <c:v>195.86569798289736</c:v>
                </c:pt>
                <c:pt idx="247">
                  <c:v>196.47803905885308</c:v>
                </c:pt>
                <c:pt idx="248">
                  <c:v>197.30049060010057</c:v>
                </c:pt>
                <c:pt idx="249">
                  <c:v>198.14732758410457</c:v>
                </c:pt>
                <c:pt idx="250">
                  <c:v>199.0421602871227</c:v>
                </c:pt>
                <c:pt idx="251">
                  <c:v>199.69468889567401</c:v>
                </c:pt>
                <c:pt idx="252">
                  <c:v>200.42969197837022</c:v>
                </c:pt>
                <c:pt idx="253">
                  <c:v>201.31568293983901</c:v>
                </c:pt>
                <c:pt idx="254">
                  <c:v>202.00248036257543</c:v>
                </c:pt>
                <c:pt idx="255">
                  <c:v>202.75842908722333</c:v>
                </c:pt>
                <c:pt idx="256">
                  <c:v>203.6316863256539</c:v>
                </c:pt>
                <c:pt idx="257">
                  <c:v>204.46650823058346</c:v>
                </c:pt>
                <c:pt idx="258">
                  <c:v>205.13308672997985</c:v>
                </c:pt>
                <c:pt idx="259">
                  <c:v>205.98005290845066</c:v>
                </c:pt>
                <c:pt idx="260">
                  <c:v>206.79336394597584</c:v>
                </c:pt>
                <c:pt idx="261">
                  <c:v>207.68113940503017</c:v>
                </c:pt>
                <c:pt idx="262">
                  <c:v>208.33344999798791</c:v>
                </c:pt>
                <c:pt idx="263">
                  <c:v>209.06123434376252</c:v>
                </c:pt>
                <c:pt idx="264">
                  <c:v>209.98933460442655</c:v>
                </c:pt>
                <c:pt idx="265">
                  <c:v>210.67119034144866</c:v>
                </c:pt>
                <c:pt idx="266">
                  <c:v>211.45055555080481</c:v>
                </c:pt>
                <c:pt idx="267">
                  <c:v>212.30117147092554</c:v>
                </c:pt>
                <c:pt idx="268">
                  <c:v>213.14105618138828</c:v>
                </c:pt>
                <c:pt idx="269">
                  <c:v>213.77627274054322</c:v>
                </c:pt>
                <c:pt idx="270">
                  <c:v>214.59762612937621</c:v>
                </c:pt>
                <c:pt idx="271">
                  <c:v>215.45008306971826</c:v>
                </c:pt>
                <c:pt idx="272">
                  <c:v>216.30964570201206</c:v>
                </c:pt>
                <c:pt idx="273">
                  <c:v>216.98778710010058</c:v>
                </c:pt>
                <c:pt idx="274">
                  <c:v>217.73553198038226</c:v>
                </c:pt>
                <c:pt idx="275">
                  <c:v>218.61063023903418</c:v>
                </c:pt>
                <c:pt idx="276">
                  <c:v>219.4518311174044</c:v>
                </c:pt>
                <c:pt idx="277">
                  <c:v>220.10759766056333</c:v>
                </c:pt>
                <c:pt idx="278">
                  <c:v>220.92210374627763</c:v>
                </c:pt>
                <c:pt idx="279">
                  <c:v>221.74998145231388</c:v>
                </c:pt>
                <c:pt idx="280">
                  <c:v>222.40028145744463</c:v>
                </c:pt>
                <c:pt idx="281">
                  <c:v>223.19134683460763</c:v>
                </c:pt>
                <c:pt idx="282">
                  <c:v>224.01526796207239</c:v>
                </c:pt>
                <c:pt idx="283">
                  <c:v>224.90435151438629</c:v>
                </c:pt>
                <c:pt idx="284">
                  <c:v>225.56805543843052</c:v>
                </c:pt>
                <c:pt idx="285">
                  <c:v>226.34247896207242</c:v>
                </c:pt>
                <c:pt idx="286">
                  <c:v>227.19332097243455</c:v>
                </c:pt>
                <c:pt idx="287">
                  <c:v>227.98676837122733</c:v>
                </c:pt>
                <c:pt idx="288">
                  <c:v>228.65764258430582</c:v>
                </c:pt>
                <c:pt idx="289">
                  <c:v>229.46950018490944</c:v>
                </c:pt>
                <c:pt idx="290">
                  <c:v>230.31335762313881</c:v>
                </c:pt>
                <c:pt idx="291">
                  <c:v>230.95945881036215</c:v>
                </c:pt>
                <c:pt idx="292">
                  <c:v>231.74289364325952</c:v>
                </c:pt>
                <c:pt idx="293">
                  <c:v>232.567283100503</c:v>
                </c:pt>
                <c:pt idx="294">
                  <c:v>233.43911920060359</c:v>
                </c:pt>
                <c:pt idx="295">
                  <c:v>234.10104670160962</c:v>
                </c:pt>
                <c:pt idx="296">
                  <c:v>234.85559851177061</c:v>
                </c:pt>
                <c:pt idx="297">
                  <c:v>235.76125124577462</c:v>
                </c:pt>
                <c:pt idx="298">
                  <c:v>236.58864447273641</c:v>
                </c:pt>
                <c:pt idx="299">
                  <c:v>237.22011439436616</c:v>
                </c:pt>
                <c:pt idx="300">
                  <c:v>238.03814102746475</c:v>
                </c:pt>
                <c:pt idx="301">
                  <c:v>238.86989456539231</c:v>
                </c:pt>
                <c:pt idx="302">
                  <c:v>239.74143997816898</c:v>
                </c:pt>
                <c:pt idx="303">
                  <c:v>240.42536282555326</c:v>
                </c:pt>
                <c:pt idx="304">
                  <c:v>241.19917267575451</c:v>
                </c:pt>
                <c:pt idx="305">
                  <c:v>242.05855766569414</c:v>
                </c:pt>
                <c:pt idx="306">
                  <c:v>242.70750920432593</c:v>
                </c:pt>
                <c:pt idx="307">
                  <c:v>243.45347766166998</c:v>
                </c:pt>
                <c:pt idx="308">
                  <c:v>244.32208390181083</c:v>
                </c:pt>
                <c:pt idx="309">
                  <c:v>245.16604631046275</c:v>
                </c:pt>
                <c:pt idx="310">
                  <c:v>245.79175900663984</c:v>
                </c:pt>
                <c:pt idx="311">
                  <c:v>246.60757318571427</c:v>
                </c:pt>
                <c:pt idx="312">
                  <c:v>247.43201109084504</c:v>
                </c:pt>
                <c:pt idx="313">
                  <c:v>248.33252834738425</c:v>
                </c:pt>
                <c:pt idx="314">
                  <c:v>248.95023906559354</c:v>
                </c:pt>
                <c:pt idx="315">
                  <c:v>249.66122813943659</c:v>
                </c:pt>
                <c:pt idx="316">
                  <c:v>250.54724332484906</c:v>
                </c:pt>
                <c:pt idx="317">
                  <c:v>251.21886040573438</c:v>
                </c:pt>
                <c:pt idx="318">
                  <c:v>251.97606877575453</c:v>
                </c:pt>
                <c:pt idx="319">
                  <c:v>252.85152231901404</c:v>
                </c:pt>
                <c:pt idx="320">
                  <c:v>253.62387065764585</c:v>
                </c:pt>
                <c:pt idx="321">
                  <c:v>254.30004184104627</c:v>
                </c:pt>
                <c:pt idx="322">
                  <c:v>255.13063262947682</c:v>
                </c:pt>
                <c:pt idx="323">
                  <c:v>255.95050028279675</c:v>
                </c:pt>
                <c:pt idx="324">
                  <c:v>256.77130459547283</c:v>
                </c:pt>
                <c:pt idx="325">
                  <c:v>257.47773956680078</c:v>
                </c:pt>
                <c:pt idx="326">
                  <c:v>258.23771754175044</c:v>
                </c:pt>
                <c:pt idx="327">
                  <c:v>259.10738963561363</c:v>
                </c:pt>
                <c:pt idx="328">
                  <c:v>259.89660591790744</c:v>
                </c:pt>
                <c:pt idx="329">
                  <c:v>260.53737783611672</c:v>
                </c:pt>
                <c:pt idx="330">
                  <c:v>261.35298207434602</c:v>
                </c:pt>
                <c:pt idx="331">
                  <c:v>262.20062652334002</c:v>
                </c:pt>
                <c:pt idx="332">
                  <c:v>262.89323769396378</c:v>
                </c:pt>
                <c:pt idx="333">
                  <c:v>263.63276258068407</c:v>
                </c:pt>
                <c:pt idx="334">
                  <c:v>264.51390067746479</c:v>
                </c:pt>
                <c:pt idx="335">
                  <c:v>265.3485045669014</c:v>
                </c:pt>
                <c:pt idx="336">
                  <c:v>266.00720220794767</c:v>
                </c:pt>
                <c:pt idx="337">
                  <c:v>266.75853223279677</c:v>
                </c:pt>
                <c:pt idx="338">
                  <c:v>267.65165311006035</c:v>
                </c:pt>
                <c:pt idx="339">
                  <c:v>268.47788358752513</c:v>
                </c:pt>
                <c:pt idx="340">
                  <c:v>269.12727115724346</c:v>
                </c:pt>
                <c:pt idx="341">
                  <c:v>269.91584146750495</c:v>
                </c:pt>
                <c:pt idx="342">
                  <c:v>270.74061850794766</c:v>
                </c:pt>
                <c:pt idx="343">
                  <c:v>271.40244911317899</c:v>
                </c:pt>
                <c:pt idx="344">
                  <c:v>272.24541026519114</c:v>
                </c:pt>
                <c:pt idx="345">
                  <c:v>273.08552914054326</c:v>
                </c:pt>
                <c:pt idx="346">
                  <c:v>273.91321305492954</c:v>
                </c:pt>
                <c:pt idx="347">
                  <c:v>274.57401010492953</c:v>
                </c:pt>
                <c:pt idx="348">
                  <c:v>275.31622385010058</c:v>
                </c:pt>
                <c:pt idx="349">
                  <c:v>276.20592107575447</c:v>
                </c:pt>
                <c:pt idx="350">
                  <c:v>277.02556263893359</c:v>
                </c:pt>
                <c:pt idx="351">
                  <c:v>277.65690336609657</c:v>
                </c:pt>
                <c:pt idx="352">
                  <c:v>278.48080834436615</c:v>
                </c:pt>
                <c:pt idx="353">
                  <c:v>279.31491968008044</c:v>
                </c:pt>
                <c:pt idx="354">
                  <c:v>280.16198275422533</c:v>
                </c:pt>
                <c:pt idx="355">
                  <c:v>280.80523359004025</c:v>
                </c:pt>
                <c:pt idx="356">
                  <c:v>281.59448217092552</c:v>
                </c:pt>
                <c:pt idx="357">
                  <c:v>282.46321760543259</c:v>
                </c:pt>
                <c:pt idx="358">
                  <c:v>283.11474495744466</c:v>
                </c:pt>
                <c:pt idx="359">
                  <c:v>283.85315554245466</c:v>
                </c:pt>
                <c:pt idx="360">
                  <c:v>284.72027604698184</c:v>
                </c:pt>
                <c:pt idx="361">
                  <c:v>285.58116292183092</c:v>
                </c:pt>
                <c:pt idx="362">
                  <c:v>286.20417868490944</c:v>
                </c:pt>
                <c:pt idx="363">
                  <c:v>287.02438547354126</c:v>
                </c:pt>
                <c:pt idx="364">
                  <c:v>287.85804462887319</c:v>
                </c:pt>
                <c:pt idx="365">
                  <c:v>288.71838242756536</c:v>
                </c:pt>
                <c:pt idx="366">
                  <c:v>289.32591908672026</c:v>
                </c:pt>
                <c:pt idx="367">
                  <c:v>290.11352043903418</c:v>
                </c:pt>
                <c:pt idx="368">
                  <c:v>290.98241736659958</c:v>
                </c:pt>
                <c:pt idx="369">
                  <c:v>291.65287169788729</c:v>
                </c:pt>
                <c:pt idx="370">
                  <c:v>292.38755986931585</c:v>
                </c:pt>
                <c:pt idx="371">
                  <c:v>293.27244460372231</c:v>
                </c:pt>
                <c:pt idx="372">
                  <c:v>294.07574307535214</c:v>
                </c:pt>
                <c:pt idx="373">
                  <c:v>294.73143694668005</c:v>
                </c:pt>
                <c:pt idx="374">
                  <c:v>295.51758486197184</c:v>
                </c:pt>
                <c:pt idx="375">
                  <c:v>296.34681910915486</c:v>
                </c:pt>
                <c:pt idx="376">
                  <c:v>297.20657553299793</c:v>
                </c:pt>
                <c:pt idx="377">
                  <c:v>297.86776016629773</c:v>
                </c:pt>
                <c:pt idx="378">
                  <c:v>298.61342986146877</c:v>
                </c:pt>
                <c:pt idx="379">
                  <c:v>299.50616315563377</c:v>
                </c:pt>
                <c:pt idx="380">
                  <c:v>300.2943781812877</c:v>
                </c:pt>
                <c:pt idx="381">
                  <c:v>300.92823819919511</c:v>
                </c:pt>
                <c:pt idx="382">
                  <c:v>301.78211627796776</c:v>
                </c:pt>
                <c:pt idx="383">
                  <c:v>302.58736881488932</c:v>
                </c:pt>
                <c:pt idx="384">
                  <c:v>303.18772711036212</c:v>
                </c:pt>
                <c:pt idx="385">
                  <c:v>304.07088386961766</c:v>
                </c:pt>
                <c:pt idx="386">
                  <c:v>304.88542225402409</c:v>
                </c:pt>
                <c:pt idx="387">
                  <c:v>305.7539315983903</c:v>
                </c:pt>
                <c:pt idx="388">
                  <c:v>306.39725510603614</c:v>
                </c:pt>
                <c:pt idx="389">
                  <c:v>307.13960612012067</c:v>
                </c:pt>
                <c:pt idx="390">
                  <c:v>307.98999595010059</c:v>
                </c:pt>
                <c:pt idx="391">
                  <c:v>308.82288801368207</c:v>
                </c:pt>
                <c:pt idx="392">
                  <c:v>309.48644659406432</c:v>
                </c:pt>
                <c:pt idx="393">
                  <c:v>310.24016671529176</c:v>
                </c:pt>
                <c:pt idx="394">
                  <c:v>311.07082210090545</c:v>
                </c:pt>
                <c:pt idx="395">
                  <c:v>311.73484901086516</c:v>
                </c:pt>
                <c:pt idx="396">
                  <c:v>312.50294200895365</c:v>
                </c:pt>
                <c:pt idx="397">
                  <c:v>313.35165231177058</c:v>
                </c:pt>
                <c:pt idx="398">
                  <c:v>314.24289987022132</c:v>
                </c:pt>
                <c:pt idx="399">
                  <c:v>314.87393376076454</c:v>
                </c:pt>
                <c:pt idx="400">
                  <c:v>315.65660150191144</c:v>
                </c:pt>
                <c:pt idx="401">
                  <c:v>316.45573345422537</c:v>
                </c:pt>
                <c:pt idx="402">
                  <c:v>317.31939800865189</c:v>
                </c:pt>
                <c:pt idx="403">
                  <c:v>317.93268381861162</c:v>
                </c:pt>
                <c:pt idx="404">
                  <c:v>318.77309338128765</c:v>
                </c:pt>
                <c:pt idx="405">
                  <c:v>319.62228816297784</c:v>
                </c:pt>
                <c:pt idx="406">
                  <c:v>320.48750305020116</c:v>
                </c:pt>
                <c:pt idx="407">
                  <c:v>321.13611545352109</c:v>
                </c:pt>
                <c:pt idx="408">
                  <c:v>321.87917703692148</c:v>
                </c:pt>
                <c:pt idx="409">
                  <c:v>322.74746029104631</c:v>
                </c:pt>
                <c:pt idx="410">
                  <c:v>323.40725608450703</c:v>
                </c:pt>
                <c:pt idx="411">
                  <c:v>324.11317427826964</c:v>
                </c:pt>
                <c:pt idx="412">
                  <c:v>324.99302043108651</c:v>
                </c:pt>
                <c:pt idx="413">
                  <c:v>325.78488519849094</c:v>
                </c:pt>
                <c:pt idx="414">
                  <c:v>326.43685665623747</c:v>
                </c:pt>
                <c:pt idx="415">
                  <c:v>327.24806828480882</c:v>
                </c:pt>
                <c:pt idx="416">
                  <c:v>328.07026143732401</c:v>
                </c:pt>
                <c:pt idx="417">
                  <c:v>328.9217494196177</c:v>
                </c:pt>
                <c:pt idx="418">
                  <c:v>329.61332703511067</c:v>
                </c:pt>
                <c:pt idx="419">
                  <c:v>330.33881818028169</c:v>
                </c:pt>
                <c:pt idx="420">
                  <c:v>331.21486924768612</c:v>
                </c:pt>
                <c:pt idx="421">
                  <c:v>331.88009120583501</c:v>
                </c:pt>
                <c:pt idx="422">
                  <c:v>332.63113861800809</c:v>
                </c:pt>
                <c:pt idx="423">
                  <c:v>333.46008217776665</c:v>
                </c:pt>
                <c:pt idx="424">
                  <c:v>334.30255885080487</c:v>
                </c:pt>
                <c:pt idx="425">
                  <c:v>334.95531354959758</c:v>
                </c:pt>
                <c:pt idx="426">
                  <c:v>335.72886501096582</c:v>
                </c:pt>
                <c:pt idx="427">
                  <c:v>336.58082132303826</c:v>
                </c:pt>
                <c:pt idx="428">
                  <c:v>337.42022155442652</c:v>
                </c:pt>
                <c:pt idx="429">
                  <c:v>338.07370297173037</c:v>
                </c:pt>
                <c:pt idx="430">
                  <c:v>338.79128095995975</c:v>
                </c:pt>
                <c:pt idx="431">
                  <c:v>339.66237419225348</c:v>
                </c:pt>
                <c:pt idx="432">
                  <c:v>340.53249846659963</c:v>
                </c:pt>
                <c:pt idx="433">
                  <c:v>341.14830356730386</c:v>
                </c:pt>
                <c:pt idx="434">
                  <c:v>341.94049132072433</c:v>
                </c:pt>
                <c:pt idx="435">
                  <c:v>342.75667693370218</c:v>
                </c:pt>
                <c:pt idx="436">
                  <c:v>343.39769916609657</c:v>
                </c:pt>
                <c:pt idx="437">
                  <c:v>344.22486630291752</c:v>
                </c:pt>
                <c:pt idx="438">
                  <c:v>345.05700742404434</c:v>
                </c:pt>
                <c:pt idx="439">
                  <c:v>345.90675128209256</c:v>
                </c:pt>
                <c:pt idx="440">
                  <c:v>346.52310545895369</c:v>
                </c:pt>
                <c:pt idx="441">
                  <c:v>347.29135995010057</c:v>
                </c:pt>
                <c:pt idx="442">
                  <c:v>348.16329294597585</c:v>
                </c:pt>
                <c:pt idx="443">
                  <c:v>348.97848537696177</c:v>
                </c:pt>
                <c:pt idx="444">
                  <c:v>349.6233753667002</c:v>
                </c:pt>
                <c:pt idx="445">
                  <c:v>350.43171241991951</c:v>
                </c:pt>
                <c:pt idx="446">
                  <c:v>351.26065597977862</c:v>
                </c:pt>
                <c:pt idx="447">
                  <c:v>351.90188007837025</c:v>
                </c:pt>
                <c:pt idx="448">
                  <c:v>352.71328549859157</c:v>
                </c:pt>
                <c:pt idx="449">
                  <c:v>353.51291807917505</c:v>
                </c:pt>
                <c:pt idx="450">
                  <c:v>354.38378522132797</c:v>
                </c:pt>
                <c:pt idx="451">
                  <c:v>355.03951946589541</c:v>
                </c:pt>
                <c:pt idx="452">
                  <c:v>355.77075976177065</c:v>
                </c:pt>
                <c:pt idx="453">
                  <c:v>356.65218854597583</c:v>
                </c:pt>
                <c:pt idx="454">
                  <c:v>357.4858154027163</c:v>
                </c:pt>
                <c:pt idx="455">
                  <c:v>358.09528997796781</c:v>
                </c:pt>
                <c:pt idx="456">
                  <c:v>358.8739123195171</c:v>
                </c:pt>
                <c:pt idx="457">
                  <c:v>359.75385536810865</c:v>
                </c:pt>
                <c:pt idx="458">
                  <c:v>360.5852051736419</c:v>
                </c:pt>
                <c:pt idx="459">
                  <c:v>361.22540379175052</c:v>
                </c:pt>
                <c:pt idx="460">
                  <c:v>361.98222457857145</c:v>
                </c:pt>
                <c:pt idx="461">
                  <c:v>362.85719364285717</c:v>
                </c:pt>
                <c:pt idx="462">
                  <c:v>363.49302387535209</c:v>
                </c:pt>
                <c:pt idx="463">
                  <c:v>364.25342980674043</c:v>
                </c:pt>
                <c:pt idx="464">
                  <c:v>365.10972220573439</c:v>
                </c:pt>
                <c:pt idx="465">
                  <c:v>365.93795519637825</c:v>
                </c:pt>
                <c:pt idx="466">
                  <c:v>366.55912186468817</c:v>
                </c:pt>
                <c:pt idx="467">
                  <c:v>367.33138138209256</c:v>
                </c:pt>
                <c:pt idx="468">
                  <c:v>366.98048939557344</c:v>
                </c:pt>
                <c:pt idx="469">
                  <c:v>367.29869519929576</c:v>
                </c:pt>
                <c:pt idx="470">
                  <c:v>367.92092772132793</c:v>
                </c:pt>
                <c:pt idx="471">
                  <c:v>368.59609764828974</c:v>
                </c:pt>
                <c:pt idx="472">
                  <c:v>369.39552028792752</c:v>
                </c:pt>
                <c:pt idx="473">
                  <c:v>370.03028466670025</c:v>
                </c:pt>
                <c:pt idx="474">
                  <c:v>370.74607008269618</c:v>
                </c:pt>
                <c:pt idx="475">
                  <c:v>371.51926625945674</c:v>
                </c:pt>
                <c:pt idx="476">
                  <c:v>372.33229468430585</c:v>
                </c:pt>
                <c:pt idx="477">
                  <c:v>372.93563252555327</c:v>
                </c:pt>
                <c:pt idx="478">
                  <c:v>373.69519869336017</c:v>
                </c:pt>
                <c:pt idx="479">
                  <c:v>374.47333655593559</c:v>
                </c:pt>
                <c:pt idx="480">
                  <c:v>375.31842941549297</c:v>
                </c:pt>
                <c:pt idx="481">
                  <c:v>375.92295423038229</c:v>
                </c:pt>
                <c:pt idx="482">
                  <c:v>376.63676135704225</c:v>
                </c:pt>
                <c:pt idx="483">
                  <c:v>377.46795774416495</c:v>
                </c:pt>
                <c:pt idx="484">
                  <c:v>378.22946182796778</c:v>
                </c:pt>
                <c:pt idx="485">
                  <c:v>378.86600262967806</c:v>
                </c:pt>
                <c:pt idx="486">
                  <c:v>379.66358424919514</c:v>
                </c:pt>
                <c:pt idx="487">
                  <c:v>380.4462439156942</c:v>
                </c:pt>
                <c:pt idx="488">
                  <c:v>381.03737288631788</c:v>
                </c:pt>
                <c:pt idx="489">
                  <c:v>381.76573860684107</c:v>
                </c:pt>
                <c:pt idx="490">
                  <c:v>382.55904873661979</c:v>
                </c:pt>
                <c:pt idx="491">
                  <c:v>383.41034292736413</c:v>
                </c:pt>
                <c:pt idx="492">
                  <c:v>384.01267951207245</c:v>
                </c:pt>
                <c:pt idx="493">
                  <c:v>384.7206648161972</c:v>
                </c:pt>
                <c:pt idx="494">
                  <c:v>385.56088058722332</c:v>
                </c:pt>
                <c:pt idx="495">
                  <c:v>385.77753959366197</c:v>
                </c:pt>
                <c:pt idx="496">
                  <c:v>385.79152488732393</c:v>
                </c:pt>
                <c:pt idx="497">
                  <c:v>385.80286169577465</c:v>
                </c:pt>
                <c:pt idx="498">
                  <c:v>385.84604492354129</c:v>
                </c:pt>
                <c:pt idx="499">
                  <c:v>385.84507596549292</c:v>
                </c:pt>
                <c:pt idx="500">
                  <c:v>385.82902356146883</c:v>
                </c:pt>
                <c:pt idx="501">
                  <c:v>385.82214395975853</c:v>
                </c:pt>
                <c:pt idx="502">
                  <c:v>385.83545098279683</c:v>
                </c:pt>
              </c:numCache>
            </c:numRef>
          </c:xVal>
          <c:yVal>
            <c:numRef>
              <c:f>'4.20 K'!$Q$28:$Q$530</c:f>
              <c:numCache>
                <c:formatCode>General</c:formatCode>
                <c:ptCount val="503"/>
                <c:pt idx="0">
                  <c:v>0.20476601089040294</c:v>
                </c:pt>
                <c:pt idx="1">
                  <c:v>6.6891313504483824E-2</c:v>
                </c:pt>
                <c:pt idx="2">
                  <c:v>2.7972160613478816E-2</c:v>
                </c:pt>
                <c:pt idx="3">
                  <c:v>9.4135348144750528E-3</c:v>
                </c:pt>
                <c:pt idx="4">
                  <c:v>5.6612625579430999E-3</c:v>
                </c:pt>
                <c:pt idx="5">
                  <c:v>5.2163624829970022E-3</c:v>
                </c:pt>
                <c:pt idx="6">
                  <c:v>5.1909701744469981E-3</c:v>
                </c:pt>
                <c:pt idx="7">
                  <c:v>5.2025594445573742E-3</c:v>
                </c:pt>
                <c:pt idx="8">
                  <c:v>5.2334217972839336E-3</c:v>
                </c:pt>
                <c:pt idx="9">
                  <c:v>5.2319671539770157E-3</c:v>
                </c:pt>
                <c:pt idx="10">
                  <c:v>5.2618136890274798E-3</c:v>
                </c:pt>
                <c:pt idx="11">
                  <c:v>5.2501029508620553E-3</c:v>
                </c:pt>
                <c:pt idx="12">
                  <c:v>5.1544364681375861E-3</c:v>
                </c:pt>
                <c:pt idx="13">
                  <c:v>5.138533707039674E-3</c:v>
                </c:pt>
                <c:pt idx="14">
                  <c:v>5.2541208322631604E-3</c:v>
                </c:pt>
                <c:pt idx="15">
                  <c:v>5.2663990542611708E-3</c:v>
                </c:pt>
                <c:pt idx="16">
                  <c:v>5.2044077738707126E-3</c:v>
                </c:pt>
                <c:pt idx="17">
                  <c:v>5.2220425516931179E-3</c:v>
                </c:pt>
                <c:pt idx="18">
                  <c:v>5.1818315476642339E-3</c:v>
                </c:pt>
                <c:pt idx="19">
                  <c:v>5.0805453810716166E-3</c:v>
                </c:pt>
                <c:pt idx="20">
                  <c:v>5.0437849642177672E-3</c:v>
                </c:pt>
                <c:pt idx="21">
                  <c:v>5.1265082365059529E-3</c:v>
                </c:pt>
                <c:pt idx="22">
                  <c:v>5.1917250992444377E-3</c:v>
                </c:pt>
                <c:pt idx="23">
                  <c:v>5.0852610344874014E-3</c:v>
                </c:pt>
                <c:pt idx="24">
                  <c:v>4.9892358386499904E-3</c:v>
                </c:pt>
                <c:pt idx="25">
                  <c:v>5.0539478605426879E-3</c:v>
                </c:pt>
                <c:pt idx="26">
                  <c:v>5.09832340526055E-3</c:v>
                </c:pt>
                <c:pt idx="27">
                  <c:v>5.0761371575478685E-3</c:v>
                </c:pt>
                <c:pt idx="28">
                  <c:v>5.024716881963872E-3</c:v>
                </c:pt>
                <c:pt idx="29">
                  <c:v>5.0448555301798757E-3</c:v>
                </c:pt>
                <c:pt idx="30">
                  <c:v>5.0648541093799059E-3</c:v>
                </c:pt>
                <c:pt idx="31">
                  <c:v>5.0163582048832469E-3</c:v>
                </c:pt>
                <c:pt idx="32">
                  <c:v>5.1601484036884557E-3</c:v>
                </c:pt>
                <c:pt idx="33">
                  <c:v>5.2711972244150022E-3</c:v>
                </c:pt>
                <c:pt idx="34">
                  <c:v>5.1972307831845603E-3</c:v>
                </c:pt>
                <c:pt idx="35">
                  <c:v>5.038893887985397E-3</c:v>
                </c:pt>
                <c:pt idx="36">
                  <c:v>5.0540269252663632E-3</c:v>
                </c:pt>
                <c:pt idx="37">
                  <c:v>5.128320853979771E-3</c:v>
                </c:pt>
                <c:pt idx="38">
                  <c:v>5.1007720124182877E-3</c:v>
                </c:pt>
                <c:pt idx="39">
                  <c:v>5.0032917484935492E-3</c:v>
                </c:pt>
                <c:pt idx="40">
                  <c:v>4.9583508033137899E-3</c:v>
                </c:pt>
                <c:pt idx="41">
                  <c:v>4.8334371098536317E-3</c:v>
                </c:pt>
                <c:pt idx="42">
                  <c:v>4.7192209797685368E-3</c:v>
                </c:pt>
                <c:pt idx="43">
                  <c:v>4.8343930660017208E-3</c:v>
                </c:pt>
                <c:pt idx="44">
                  <c:v>4.9548201880485702E-3</c:v>
                </c:pt>
                <c:pt idx="45">
                  <c:v>4.8576121481991568E-3</c:v>
                </c:pt>
                <c:pt idx="46">
                  <c:v>4.7672755866689821E-3</c:v>
                </c:pt>
                <c:pt idx="47">
                  <c:v>4.8086775598463203E-3</c:v>
                </c:pt>
                <c:pt idx="48">
                  <c:v>4.8678902289489958E-3</c:v>
                </c:pt>
                <c:pt idx="49">
                  <c:v>4.876842819714928E-3</c:v>
                </c:pt>
                <c:pt idx="50">
                  <c:v>4.855304395649641E-3</c:v>
                </c:pt>
                <c:pt idx="51">
                  <c:v>4.9668683470943517E-3</c:v>
                </c:pt>
                <c:pt idx="52">
                  <c:v>5.0217359910479696E-3</c:v>
                </c:pt>
                <c:pt idx="53">
                  <c:v>4.9558859709128815E-3</c:v>
                </c:pt>
                <c:pt idx="54">
                  <c:v>4.9281023658814911E-3</c:v>
                </c:pt>
                <c:pt idx="55">
                  <c:v>4.9970814335578394E-3</c:v>
                </c:pt>
                <c:pt idx="56">
                  <c:v>5.0083989445079179E-3</c:v>
                </c:pt>
                <c:pt idx="57">
                  <c:v>4.9744148658670585E-3</c:v>
                </c:pt>
                <c:pt idx="58">
                  <c:v>5.0807915624358352E-3</c:v>
                </c:pt>
                <c:pt idx="59">
                  <c:v>5.0673092394342431E-3</c:v>
                </c:pt>
                <c:pt idx="60">
                  <c:v>4.8984542377322289E-3</c:v>
                </c:pt>
                <c:pt idx="61">
                  <c:v>4.7521501102626706E-3</c:v>
                </c:pt>
                <c:pt idx="62">
                  <c:v>4.8330600397398192E-3</c:v>
                </c:pt>
                <c:pt idx="63">
                  <c:v>4.9885706353446722E-3</c:v>
                </c:pt>
                <c:pt idx="64">
                  <c:v>4.8960204195401319E-3</c:v>
                </c:pt>
                <c:pt idx="65">
                  <c:v>4.8013710158760969E-3</c:v>
                </c:pt>
                <c:pt idx="66">
                  <c:v>4.8992640159835335E-3</c:v>
                </c:pt>
                <c:pt idx="67">
                  <c:v>4.8843028432391349E-3</c:v>
                </c:pt>
                <c:pt idx="68">
                  <c:v>4.9024376614421397E-3</c:v>
                </c:pt>
                <c:pt idx="69">
                  <c:v>5.0351784318675317E-3</c:v>
                </c:pt>
                <c:pt idx="70">
                  <c:v>5.0532500569205772E-3</c:v>
                </c:pt>
                <c:pt idx="71">
                  <c:v>4.9278473635472808E-3</c:v>
                </c:pt>
                <c:pt idx="72">
                  <c:v>4.8458320844490593E-3</c:v>
                </c:pt>
                <c:pt idx="73">
                  <c:v>4.9730997057073839E-3</c:v>
                </c:pt>
                <c:pt idx="74">
                  <c:v>5.0769872964737481E-3</c:v>
                </c:pt>
                <c:pt idx="75">
                  <c:v>4.9768406075796183E-3</c:v>
                </c:pt>
                <c:pt idx="76">
                  <c:v>4.9221485716057925E-3</c:v>
                </c:pt>
                <c:pt idx="77">
                  <c:v>5.0325920596678252E-3</c:v>
                </c:pt>
                <c:pt idx="78">
                  <c:v>5.0064295988299212E-3</c:v>
                </c:pt>
                <c:pt idx="79">
                  <c:v>4.9340684791972095E-3</c:v>
                </c:pt>
                <c:pt idx="80">
                  <c:v>4.928218791740737E-3</c:v>
                </c:pt>
                <c:pt idx="81">
                  <c:v>4.908367819088091E-3</c:v>
                </c:pt>
                <c:pt idx="82">
                  <c:v>4.8490057851400484E-3</c:v>
                </c:pt>
                <c:pt idx="83">
                  <c:v>4.7919348470657043E-3</c:v>
                </c:pt>
                <c:pt idx="84">
                  <c:v>4.8927542612255993E-3</c:v>
                </c:pt>
                <c:pt idx="85">
                  <c:v>4.986910441829708E-3</c:v>
                </c:pt>
                <c:pt idx="86">
                  <c:v>4.8161710967898081E-3</c:v>
                </c:pt>
                <c:pt idx="87">
                  <c:v>4.7542661463370849E-3</c:v>
                </c:pt>
                <c:pt idx="88">
                  <c:v>4.9146634344629184E-3</c:v>
                </c:pt>
                <c:pt idx="89">
                  <c:v>5.0636349442559486E-3</c:v>
                </c:pt>
                <c:pt idx="90">
                  <c:v>5.1036387122825686E-3</c:v>
                </c:pt>
                <c:pt idx="91">
                  <c:v>5.0600001289866211E-3</c:v>
                </c:pt>
                <c:pt idx="92">
                  <c:v>5.1236093587896277E-3</c:v>
                </c:pt>
                <c:pt idx="93">
                  <c:v>5.1092878283587086E-3</c:v>
                </c:pt>
                <c:pt idx="94">
                  <c:v>4.9762298844126781E-3</c:v>
                </c:pt>
                <c:pt idx="95">
                  <c:v>5.054846817858864E-3</c:v>
                </c:pt>
                <c:pt idx="96">
                  <c:v>5.0772352807954644E-3</c:v>
                </c:pt>
                <c:pt idx="97">
                  <c:v>4.8927135243249245E-3</c:v>
                </c:pt>
                <c:pt idx="98">
                  <c:v>4.7118072960031935E-3</c:v>
                </c:pt>
                <c:pt idx="99">
                  <c:v>4.7526335819855318E-3</c:v>
                </c:pt>
                <c:pt idx="100">
                  <c:v>4.8860042538445532E-3</c:v>
                </c:pt>
                <c:pt idx="101">
                  <c:v>4.8678229068336333E-3</c:v>
                </c:pt>
                <c:pt idx="102">
                  <c:v>4.8144860295134687E-3</c:v>
                </c:pt>
                <c:pt idx="103">
                  <c:v>4.9260669828632376E-3</c:v>
                </c:pt>
                <c:pt idx="104">
                  <c:v>5.0489992155187636E-3</c:v>
                </c:pt>
                <c:pt idx="105">
                  <c:v>5.1062781028894944E-3</c:v>
                </c:pt>
                <c:pt idx="106">
                  <c:v>5.1932700539460089E-3</c:v>
                </c:pt>
                <c:pt idx="107">
                  <c:v>5.2410195392523888E-3</c:v>
                </c:pt>
                <c:pt idx="108">
                  <c:v>5.1291078803468769E-3</c:v>
                </c:pt>
                <c:pt idx="109">
                  <c:v>4.9620683830630544E-3</c:v>
                </c:pt>
                <c:pt idx="110">
                  <c:v>4.9379645615799002E-3</c:v>
                </c:pt>
                <c:pt idx="111">
                  <c:v>4.9340365140514838E-3</c:v>
                </c:pt>
                <c:pt idx="112">
                  <c:v>4.829799570649624E-3</c:v>
                </c:pt>
                <c:pt idx="113">
                  <c:v>4.7135568708372893E-3</c:v>
                </c:pt>
                <c:pt idx="114">
                  <c:v>4.6993661473390836E-3</c:v>
                </c:pt>
                <c:pt idx="115">
                  <c:v>4.6848624068655219E-3</c:v>
                </c:pt>
                <c:pt idx="116">
                  <c:v>4.6908827202901968E-3</c:v>
                </c:pt>
                <c:pt idx="117">
                  <c:v>4.7593095900164166E-3</c:v>
                </c:pt>
                <c:pt idx="118">
                  <c:v>4.9283745009749431E-3</c:v>
                </c:pt>
                <c:pt idx="119">
                  <c:v>4.9139540985199646E-3</c:v>
                </c:pt>
                <c:pt idx="120">
                  <c:v>4.8154955132362837E-3</c:v>
                </c:pt>
                <c:pt idx="121">
                  <c:v>4.8702864873518149E-3</c:v>
                </c:pt>
                <c:pt idx="122">
                  <c:v>4.8867587628573508E-3</c:v>
                </c:pt>
                <c:pt idx="123">
                  <c:v>4.8589881122662847E-3</c:v>
                </c:pt>
                <c:pt idx="124">
                  <c:v>4.8353275957569936E-3</c:v>
                </c:pt>
                <c:pt idx="125">
                  <c:v>4.8382068984845587E-3</c:v>
                </c:pt>
                <c:pt idx="126">
                  <c:v>4.8521265279156825E-3</c:v>
                </c:pt>
                <c:pt idx="127">
                  <c:v>4.7455618512593058E-3</c:v>
                </c:pt>
                <c:pt idx="128">
                  <c:v>4.7383789801454827E-3</c:v>
                </c:pt>
                <c:pt idx="129">
                  <c:v>4.8724489433951204E-3</c:v>
                </c:pt>
                <c:pt idx="130">
                  <c:v>4.8605831788567895E-3</c:v>
                </c:pt>
                <c:pt idx="131">
                  <c:v>4.8505611715102146E-3</c:v>
                </c:pt>
                <c:pt idx="132">
                  <c:v>4.8808919733082535E-3</c:v>
                </c:pt>
                <c:pt idx="133">
                  <c:v>4.9391566181743061E-3</c:v>
                </c:pt>
                <c:pt idx="134">
                  <c:v>4.9732362093409055E-3</c:v>
                </c:pt>
                <c:pt idx="135">
                  <c:v>4.8934964985080237E-3</c:v>
                </c:pt>
                <c:pt idx="136">
                  <c:v>5.007888633126489E-3</c:v>
                </c:pt>
                <c:pt idx="137">
                  <c:v>5.1937441919998537E-3</c:v>
                </c:pt>
                <c:pt idx="138">
                  <c:v>5.1387449834651181E-3</c:v>
                </c:pt>
                <c:pt idx="139">
                  <c:v>5.058157085882066E-3</c:v>
                </c:pt>
                <c:pt idx="140">
                  <c:v>5.0629310984171491E-3</c:v>
                </c:pt>
                <c:pt idx="141">
                  <c:v>5.0635080765010767E-3</c:v>
                </c:pt>
                <c:pt idx="142">
                  <c:v>5.0192511719791208E-3</c:v>
                </c:pt>
                <c:pt idx="143">
                  <c:v>4.9613891308328568E-3</c:v>
                </c:pt>
                <c:pt idx="144">
                  <c:v>5.0672070329585116E-3</c:v>
                </c:pt>
                <c:pt idx="145">
                  <c:v>5.053695373732619E-3</c:v>
                </c:pt>
                <c:pt idx="146">
                  <c:v>4.8910663474382408E-3</c:v>
                </c:pt>
                <c:pt idx="147">
                  <c:v>4.9439712732205253E-3</c:v>
                </c:pt>
                <c:pt idx="148">
                  <c:v>5.015712517282455E-3</c:v>
                </c:pt>
                <c:pt idx="149">
                  <c:v>4.9304198437777249E-3</c:v>
                </c:pt>
                <c:pt idx="150">
                  <c:v>4.8523635504504042E-3</c:v>
                </c:pt>
                <c:pt idx="151">
                  <c:v>4.9311503504456183E-3</c:v>
                </c:pt>
                <c:pt idx="152">
                  <c:v>5.0194968223003841E-3</c:v>
                </c:pt>
                <c:pt idx="153">
                  <c:v>4.9435245771754059E-3</c:v>
                </c:pt>
                <c:pt idx="154">
                  <c:v>4.8532623219041003E-3</c:v>
                </c:pt>
                <c:pt idx="155">
                  <c:v>4.9381485646032919E-3</c:v>
                </c:pt>
                <c:pt idx="156">
                  <c:v>4.9788742621404295E-3</c:v>
                </c:pt>
                <c:pt idx="157">
                  <c:v>4.9160416562176196E-3</c:v>
                </c:pt>
                <c:pt idx="158">
                  <c:v>4.9411493636416365E-3</c:v>
                </c:pt>
                <c:pt idx="159">
                  <c:v>5.0593251632386378E-3</c:v>
                </c:pt>
                <c:pt idx="160">
                  <c:v>5.067486355027055E-3</c:v>
                </c:pt>
                <c:pt idx="161">
                  <c:v>4.9337372101886535E-3</c:v>
                </c:pt>
                <c:pt idx="162">
                  <c:v>4.9138837506653441E-3</c:v>
                </c:pt>
                <c:pt idx="163">
                  <c:v>4.9370359914573288E-3</c:v>
                </c:pt>
                <c:pt idx="164">
                  <c:v>4.8473804054424688E-3</c:v>
                </c:pt>
                <c:pt idx="165">
                  <c:v>4.7633809146653107E-3</c:v>
                </c:pt>
                <c:pt idx="166">
                  <c:v>4.8141462793154476E-3</c:v>
                </c:pt>
                <c:pt idx="167">
                  <c:v>4.8850331383894609E-3</c:v>
                </c:pt>
                <c:pt idx="168">
                  <c:v>4.8052430346066464E-3</c:v>
                </c:pt>
                <c:pt idx="169">
                  <c:v>4.730470338588328E-3</c:v>
                </c:pt>
                <c:pt idx="170">
                  <c:v>4.8517961613326974E-3</c:v>
                </c:pt>
                <c:pt idx="171">
                  <c:v>4.8903219278103221E-3</c:v>
                </c:pt>
                <c:pt idx="172">
                  <c:v>4.8621830490473581E-3</c:v>
                </c:pt>
                <c:pt idx="173">
                  <c:v>4.9705573553964575E-3</c:v>
                </c:pt>
                <c:pt idx="174">
                  <c:v>5.0392973227903525E-3</c:v>
                </c:pt>
                <c:pt idx="175">
                  <c:v>4.9949370446540934E-3</c:v>
                </c:pt>
                <c:pt idx="176">
                  <c:v>4.8595706500284795E-3</c:v>
                </c:pt>
                <c:pt idx="177">
                  <c:v>4.8560439350826727E-3</c:v>
                </c:pt>
                <c:pt idx="178">
                  <c:v>4.9598012473862623E-3</c:v>
                </c:pt>
                <c:pt idx="179">
                  <c:v>4.9548732504702932E-3</c:v>
                </c:pt>
                <c:pt idx="180">
                  <c:v>4.9731685108753048E-3</c:v>
                </c:pt>
                <c:pt idx="181">
                  <c:v>5.0823404839432998E-3</c:v>
                </c:pt>
                <c:pt idx="182">
                  <c:v>5.0162461508864121E-3</c:v>
                </c:pt>
                <c:pt idx="183">
                  <c:v>4.9090045037550106E-3</c:v>
                </c:pt>
                <c:pt idx="184">
                  <c:v>4.898802003615723E-3</c:v>
                </c:pt>
                <c:pt idx="185">
                  <c:v>5.0259862075420925E-3</c:v>
                </c:pt>
                <c:pt idx="186">
                  <c:v>5.0693817766787157E-3</c:v>
                </c:pt>
                <c:pt idx="187">
                  <c:v>4.8980319513415634E-3</c:v>
                </c:pt>
                <c:pt idx="188">
                  <c:v>4.8757692614627727E-3</c:v>
                </c:pt>
                <c:pt idx="189">
                  <c:v>4.8866193518415021E-3</c:v>
                </c:pt>
                <c:pt idx="190">
                  <c:v>4.770919159114902E-3</c:v>
                </c:pt>
                <c:pt idx="191">
                  <c:v>4.7317362488953673E-3</c:v>
                </c:pt>
                <c:pt idx="192">
                  <c:v>4.828971374938814E-3</c:v>
                </c:pt>
                <c:pt idx="193">
                  <c:v>4.9068637726325066E-3</c:v>
                </c:pt>
                <c:pt idx="194">
                  <c:v>4.8005704999481138E-3</c:v>
                </c:pt>
                <c:pt idx="195">
                  <c:v>4.7138227008897797E-3</c:v>
                </c:pt>
                <c:pt idx="196">
                  <c:v>4.8363223747946256E-3</c:v>
                </c:pt>
                <c:pt idx="197">
                  <c:v>4.8961570242353758E-3</c:v>
                </c:pt>
                <c:pt idx="198">
                  <c:v>4.853462582273556E-3</c:v>
                </c:pt>
                <c:pt idx="199">
                  <c:v>4.903593167614146E-3</c:v>
                </c:pt>
                <c:pt idx="200">
                  <c:v>4.9859871480637981E-3</c:v>
                </c:pt>
                <c:pt idx="201">
                  <c:v>4.8993859402332801E-3</c:v>
                </c:pt>
                <c:pt idx="202">
                  <c:v>4.8075497203449273E-3</c:v>
                </c:pt>
                <c:pt idx="203">
                  <c:v>5.0714116783631136E-3</c:v>
                </c:pt>
                <c:pt idx="204">
                  <c:v>5.1566498636717263E-3</c:v>
                </c:pt>
                <c:pt idx="205">
                  <c:v>5.0372837624932448E-3</c:v>
                </c:pt>
                <c:pt idx="206">
                  <c:v>5.0064255246892991E-3</c:v>
                </c:pt>
                <c:pt idx="207">
                  <c:v>5.0704797563486774E-3</c:v>
                </c:pt>
                <c:pt idx="208">
                  <c:v>5.0569347751573722E-3</c:v>
                </c:pt>
                <c:pt idx="209">
                  <c:v>5.0436452344094738E-3</c:v>
                </c:pt>
                <c:pt idx="210">
                  <c:v>5.0927132024474724E-3</c:v>
                </c:pt>
                <c:pt idx="211">
                  <c:v>5.1305859361070781E-3</c:v>
                </c:pt>
                <c:pt idx="212">
                  <c:v>4.9821748987678958E-3</c:v>
                </c:pt>
                <c:pt idx="213">
                  <c:v>5.0547769698855646E-3</c:v>
                </c:pt>
                <c:pt idx="214">
                  <c:v>5.178621658690933E-3</c:v>
                </c:pt>
                <c:pt idx="215">
                  <c:v>5.1139398967656752E-3</c:v>
                </c:pt>
                <c:pt idx="216">
                  <c:v>4.9942249348589032E-3</c:v>
                </c:pt>
                <c:pt idx="217">
                  <c:v>4.9218978554060868E-3</c:v>
                </c:pt>
                <c:pt idx="218">
                  <c:v>4.9155229546089321E-3</c:v>
                </c:pt>
                <c:pt idx="219">
                  <c:v>4.9897373782646828E-3</c:v>
                </c:pt>
                <c:pt idx="220">
                  <c:v>5.109649460592872E-3</c:v>
                </c:pt>
                <c:pt idx="221">
                  <c:v>5.0907275481535154E-3</c:v>
                </c:pt>
                <c:pt idx="222">
                  <c:v>4.8974604268646046E-3</c:v>
                </c:pt>
                <c:pt idx="223">
                  <c:v>4.858788771321035E-3</c:v>
                </c:pt>
                <c:pt idx="224">
                  <c:v>4.9394666658527661E-3</c:v>
                </c:pt>
                <c:pt idx="225">
                  <c:v>5.0568463391890616E-3</c:v>
                </c:pt>
                <c:pt idx="226">
                  <c:v>5.1082624702603338E-3</c:v>
                </c:pt>
                <c:pt idx="227">
                  <c:v>4.9952387349791218E-3</c:v>
                </c:pt>
                <c:pt idx="228">
                  <c:v>4.8524153831866557E-3</c:v>
                </c:pt>
                <c:pt idx="229">
                  <c:v>4.7185438781583416E-3</c:v>
                </c:pt>
                <c:pt idx="230">
                  <c:v>4.7141098153057311E-3</c:v>
                </c:pt>
                <c:pt idx="231">
                  <c:v>4.9002748228900968E-3</c:v>
                </c:pt>
                <c:pt idx="232">
                  <c:v>4.957713194337441E-3</c:v>
                </c:pt>
                <c:pt idx="233">
                  <c:v>4.8671543475350791E-3</c:v>
                </c:pt>
                <c:pt idx="234">
                  <c:v>4.7705791971561764E-3</c:v>
                </c:pt>
                <c:pt idx="235">
                  <c:v>4.7678935660332208E-3</c:v>
                </c:pt>
                <c:pt idx="236">
                  <c:v>4.8189549923694334E-3</c:v>
                </c:pt>
                <c:pt idx="237">
                  <c:v>4.8152360742207169E-3</c:v>
                </c:pt>
                <c:pt idx="238">
                  <c:v>4.8722316551560478E-3</c:v>
                </c:pt>
                <c:pt idx="239">
                  <c:v>4.9189357092124129E-3</c:v>
                </c:pt>
                <c:pt idx="240">
                  <c:v>4.8551798086019487E-3</c:v>
                </c:pt>
                <c:pt idx="241">
                  <c:v>4.7928201573519767E-3</c:v>
                </c:pt>
                <c:pt idx="242">
                  <c:v>4.8616984761326882E-3</c:v>
                </c:pt>
                <c:pt idx="243">
                  <c:v>4.8818325811972214E-3</c:v>
                </c:pt>
                <c:pt idx="244">
                  <c:v>4.8158625802791587E-3</c:v>
                </c:pt>
                <c:pt idx="245">
                  <c:v>4.8121641377829628E-3</c:v>
                </c:pt>
                <c:pt idx="246">
                  <c:v>4.906390012952299E-3</c:v>
                </c:pt>
                <c:pt idx="247">
                  <c:v>4.9255221940958703E-3</c:v>
                </c:pt>
                <c:pt idx="248">
                  <c:v>4.830244257921717E-3</c:v>
                </c:pt>
                <c:pt idx="249">
                  <c:v>4.8349927701059744E-3</c:v>
                </c:pt>
                <c:pt idx="250">
                  <c:v>4.9524388928714642E-3</c:v>
                </c:pt>
                <c:pt idx="251">
                  <c:v>4.9797364319786276E-3</c:v>
                </c:pt>
                <c:pt idx="252">
                  <c:v>5.0070460895635625E-3</c:v>
                </c:pt>
                <c:pt idx="253">
                  <c:v>5.1375925416654094E-3</c:v>
                </c:pt>
                <c:pt idx="254">
                  <c:v>5.180270735379253E-3</c:v>
                </c:pt>
                <c:pt idx="255">
                  <c:v>5.1810161227037301E-3</c:v>
                </c:pt>
                <c:pt idx="256">
                  <c:v>5.206810873972091E-3</c:v>
                </c:pt>
                <c:pt idx="257">
                  <c:v>5.2564536359422341E-3</c:v>
                </c:pt>
                <c:pt idx="258">
                  <c:v>5.2637049252422232E-3</c:v>
                </c:pt>
                <c:pt idx="259">
                  <c:v>5.055968527855767E-3</c:v>
                </c:pt>
                <c:pt idx="260">
                  <c:v>4.9278743680338929E-3</c:v>
                </c:pt>
                <c:pt idx="261">
                  <c:v>4.8766830348772423E-3</c:v>
                </c:pt>
                <c:pt idx="262">
                  <c:v>4.7257686561212294E-3</c:v>
                </c:pt>
                <c:pt idx="263">
                  <c:v>4.6631017473274449E-3</c:v>
                </c:pt>
                <c:pt idx="264">
                  <c:v>4.7087778730077988E-3</c:v>
                </c:pt>
                <c:pt idx="265">
                  <c:v>4.7345606219337897E-3</c:v>
                </c:pt>
                <c:pt idx="266">
                  <c:v>4.6890281624792371E-3</c:v>
                </c:pt>
                <c:pt idx="267">
                  <c:v>4.6172489554287856E-3</c:v>
                </c:pt>
                <c:pt idx="268">
                  <c:v>4.73337611187887E-3</c:v>
                </c:pt>
                <c:pt idx="269">
                  <c:v>4.900962252393456E-3</c:v>
                </c:pt>
                <c:pt idx="270">
                  <c:v>4.9873540341391154E-3</c:v>
                </c:pt>
                <c:pt idx="271">
                  <c:v>5.059238978272344E-3</c:v>
                </c:pt>
                <c:pt idx="272">
                  <c:v>5.101575092887731E-3</c:v>
                </c:pt>
                <c:pt idx="273">
                  <c:v>5.0035176241926566E-3</c:v>
                </c:pt>
                <c:pt idx="274">
                  <c:v>4.8705739338801178E-3</c:v>
                </c:pt>
                <c:pt idx="275">
                  <c:v>4.960373666843698E-3</c:v>
                </c:pt>
                <c:pt idx="276">
                  <c:v>5.1091030695624923E-3</c:v>
                </c:pt>
                <c:pt idx="277">
                  <c:v>5.137650410952075E-3</c:v>
                </c:pt>
                <c:pt idx="278">
                  <c:v>4.9910860102817568E-3</c:v>
                </c:pt>
                <c:pt idx="279">
                  <c:v>4.9066079230296556E-3</c:v>
                </c:pt>
                <c:pt idx="280">
                  <c:v>4.9671771097414613E-3</c:v>
                </c:pt>
                <c:pt idx="281">
                  <c:v>4.9636633370508899E-3</c:v>
                </c:pt>
                <c:pt idx="282">
                  <c:v>4.9700712399396276E-3</c:v>
                </c:pt>
                <c:pt idx="283">
                  <c:v>5.0362311106030089E-3</c:v>
                </c:pt>
                <c:pt idx="284">
                  <c:v>5.0193397242372468E-3</c:v>
                </c:pt>
                <c:pt idx="285">
                  <c:v>4.8855013226262274E-3</c:v>
                </c:pt>
                <c:pt idx="286">
                  <c:v>4.867035931231365E-3</c:v>
                </c:pt>
                <c:pt idx="287">
                  <c:v>4.9732576991514208E-3</c:v>
                </c:pt>
                <c:pt idx="288">
                  <c:v>5.0184978652985717E-3</c:v>
                </c:pt>
                <c:pt idx="289">
                  <c:v>4.9356819785822985E-3</c:v>
                </c:pt>
                <c:pt idx="290">
                  <c:v>4.9027721963467294E-3</c:v>
                </c:pt>
                <c:pt idx="291">
                  <c:v>4.9909633798105148E-3</c:v>
                </c:pt>
                <c:pt idx="292">
                  <c:v>4.9926420617307553E-3</c:v>
                </c:pt>
                <c:pt idx="293">
                  <c:v>4.9590963414329137E-3</c:v>
                </c:pt>
                <c:pt idx="294">
                  <c:v>5.041568698681196E-3</c:v>
                </c:pt>
                <c:pt idx="295">
                  <c:v>5.0339616750829617E-3</c:v>
                </c:pt>
                <c:pt idx="296">
                  <c:v>4.9209872214147016E-3</c:v>
                </c:pt>
                <c:pt idx="297">
                  <c:v>4.8505263791565976E-3</c:v>
                </c:pt>
                <c:pt idx="298">
                  <c:v>4.8710221133194077E-3</c:v>
                </c:pt>
                <c:pt idx="299">
                  <c:v>4.9152058658061375E-3</c:v>
                </c:pt>
                <c:pt idx="300">
                  <c:v>4.8255533574082009E-3</c:v>
                </c:pt>
                <c:pt idx="301">
                  <c:v>4.8569768184724138E-3</c:v>
                </c:pt>
                <c:pt idx="302">
                  <c:v>4.9593761045288783E-3</c:v>
                </c:pt>
                <c:pt idx="303">
                  <c:v>4.9388934277697534E-3</c:v>
                </c:pt>
                <c:pt idx="304">
                  <c:v>4.8791164569538699E-3</c:v>
                </c:pt>
                <c:pt idx="305">
                  <c:v>4.9035987845343484E-3</c:v>
                </c:pt>
                <c:pt idx="306">
                  <c:v>4.9450980545476886E-3</c:v>
                </c:pt>
                <c:pt idx="307">
                  <c:v>4.9510810192888903E-3</c:v>
                </c:pt>
                <c:pt idx="308">
                  <c:v>4.8920421499638461E-3</c:v>
                </c:pt>
                <c:pt idx="309">
                  <c:v>4.8830373638005476E-3</c:v>
                </c:pt>
                <c:pt idx="310">
                  <c:v>4.9043767655345509E-3</c:v>
                </c:pt>
                <c:pt idx="311">
                  <c:v>4.8108918654006568E-3</c:v>
                </c:pt>
                <c:pt idx="312">
                  <c:v>4.8252011523637235E-3</c:v>
                </c:pt>
                <c:pt idx="313">
                  <c:v>4.9524579630197928E-3</c:v>
                </c:pt>
                <c:pt idx="314">
                  <c:v>4.9857253675240978E-3</c:v>
                </c:pt>
                <c:pt idx="315">
                  <c:v>4.9443839917862548E-3</c:v>
                </c:pt>
                <c:pt idx="316">
                  <c:v>4.9095569592194884E-3</c:v>
                </c:pt>
                <c:pt idx="317">
                  <c:v>4.9298590160108263E-3</c:v>
                </c:pt>
                <c:pt idx="318">
                  <c:v>4.9996977123105812E-3</c:v>
                </c:pt>
                <c:pt idx="319">
                  <c:v>4.9958479304594034E-3</c:v>
                </c:pt>
                <c:pt idx="320">
                  <c:v>4.9753202131526597E-3</c:v>
                </c:pt>
                <c:pt idx="321">
                  <c:v>4.8844826966158647E-3</c:v>
                </c:pt>
                <c:pt idx="322">
                  <c:v>4.7655266161876529E-3</c:v>
                </c:pt>
                <c:pt idx="323">
                  <c:v>4.7774890563941942E-3</c:v>
                </c:pt>
                <c:pt idx="324">
                  <c:v>4.9719843229338329E-3</c:v>
                </c:pt>
                <c:pt idx="325">
                  <c:v>5.0768320304639828E-3</c:v>
                </c:pt>
                <c:pt idx="326">
                  <c:v>5.0817139210454429E-3</c:v>
                </c:pt>
                <c:pt idx="327">
                  <c:v>5.0824420129004979E-3</c:v>
                </c:pt>
                <c:pt idx="328">
                  <c:v>5.0853299901218191E-3</c:v>
                </c:pt>
                <c:pt idx="329">
                  <c:v>5.1501861242930335E-3</c:v>
                </c:pt>
                <c:pt idx="330">
                  <c:v>5.1864870034173385E-3</c:v>
                </c:pt>
                <c:pt idx="331">
                  <c:v>5.2529636166625815E-3</c:v>
                </c:pt>
                <c:pt idx="332">
                  <c:v>5.3521240540222509E-3</c:v>
                </c:pt>
                <c:pt idx="333">
                  <c:v>5.2430681491108227E-3</c:v>
                </c:pt>
                <c:pt idx="334">
                  <c:v>5.119267993185057E-3</c:v>
                </c:pt>
                <c:pt idx="335">
                  <c:v>5.0616908489890195E-3</c:v>
                </c:pt>
                <c:pt idx="336">
                  <c:v>5.013446550792007E-3</c:v>
                </c:pt>
                <c:pt idx="337">
                  <c:v>4.9791488074570258E-3</c:v>
                </c:pt>
                <c:pt idx="338">
                  <c:v>4.9674665234868383E-3</c:v>
                </c:pt>
                <c:pt idx="339">
                  <c:v>4.9504655604080006E-3</c:v>
                </c:pt>
                <c:pt idx="340">
                  <c:v>4.8838173044312531E-3</c:v>
                </c:pt>
                <c:pt idx="341">
                  <c:v>4.7950911449270552E-3</c:v>
                </c:pt>
                <c:pt idx="342">
                  <c:v>4.8384268381792645E-3</c:v>
                </c:pt>
                <c:pt idx="343">
                  <c:v>4.948928744284287E-3</c:v>
                </c:pt>
                <c:pt idx="344">
                  <c:v>5.0188916933405457E-3</c:v>
                </c:pt>
                <c:pt idx="345">
                  <c:v>5.0041726956625366E-3</c:v>
                </c:pt>
                <c:pt idx="346">
                  <c:v>5.0500956475476892E-3</c:v>
                </c:pt>
                <c:pt idx="347">
                  <c:v>5.0285935595039445E-3</c:v>
                </c:pt>
                <c:pt idx="348">
                  <c:v>4.9996846413348306E-3</c:v>
                </c:pt>
                <c:pt idx="349">
                  <c:v>4.9995647430161605E-3</c:v>
                </c:pt>
                <c:pt idx="350">
                  <c:v>4.9723602149517078E-3</c:v>
                </c:pt>
                <c:pt idx="351">
                  <c:v>4.9999297624133791E-3</c:v>
                </c:pt>
                <c:pt idx="352">
                  <c:v>4.9247685677901729E-3</c:v>
                </c:pt>
                <c:pt idx="353">
                  <c:v>4.9059148188500519E-3</c:v>
                </c:pt>
                <c:pt idx="354">
                  <c:v>4.9223337714524645E-3</c:v>
                </c:pt>
                <c:pt idx="355">
                  <c:v>4.8637865915743287E-3</c:v>
                </c:pt>
                <c:pt idx="356">
                  <c:v>4.8923047661889908E-3</c:v>
                </c:pt>
                <c:pt idx="357">
                  <c:v>5.0205693429585972E-3</c:v>
                </c:pt>
                <c:pt idx="358">
                  <c:v>5.0723403146738138E-3</c:v>
                </c:pt>
                <c:pt idx="359">
                  <c:v>4.9925679451921293E-3</c:v>
                </c:pt>
                <c:pt idx="360">
                  <c:v>4.8449087318734908E-3</c:v>
                </c:pt>
                <c:pt idx="361">
                  <c:v>4.874137279867065E-3</c:v>
                </c:pt>
                <c:pt idx="362">
                  <c:v>4.9491432303984135E-3</c:v>
                </c:pt>
                <c:pt idx="363">
                  <c:v>4.9409369733840356E-3</c:v>
                </c:pt>
                <c:pt idx="364">
                  <c:v>4.9947230746487728E-3</c:v>
                </c:pt>
                <c:pt idx="365">
                  <c:v>5.0606485234191683E-3</c:v>
                </c:pt>
                <c:pt idx="366">
                  <c:v>4.9542241337689023E-3</c:v>
                </c:pt>
                <c:pt idx="367">
                  <c:v>4.8312879311620304E-3</c:v>
                </c:pt>
                <c:pt idx="368">
                  <c:v>4.9000663522721028E-3</c:v>
                </c:pt>
                <c:pt idx="369">
                  <c:v>5.0763180068427761E-3</c:v>
                </c:pt>
                <c:pt idx="370">
                  <c:v>5.1684165703324006E-3</c:v>
                </c:pt>
                <c:pt idx="371">
                  <c:v>5.0827044387369569E-3</c:v>
                </c:pt>
                <c:pt idx="372">
                  <c:v>5.0280368683697924E-3</c:v>
                </c:pt>
                <c:pt idx="373">
                  <c:v>4.9860051352444033E-3</c:v>
                </c:pt>
                <c:pt idx="374">
                  <c:v>4.9054171334238124E-3</c:v>
                </c:pt>
                <c:pt idx="375">
                  <c:v>4.9399073685201947E-3</c:v>
                </c:pt>
                <c:pt idx="376">
                  <c:v>5.084471860755323E-3</c:v>
                </c:pt>
                <c:pt idx="377">
                  <c:v>5.1043146400872033E-3</c:v>
                </c:pt>
                <c:pt idx="378">
                  <c:v>4.9282207710335041E-3</c:v>
                </c:pt>
                <c:pt idx="379">
                  <c:v>4.8407681991961739E-3</c:v>
                </c:pt>
                <c:pt idx="380">
                  <c:v>4.8756094651996778E-3</c:v>
                </c:pt>
                <c:pt idx="381">
                  <c:v>4.9748999232454346E-3</c:v>
                </c:pt>
                <c:pt idx="382">
                  <c:v>5.0256155257870977E-3</c:v>
                </c:pt>
                <c:pt idx="383">
                  <c:v>5.1030322962455415E-3</c:v>
                </c:pt>
                <c:pt idx="384">
                  <c:v>5.2239884892882615E-3</c:v>
                </c:pt>
                <c:pt idx="385">
                  <c:v>5.2048823628434594E-3</c:v>
                </c:pt>
                <c:pt idx="386">
                  <c:v>5.1249983576653717E-3</c:v>
                </c:pt>
                <c:pt idx="387">
                  <c:v>5.1496863579131892E-3</c:v>
                </c:pt>
                <c:pt idx="388">
                  <c:v>5.1942140423774591E-3</c:v>
                </c:pt>
                <c:pt idx="389">
                  <c:v>5.2112188442757128E-3</c:v>
                </c:pt>
                <c:pt idx="390">
                  <c:v>5.2109127208626871E-3</c:v>
                </c:pt>
                <c:pt idx="391">
                  <c:v>5.1057665737504684E-3</c:v>
                </c:pt>
                <c:pt idx="392">
                  <c:v>4.9777285840623192E-3</c:v>
                </c:pt>
                <c:pt idx="393">
                  <c:v>4.8618795075714843E-3</c:v>
                </c:pt>
                <c:pt idx="394">
                  <c:v>4.8934998434474568E-3</c:v>
                </c:pt>
                <c:pt idx="395">
                  <c:v>5.0138038083297138E-3</c:v>
                </c:pt>
                <c:pt idx="396">
                  <c:v>5.0088796583463036E-3</c:v>
                </c:pt>
                <c:pt idx="397">
                  <c:v>4.9544885470630884E-3</c:v>
                </c:pt>
                <c:pt idx="398">
                  <c:v>5.0347844187889615E-3</c:v>
                </c:pt>
                <c:pt idx="399">
                  <c:v>5.1101828222973539E-3</c:v>
                </c:pt>
                <c:pt idx="400">
                  <c:v>5.1432452779723043E-3</c:v>
                </c:pt>
                <c:pt idx="401">
                  <c:v>5.1383253586382033E-3</c:v>
                </c:pt>
                <c:pt idx="402">
                  <c:v>5.1757946214680767E-3</c:v>
                </c:pt>
                <c:pt idx="403">
                  <c:v>5.2251317712942282E-3</c:v>
                </c:pt>
                <c:pt idx="404">
                  <c:v>5.1820376633806156E-3</c:v>
                </c:pt>
                <c:pt idx="405">
                  <c:v>5.2158001230915851E-3</c:v>
                </c:pt>
                <c:pt idx="406">
                  <c:v>5.316564850067108E-3</c:v>
                </c:pt>
                <c:pt idx="407">
                  <c:v>5.2669538240945188E-3</c:v>
                </c:pt>
                <c:pt idx="408">
                  <c:v>5.1374583060619277E-3</c:v>
                </c:pt>
                <c:pt idx="409">
                  <c:v>5.1108200313362585E-3</c:v>
                </c:pt>
                <c:pt idx="410">
                  <c:v>5.0682160273520871E-3</c:v>
                </c:pt>
                <c:pt idx="411">
                  <c:v>5.0105886505157522E-3</c:v>
                </c:pt>
                <c:pt idx="412">
                  <c:v>4.9367168328569473E-3</c:v>
                </c:pt>
                <c:pt idx="413">
                  <c:v>4.9715808062188761E-3</c:v>
                </c:pt>
                <c:pt idx="414">
                  <c:v>5.0566079985814834E-3</c:v>
                </c:pt>
                <c:pt idx="415">
                  <c:v>4.9748182511165388E-3</c:v>
                </c:pt>
                <c:pt idx="416">
                  <c:v>4.9683909876958206E-3</c:v>
                </c:pt>
                <c:pt idx="417">
                  <c:v>5.0710789094483306E-3</c:v>
                </c:pt>
                <c:pt idx="418">
                  <c:v>5.1133588058044398E-3</c:v>
                </c:pt>
                <c:pt idx="419">
                  <c:v>5.1459830454771384E-3</c:v>
                </c:pt>
                <c:pt idx="420">
                  <c:v>5.1211917970804353E-3</c:v>
                </c:pt>
                <c:pt idx="421">
                  <c:v>5.0951577128911674E-3</c:v>
                </c:pt>
                <c:pt idx="422">
                  <c:v>5.0649474468749019E-3</c:v>
                </c:pt>
                <c:pt idx="423">
                  <c:v>4.9729261448891475E-3</c:v>
                </c:pt>
                <c:pt idx="424">
                  <c:v>4.9769394616691852E-3</c:v>
                </c:pt>
                <c:pt idx="425">
                  <c:v>5.0520548333981095E-3</c:v>
                </c:pt>
                <c:pt idx="426">
                  <c:v>5.0397070946555881E-3</c:v>
                </c:pt>
                <c:pt idx="427">
                  <c:v>4.9916041258315216E-3</c:v>
                </c:pt>
                <c:pt idx="428">
                  <c:v>4.9731295530664127E-3</c:v>
                </c:pt>
                <c:pt idx="429">
                  <c:v>5.0129572429713498E-3</c:v>
                </c:pt>
                <c:pt idx="430">
                  <c:v>5.0154228454040431E-3</c:v>
                </c:pt>
                <c:pt idx="431">
                  <c:v>5.0847347534044504E-3</c:v>
                </c:pt>
                <c:pt idx="432">
                  <c:v>5.1576108180373054E-3</c:v>
                </c:pt>
                <c:pt idx="433">
                  <c:v>5.1215561021274066E-3</c:v>
                </c:pt>
                <c:pt idx="434">
                  <c:v>5.0124124844275302E-3</c:v>
                </c:pt>
                <c:pt idx="435">
                  <c:v>5.0299855570252721E-3</c:v>
                </c:pt>
                <c:pt idx="436">
                  <c:v>5.1592786696678609E-3</c:v>
                </c:pt>
                <c:pt idx="437">
                  <c:v>5.2605971309651325E-3</c:v>
                </c:pt>
                <c:pt idx="438">
                  <c:v>5.2586064066094049E-3</c:v>
                </c:pt>
                <c:pt idx="439">
                  <c:v>5.2499317684663689E-3</c:v>
                </c:pt>
                <c:pt idx="440">
                  <c:v>5.1414545710548607E-3</c:v>
                </c:pt>
                <c:pt idx="441">
                  <c:v>5.0162333146956534E-3</c:v>
                </c:pt>
                <c:pt idx="442">
                  <c:v>5.1097501703761591E-3</c:v>
                </c:pt>
                <c:pt idx="443">
                  <c:v>5.1830979070967807E-3</c:v>
                </c:pt>
                <c:pt idx="444">
                  <c:v>5.1555444896496843E-3</c:v>
                </c:pt>
                <c:pt idx="445">
                  <c:v>5.0952806774820199E-3</c:v>
                </c:pt>
                <c:pt idx="446">
                  <c:v>5.0218533787681693E-3</c:v>
                </c:pt>
                <c:pt idx="447">
                  <c:v>5.0092254803938176E-3</c:v>
                </c:pt>
                <c:pt idx="448">
                  <c:v>4.9784743550534338E-3</c:v>
                </c:pt>
                <c:pt idx="449">
                  <c:v>4.9964127571588742E-3</c:v>
                </c:pt>
                <c:pt idx="450">
                  <c:v>5.095349959736757E-3</c:v>
                </c:pt>
                <c:pt idx="451">
                  <c:v>5.0409614888197399E-3</c:v>
                </c:pt>
                <c:pt idx="452">
                  <c:v>4.9655102942728485E-3</c:v>
                </c:pt>
                <c:pt idx="453">
                  <c:v>4.9349637045778584E-3</c:v>
                </c:pt>
                <c:pt idx="454">
                  <c:v>4.9835510347032127E-3</c:v>
                </c:pt>
                <c:pt idx="455">
                  <c:v>5.0979092889220767E-3</c:v>
                </c:pt>
                <c:pt idx="456">
                  <c:v>5.0936897647527986E-3</c:v>
                </c:pt>
                <c:pt idx="457">
                  <c:v>5.1312144603303357E-3</c:v>
                </c:pt>
                <c:pt idx="458">
                  <c:v>5.1957275100821794E-3</c:v>
                </c:pt>
                <c:pt idx="459">
                  <c:v>5.2397354254812767E-3</c:v>
                </c:pt>
                <c:pt idx="460">
                  <c:v>5.3004291166514287E-3</c:v>
                </c:pt>
                <c:pt idx="461">
                  <c:v>5.3943429320859066E-3</c:v>
                </c:pt>
                <c:pt idx="462">
                  <c:v>0.26194015387939618</c:v>
                </c:pt>
                <c:pt idx="463">
                  <c:v>2.3404419325666357</c:v>
                </c:pt>
                <c:pt idx="464">
                  <c:v>-29.367906758565898</c:v>
                </c:pt>
                <c:pt idx="465">
                  <c:v>-28.646522698141936</c:v>
                </c:pt>
                <c:pt idx="466">
                  <c:v>-28.522890001991055</c:v>
                </c:pt>
                <c:pt idx="467">
                  <c:v>-28.522948734786649</c:v>
                </c:pt>
                <c:pt idx="468">
                  <c:v>-28.522991640578496</c:v>
                </c:pt>
                <c:pt idx="469">
                  <c:v>-28.522993162610174</c:v>
                </c:pt>
                <c:pt idx="470">
                  <c:v>-28.523032553856563</c:v>
                </c:pt>
                <c:pt idx="471">
                  <c:v>-28.779619275520265</c:v>
                </c:pt>
                <c:pt idx="472">
                  <c:v>-30.858185338110381</c:v>
                </c:pt>
                <c:pt idx="473">
                  <c:v>0.85014628566685446</c:v>
                </c:pt>
                <c:pt idx="474">
                  <c:v>0.1288428167683506</c:v>
                </c:pt>
                <c:pt idx="475">
                  <c:v>5.2214957306285044E-3</c:v>
                </c:pt>
                <c:pt idx="476">
                  <c:v>5.2510289142527851E-3</c:v>
                </c:pt>
                <c:pt idx="477">
                  <c:v>5.2863448324330011E-3</c:v>
                </c:pt>
                <c:pt idx="478">
                  <c:v>5.2273883674766146E-3</c:v>
                </c:pt>
                <c:pt idx="479">
                  <c:v>5.1462957654257067E-3</c:v>
                </c:pt>
                <c:pt idx="480">
                  <c:v>5.1412940038669391E-3</c:v>
                </c:pt>
                <c:pt idx="481">
                  <c:v>5.108806329333586E-3</c:v>
                </c:pt>
                <c:pt idx="482">
                  <c:v>4.9754038090867054E-3</c:v>
                </c:pt>
                <c:pt idx="483">
                  <c:v>4.8878658187898804E-3</c:v>
                </c:pt>
                <c:pt idx="484">
                  <c:v>4.8702604437765385E-3</c:v>
                </c:pt>
                <c:pt idx="485">
                  <c:v>4.8612880111945297E-3</c:v>
                </c:pt>
                <c:pt idx="486">
                  <c:v>4.7961204949014437E-3</c:v>
                </c:pt>
                <c:pt idx="487">
                  <c:v>4.7949280207255562E-3</c:v>
                </c:pt>
                <c:pt idx="488">
                  <c:v>4.7992103976785593E-3</c:v>
                </c:pt>
                <c:pt idx="489">
                  <c:v>4.6385814595588278E-3</c:v>
                </c:pt>
                <c:pt idx="490">
                  <c:v>4.4990856005065125E-3</c:v>
                </c:pt>
                <c:pt idx="491">
                  <c:v>5.0511276909474085E-3</c:v>
                </c:pt>
                <c:pt idx="492">
                  <c:v>6.9468563841102544E-3</c:v>
                </c:pt>
                <c:pt idx="493">
                  <c:v>4.9584884881346061E-3</c:v>
                </c:pt>
                <c:pt idx="494">
                  <c:v>1.2786951316662368E-3</c:v>
                </c:pt>
                <c:pt idx="495">
                  <c:v>5.4371974143984066E-3</c:v>
                </c:pt>
                <c:pt idx="496">
                  <c:v>5.1855880367533474E-3</c:v>
                </c:pt>
                <c:pt idx="497">
                  <c:v>9.2319761388044829E-3</c:v>
                </c:pt>
                <c:pt idx="498">
                  <c:v>-3.0763427665236327E-2</c:v>
                </c:pt>
                <c:pt idx="499">
                  <c:v>-2.7548823646723376E-2</c:v>
                </c:pt>
                <c:pt idx="500">
                  <c:v>-2.7864549482533769E-2</c:v>
                </c:pt>
                <c:pt idx="501">
                  <c:v>-2.9735910059822585E-2</c:v>
                </c:pt>
                <c:pt idx="502">
                  <c:v>-2.744446591871582E-2</c:v>
                </c:pt>
              </c:numCache>
            </c:numRef>
          </c:yVal>
          <c:smooth val="0"/>
          <c:extLst>
            <c:ext xmlns:c16="http://schemas.microsoft.com/office/drawing/2014/chart" uri="{C3380CC4-5D6E-409C-BE32-E72D297353CC}">
              <c16:uniqueId val="{00000001-1C16-40CC-86FE-173056B0361B}"/>
            </c:ext>
          </c:extLst>
        </c:ser>
        <c:dLbls>
          <c:showLegendKey val="0"/>
          <c:showVal val="0"/>
          <c:showCatName val="0"/>
          <c:showSerName val="0"/>
          <c:showPercent val="0"/>
          <c:showBubbleSize val="0"/>
        </c:dLbls>
        <c:axId val="294726047"/>
        <c:axId val="294726463"/>
      </c:scatterChart>
      <c:valAx>
        <c:axId val="294726047"/>
        <c:scaling>
          <c:orientation val="minMax"/>
          <c:max val="4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a:solidFill>
                      <a:sysClr val="windowText" lastClr="000000"/>
                    </a:solidFill>
                  </a:rPr>
                  <a:t>B1 (mT)</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463"/>
        <c:crosses val="autoZero"/>
        <c:crossBetween val="midCat"/>
      </c:valAx>
      <c:valAx>
        <c:axId val="294726463"/>
        <c:scaling>
          <c:orientation val="minMax"/>
          <c:max val="2.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a:solidFill>
                      <a:sysClr val="windowText" lastClr="000000"/>
                    </a:solidFill>
                  </a:rPr>
                  <a:t>dB2/dB1 (mT)</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047"/>
        <c:crosses val="autoZero"/>
        <c:crossBetween val="midCat"/>
      </c:valAx>
    </c:plotArea>
    <c:plotVisOnly val="1"/>
    <c:dispBlanksAs val="gap"/>
    <c:showDLblsOverMax val="0"/>
  </c:chart>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solidFill>
                  <a:sysClr val="windowText" lastClr="000000"/>
                </a:solidFill>
              </a:rPr>
              <a:t>4.2 K</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'4.20 K'!$J$28:$J$550</c:f>
              <c:numCache>
                <c:formatCode>General</c:formatCode>
                <c:ptCount val="523"/>
                <c:pt idx="0">
                  <c:v>0.21655922197263575</c:v>
                </c:pt>
                <c:pt idx="1">
                  <c:v>0.66231219562183097</c:v>
                </c:pt>
                <c:pt idx="2">
                  <c:v>1.4200696418056338</c:v>
                </c:pt>
                <c:pt idx="3">
                  <c:v>2.2505958329808848</c:v>
                </c:pt>
                <c:pt idx="4">
                  <c:v>2.9634259270643857</c:v>
                </c:pt>
                <c:pt idx="5">
                  <c:v>3.8321613616156935</c:v>
                </c:pt>
                <c:pt idx="6">
                  <c:v>4.920381930028169</c:v>
                </c:pt>
                <c:pt idx="7">
                  <c:v>6.0307189645462778</c:v>
                </c:pt>
                <c:pt idx="8">
                  <c:v>6.8459033208923543</c:v>
                </c:pt>
                <c:pt idx="9">
                  <c:v>7.8691714054275659</c:v>
                </c:pt>
                <c:pt idx="10">
                  <c:v>8.7740893462263596</c:v>
                </c:pt>
                <c:pt idx="11">
                  <c:v>9.4372118954617701</c:v>
                </c:pt>
                <c:pt idx="12">
                  <c:v>10.369317182509052</c:v>
                </c:pt>
                <c:pt idx="13">
                  <c:v>11.203977594436621</c:v>
                </c:pt>
                <c:pt idx="14">
                  <c:v>12.056596027766599</c:v>
                </c:pt>
                <c:pt idx="15">
                  <c:v>12.654540002927565</c:v>
                </c:pt>
                <c:pt idx="16">
                  <c:v>13.496047717977866</c:v>
                </c:pt>
                <c:pt idx="17">
                  <c:v>14.356547009627766</c:v>
                </c:pt>
                <c:pt idx="18">
                  <c:v>15.141822862706237</c:v>
                </c:pt>
                <c:pt idx="19">
                  <c:v>15.737457487987928</c:v>
                </c:pt>
                <c:pt idx="20">
                  <c:v>16.627195086951712</c:v>
                </c:pt>
                <c:pt idx="21">
                  <c:v>17.388246990301809</c:v>
                </c:pt>
                <c:pt idx="22">
                  <c:v>18.019070939899397</c:v>
                </c:pt>
                <c:pt idx="23">
                  <c:v>18.849153025321929</c:v>
                </c:pt>
                <c:pt idx="24">
                  <c:v>19.690063216287729</c:v>
                </c:pt>
                <c:pt idx="25">
                  <c:v>20.530634271951708</c:v>
                </c:pt>
                <c:pt idx="26">
                  <c:v>21.109457476116695</c:v>
                </c:pt>
                <c:pt idx="27">
                  <c:v>21.929357428018104</c:v>
                </c:pt>
                <c:pt idx="28">
                  <c:v>22.766214144718308</c:v>
                </c:pt>
                <c:pt idx="29">
                  <c:v>23.577587266307841</c:v>
                </c:pt>
                <c:pt idx="30">
                  <c:v>24.171074034718309</c:v>
                </c:pt>
                <c:pt idx="31">
                  <c:v>25.009965563199192</c:v>
                </c:pt>
                <c:pt idx="32">
                  <c:v>25.841040830573441</c:v>
                </c:pt>
                <c:pt idx="33">
                  <c:v>26.719885726810865</c:v>
                </c:pt>
                <c:pt idx="34">
                  <c:v>27.283375170794766</c:v>
                </c:pt>
                <c:pt idx="35">
                  <c:v>28.137043308621728</c:v>
                </c:pt>
                <c:pt idx="36">
                  <c:v>29.006360117967805</c:v>
                </c:pt>
                <c:pt idx="37">
                  <c:v>29.605789828702207</c:v>
                </c:pt>
                <c:pt idx="38">
                  <c:v>30.434684940603617</c:v>
                </c:pt>
                <c:pt idx="39">
                  <c:v>31.298971243048285</c:v>
                </c:pt>
                <c:pt idx="40">
                  <c:v>32.08663719250503</c:v>
                </c:pt>
                <c:pt idx="41">
                  <c:v>32.668851749637824</c:v>
                </c:pt>
                <c:pt idx="42">
                  <c:v>33.572469671800803</c:v>
                </c:pt>
                <c:pt idx="43">
                  <c:v>34.409067999708242</c:v>
                </c:pt>
                <c:pt idx="44">
                  <c:v>35.270665443732391</c:v>
                </c:pt>
                <c:pt idx="45">
                  <c:v>35.88815007168008</c:v>
                </c:pt>
                <c:pt idx="46">
                  <c:v>36.712636424718312</c:v>
                </c:pt>
                <c:pt idx="47">
                  <c:v>37.563090851871223</c:v>
                </c:pt>
                <c:pt idx="48">
                  <c:v>38.151660158490941</c:v>
                </c:pt>
                <c:pt idx="49">
                  <c:v>38.978536607907444</c:v>
                </c:pt>
                <c:pt idx="50">
                  <c:v>39.879021565905425</c:v>
                </c:pt>
                <c:pt idx="51">
                  <c:v>40.679703851006032</c:v>
                </c:pt>
                <c:pt idx="52">
                  <c:v>41.310794264054323</c:v>
                </c:pt>
                <c:pt idx="53">
                  <c:v>42.150848542122731</c:v>
                </c:pt>
                <c:pt idx="54">
                  <c:v>42.986590957142859</c:v>
                </c:pt>
                <c:pt idx="55">
                  <c:v>43.866663200160964</c:v>
                </c:pt>
                <c:pt idx="56">
                  <c:v>44.482274509325961</c:v>
                </c:pt>
                <c:pt idx="57">
                  <c:v>45.244004683269615</c:v>
                </c:pt>
                <c:pt idx="58">
                  <c:v>46.11803708815895</c:v>
                </c:pt>
                <c:pt idx="59">
                  <c:v>46.978245692404428</c:v>
                </c:pt>
                <c:pt idx="60">
                  <c:v>47.528969114889335</c:v>
                </c:pt>
                <c:pt idx="61">
                  <c:v>48.500026513098589</c:v>
                </c:pt>
                <c:pt idx="62">
                  <c:v>49.311246216338027</c:v>
                </c:pt>
                <c:pt idx="63">
                  <c:v>49.896811753189134</c:v>
                </c:pt>
                <c:pt idx="64">
                  <c:v>50.8189286982998</c:v>
                </c:pt>
                <c:pt idx="65">
                  <c:v>51.644254814929575</c:v>
                </c:pt>
                <c:pt idx="66">
                  <c:v>52.565830758490947</c:v>
                </c:pt>
                <c:pt idx="67">
                  <c:v>53.169370466046281</c:v>
                </c:pt>
                <c:pt idx="68">
                  <c:v>53.99093379581489</c:v>
                </c:pt>
                <c:pt idx="69">
                  <c:v>54.873170045020125</c:v>
                </c:pt>
                <c:pt idx="70">
                  <c:v>55.643588542263579</c:v>
                </c:pt>
                <c:pt idx="71">
                  <c:v>56.26937391031187</c:v>
                </c:pt>
                <c:pt idx="72">
                  <c:v>57.17754593502012</c:v>
                </c:pt>
                <c:pt idx="73">
                  <c:v>58.003873308249503</c:v>
                </c:pt>
                <c:pt idx="74">
                  <c:v>58.595777445271629</c:v>
                </c:pt>
                <c:pt idx="75">
                  <c:v>59.490061072142851</c:v>
                </c:pt>
                <c:pt idx="76">
                  <c:v>60.377465097283704</c:v>
                </c:pt>
                <c:pt idx="77">
                  <c:v>61.197889901418506</c:v>
                </c:pt>
                <c:pt idx="78">
                  <c:v>61.820493857404429</c:v>
                </c:pt>
                <c:pt idx="79">
                  <c:v>62.650147986388319</c:v>
                </c:pt>
                <c:pt idx="80">
                  <c:v>63.578345142877261</c:v>
                </c:pt>
                <c:pt idx="81">
                  <c:v>64.390283489959756</c:v>
                </c:pt>
                <c:pt idx="82">
                  <c:v>65.02482985316901</c:v>
                </c:pt>
                <c:pt idx="83">
                  <c:v>65.896859744879265</c:v>
                </c:pt>
                <c:pt idx="84">
                  <c:v>66.74298615968813</c:v>
                </c:pt>
                <c:pt idx="85">
                  <c:v>67.612399864828973</c:v>
                </c:pt>
                <c:pt idx="86">
                  <c:v>68.238056038480877</c:v>
                </c:pt>
                <c:pt idx="87">
                  <c:v>69.11573818513078</c:v>
                </c:pt>
                <c:pt idx="88">
                  <c:v>69.959571399356136</c:v>
                </c:pt>
                <c:pt idx="89">
                  <c:v>70.593237625724356</c:v>
                </c:pt>
                <c:pt idx="90">
                  <c:v>71.402349845331983</c:v>
                </c:pt>
                <c:pt idx="91">
                  <c:v>72.257842854034209</c:v>
                </c:pt>
                <c:pt idx="92">
                  <c:v>73.081965847826964</c:v>
                </c:pt>
                <c:pt idx="93">
                  <c:v>73.693249144637832</c:v>
                </c:pt>
                <c:pt idx="94">
                  <c:v>74.567313848128776</c:v>
                </c:pt>
                <c:pt idx="95">
                  <c:v>75.394359865191149</c:v>
                </c:pt>
                <c:pt idx="96">
                  <c:v>76.270830814356131</c:v>
                </c:pt>
                <c:pt idx="97">
                  <c:v>76.886991199718295</c:v>
                </c:pt>
                <c:pt idx="98">
                  <c:v>77.710799282162967</c:v>
                </c:pt>
                <c:pt idx="99">
                  <c:v>78.59332621876257</c:v>
                </c:pt>
                <c:pt idx="100">
                  <c:v>79.19940944103621</c:v>
                </c:pt>
                <c:pt idx="101">
                  <c:v>80.037041324134805</c:v>
                </c:pt>
                <c:pt idx="102">
                  <c:v>80.923411794084487</c:v>
                </c:pt>
                <c:pt idx="103">
                  <c:v>81.741373830000001</c:v>
                </c:pt>
                <c:pt idx="104">
                  <c:v>82.287413955533196</c:v>
                </c:pt>
                <c:pt idx="105">
                  <c:v>83.195166098450699</c:v>
                </c:pt>
                <c:pt idx="106">
                  <c:v>84.09166217939638</c:v>
                </c:pt>
                <c:pt idx="107">
                  <c:v>84.958403175422532</c:v>
                </c:pt>
                <c:pt idx="108">
                  <c:v>85.523596370543274</c:v>
                </c:pt>
                <c:pt idx="109">
                  <c:v>86.358708962867212</c:v>
                </c:pt>
                <c:pt idx="110">
                  <c:v>87.253396322233385</c:v>
                </c:pt>
                <c:pt idx="111">
                  <c:v>88.079634874305839</c:v>
                </c:pt>
                <c:pt idx="112">
                  <c:v>88.693179073088515</c:v>
                </c:pt>
                <c:pt idx="113">
                  <c:v>89.604322568973842</c:v>
                </c:pt>
                <c:pt idx="114">
                  <c:v>90.375710024205233</c:v>
                </c:pt>
                <c:pt idx="115">
                  <c:v>91.004369967615702</c:v>
                </c:pt>
                <c:pt idx="116">
                  <c:v>91.883408655452712</c:v>
                </c:pt>
                <c:pt idx="117">
                  <c:v>92.723010753128776</c:v>
                </c:pt>
                <c:pt idx="118">
                  <c:v>93.553181659708244</c:v>
                </c:pt>
                <c:pt idx="119">
                  <c:v>94.169180552072419</c:v>
                </c:pt>
                <c:pt idx="120">
                  <c:v>95.003606799154923</c:v>
                </c:pt>
                <c:pt idx="121">
                  <c:v>95.900894195784701</c:v>
                </c:pt>
                <c:pt idx="122">
                  <c:v>96.704386459064381</c:v>
                </c:pt>
                <c:pt idx="123">
                  <c:v>97.338892449014082</c:v>
                </c:pt>
                <c:pt idx="124">
                  <c:v>98.248396790965799</c:v>
                </c:pt>
                <c:pt idx="125">
                  <c:v>99.063015921810873</c:v>
                </c:pt>
                <c:pt idx="126">
                  <c:v>99.674396114426557</c:v>
                </c:pt>
                <c:pt idx="127">
                  <c:v>100.54681358933601</c:v>
                </c:pt>
                <c:pt idx="128">
                  <c:v>101.37449750372232</c:v>
                </c:pt>
                <c:pt idx="129">
                  <c:v>102.2481423254527</c:v>
                </c:pt>
                <c:pt idx="130">
                  <c:v>102.82573818279678</c:v>
                </c:pt>
                <c:pt idx="131">
                  <c:v>103.68597908571428</c:v>
                </c:pt>
                <c:pt idx="132">
                  <c:v>104.58572117585513</c:v>
                </c:pt>
                <c:pt idx="133">
                  <c:v>105.41980021297786</c:v>
                </c:pt>
                <c:pt idx="134">
                  <c:v>106.01030743561367</c:v>
                </c:pt>
                <c:pt idx="135">
                  <c:v>106.9123104277666</c:v>
                </c:pt>
                <c:pt idx="136">
                  <c:v>107.73976825201208</c:v>
                </c:pt>
                <c:pt idx="137">
                  <c:v>108.62546045130784</c:v>
                </c:pt>
                <c:pt idx="138">
                  <c:v>109.22512432696178</c:v>
                </c:pt>
                <c:pt idx="139">
                  <c:v>110.0388229476861</c:v>
                </c:pt>
                <c:pt idx="140">
                  <c:v>110.91193484255533</c:v>
                </c:pt>
                <c:pt idx="141">
                  <c:v>111.56388207625754</c:v>
                </c:pt>
                <c:pt idx="142">
                  <c:v>112.33988823128773</c:v>
                </c:pt>
                <c:pt idx="143">
                  <c:v>113.25904177987928</c:v>
                </c:pt>
                <c:pt idx="144">
                  <c:v>114.07584106619719</c:v>
                </c:pt>
                <c:pt idx="145">
                  <c:v>114.68040625422535</c:v>
                </c:pt>
                <c:pt idx="146">
                  <c:v>115.60010887907444</c:v>
                </c:pt>
                <c:pt idx="147">
                  <c:v>116.43221770160964</c:v>
                </c:pt>
                <c:pt idx="148">
                  <c:v>117.31480923541245</c:v>
                </c:pt>
                <c:pt idx="149">
                  <c:v>117.88593729818912</c:v>
                </c:pt>
                <c:pt idx="150">
                  <c:v>118.71145720643864</c:v>
                </c:pt>
                <c:pt idx="151">
                  <c:v>119.56704711096579</c:v>
                </c:pt>
                <c:pt idx="152">
                  <c:v>120.18233543410462</c:v>
                </c:pt>
                <c:pt idx="153">
                  <c:v>121.04278627786721</c:v>
                </c:pt>
                <c:pt idx="154">
                  <c:v>121.91501803581488</c:v>
                </c:pt>
                <c:pt idx="155">
                  <c:v>122.79195731468812</c:v>
                </c:pt>
                <c:pt idx="156">
                  <c:v>123.38718820744467</c:v>
                </c:pt>
                <c:pt idx="157">
                  <c:v>124.25598823923541</c:v>
                </c:pt>
                <c:pt idx="158">
                  <c:v>125.09458908028171</c:v>
                </c:pt>
                <c:pt idx="159">
                  <c:v>125.98121793903422</c:v>
                </c:pt>
                <c:pt idx="160">
                  <c:v>126.54944720251507</c:v>
                </c:pt>
                <c:pt idx="161">
                  <c:v>127.38711138420523</c:v>
                </c:pt>
                <c:pt idx="162">
                  <c:v>128.20717282907447</c:v>
                </c:pt>
                <c:pt idx="163">
                  <c:v>129.07938843782696</c:v>
                </c:pt>
                <c:pt idx="164">
                  <c:v>129.7138944277666</c:v>
                </c:pt>
                <c:pt idx="165">
                  <c:v>130.58482616710259</c:v>
                </c:pt>
                <c:pt idx="166">
                  <c:v>131.44955657525151</c:v>
                </c:pt>
                <c:pt idx="167">
                  <c:v>132.03003508269617</c:v>
                </c:pt>
                <c:pt idx="168">
                  <c:v>132.9146614282696</c:v>
                </c:pt>
                <c:pt idx="169">
                  <c:v>133.75247095362172</c:v>
                </c:pt>
                <c:pt idx="170">
                  <c:v>134.61678147997989</c:v>
                </c:pt>
                <c:pt idx="171">
                  <c:v>135.19544319124748</c:v>
                </c:pt>
                <c:pt idx="172">
                  <c:v>136.06123945321932</c:v>
                </c:pt>
                <c:pt idx="173">
                  <c:v>136.90381302203218</c:v>
                </c:pt>
                <c:pt idx="174">
                  <c:v>137.74254305754528</c:v>
                </c:pt>
                <c:pt idx="175">
                  <c:v>138.36060906026157</c:v>
                </c:pt>
                <c:pt idx="176">
                  <c:v>139.26031885181087</c:v>
                </c:pt>
                <c:pt idx="177">
                  <c:v>140.05999988038229</c:v>
                </c:pt>
                <c:pt idx="178">
                  <c:v>140.69666180181085</c:v>
                </c:pt>
                <c:pt idx="179">
                  <c:v>141.53910617625755</c:v>
                </c:pt>
                <c:pt idx="180">
                  <c:v>142.407195638833</c:v>
                </c:pt>
                <c:pt idx="181">
                  <c:v>143.29082880251508</c:v>
                </c:pt>
                <c:pt idx="182">
                  <c:v>143.90168414285714</c:v>
                </c:pt>
                <c:pt idx="183">
                  <c:v>144.73759612555332</c:v>
                </c:pt>
                <c:pt idx="184">
                  <c:v>145.59706186197184</c:v>
                </c:pt>
                <c:pt idx="185">
                  <c:v>146.4041392698189</c:v>
                </c:pt>
                <c:pt idx="186">
                  <c:v>147.01293557444666</c:v>
                </c:pt>
                <c:pt idx="187">
                  <c:v>147.93137855382292</c:v>
                </c:pt>
                <c:pt idx="188">
                  <c:v>148.7310272838028</c:v>
                </c:pt>
                <c:pt idx="189">
                  <c:v>149.61449087977869</c:v>
                </c:pt>
                <c:pt idx="190">
                  <c:v>150.18191267826961</c:v>
                </c:pt>
                <c:pt idx="191">
                  <c:v>151.06255822142856</c:v>
                </c:pt>
                <c:pt idx="192">
                  <c:v>151.90106216670017</c:v>
                </c:pt>
                <c:pt idx="193">
                  <c:v>152.49080229758553</c:v>
                </c:pt>
                <c:pt idx="194">
                  <c:v>153.37678518430582</c:v>
                </c:pt>
                <c:pt idx="195">
                  <c:v>154.27168248460765</c:v>
                </c:pt>
                <c:pt idx="196">
                  <c:v>155.1177200782696</c:v>
                </c:pt>
                <c:pt idx="197">
                  <c:v>155.74193088953723</c:v>
                </c:pt>
                <c:pt idx="198">
                  <c:v>156.62698519154927</c:v>
                </c:pt>
                <c:pt idx="199">
                  <c:v>157.45944929869216</c:v>
                </c:pt>
                <c:pt idx="200">
                  <c:v>158.33541961961768</c:v>
                </c:pt>
                <c:pt idx="201">
                  <c:v>158.92677468038229</c:v>
                </c:pt>
                <c:pt idx="202">
                  <c:v>159.75481387947684</c:v>
                </c:pt>
                <c:pt idx="203">
                  <c:v>160.64205641156943</c:v>
                </c:pt>
                <c:pt idx="204">
                  <c:v>161.24597562766596</c:v>
                </c:pt>
                <c:pt idx="205">
                  <c:v>162.0990866146881</c:v>
                </c:pt>
                <c:pt idx="206">
                  <c:v>162.99099629446678</c:v>
                </c:pt>
                <c:pt idx="207">
                  <c:v>163.80983039255531</c:v>
                </c:pt>
                <c:pt idx="208">
                  <c:v>164.37234280392352</c:v>
                </c:pt>
                <c:pt idx="209">
                  <c:v>166.12794126207243</c:v>
                </c:pt>
                <c:pt idx="210">
                  <c:v>167.42481078410461</c:v>
                </c:pt>
                <c:pt idx="211">
                  <c:v>168.15304731026157</c:v>
                </c:pt>
                <c:pt idx="212">
                  <c:v>169.02317158460761</c:v>
                </c:pt>
                <c:pt idx="213">
                  <c:v>169.85999600271629</c:v>
                </c:pt>
                <c:pt idx="214">
                  <c:v>170.55270406921525</c:v>
                </c:pt>
                <c:pt idx="215">
                  <c:v>171.34279241358146</c:v>
                </c:pt>
                <c:pt idx="216">
                  <c:v>172.18391254547279</c:v>
                </c:pt>
                <c:pt idx="217">
                  <c:v>172.84926369808852</c:v>
                </c:pt>
                <c:pt idx="218">
                  <c:v>173.6665878366197</c:v>
                </c:pt>
                <c:pt idx="219">
                  <c:v>174.50655329356135</c:v>
                </c:pt>
                <c:pt idx="220">
                  <c:v>175.37448933782693</c:v>
                </c:pt>
                <c:pt idx="221">
                  <c:v>176.06432282897381</c:v>
                </c:pt>
                <c:pt idx="222">
                  <c:v>176.85308693078468</c:v>
                </c:pt>
                <c:pt idx="223">
                  <c:v>177.68441251227364</c:v>
                </c:pt>
                <c:pt idx="224">
                  <c:v>178.53835518822933</c:v>
                </c:pt>
                <c:pt idx="225">
                  <c:v>179.19831247464785</c:v>
                </c:pt>
                <c:pt idx="226">
                  <c:v>180.02160377957745</c:v>
                </c:pt>
                <c:pt idx="227">
                  <c:v>180.87021718651911</c:v>
                </c:pt>
                <c:pt idx="228">
                  <c:v>181.49681001951708</c:v>
                </c:pt>
                <c:pt idx="229">
                  <c:v>182.29933332484907</c:v>
                </c:pt>
                <c:pt idx="230">
                  <c:v>183.16080157444668</c:v>
                </c:pt>
                <c:pt idx="231">
                  <c:v>184.05259820915489</c:v>
                </c:pt>
                <c:pt idx="232">
                  <c:v>184.71471950181083</c:v>
                </c:pt>
                <c:pt idx="233">
                  <c:v>185.47783044084505</c:v>
                </c:pt>
                <c:pt idx="234">
                  <c:v>186.33713468430582</c:v>
                </c:pt>
                <c:pt idx="235">
                  <c:v>187.21194225563377</c:v>
                </c:pt>
                <c:pt idx="236">
                  <c:v>187.81970500503019</c:v>
                </c:pt>
                <c:pt idx="237">
                  <c:v>188.64780880130783</c:v>
                </c:pt>
                <c:pt idx="238">
                  <c:v>189.4794331448692</c:v>
                </c:pt>
                <c:pt idx="239">
                  <c:v>190.3720291699195</c:v>
                </c:pt>
                <c:pt idx="240">
                  <c:v>191.04274189004019</c:v>
                </c:pt>
                <c:pt idx="241">
                  <c:v>191.81383865784707</c:v>
                </c:pt>
                <c:pt idx="242">
                  <c:v>192.67088199929574</c:v>
                </c:pt>
                <c:pt idx="243">
                  <c:v>193.34895880020116</c:v>
                </c:pt>
                <c:pt idx="244">
                  <c:v>194.14163103259554</c:v>
                </c:pt>
                <c:pt idx="245">
                  <c:v>195.03801406841046</c:v>
                </c:pt>
                <c:pt idx="246">
                  <c:v>195.86569798289736</c:v>
                </c:pt>
                <c:pt idx="247">
                  <c:v>196.47803905885308</c:v>
                </c:pt>
                <c:pt idx="248">
                  <c:v>197.30049060010057</c:v>
                </c:pt>
                <c:pt idx="249">
                  <c:v>198.14732758410457</c:v>
                </c:pt>
                <c:pt idx="250">
                  <c:v>199.0421602871227</c:v>
                </c:pt>
                <c:pt idx="251">
                  <c:v>199.69468889567401</c:v>
                </c:pt>
                <c:pt idx="252">
                  <c:v>200.42969197837022</c:v>
                </c:pt>
                <c:pt idx="253">
                  <c:v>201.31568293983901</c:v>
                </c:pt>
                <c:pt idx="254">
                  <c:v>202.00248036257543</c:v>
                </c:pt>
                <c:pt idx="255">
                  <c:v>202.75842908722333</c:v>
                </c:pt>
                <c:pt idx="256">
                  <c:v>203.6316863256539</c:v>
                </c:pt>
                <c:pt idx="257">
                  <c:v>204.46650823058346</c:v>
                </c:pt>
                <c:pt idx="258">
                  <c:v>205.13308672997985</c:v>
                </c:pt>
                <c:pt idx="259">
                  <c:v>205.98005290845066</c:v>
                </c:pt>
                <c:pt idx="260">
                  <c:v>206.79336394597584</c:v>
                </c:pt>
                <c:pt idx="261">
                  <c:v>207.68113940503017</c:v>
                </c:pt>
                <c:pt idx="262">
                  <c:v>208.33344999798791</c:v>
                </c:pt>
                <c:pt idx="263">
                  <c:v>209.06123434376252</c:v>
                </c:pt>
                <c:pt idx="264">
                  <c:v>209.98933460442655</c:v>
                </c:pt>
                <c:pt idx="265">
                  <c:v>210.67119034144866</c:v>
                </c:pt>
                <c:pt idx="266">
                  <c:v>211.45055555080481</c:v>
                </c:pt>
                <c:pt idx="267">
                  <c:v>212.30117147092554</c:v>
                </c:pt>
                <c:pt idx="268">
                  <c:v>213.14105618138828</c:v>
                </c:pt>
                <c:pt idx="269">
                  <c:v>213.77627274054322</c:v>
                </c:pt>
                <c:pt idx="270">
                  <c:v>214.59762612937621</c:v>
                </c:pt>
                <c:pt idx="271">
                  <c:v>215.45008306971826</c:v>
                </c:pt>
                <c:pt idx="272">
                  <c:v>216.30964570201206</c:v>
                </c:pt>
                <c:pt idx="273">
                  <c:v>216.98778710010058</c:v>
                </c:pt>
                <c:pt idx="274">
                  <c:v>217.73553198038226</c:v>
                </c:pt>
                <c:pt idx="275">
                  <c:v>218.61063023903418</c:v>
                </c:pt>
                <c:pt idx="276">
                  <c:v>219.4518311174044</c:v>
                </c:pt>
                <c:pt idx="277">
                  <c:v>220.10759766056333</c:v>
                </c:pt>
                <c:pt idx="278">
                  <c:v>220.92210374627763</c:v>
                </c:pt>
                <c:pt idx="279">
                  <c:v>221.74998145231388</c:v>
                </c:pt>
                <c:pt idx="280">
                  <c:v>222.40028145744463</c:v>
                </c:pt>
                <c:pt idx="281">
                  <c:v>223.19134683460763</c:v>
                </c:pt>
                <c:pt idx="282">
                  <c:v>224.01526796207239</c:v>
                </c:pt>
                <c:pt idx="283">
                  <c:v>224.90435151438629</c:v>
                </c:pt>
                <c:pt idx="284">
                  <c:v>225.56805543843052</c:v>
                </c:pt>
                <c:pt idx="285">
                  <c:v>226.34247896207242</c:v>
                </c:pt>
                <c:pt idx="286">
                  <c:v>227.19332097243455</c:v>
                </c:pt>
                <c:pt idx="287">
                  <c:v>227.98676837122733</c:v>
                </c:pt>
                <c:pt idx="288">
                  <c:v>228.65764258430582</c:v>
                </c:pt>
                <c:pt idx="289">
                  <c:v>229.46950018490944</c:v>
                </c:pt>
                <c:pt idx="290">
                  <c:v>230.31335762313881</c:v>
                </c:pt>
                <c:pt idx="291">
                  <c:v>230.95945881036215</c:v>
                </c:pt>
                <c:pt idx="292">
                  <c:v>231.74289364325952</c:v>
                </c:pt>
                <c:pt idx="293">
                  <c:v>232.567283100503</c:v>
                </c:pt>
                <c:pt idx="294">
                  <c:v>233.43911920060359</c:v>
                </c:pt>
                <c:pt idx="295">
                  <c:v>234.10104670160962</c:v>
                </c:pt>
                <c:pt idx="296">
                  <c:v>234.85559851177061</c:v>
                </c:pt>
                <c:pt idx="297">
                  <c:v>235.76125124577462</c:v>
                </c:pt>
                <c:pt idx="298">
                  <c:v>236.58864447273641</c:v>
                </c:pt>
                <c:pt idx="299">
                  <c:v>237.22011439436616</c:v>
                </c:pt>
                <c:pt idx="300">
                  <c:v>238.03814102746475</c:v>
                </c:pt>
                <c:pt idx="301">
                  <c:v>238.86989456539231</c:v>
                </c:pt>
                <c:pt idx="302">
                  <c:v>239.74143997816898</c:v>
                </c:pt>
                <c:pt idx="303">
                  <c:v>240.42536282555326</c:v>
                </c:pt>
                <c:pt idx="304">
                  <c:v>241.19917267575451</c:v>
                </c:pt>
                <c:pt idx="305">
                  <c:v>242.05855766569414</c:v>
                </c:pt>
                <c:pt idx="306">
                  <c:v>242.70750920432593</c:v>
                </c:pt>
                <c:pt idx="307">
                  <c:v>243.45347766166998</c:v>
                </c:pt>
                <c:pt idx="308">
                  <c:v>244.32208390181083</c:v>
                </c:pt>
                <c:pt idx="309">
                  <c:v>245.16604631046275</c:v>
                </c:pt>
                <c:pt idx="310">
                  <c:v>245.79175900663984</c:v>
                </c:pt>
                <c:pt idx="311">
                  <c:v>246.60757318571427</c:v>
                </c:pt>
                <c:pt idx="312">
                  <c:v>247.43201109084504</c:v>
                </c:pt>
                <c:pt idx="313">
                  <c:v>248.33252834738425</c:v>
                </c:pt>
                <c:pt idx="314">
                  <c:v>248.95023906559354</c:v>
                </c:pt>
                <c:pt idx="315">
                  <c:v>249.66122813943659</c:v>
                </c:pt>
                <c:pt idx="316">
                  <c:v>250.54724332484906</c:v>
                </c:pt>
                <c:pt idx="317">
                  <c:v>251.21886040573438</c:v>
                </c:pt>
                <c:pt idx="318">
                  <c:v>251.97606877575453</c:v>
                </c:pt>
                <c:pt idx="319">
                  <c:v>252.85152231901404</c:v>
                </c:pt>
                <c:pt idx="320">
                  <c:v>253.62387065764585</c:v>
                </c:pt>
                <c:pt idx="321">
                  <c:v>254.30004184104627</c:v>
                </c:pt>
                <c:pt idx="322">
                  <c:v>255.13063262947682</c:v>
                </c:pt>
                <c:pt idx="323">
                  <c:v>255.95050028279675</c:v>
                </c:pt>
                <c:pt idx="324">
                  <c:v>256.77130459547283</c:v>
                </c:pt>
                <c:pt idx="325">
                  <c:v>257.47773956680078</c:v>
                </c:pt>
                <c:pt idx="326">
                  <c:v>258.23771754175044</c:v>
                </c:pt>
                <c:pt idx="327">
                  <c:v>259.10738963561363</c:v>
                </c:pt>
                <c:pt idx="328">
                  <c:v>259.89660591790744</c:v>
                </c:pt>
                <c:pt idx="329">
                  <c:v>260.53737783611672</c:v>
                </c:pt>
                <c:pt idx="330">
                  <c:v>261.35298207434602</c:v>
                </c:pt>
                <c:pt idx="331">
                  <c:v>262.20062652334002</c:v>
                </c:pt>
                <c:pt idx="332">
                  <c:v>262.89323769396378</c:v>
                </c:pt>
                <c:pt idx="333">
                  <c:v>263.63276258068407</c:v>
                </c:pt>
                <c:pt idx="334">
                  <c:v>264.51390067746479</c:v>
                </c:pt>
                <c:pt idx="335">
                  <c:v>265.3485045669014</c:v>
                </c:pt>
                <c:pt idx="336">
                  <c:v>266.00720220794767</c:v>
                </c:pt>
                <c:pt idx="337">
                  <c:v>266.75853223279677</c:v>
                </c:pt>
                <c:pt idx="338">
                  <c:v>267.65165311006035</c:v>
                </c:pt>
                <c:pt idx="339">
                  <c:v>268.47788358752513</c:v>
                </c:pt>
                <c:pt idx="340">
                  <c:v>269.12727115724346</c:v>
                </c:pt>
                <c:pt idx="341">
                  <c:v>269.91584146750495</c:v>
                </c:pt>
                <c:pt idx="342">
                  <c:v>270.74061850794766</c:v>
                </c:pt>
                <c:pt idx="343">
                  <c:v>271.40244911317899</c:v>
                </c:pt>
                <c:pt idx="344">
                  <c:v>272.24541026519114</c:v>
                </c:pt>
                <c:pt idx="345">
                  <c:v>273.08552914054326</c:v>
                </c:pt>
                <c:pt idx="346">
                  <c:v>273.91321305492954</c:v>
                </c:pt>
                <c:pt idx="347">
                  <c:v>274.57401010492953</c:v>
                </c:pt>
                <c:pt idx="348">
                  <c:v>275.31622385010058</c:v>
                </c:pt>
                <c:pt idx="349">
                  <c:v>276.20592107575447</c:v>
                </c:pt>
                <c:pt idx="350">
                  <c:v>277.02556263893359</c:v>
                </c:pt>
                <c:pt idx="351">
                  <c:v>277.65690336609657</c:v>
                </c:pt>
                <c:pt idx="352">
                  <c:v>278.48080834436615</c:v>
                </c:pt>
                <c:pt idx="353">
                  <c:v>279.31491968008044</c:v>
                </c:pt>
                <c:pt idx="354">
                  <c:v>280.16198275422533</c:v>
                </c:pt>
                <c:pt idx="355">
                  <c:v>280.80523359004025</c:v>
                </c:pt>
                <c:pt idx="356">
                  <c:v>281.59448217092552</c:v>
                </c:pt>
                <c:pt idx="357">
                  <c:v>282.46321760543259</c:v>
                </c:pt>
                <c:pt idx="358">
                  <c:v>283.11474495744466</c:v>
                </c:pt>
                <c:pt idx="359">
                  <c:v>283.85315554245466</c:v>
                </c:pt>
                <c:pt idx="360">
                  <c:v>284.72027604698184</c:v>
                </c:pt>
                <c:pt idx="361">
                  <c:v>285.58116292183092</c:v>
                </c:pt>
                <c:pt idx="362">
                  <c:v>286.20417868490944</c:v>
                </c:pt>
                <c:pt idx="363">
                  <c:v>287.02438547354126</c:v>
                </c:pt>
                <c:pt idx="364">
                  <c:v>287.85804462887319</c:v>
                </c:pt>
                <c:pt idx="365">
                  <c:v>288.71838242756536</c:v>
                </c:pt>
                <c:pt idx="366">
                  <c:v>289.32591908672026</c:v>
                </c:pt>
                <c:pt idx="367">
                  <c:v>290.11352043903418</c:v>
                </c:pt>
                <c:pt idx="368">
                  <c:v>290.98241736659958</c:v>
                </c:pt>
                <c:pt idx="369">
                  <c:v>291.65287169788729</c:v>
                </c:pt>
                <c:pt idx="370">
                  <c:v>292.38755986931585</c:v>
                </c:pt>
                <c:pt idx="371">
                  <c:v>293.27244460372231</c:v>
                </c:pt>
                <c:pt idx="372">
                  <c:v>294.07574307535214</c:v>
                </c:pt>
                <c:pt idx="373">
                  <c:v>294.73143694668005</c:v>
                </c:pt>
                <c:pt idx="374">
                  <c:v>295.51758486197184</c:v>
                </c:pt>
                <c:pt idx="375">
                  <c:v>296.34681910915486</c:v>
                </c:pt>
                <c:pt idx="376">
                  <c:v>297.20657553299793</c:v>
                </c:pt>
                <c:pt idx="377">
                  <c:v>297.86776016629773</c:v>
                </c:pt>
                <c:pt idx="378">
                  <c:v>298.61342986146877</c:v>
                </c:pt>
                <c:pt idx="379">
                  <c:v>299.50616315563377</c:v>
                </c:pt>
                <c:pt idx="380">
                  <c:v>300.2943781812877</c:v>
                </c:pt>
                <c:pt idx="381">
                  <c:v>300.92823819919511</c:v>
                </c:pt>
                <c:pt idx="382">
                  <c:v>301.78211627796776</c:v>
                </c:pt>
                <c:pt idx="383">
                  <c:v>302.58736881488932</c:v>
                </c:pt>
                <c:pt idx="384">
                  <c:v>303.18772711036212</c:v>
                </c:pt>
                <c:pt idx="385">
                  <c:v>304.07088386961766</c:v>
                </c:pt>
                <c:pt idx="386">
                  <c:v>304.88542225402409</c:v>
                </c:pt>
                <c:pt idx="387">
                  <c:v>305.7539315983903</c:v>
                </c:pt>
                <c:pt idx="388">
                  <c:v>306.39725510603614</c:v>
                </c:pt>
                <c:pt idx="389">
                  <c:v>307.13960612012067</c:v>
                </c:pt>
                <c:pt idx="390">
                  <c:v>307.98999595010059</c:v>
                </c:pt>
                <c:pt idx="391">
                  <c:v>308.82288801368207</c:v>
                </c:pt>
                <c:pt idx="392">
                  <c:v>309.48644659406432</c:v>
                </c:pt>
                <c:pt idx="393">
                  <c:v>310.24016671529176</c:v>
                </c:pt>
                <c:pt idx="394">
                  <c:v>311.07082210090545</c:v>
                </c:pt>
                <c:pt idx="395">
                  <c:v>311.73484901086516</c:v>
                </c:pt>
                <c:pt idx="396">
                  <c:v>312.50294200895365</c:v>
                </c:pt>
                <c:pt idx="397">
                  <c:v>313.35165231177058</c:v>
                </c:pt>
                <c:pt idx="398">
                  <c:v>314.24289987022132</c:v>
                </c:pt>
                <c:pt idx="399">
                  <c:v>314.87393376076454</c:v>
                </c:pt>
                <c:pt idx="400">
                  <c:v>315.65660150191144</c:v>
                </c:pt>
                <c:pt idx="401">
                  <c:v>316.45573345422537</c:v>
                </c:pt>
                <c:pt idx="402">
                  <c:v>317.31939800865189</c:v>
                </c:pt>
                <c:pt idx="403">
                  <c:v>317.93268381861162</c:v>
                </c:pt>
                <c:pt idx="404">
                  <c:v>318.77309338128765</c:v>
                </c:pt>
                <c:pt idx="405">
                  <c:v>319.62228816297784</c:v>
                </c:pt>
                <c:pt idx="406">
                  <c:v>320.48750305020116</c:v>
                </c:pt>
                <c:pt idx="407">
                  <c:v>321.13611545352109</c:v>
                </c:pt>
                <c:pt idx="408">
                  <c:v>321.87917703692148</c:v>
                </c:pt>
                <c:pt idx="409">
                  <c:v>322.74746029104631</c:v>
                </c:pt>
                <c:pt idx="410">
                  <c:v>323.40725608450703</c:v>
                </c:pt>
                <c:pt idx="411">
                  <c:v>324.11317427826964</c:v>
                </c:pt>
                <c:pt idx="412">
                  <c:v>324.99302043108651</c:v>
                </c:pt>
                <c:pt idx="413">
                  <c:v>325.78488519849094</c:v>
                </c:pt>
                <c:pt idx="414">
                  <c:v>326.43685665623747</c:v>
                </c:pt>
                <c:pt idx="415">
                  <c:v>327.24806828480882</c:v>
                </c:pt>
                <c:pt idx="416">
                  <c:v>328.07026143732401</c:v>
                </c:pt>
                <c:pt idx="417">
                  <c:v>328.9217494196177</c:v>
                </c:pt>
                <c:pt idx="418">
                  <c:v>329.61332703511067</c:v>
                </c:pt>
                <c:pt idx="419">
                  <c:v>330.33881818028169</c:v>
                </c:pt>
                <c:pt idx="420">
                  <c:v>331.21486924768612</c:v>
                </c:pt>
                <c:pt idx="421">
                  <c:v>331.88009120583501</c:v>
                </c:pt>
                <c:pt idx="422">
                  <c:v>332.63113861800809</c:v>
                </c:pt>
                <c:pt idx="423">
                  <c:v>333.46008217776665</c:v>
                </c:pt>
                <c:pt idx="424">
                  <c:v>334.30255885080487</c:v>
                </c:pt>
                <c:pt idx="425">
                  <c:v>334.95531354959758</c:v>
                </c:pt>
                <c:pt idx="426">
                  <c:v>335.72886501096582</c:v>
                </c:pt>
                <c:pt idx="427">
                  <c:v>336.58082132303826</c:v>
                </c:pt>
                <c:pt idx="428">
                  <c:v>337.42022155442652</c:v>
                </c:pt>
                <c:pt idx="429">
                  <c:v>338.07370297173037</c:v>
                </c:pt>
                <c:pt idx="430">
                  <c:v>338.79128095995975</c:v>
                </c:pt>
                <c:pt idx="431">
                  <c:v>339.66237419225348</c:v>
                </c:pt>
                <c:pt idx="432">
                  <c:v>340.53249846659963</c:v>
                </c:pt>
                <c:pt idx="433">
                  <c:v>341.14830356730386</c:v>
                </c:pt>
                <c:pt idx="434">
                  <c:v>341.94049132072433</c:v>
                </c:pt>
                <c:pt idx="435">
                  <c:v>342.75667693370218</c:v>
                </c:pt>
                <c:pt idx="436">
                  <c:v>343.39769916609657</c:v>
                </c:pt>
                <c:pt idx="437">
                  <c:v>344.22486630291752</c:v>
                </c:pt>
                <c:pt idx="438">
                  <c:v>345.05700742404434</c:v>
                </c:pt>
                <c:pt idx="439">
                  <c:v>345.90675128209256</c:v>
                </c:pt>
                <c:pt idx="440">
                  <c:v>346.52310545895369</c:v>
                </c:pt>
                <c:pt idx="441">
                  <c:v>347.29135995010057</c:v>
                </c:pt>
                <c:pt idx="442">
                  <c:v>348.16329294597585</c:v>
                </c:pt>
                <c:pt idx="443">
                  <c:v>348.97848537696177</c:v>
                </c:pt>
                <c:pt idx="444">
                  <c:v>349.6233753667002</c:v>
                </c:pt>
                <c:pt idx="445">
                  <c:v>350.43171241991951</c:v>
                </c:pt>
                <c:pt idx="446">
                  <c:v>351.26065597977862</c:v>
                </c:pt>
                <c:pt idx="447">
                  <c:v>351.90188007837025</c:v>
                </c:pt>
                <c:pt idx="448">
                  <c:v>352.71328549859157</c:v>
                </c:pt>
                <c:pt idx="449">
                  <c:v>353.51291807917505</c:v>
                </c:pt>
                <c:pt idx="450">
                  <c:v>354.38378522132797</c:v>
                </c:pt>
                <c:pt idx="451">
                  <c:v>355.03951946589541</c:v>
                </c:pt>
                <c:pt idx="452">
                  <c:v>355.77075976177065</c:v>
                </c:pt>
                <c:pt idx="453">
                  <c:v>356.65218854597583</c:v>
                </c:pt>
                <c:pt idx="454">
                  <c:v>357.4858154027163</c:v>
                </c:pt>
                <c:pt idx="455">
                  <c:v>358.09528997796781</c:v>
                </c:pt>
                <c:pt idx="456">
                  <c:v>358.8739123195171</c:v>
                </c:pt>
                <c:pt idx="457">
                  <c:v>359.75385536810865</c:v>
                </c:pt>
                <c:pt idx="458">
                  <c:v>360.5852051736419</c:v>
                </c:pt>
                <c:pt idx="459">
                  <c:v>361.22540379175052</c:v>
                </c:pt>
                <c:pt idx="460">
                  <c:v>361.98222457857145</c:v>
                </c:pt>
                <c:pt idx="461">
                  <c:v>362.85719364285717</c:v>
                </c:pt>
                <c:pt idx="462">
                  <c:v>363.49302387535209</c:v>
                </c:pt>
                <c:pt idx="463">
                  <c:v>364.25342980674043</c:v>
                </c:pt>
                <c:pt idx="464">
                  <c:v>365.10972220573439</c:v>
                </c:pt>
                <c:pt idx="465">
                  <c:v>365.93795519637825</c:v>
                </c:pt>
                <c:pt idx="466">
                  <c:v>366.55912186468817</c:v>
                </c:pt>
                <c:pt idx="467">
                  <c:v>367.33138138209256</c:v>
                </c:pt>
                <c:pt idx="468">
                  <c:v>366.98048939557344</c:v>
                </c:pt>
                <c:pt idx="469">
                  <c:v>367.29869519929576</c:v>
                </c:pt>
                <c:pt idx="470">
                  <c:v>367.92092772132793</c:v>
                </c:pt>
                <c:pt idx="471">
                  <c:v>368.59609764828974</c:v>
                </c:pt>
                <c:pt idx="472">
                  <c:v>369.39552028792752</c:v>
                </c:pt>
                <c:pt idx="473">
                  <c:v>370.03028466670025</c:v>
                </c:pt>
                <c:pt idx="474">
                  <c:v>370.74607008269618</c:v>
                </c:pt>
                <c:pt idx="475">
                  <c:v>371.51926625945674</c:v>
                </c:pt>
                <c:pt idx="476">
                  <c:v>372.33229468430585</c:v>
                </c:pt>
                <c:pt idx="477">
                  <c:v>372.93563252555327</c:v>
                </c:pt>
                <c:pt idx="478">
                  <c:v>373.69519869336017</c:v>
                </c:pt>
                <c:pt idx="479">
                  <c:v>374.47333655593559</c:v>
                </c:pt>
                <c:pt idx="480">
                  <c:v>375.31842941549297</c:v>
                </c:pt>
                <c:pt idx="481">
                  <c:v>375.92295423038229</c:v>
                </c:pt>
                <c:pt idx="482">
                  <c:v>376.63676135704225</c:v>
                </c:pt>
                <c:pt idx="483">
                  <c:v>377.46795774416495</c:v>
                </c:pt>
                <c:pt idx="484">
                  <c:v>378.22946182796778</c:v>
                </c:pt>
                <c:pt idx="485">
                  <c:v>378.86600262967806</c:v>
                </c:pt>
                <c:pt idx="486">
                  <c:v>379.66358424919514</c:v>
                </c:pt>
                <c:pt idx="487">
                  <c:v>380.4462439156942</c:v>
                </c:pt>
                <c:pt idx="488">
                  <c:v>381.03737288631788</c:v>
                </c:pt>
                <c:pt idx="489">
                  <c:v>381.76573860684107</c:v>
                </c:pt>
                <c:pt idx="490">
                  <c:v>382.55904873661979</c:v>
                </c:pt>
                <c:pt idx="491">
                  <c:v>383.41034292736413</c:v>
                </c:pt>
                <c:pt idx="492">
                  <c:v>384.01267951207245</c:v>
                </c:pt>
                <c:pt idx="493">
                  <c:v>384.7206648161972</c:v>
                </c:pt>
                <c:pt idx="494">
                  <c:v>385.56088058722332</c:v>
                </c:pt>
                <c:pt idx="495">
                  <c:v>385.77753959366197</c:v>
                </c:pt>
                <c:pt idx="496">
                  <c:v>385.79152488732393</c:v>
                </c:pt>
                <c:pt idx="497">
                  <c:v>385.80286169577465</c:v>
                </c:pt>
                <c:pt idx="498">
                  <c:v>385.84604492354129</c:v>
                </c:pt>
                <c:pt idx="499">
                  <c:v>385.84507596549292</c:v>
                </c:pt>
                <c:pt idx="500">
                  <c:v>385.82902356146883</c:v>
                </c:pt>
                <c:pt idx="501">
                  <c:v>385.82214395975853</c:v>
                </c:pt>
                <c:pt idx="502">
                  <c:v>385.83545098279683</c:v>
                </c:pt>
                <c:pt idx="503">
                  <c:v>385.85066362323943</c:v>
                </c:pt>
                <c:pt idx="504">
                  <c:v>383.30720542404424</c:v>
                </c:pt>
                <c:pt idx="505">
                  <c:v>352.6593145386318</c:v>
                </c:pt>
                <c:pt idx="506">
                  <c:v>312.49440710402411</c:v>
                </c:pt>
                <c:pt idx="507">
                  <c:v>271.32158956901401</c:v>
                </c:pt>
                <c:pt idx="508">
                  <c:v>229.52180776700197</c:v>
                </c:pt>
                <c:pt idx="509">
                  <c:v>187.06281154637824</c:v>
                </c:pt>
                <c:pt idx="510">
                  <c:v>144.43609677253519</c:v>
                </c:pt>
                <c:pt idx="511">
                  <c:v>101.84994903973843</c:v>
                </c:pt>
                <c:pt idx="512">
                  <c:v>58.388153972132798</c:v>
                </c:pt>
                <c:pt idx="513">
                  <c:v>17.237993904768611</c:v>
                </c:pt>
                <c:pt idx="514">
                  <c:v>7.332837009084507</c:v>
                </c:pt>
              </c:numCache>
            </c:numRef>
          </c:xVal>
          <c:yVal>
            <c:numRef>
              <c:f>'4.20 K'!$R$28:$R$550</c:f>
              <c:numCache>
                <c:formatCode>General</c:formatCode>
                <c:ptCount val="523"/>
                <c:pt idx="0">
                  <c:v>-0.11541737987194112</c:v>
                </c:pt>
                <c:pt idx="1">
                  <c:v>-1.1317780363501645E-2</c:v>
                </c:pt>
                <c:pt idx="2">
                  <c:v>-7.4506526792659676E-4</c:v>
                </c:pt>
                <c:pt idx="3">
                  <c:v>2.0658962258650215E-4</c:v>
                </c:pt>
                <c:pt idx="4">
                  <c:v>1.4891503571347027E-4</c:v>
                </c:pt>
                <c:pt idx="5">
                  <c:v>-9.8191005245274073E-5</c:v>
                </c:pt>
                <c:pt idx="6">
                  <c:v>-2.4150022890040483E-4</c:v>
                </c:pt>
                <c:pt idx="7">
                  <c:v>-2.3547455524380113E-4</c:v>
                </c:pt>
                <c:pt idx="8">
                  <c:v>-7.7181938614605234E-5</c:v>
                </c:pt>
                <c:pt idx="9">
                  <c:v>6.947834450858369E-5</c:v>
                </c:pt>
                <c:pt idx="10">
                  <c:v>2.0216640581632481E-4</c:v>
                </c:pt>
                <c:pt idx="11">
                  <c:v>2.5706331403392503E-4</c:v>
                </c:pt>
                <c:pt idx="12">
                  <c:v>2.6804925640739929E-4</c:v>
                </c:pt>
                <c:pt idx="13">
                  <c:v>1.0967761294777079E-4</c:v>
                </c:pt>
                <c:pt idx="14">
                  <c:v>-3.9202077781471913E-4</c:v>
                </c:pt>
                <c:pt idx="15">
                  <c:v>-5.941221743411009E-4</c:v>
                </c:pt>
                <c:pt idx="16">
                  <c:v>-1.3997380422786762E-4</c:v>
                </c:pt>
                <c:pt idx="17">
                  <c:v>3.5482348117937351E-4</c:v>
                </c:pt>
                <c:pt idx="18">
                  <c:v>2.0552713697638474E-4</c:v>
                </c:pt>
                <c:pt idx="19">
                  <c:v>-5.9119438759614491E-5</c:v>
                </c:pt>
                <c:pt idx="20">
                  <c:v>-1.9134840311925712E-5</c:v>
                </c:pt>
                <c:pt idx="21">
                  <c:v>1.1710632545363508E-4</c:v>
                </c:pt>
                <c:pt idx="22">
                  <c:v>-6.748461213855395E-5</c:v>
                </c:pt>
                <c:pt idx="23">
                  <c:v>-2.4463938303870487E-4</c:v>
                </c:pt>
                <c:pt idx="24">
                  <c:v>-2.5835965818567198E-5</c:v>
                </c:pt>
                <c:pt idx="25">
                  <c:v>4.4694452859414772E-5</c:v>
                </c:pt>
                <c:pt idx="26">
                  <c:v>-1.2474493212313921E-4</c:v>
                </c:pt>
                <c:pt idx="27">
                  <c:v>-1.4582733600881814E-4</c:v>
                </c:pt>
                <c:pt idx="28">
                  <c:v>2.3057357980661044E-4</c:v>
                </c:pt>
                <c:pt idx="29">
                  <c:v>4.3149649747157534E-4</c:v>
                </c:pt>
                <c:pt idx="30">
                  <c:v>3.2560434532734061E-5</c:v>
                </c:pt>
                <c:pt idx="31">
                  <c:v>-3.2596039643044357E-4</c:v>
                </c:pt>
                <c:pt idx="32">
                  <c:v>-2.106935307547192E-4</c:v>
                </c:pt>
                <c:pt idx="33">
                  <c:v>6.1867252017006651E-5</c:v>
                </c:pt>
                <c:pt idx="34">
                  <c:v>2.9248164991389167E-4</c:v>
                </c:pt>
                <c:pt idx="35">
                  <c:v>2.981408861188046E-4</c:v>
                </c:pt>
                <c:pt idx="36">
                  <c:v>-2.0716653730589711E-5</c:v>
                </c:pt>
                <c:pt idx="37">
                  <c:v>-4.0573202199104187E-4</c:v>
                </c:pt>
                <c:pt idx="38">
                  <c:v>-3.4501654481726776E-4</c:v>
                </c:pt>
                <c:pt idx="39">
                  <c:v>1.3104050350690145E-4</c:v>
                </c:pt>
                <c:pt idx="40">
                  <c:v>2.0916103388496664E-4</c:v>
                </c:pt>
                <c:pt idx="41">
                  <c:v>-1.8547675911873842E-4</c:v>
                </c:pt>
                <c:pt idx="42">
                  <c:v>-3.6633774101637955E-4</c:v>
                </c:pt>
                <c:pt idx="43">
                  <c:v>-1.2386535196363938E-4</c:v>
                </c:pt>
                <c:pt idx="44">
                  <c:v>7.5161961552988553E-5</c:v>
                </c:pt>
                <c:pt idx="45">
                  <c:v>2.5993994427997034E-4</c:v>
                </c:pt>
                <c:pt idx="46">
                  <c:v>3.9216360540820556E-4</c:v>
                </c:pt>
                <c:pt idx="47">
                  <c:v>1.5768454488469957E-4</c:v>
                </c:pt>
                <c:pt idx="48">
                  <c:v>-2.3541837546908108E-4</c:v>
                </c:pt>
                <c:pt idx="49">
                  <c:v>-3.3401833130362093E-4</c:v>
                </c:pt>
                <c:pt idx="50">
                  <c:v>-3.2071677844385898E-5</c:v>
                </c:pt>
                <c:pt idx="51">
                  <c:v>1.0804582976585721E-4</c:v>
                </c:pt>
                <c:pt idx="52">
                  <c:v>-6.15824303890317E-5</c:v>
                </c:pt>
                <c:pt idx="53">
                  <c:v>5.1799795483568594E-5</c:v>
                </c:pt>
                <c:pt idx="54">
                  <c:v>4.2540494113814641E-4</c:v>
                </c:pt>
                <c:pt idx="55">
                  <c:v>3.9249643137144132E-4</c:v>
                </c:pt>
                <c:pt idx="56">
                  <c:v>-2.0819662761478635E-4</c:v>
                </c:pt>
                <c:pt idx="57">
                  <c:v>-4.6463283124656846E-4</c:v>
                </c:pt>
                <c:pt idx="58">
                  <c:v>-1.665920060570039E-4</c:v>
                </c:pt>
                <c:pt idx="59">
                  <c:v>1.0345623998869352E-4</c:v>
                </c:pt>
                <c:pt idx="60">
                  <c:v>1.6505370115340407E-4</c:v>
                </c:pt>
                <c:pt idx="61">
                  <c:v>-3.5863393217516781E-5</c:v>
                </c:pt>
                <c:pt idx="62">
                  <c:v>-2.5287210831235449E-4</c:v>
                </c:pt>
                <c:pt idx="63">
                  <c:v>-3.0286185370034335E-4</c:v>
                </c:pt>
                <c:pt idx="64">
                  <c:v>7.527068811820497E-5</c:v>
                </c:pt>
                <c:pt idx="65">
                  <c:v>5.6382675353784347E-4</c:v>
                </c:pt>
                <c:pt idx="66">
                  <c:v>2.5490151595890573E-4</c:v>
                </c:pt>
                <c:pt idx="67">
                  <c:v>-4.0668393190878145E-4</c:v>
                </c:pt>
                <c:pt idx="68">
                  <c:v>-3.3791644373768864E-4</c:v>
                </c:pt>
                <c:pt idx="69">
                  <c:v>2.0156500459023673E-4</c:v>
                </c:pt>
                <c:pt idx="70">
                  <c:v>3.3707903525861575E-4</c:v>
                </c:pt>
                <c:pt idx="71">
                  <c:v>3.0771988706196457E-5</c:v>
                </c:pt>
                <c:pt idx="72">
                  <c:v>-1.7026120769082876E-4</c:v>
                </c:pt>
                <c:pt idx="73">
                  <c:v>-1.332285405212672E-4</c:v>
                </c:pt>
                <c:pt idx="74">
                  <c:v>-8.4192653718299039E-5</c:v>
                </c:pt>
                <c:pt idx="75">
                  <c:v>4.9694014639785412E-5</c:v>
                </c:pt>
                <c:pt idx="76">
                  <c:v>2.3388778378596458E-4</c:v>
                </c:pt>
                <c:pt idx="77">
                  <c:v>6.1841376511990361E-5</c:v>
                </c:pt>
                <c:pt idx="78">
                  <c:v>-1.8113582910622215E-4</c:v>
                </c:pt>
                <c:pt idx="79">
                  <c:v>-6.8405993494395053E-6</c:v>
                </c:pt>
                <c:pt idx="80">
                  <c:v>1.7563090682349045E-4</c:v>
                </c:pt>
                <c:pt idx="81">
                  <c:v>-6.2031264309920741E-5</c:v>
                </c:pt>
                <c:pt idx="82">
                  <c:v>-3.9041144754959549E-4</c:v>
                </c:pt>
                <c:pt idx="83">
                  <c:v>-2.8022156933472171E-4</c:v>
                </c:pt>
                <c:pt idx="84">
                  <c:v>8.5428656656561343E-5</c:v>
                </c:pt>
                <c:pt idx="85">
                  <c:v>1.7175890267340902E-4</c:v>
                </c:pt>
                <c:pt idx="86">
                  <c:v>1.9273728138609333E-4</c:v>
                </c:pt>
                <c:pt idx="87">
                  <c:v>3.4553920919597712E-4</c:v>
                </c:pt>
                <c:pt idx="88">
                  <c:v>6.9969860590709732E-5</c:v>
                </c:pt>
                <c:pt idx="89">
                  <c:v>-3.531459560567029E-4</c:v>
                </c:pt>
                <c:pt idx="90">
                  <c:v>-2.4221314032159077E-4</c:v>
                </c:pt>
                <c:pt idx="91">
                  <c:v>3.4518818818559164E-4</c:v>
                </c:pt>
                <c:pt idx="92">
                  <c:v>5.2391547687975965E-4</c:v>
                </c:pt>
                <c:pt idx="93">
                  <c:v>-1.0776742523081577E-4</c:v>
                </c:pt>
                <c:pt idx="94">
                  <c:v>-3.6706128762757482E-4</c:v>
                </c:pt>
                <c:pt idx="95">
                  <c:v>-7.0954582801815974E-5</c:v>
                </c:pt>
                <c:pt idx="96">
                  <c:v>7.1427331022772296E-5</c:v>
                </c:pt>
                <c:pt idx="97">
                  <c:v>-7.4353121983516696E-5</c:v>
                </c:pt>
                <c:pt idx="98">
                  <c:v>-2.4890941797378266E-4</c:v>
                </c:pt>
                <c:pt idx="99">
                  <c:v>-2.7858444419816958E-4</c:v>
                </c:pt>
                <c:pt idx="100">
                  <c:v>-2.4676352240495414E-4</c:v>
                </c:pt>
                <c:pt idx="101">
                  <c:v>4.9350304153956924E-5</c:v>
                </c:pt>
                <c:pt idx="102">
                  <c:v>5.2769364082354611E-4</c:v>
                </c:pt>
                <c:pt idx="103">
                  <c:v>5.5961167179563378E-4</c:v>
                </c:pt>
                <c:pt idx="104">
                  <c:v>5.8323237481596742E-5</c:v>
                </c:pt>
                <c:pt idx="105">
                  <c:v>-1.418823156830364E-4</c:v>
                </c:pt>
                <c:pt idx="106">
                  <c:v>1.4581602222745526E-4</c:v>
                </c:pt>
                <c:pt idx="107">
                  <c:v>2.4195321353067946E-4</c:v>
                </c:pt>
                <c:pt idx="108">
                  <c:v>-1.1354958377877469E-4</c:v>
                </c:pt>
                <c:pt idx="109">
                  <c:v>-4.2196334687994135E-4</c:v>
                </c:pt>
                <c:pt idx="110">
                  <c:v>-4.0055598500254045E-4</c:v>
                </c:pt>
                <c:pt idx="111">
                  <c:v>-2.732132105150067E-4</c:v>
                </c:pt>
                <c:pt idx="112">
                  <c:v>-8.6577934292087809E-5</c:v>
                </c:pt>
                <c:pt idx="113">
                  <c:v>1.2908853686731874E-4</c:v>
                </c:pt>
                <c:pt idx="114">
                  <c:v>1.7965037873013962E-4</c:v>
                </c:pt>
                <c:pt idx="115">
                  <c:v>1.005036029832755E-4</c:v>
                </c:pt>
                <c:pt idx="116">
                  <c:v>3.8862762176907086E-5</c:v>
                </c:pt>
                <c:pt idx="117">
                  <c:v>4.0792966703768215E-5</c:v>
                </c:pt>
                <c:pt idx="118">
                  <c:v>-3.0438109095560347E-5</c:v>
                </c:pt>
                <c:pt idx="119">
                  <c:v>-2.4846449808792636E-5</c:v>
                </c:pt>
                <c:pt idx="120">
                  <c:v>2.28462554452738E-4</c:v>
                </c:pt>
                <c:pt idx="121">
                  <c:v>2.1883286850157073E-4</c:v>
                </c:pt>
                <c:pt idx="122">
                  <c:v>-2.3302149238291466E-4</c:v>
                </c:pt>
                <c:pt idx="123">
                  <c:v>-3.6246104179941773E-4</c:v>
                </c:pt>
                <c:pt idx="124">
                  <c:v>-6.081267369424625E-5</c:v>
                </c:pt>
                <c:pt idx="125">
                  <c:v>2.3835151576725923E-4</c:v>
                </c:pt>
                <c:pt idx="126">
                  <c:v>2.7624254043377814E-5</c:v>
                </c:pt>
                <c:pt idx="127">
                  <c:v>-1.9802388286425463E-4</c:v>
                </c:pt>
                <c:pt idx="128">
                  <c:v>2.8412957290584471E-5</c:v>
                </c:pt>
                <c:pt idx="129">
                  <c:v>1.6221638589319776E-4</c:v>
                </c:pt>
                <c:pt idx="130">
                  <c:v>4.9284502930016614E-5</c:v>
                </c:pt>
                <c:pt idx="131">
                  <c:v>-2.0357700004803104E-5</c:v>
                </c:pt>
                <c:pt idx="132">
                  <c:v>4.6326880800220469E-5</c:v>
                </c:pt>
                <c:pt idx="133">
                  <c:v>1.1638030236373467E-4</c:v>
                </c:pt>
                <c:pt idx="134">
                  <c:v>3.1269879661550139E-5</c:v>
                </c:pt>
                <c:pt idx="135">
                  <c:v>-3.5487227671158796E-5</c:v>
                </c:pt>
                <c:pt idx="136">
                  <c:v>1.2316700999097843E-5</c:v>
                </c:pt>
                <c:pt idx="137">
                  <c:v>-9.8840955541036279E-5</c:v>
                </c:pt>
                <c:pt idx="138">
                  <c:v>5.6515156429021033E-5</c:v>
                </c:pt>
                <c:pt idx="139">
                  <c:v>4.5408699192081711E-4</c:v>
                </c:pt>
                <c:pt idx="140">
                  <c:v>3.2075606201223986E-4</c:v>
                </c:pt>
                <c:pt idx="141">
                  <c:v>-2.8060536965295301E-4</c:v>
                </c:pt>
                <c:pt idx="142">
                  <c:v>-5.8514929672745194E-4</c:v>
                </c:pt>
                <c:pt idx="143">
                  <c:v>-2.0283474760132163E-4</c:v>
                </c:pt>
                <c:pt idx="144">
                  <c:v>1.3927565891761913E-4</c:v>
                </c:pt>
                <c:pt idx="145">
                  <c:v>-3.747767094283774E-5</c:v>
                </c:pt>
                <c:pt idx="146">
                  <c:v>-1.4506283800299599E-5</c:v>
                </c:pt>
                <c:pt idx="147">
                  <c:v>3.0141416064422433E-4</c:v>
                </c:pt>
                <c:pt idx="148">
                  <c:v>3.1413817162383666E-4</c:v>
                </c:pt>
                <c:pt idx="149">
                  <c:v>1.5255887923388948E-5</c:v>
                </c:pt>
                <c:pt idx="150">
                  <c:v>-2.2275749020334528E-4</c:v>
                </c:pt>
                <c:pt idx="151">
                  <c:v>-2.9819728855309916E-4</c:v>
                </c:pt>
                <c:pt idx="152">
                  <c:v>-3.1348166353827977E-4</c:v>
                </c:pt>
                <c:pt idx="153">
                  <c:v>-9.3434482036388941E-5</c:v>
                </c:pt>
                <c:pt idx="154">
                  <c:v>2.9271418883830243E-4</c:v>
                </c:pt>
                <c:pt idx="155">
                  <c:v>3.2208990742167118E-4</c:v>
                </c:pt>
                <c:pt idx="156">
                  <c:v>-4.2332753779179073E-6</c:v>
                </c:pt>
                <c:pt idx="157">
                  <c:v>-2.4204546077099132E-5</c:v>
                </c:pt>
                <c:pt idx="158">
                  <c:v>2.2266468539227315E-4</c:v>
                </c:pt>
                <c:pt idx="159">
                  <c:v>6.1907271266568658E-5</c:v>
                </c:pt>
                <c:pt idx="160">
                  <c:v>-3.6984045885325316E-4</c:v>
                </c:pt>
                <c:pt idx="161">
                  <c:v>-2.749914235918583E-4</c:v>
                </c:pt>
                <c:pt idx="162">
                  <c:v>1.7970651243544918E-4</c:v>
                </c:pt>
                <c:pt idx="163">
                  <c:v>1.40153998616388E-4</c:v>
                </c:pt>
                <c:pt idx="164">
                  <c:v>-2.4492579004990462E-4</c:v>
                </c:pt>
                <c:pt idx="165">
                  <c:v>-2.4048810841696111E-4</c:v>
                </c:pt>
                <c:pt idx="166">
                  <c:v>8.8945790738976938E-5</c:v>
                </c:pt>
                <c:pt idx="167">
                  <c:v>1.9595250150821278E-4</c:v>
                </c:pt>
                <c:pt idx="168">
                  <c:v>-9.1807146321138596E-6</c:v>
                </c:pt>
                <c:pt idx="169">
                  <c:v>4.5781844616015314E-6</c:v>
                </c:pt>
                <c:pt idx="170">
                  <c:v>3.8116118742576263E-5</c:v>
                </c:pt>
                <c:pt idx="171">
                  <c:v>-4.7689864455335016E-5</c:v>
                </c:pt>
                <c:pt idx="172">
                  <c:v>-3.4228078364036245E-6</c:v>
                </c:pt>
                <c:pt idx="173">
                  <c:v>7.344100307325605E-5</c:v>
                </c:pt>
                <c:pt idx="174">
                  <c:v>7.6794505257489395E-5</c:v>
                </c:pt>
                <c:pt idx="175">
                  <c:v>1.5327052494766832E-4</c:v>
                </c:pt>
                <c:pt idx="176">
                  <c:v>2.284647805505966E-4</c:v>
                </c:pt>
                <c:pt idx="177">
                  <c:v>1.75617426603441E-5</c:v>
                </c:pt>
                <c:pt idx="178">
                  <c:v>-5.0094745696539192E-4</c:v>
                </c:pt>
                <c:pt idx="179">
                  <c:v>-5.401608295406401E-4</c:v>
                </c:pt>
                <c:pt idx="180">
                  <c:v>9.3505938858765938E-5</c:v>
                </c:pt>
                <c:pt idx="181">
                  <c:v>5.3067739714786029E-4</c:v>
                </c:pt>
                <c:pt idx="182">
                  <c:v>3.7231170413575389E-4</c:v>
                </c:pt>
                <c:pt idx="183">
                  <c:v>1.2533051684456267E-4</c:v>
                </c:pt>
                <c:pt idx="184">
                  <c:v>4.491939273575022E-5</c:v>
                </c:pt>
                <c:pt idx="185">
                  <c:v>-1.3388550747273599E-4</c:v>
                </c:pt>
                <c:pt idx="186">
                  <c:v>-4.5549550535245686E-4</c:v>
                </c:pt>
                <c:pt idx="187">
                  <c:v>-3.3524538689184302E-4</c:v>
                </c:pt>
                <c:pt idx="188">
                  <c:v>8.7820139835010619E-5</c:v>
                </c:pt>
                <c:pt idx="189">
                  <c:v>8.0508265702319002E-5</c:v>
                </c:pt>
                <c:pt idx="190">
                  <c:v>-6.6020708447696918E-5</c:v>
                </c:pt>
                <c:pt idx="191">
                  <c:v>1.9223661296472848E-5</c:v>
                </c:pt>
                <c:pt idx="192">
                  <c:v>1.7533902639278674E-4</c:v>
                </c:pt>
                <c:pt idx="193">
                  <c:v>1.2021316974446621E-4</c:v>
                </c:pt>
                <c:pt idx="194">
                  <c:v>1.6042271372837731E-6</c:v>
                </c:pt>
                <c:pt idx="195">
                  <c:v>7.9454286358449298E-5</c:v>
                </c:pt>
                <c:pt idx="196">
                  <c:v>-1.0886631753764266E-4</c:v>
                </c:pt>
                <c:pt idx="197">
                  <c:v>-3.9040152254482129E-4</c:v>
                </c:pt>
                <c:pt idx="198">
                  <c:v>-1.7942201082380129E-4</c:v>
                </c:pt>
                <c:pt idx="199">
                  <c:v>3.2528835133997412E-4</c:v>
                </c:pt>
                <c:pt idx="200">
                  <c:v>4.3088285331907333E-4</c:v>
                </c:pt>
                <c:pt idx="201">
                  <c:v>1.2076727758165473E-4</c:v>
                </c:pt>
                <c:pt idx="202">
                  <c:v>2.4837127861011078E-5</c:v>
                </c:pt>
                <c:pt idx="203">
                  <c:v>-3.9479096492360061E-5</c:v>
                </c:pt>
                <c:pt idx="204">
                  <c:v>-2.7192914576787565E-4</c:v>
                </c:pt>
                <c:pt idx="205">
                  <c:v>-3.2239752739250645E-5</c:v>
                </c:pt>
                <c:pt idx="206">
                  <c:v>2.7827311245291379E-4</c:v>
                </c:pt>
                <c:pt idx="207">
                  <c:v>7.6392515939157388E-5</c:v>
                </c:pt>
                <c:pt idx="208">
                  <c:v>-1.9380017105164441E-4</c:v>
                </c:pt>
                <c:pt idx="209">
                  <c:v>-1.1671187458666302E-4</c:v>
                </c:pt>
                <c:pt idx="210">
                  <c:v>1.9735148829729787E-4</c:v>
                </c:pt>
                <c:pt idx="211">
                  <c:v>2.2988843314812539E-4</c:v>
                </c:pt>
                <c:pt idx="212">
                  <c:v>-3.3272613114402112E-5</c:v>
                </c:pt>
                <c:pt idx="213">
                  <c:v>-2.0094987408865786E-4</c:v>
                </c:pt>
                <c:pt idx="214">
                  <c:v>-1.9634197969788973E-4</c:v>
                </c:pt>
                <c:pt idx="215">
                  <c:v>7.396453659436028E-5</c:v>
                </c:pt>
                <c:pt idx="216">
                  <c:v>3.0275885433484135E-4</c:v>
                </c:pt>
                <c:pt idx="217">
                  <c:v>4.7087009795714842E-5</c:v>
                </c:pt>
                <c:pt idx="218">
                  <c:v>-3.7964207747159096E-4</c:v>
                </c:pt>
                <c:pt idx="219">
                  <c:v>-4.4259820464247993E-4</c:v>
                </c:pt>
                <c:pt idx="220">
                  <c:v>-3.2424992320528257E-6</c:v>
                </c:pt>
                <c:pt idx="221">
                  <c:v>4.5297497194446255E-4</c:v>
                </c:pt>
                <c:pt idx="222">
                  <c:v>5.2826132500702686E-4</c:v>
                </c:pt>
                <c:pt idx="223">
                  <c:v>1.4639349980128283E-4</c:v>
                </c:pt>
                <c:pt idx="224">
                  <c:v>-4.6525239385065091E-4</c:v>
                </c:pt>
                <c:pt idx="225">
                  <c:v>-5.2167623812730715E-4</c:v>
                </c:pt>
                <c:pt idx="226">
                  <c:v>-6.7396190229346344E-5</c:v>
                </c:pt>
                <c:pt idx="227">
                  <c:v>4.0464891953826527E-4</c:v>
                </c:pt>
                <c:pt idx="228">
                  <c:v>3.1252617809277022E-4</c:v>
                </c:pt>
                <c:pt idx="229">
                  <c:v>-1.9559120992038268E-4</c:v>
                </c:pt>
                <c:pt idx="230">
                  <c:v>-3.9746815443129593E-4</c:v>
                </c:pt>
                <c:pt idx="231">
                  <c:v>-3.1320948151547403E-4</c:v>
                </c:pt>
                <c:pt idx="232">
                  <c:v>3.3089517834701703E-6</c:v>
                </c:pt>
                <c:pt idx="233">
                  <c:v>3.6800193643890528E-4</c:v>
                </c:pt>
                <c:pt idx="234">
                  <c:v>4.6433246363940489E-4</c:v>
                </c:pt>
                <c:pt idx="235">
                  <c:v>1.363977646699688E-4</c:v>
                </c:pt>
                <c:pt idx="236">
                  <c:v>-3.2065666650935059E-4</c:v>
                </c:pt>
                <c:pt idx="237">
                  <c:v>-3.4400899875036402E-4</c:v>
                </c:pt>
                <c:pt idx="238">
                  <c:v>-4.3345520570922414E-5</c:v>
                </c:pt>
                <c:pt idx="239">
                  <c:v>2.8419417341303748E-5</c:v>
                </c:pt>
                <c:pt idx="240">
                  <c:v>-2.3611949813058819E-5</c:v>
                </c:pt>
                <c:pt idx="241">
                  <c:v>1.1142956456098895E-4</c:v>
                </c:pt>
                <c:pt idx="242">
                  <c:v>2.5467093193268394E-4</c:v>
                </c:pt>
                <c:pt idx="243">
                  <c:v>1.3470292338031798E-4</c:v>
                </c:pt>
                <c:pt idx="244">
                  <c:v>-4.9147787613663317E-5</c:v>
                </c:pt>
                <c:pt idx="245">
                  <c:v>-1.0579540943833449E-4</c:v>
                </c:pt>
                <c:pt idx="246">
                  <c:v>-2.0342820853210163E-4</c:v>
                </c:pt>
                <c:pt idx="247">
                  <c:v>-1.9808635917303012E-4</c:v>
                </c:pt>
                <c:pt idx="248">
                  <c:v>3.0550503344261633E-5</c:v>
                </c:pt>
                <c:pt idx="249">
                  <c:v>2.6689391429571686E-4</c:v>
                </c:pt>
                <c:pt idx="250">
                  <c:v>9.7260561114893008E-5</c:v>
                </c:pt>
                <c:pt idx="251">
                  <c:v>-9.8633754998901765E-5</c:v>
                </c:pt>
                <c:pt idx="252">
                  <c:v>1.5540284660267749E-4</c:v>
                </c:pt>
                <c:pt idx="253">
                  <c:v>3.7700043395680794E-4</c:v>
                </c:pt>
                <c:pt idx="254">
                  <c:v>1.706852925394351E-4</c:v>
                </c:pt>
                <c:pt idx="255">
                  <c:v>-1.2857438405750672E-4</c:v>
                </c:pt>
                <c:pt idx="256">
                  <c:v>-1.3305195856228396E-4</c:v>
                </c:pt>
                <c:pt idx="257">
                  <c:v>1.0033314201736959E-5</c:v>
                </c:pt>
                <c:pt idx="258">
                  <c:v>3.0266275521627107E-5</c:v>
                </c:pt>
                <c:pt idx="259">
                  <c:v>-8.7230168822378877E-5</c:v>
                </c:pt>
                <c:pt idx="260">
                  <c:v>-6.694550193681411E-5</c:v>
                </c:pt>
                <c:pt idx="261">
                  <c:v>-2.8807637047537657E-4</c:v>
                </c:pt>
                <c:pt idx="262">
                  <c:v>-4.2688185023208601E-4</c:v>
                </c:pt>
                <c:pt idx="263">
                  <c:v>-2.8688021946083199E-4</c:v>
                </c:pt>
                <c:pt idx="264">
                  <c:v>-1.3310065924670102E-4</c:v>
                </c:pt>
                <c:pt idx="265">
                  <c:v>9.7092426102751551E-5</c:v>
                </c:pt>
                <c:pt idx="266">
                  <c:v>3.1537719247845514E-4</c:v>
                </c:pt>
                <c:pt idx="267">
                  <c:v>5.4291268209939172E-4</c:v>
                </c:pt>
                <c:pt idx="268">
                  <c:v>2.8541671634646162E-4</c:v>
                </c:pt>
                <c:pt idx="269">
                  <c:v>-2.6729408265527955E-4</c:v>
                </c:pt>
                <c:pt idx="270">
                  <c:v>-3.25309008026252E-4</c:v>
                </c:pt>
                <c:pt idx="271">
                  <c:v>1.5796127928456387E-4</c:v>
                </c:pt>
                <c:pt idx="272">
                  <c:v>4.2962936209618637E-4</c:v>
                </c:pt>
                <c:pt idx="273">
                  <c:v>8.6381713407723167E-5</c:v>
                </c:pt>
                <c:pt idx="274">
                  <c:v>-2.2433932743621553E-4</c:v>
                </c:pt>
                <c:pt idx="275">
                  <c:v>-2.6452119415352749E-4</c:v>
                </c:pt>
                <c:pt idx="276">
                  <c:v>-1.9214488938662565E-4</c:v>
                </c:pt>
                <c:pt idx="277">
                  <c:v>-2.1051616553091651E-5</c:v>
                </c:pt>
                <c:pt idx="278">
                  <c:v>3.0871000823398702E-4</c:v>
                </c:pt>
                <c:pt idx="279">
                  <c:v>4.6016187660626436E-4</c:v>
                </c:pt>
                <c:pt idx="280">
                  <c:v>2.2906411546636221E-5</c:v>
                </c:pt>
                <c:pt idx="281">
                  <c:v>-4.6491917529785604E-4</c:v>
                </c:pt>
                <c:pt idx="282">
                  <c:v>-2.8980761483145284E-4</c:v>
                </c:pt>
                <c:pt idx="283">
                  <c:v>1.0771207871284491E-4</c:v>
                </c:pt>
                <c:pt idx="284">
                  <c:v>1.7897395007785766E-4</c:v>
                </c:pt>
                <c:pt idx="285">
                  <c:v>-6.7183912694210824E-6</c:v>
                </c:pt>
                <c:pt idx="286">
                  <c:v>-3.5303497915246723E-5</c:v>
                </c:pt>
                <c:pt idx="287">
                  <c:v>7.5405345010938264E-6</c:v>
                </c:pt>
                <c:pt idx="288">
                  <c:v>1.6377260338123393E-5</c:v>
                </c:pt>
                <c:pt idx="289">
                  <c:v>9.7282062545243691E-5</c:v>
                </c:pt>
                <c:pt idx="290">
                  <c:v>1.0980047065743846E-4</c:v>
                </c:pt>
                <c:pt idx="291">
                  <c:v>-8.436210827840255E-5</c:v>
                </c:pt>
                <c:pt idx="292">
                  <c:v>-2.7984481273125384E-4</c:v>
                </c:pt>
                <c:pt idx="293">
                  <c:v>-8.1542509071484924E-6</c:v>
                </c:pt>
                <c:pt idx="294">
                  <c:v>2.4004945446154209E-4</c:v>
                </c:pt>
                <c:pt idx="295">
                  <c:v>1.274508124490205E-4</c:v>
                </c:pt>
                <c:pt idx="296">
                  <c:v>-4.6929246154407642E-6</c:v>
                </c:pt>
                <c:pt idx="297">
                  <c:v>-1.2295682345091293E-5</c:v>
                </c:pt>
                <c:pt idx="298">
                  <c:v>-7.5013722994891096E-5</c:v>
                </c:pt>
                <c:pt idx="299">
                  <c:v>-3.4858456804486032E-4</c:v>
                </c:pt>
                <c:pt idx="300">
                  <c:v>-3.1345849548042624E-4</c:v>
                </c:pt>
                <c:pt idx="301">
                  <c:v>6.9812756792592842E-5</c:v>
                </c:pt>
                <c:pt idx="302">
                  <c:v>2.5490302952841959E-4</c:v>
                </c:pt>
                <c:pt idx="303">
                  <c:v>2.2404608075616127E-4</c:v>
                </c:pt>
                <c:pt idx="304">
                  <c:v>2.6306265543277787E-4</c:v>
                </c:pt>
                <c:pt idx="305">
                  <c:v>2.4774796356837194E-4</c:v>
                </c:pt>
                <c:pt idx="306">
                  <c:v>-5.7092759265136293E-5</c:v>
                </c:pt>
                <c:pt idx="307">
                  <c:v>-3.9606110643993013E-4</c:v>
                </c:pt>
                <c:pt idx="308">
                  <c:v>-3.6113777124898003E-4</c:v>
                </c:pt>
                <c:pt idx="309">
                  <c:v>-7.6935305308253608E-5</c:v>
                </c:pt>
                <c:pt idx="310">
                  <c:v>4.016911296008958E-5</c:v>
                </c:pt>
                <c:pt idx="311">
                  <c:v>-8.2741466547209938E-7</c:v>
                </c:pt>
                <c:pt idx="312">
                  <c:v>1.4839516913086096E-4</c:v>
                </c:pt>
                <c:pt idx="313">
                  <c:v>2.2705924237644928E-4</c:v>
                </c:pt>
                <c:pt idx="314">
                  <c:v>2.3036107714602394E-4</c:v>
                </c:pt>
                <c:pt idx="315">
                  <c:v>2.0189158786091532E-4</c:v>
                </c:pt>
                <c:pt idx="316">
                  <c:v>4.8828110973642108E-5</c:v>
                </c:pt>
                <c:pt idx="317">
                  <c:v>-2.3649475105039501E-4</c:v>
                </c:pt>
                <c:pt idx="318">
                  <c:v>-4.916541833251063E-4</c:v>
                </c:pt>
                <c:pt idx="319">
                  <c:v>-2.9448504098443095E-4</c:v>
                </c:pt>
                <c:pt idx="320">
                  <c:v>1.9116650401158151E-4</c:v>
                </c:pt>
                <c:pt idx="321">
                  <c:v>4.351296704327901E-4</c:v>
                </c:pt>
                <c:pt idx="322">
                  <c:v>1.9788179650949295E-4</c:v>
                </c:pt>
                <c:pt idx="323">
                  <c:v>-1.6392368470146828E-4</c:v>
                </c:pt>
                <c:pt idx="324">
                  <c:v>-3.4026422146144164E-4</c:v>
                </c:pt>
                <c:pt idx="325">
                  <c:v>-1.1241823396353466E-4</c:v>
                </c:pt>
                <c:pt idx="326">
                  <c:v>3.7182481433539586E-4</c:v>
                </c:pt>
                <c:pt idx="327">
                  <c:v>4.8042271482489799E-4</c:v>
                </c:pt>
                <c:pt idx="328">
                  <c:v>1.2274219538017161E-4</c:v>
                </c:pt>
                <c:pt idx="329">
                  <c:v>-2.039017721210188E-4</c:v>
                </c:pt>
                <c:pt idx="330">
                  <c:v>-1.4108689049832776E-4</c:v>
                </c:pt>
                <c:pt idx="331">
                  <c:v>1.232939007680734E-4</c:v>
                </c:pt>
                <c:pt idx="332">
                  <c:v>1.5257463449902724E-5</c:v>
                </c:pt>
                <c:pt idx="333">
                  <c:v>-1.4353277053158445E-4</c:v>
                </c:pt>
                <c:pt idx="334">
                  <c:v>7.4806403526299467E-5</c:v>
                </c:pt>
                <c:pt idx="335">
                  <c:v>1.6638336154998492E-4</c:v>
                </c:pt>
                <c:pt idx="336">
                  <c:v>-1.6575440798447292E-4</c:v>
                </c:pt>
                <c:pt idx="337">
                  <c:v>-5.3735363409254395E-4</c:v>
                </c:pt>
                <c:pt idx="338">
                  <c:v>-3.7008728798620537E-4</c:v>
                </c:pt>
                <c:pt idx="339">
                  <c:v>1.5009476444985788E-4</c:v>
                </c:pt>
                <c:pt idx="340">
                  <c:v>3.9543891701463574E-4</c:v>
                </c:pt>
                <c:pt idx="341">
                  <c:v>1.6843032083838045E-4</c:v>
                </c:pt>
                <c:pt idx="342">
                  <c:v>-1.5080232201129345E-4</c:v>
                </c:pt>
                <c:pt idx="343">
                  <c:v>-1.3333174945146341E-4</c:v>
                </c:pt>
                <c:pt idx="344">
                  <c:v>1.2730911190757938E-4</c:v>
                </c:pt>
                <c:pt idx="345">
                  <c:v>2.8589848383350818E-4</c:v>
                </c:pt>
                <c:pt idx="346">
                  <c:v>1.0030467944399893E-4</c:v>
                </c:pt>
                <c:pt idx="347">
                  <c:v>-1.957150910139746E-4</c:v>
                </c:pt>
                <c:pt idx="348">
                  <c:v>-8.6067085174400398E-5</c:v>
                </c:pt>
                <c:pt idx="349">
                  <c:v>8.0489782736864915E-5</c:v>
                </c:pt>
                <c:pt idx="350">
                  <c:v>-4.0422445460120939E-5</c:v>
                </c:pt>
                <c:pt idx="351">
                  <c:v>-2.7091044104074767E-4</c:v>
                </c:pt>
                <c:pt idx="352">
                  <c:v>-2.2713078967648856E-4</c:v>
                </c:pt>
                <c:pt idx="353">
                  <c:v>2.2262238672216488E-4</c:v>
                </c:pt>
                <c:pt idx="354">
                  <c:v>2.642277437303603E-4</c:v>
                </c:pt>
                <c:pt idx="355">
                  <c:v>-3.1194585940779789E-5</c:v>
                </c:pt>
                <c:pt idx="356">
                  <c:v>-1.9747270301034102E-4</c:v>
                </c:pt>
                <c:pt idx="357">
                  <c:v>-7.8620703586863172E-5</c:v>
                </c:pt>
                <c:pt idx="358">
                  <c:v>2.1294425821366281E-4</c:v>
                </c:pt>
                <c:pt idx="359">
                  <c:v>2.6387036279323277E-4</c:v>
                </c:pt>
                <c:pt idx="360">
                  <c:v>1.5837713963684301E-4</c:v>
                </c:pt>
                <c:pt idx="361">
                  <c:v>-2.3000755593707877E-4</c:v>
                </c:pt>
                <c:pt idx="362">
                  <c:v>-5.2014358681479699E-4</c:v>
                </c:pt>
                <c:pt idx="363">
                  <c:v>-3.067560885600402E-4</c:v>
                </c:pt>
                <c:pt idx="364">
                  <c:v>2.1745932406170773E-4</c:v>
                </c:pt>
                <c:pt idx="365">
                  <c:v>3.8129940203153397E-4</c:v>
                </c:pt>
                <c:pt idx="366">
                  <c:v>2.4713752215059644E-4</c:v>
                </c:pt>
                <c:pt idx="367">
                  <c:v>2.3979429540633764E-4</c:v>
                </c:pt>
                <c:pt idx="368">
                  <c:v>6.1008087121032464E-5</c:v>
                </c:pt>
                <c:pt idx="369">
                  <c:v>-3.7499263494989978E-4</c:v>
                </c:pt>
                <c:pt idx="370">
                  <c:v>-5.5921840550354426E-4</c:v>
                </c:pt>
                <c:pt idx="371">
                  <c:v>3.9227576495615747E-5</c:v>
                </c:pt>
                <c:pt idx="372">
                  <c:v>6.5584905007731156E-4</c:v>
                </c:pt>
                <c:pt idx="373">
                  <c:v>3.5253513291187081E-4</c:v>
                </c:pt>
                <c:pt idx="374">
                  <c:v>-3.6473340739372976E-4</c:v>
                </c:pt>
                <c:pt idx="375">
                  <c:v>-4.4940185348175233E-4</c:v>
                </c:pt>
                <c:pt idx="376">
                  <c:v>-1.3031333053692658E-5</c:v>
                </c:pt>
                <c:pt idx="377">
                  <c:v>2.4730312783792258E-4</c:v>
                </c:pt>
                <c:pt idx="378">
                  <c:v>1.6298378673732902E-4</c:v>
                </c:pt>
                <c:pt idx="379">
                  <c:v>-1.1029716807179006E-5</c:v>
                </c:pt>
                <c:pt idx="380">
                  <c:v>-1.7521971558085442E-4</c:v>
                </c:pt>
                <c:pt idx="381">
                  <c:v>-2.1311443205824517E-4</c:v>
                </c:pt>
                <c:pt idx="382">
                  <c:v>-7.9306734336687747E-5</c:v>
                </c:pt>
                <c:pt idx="383">
                  <c:v>1.9399571962897756E-4</c:v>
                </c:pt>
                <c:pt idx="384">
                  <c:v>3.3868064543903751E-4</c:v>
                </c:pt>
                <c:pt idx="385">
                  <c:v>3.2204917095696834E-4</c:v>
                </c:pt>
                <c:pt idx="386">
                  <c:v>3.4897902284663785E-4</c:v>
                </c:pt>
                <c:pt idx="387">
                  <c:v>7.354806093896032E-5</c:v>
                </c:pt>
                <c:pt idx="388">
                  <c:v>-4.6687822807341801E-4</c:v>
                </c:pt>
                <c:pt idx="389">
                  <c:v>-6.621006173276187E-4</c:v>
                </c:pt>
                <c:pt idx="390">
                  <c:v>-2.6556822621870353E-4</c:v>
                </c:pt>
                <c:pt idx="391">
                  <c:v>2.3573170037376141E-4</c:v>
                </c:pt>
                <c:pt idx="392">
                  <c:v>3.4000862457435332E-4</c:v>
                </c:pt>
                <c:pt idx="393">
                  <c:v>-4.1242664778149049E-6</c:v>
                </c:pt>
                <c:pt idx="394">
                  <c:v>-2.4071749006556879E-4</c:v>
                </c:pt>
                <c:pt idx="395">
                  <c:v>-1.4038749751089284E-4</c:v>
                </c:pt>
                <c:pt idx="396">
                  <c:v>1.1023508566335676E-4</c:v>
                </c:pt>
                <c:pt idx="397">
                  <c:v>2.8070605560056937E-4</c:v>
                </c:pt>
                <c:pt idx="398">
                  <c:v>3.1413847674676673E-5</c:v>
                </c:pt>
                <c:pt idx="399">
                  <c:v>-2.3090883927859158E-4</c:v>
                </c:pt>
                <c:pt idx="400">
                  <c:v>-1.0844001097515098E-5</c:v>
                </c:pt>
                <c:pt idx="401">
                  <c:v>4.0076372459640078E-4</c:v>
                </c:pt>
                <c:pt idx="402">
                  <c:v>3.246891797014381E-4</c:v>
                </c:pt>
                <c:pt idx="403">
                  <c:v>-2.3067569370581174E-4</c:v>
                </c:pt>
                <c:pt idx="404">
                  <c:v>-3.5946361821613873E-4</c:v>
                </c:pt>
                <c:pt idx="405">
                  <c:v>6.7715218057713418E-5</c:v>
                </c:pt>
                <c:pt idx="406">
                  <c:v>2.5378873538747934E-4</c:v>
                </c:pt>
                <c:pt idx="407">
                  <c:v>-5.0929259698773377E-5</c:v>
                </c:pt>
                <c:pt idx="408">
                  <c:v>-1.3544377711010921E-4</c:v>
                </c:pt>
                <c:pt idx="409">
                  <c:v>7.8506220016908985E-5</c:v>
                </c:pt>
                <c:pt idx="410">
                  <c:v>8.1313954447808384E-5</c:v>
                </c:pt>
                <c:pt idx="411">
                  <c:v>-2.4323205455861245E-4</c:v>
                </c:pt>
                <c:pt idx="412">
                  <c:v>-4.5717949421412931E-4</c:v>
                </c:pt>
                <c:pt idx="413">
                  <c:v>-2.2632766531413019E-4</c:v>
                </c:pt>
                <c:pt idx="414">
                  <c:v>1.2217450822252986E-4</c:v>
                </c:pt>
                <c:pt idx="415">
                  <c:v>3.0283224398444479E-4</c:v>
                </c:pt>
                <c:pt idx="416">
                  <c:v>3.6103269870359391E-4</c:v>
                </c:pt>
                <c:pt idx="417">
                  <c:v>1.2925001981414281E-4</c:v>
                </c:pt>
                <c:pt idx="418">
                  <c:v>-1.9554467068904694E-5</c:v>
                </c:pt>
                <c:pt idx="419">
                  <c:v>3.3241187355203281E-5</c:v>
                </c:pt>
                <c:pt idx="420">
                  <c:v>3.3135059118889939E-5</c:v>
                </c:pt>
                <c:pt idx="421">
                  <c:v>-1.5013727339984403E-4</c:v>
                </c:pt>
                <c:pt idx="422">
                  <c:v>-3.9251664664823385E-4</c:v>
                </c:pt>
                <c:pt idx="423">
                  <c:v>-2.5437227601341812E-4</c:v>
                </c:pt>
                <c:pt idx="424">
                  <c:v>5.7534796480503643E-5</c:v>
                </c:pt>
                <c:pt idx="425">
                  <c:v>1.2766141914404355E-4</c:v>
                </c:pt>
                <c:pt idx="426">
                  <c:v>5.571734602818257E-5</c:v>
                </c:pt>
                <c:pt idx="427">
                  <c:v>2.3476420630543418E-4</c:v>
                </c:pt>
                <c:pt idx="428">
                  <c:v>3.9878157864820061E-4</c:v>
                </c:pt>
                <c:pt idx="429">
                  <c:v>8.9628517408637287E-5</c:v>
                </c:pt>
                <c:pt idx="430">
                  <c:v>-4.2387384468837189E-4</c:v>
                </c:pt>
                <c:pt idx="431">
                  <c:v>-4.5783975282406711E-4</c:v>
                </c:pt>
                <c:pt idx="432">
                  <c:v>-6.0994553044250396E-5</c:v>
                </c:pt>
                <c:pt idx="433">
                  <c:v>3.3526238479882021E-4</c:v>
                </c:pt>
                <c:pt idx="434">
                  <c:v>3.7285533478942557E-4</c:v>
                </c:pt>
                <c:pt idx="435">
                  <c:v>4.7428376528555033E-5</c:v>
                </c:pt>
                <c:pt idx="436">
                  <c:v>-1.7964652411730565E-4</c:v>
                </c:pt>
                <c:pt idx="437">
                  <c:v>-5.9728642096870446E-5</c:v>
                </c:pt>
                <c:pt idx="438">
                  <c:v>2.8903689974462316E-4</c:v>
                </c:pt>
                <c:pt idx="439">
                  <c:v>3.0659726415476526E-4</c:v>
                </c:pt>
                <c:pt idx="440">
                  <c:v>-1.0839454473463019E-4</c:v>
                </c:pt>
                <c:pt idx="441">
                  <c:v>-3.6089357103710176E-4</c:v>
                </c:pt>
                <c:pt idx="442">
                  <c:v>-3.3847639765502782E-4</c:v>
                </c:pt>
                <c:pt idx="443">
                  <c:v>-2.8893784870165958E-4</c:v>
                </c:pt>
                <c:pt idx="444">
                  <c:v>5.6427922877056133E-6</c:v>
                </c:pt>
                <c:pt idx="445">
                  <c:v>3.7988265550391472E-4</c:v>
                </c:pt>
                <c:pt idx="446">
                  <c:v>4.8862698564404612E-4</c:v>
                </c:pt>
                <c:pt idx="447">
                  <c:v>1.9508188327874612E-4</c:v>
                </c:pt>
                <c:pt idx="448">
                  <c:v>-2.7783579517768952E-4</c:v>
                </c:pt>
                <c:pt idx="449">
                  <c:v>-3.4804194305734234E-4</c:v>
                </c:pt>
                <c:pt idx="450">
                  <c:v>-2.8371223608925203E-4</c:v>
                </c:pt>
                <c:pt idx="451">
                  <c:v>-1.1765046685213227E-4</c:v>
                </c:pt>
                <c:pt idx="452">
                  <c:v>1.0544414988268657E-4</c:v>
                </c:pt>
                <c:pt idx="453">
                  <c:v>1.7125500002829395E-4</c:v>
                </c:pt>
                <c:pt idx="454">
                  <c:v>1.4941509445602437E-4</c:v>
                </c:pt>
                <c:pt idx="455">
                  <c:v>4.9516317026345068E-5</c:v>
                </c:pt>
                <c:pt idx="456">
                  <c:v>1.3575100270463844E-4</c:v>
                </c:pt>
                <c:pt idx="457">
                  <c:v>2.7259559432133519E-4</c:v>
                </c:pt>
                <c:pt idx="458">
                  <c:v>5.9345593464153988E-5</c:v>
                </c:pt>
                <c:pt idx="459">
                  <c:v>-2.5846356157126248E-4</c:v>
                </c:pt>
                <c:pt idx="460">
                  <c:v>-2.3805695507652814E-4</c:v>
                </c:pt>
                <c:pt idx="461">
                  <c:v>1.0632212926080891E-4</c:v>
                </c:pt>
                <c:pt idx="462">
                  <c:v>3.226528829587275E-4</c:v>
                </c:pt>
                <c:pt idx="463">
                  <c:v>2.453255268286494E-4</c:v>
                </c:pt>
                <c:pt idx="464">
                  <c:v>0.48604213943009444</c:v>
                </c:pt>
                <c:pt idx="465">
                  <c:v>4.6418161087643277</c:v>
                </c:pt>
                <c:pt idx="466">
                  <c:v>-81.695127479458094</c:v>
                </c:pt>
                <c:pt idx="467">
                  <c:v>-157.78630754379893</c:v>
                </c:pt>
                <c:pt idx="468">
                  <c:v>-10.090468856904547</c:v>
                </c:pt>
                <c:pt idx="469">
                  <c:v>121.43353040830732</c:v>
                </c:pt>
                <c:pt idx="470">
                  <c:v>75.121146661557006</c:v>
                </c:pt>
                <c:pt idx="471">
                  <c:v>-1.8078368939722627</c:v>
                </c:pt>
                <c:pt idx="472">
                  <c:v>-0.26092874811602029</c:v>
                </c:pt>
                <c:pt idx="473">
                  <c:v>6.6191033722785839E-5</c:v>
                </c:pt>
                <c:pt idx="474">
                  <c:v>-1.9054788356280181E-4</c:v>
                </c:pt>
                <c:pt idx="475">
                  <c:v>-9.6995708374951676E-5</c:v>
                </c:pt>
                <c:pt idx="476">
                  <c:v>1.6516006272440542E-4</c:v>
                </c:pt>
                <c:pt idx="477">
                  <c:v>1.4159751795580033E-4</c:v>
                </c:pt>
                <c:pt idx="478">
                  <c:v>-1.1250280608377078E-4</c:v>
                </c:pt>
                <c:pt idx="479">
                  <c:v>-9.1148585167322884E-5</c:v>
                </c:pt>
                <c:pt idx="480">
                  <c:v>4.3907714287339359E-6</c:v>
                </c:pt>
                <c:pt idx="481">
                  <c:v>-7.3229127721778181E-5</c:v>
                </c:pt>
                <c:pt idx="482">
                  <c:v>-2.4138255781567194E-4</c:v>
                </c:pt>
                <c:pt idx="483">
                  <c:v>-2.134065329528319E-4</c:v>
                </c:pt>
                <c:pt idx="484">
                  <c:v>-1.5101771082273843E-4</c:v>
                </c:pt>
                <c:pt idx="485">
                  <c:v>-1.1164195345509963E-4</c:v>
                </c:pt>
                <c:pt idx="486">
                  <c:v>5.4407495289343393E-7</c:v>
                </c:pt>
                <c:pt idx="487">
                  <c:v>1.7429803193992637E-4</c:v>
                </c:pt>
                <c:pt idx="488">
                  <c:v>2.1375289446231411E-4</c:v>
                </c:pt>
                <c:pt idx="489">
                  <c:v>8.2110907049830046E-5</c:v>
                </c:pt>
                <c:pt idx="490">
                  <c:v>-1.0568256144792493E-5</c:v>
                </c:pt>
                <c:pt idx="491">
                  <c:v>-4.1180569208454999E-4</c:v>
                </c:pt>
                <c:pt idx="492">
                  <c:v>-7.1236831678168368E-4</c:v>
                </c:pt>
                <c:pt idx="493">
                  <c:v>7.7051522073731421E-4</c:v>
                </c:pt>
                <c:pt idx="494">
                  <c:v>8.091223728906926E-3</c:v>
                </c:pt>
                <c:pt idx="495">
                  <c:v>1.4242071790219217E-3</c:v>
                </c:pt>
                <c:pt idx="496">
                  <c:v>-0.17386105717736433</c:v>
                </c:pt>
                <c:pt idx="497">
                  <c:v>-0.13781002784330734</c:v>
                </c:pt>
                <c:pt idx="498">
                  <c:v>0.45618839615662149</c:v>
                </c:pt>
                <c:pt idx="499">
                  <c:v>37.647646262592758</c:v>
                </c:pt>
                <c:pt idx="500">
                  <c:v>9.8331300123774366</c:v>
                </c:pt>
                <c:pt idx="501">
                  <c:v>-30.733137387210622</c:v>
                </c:pt>
                <c:pt idx="502">
                  <c:v>2.0239178634411316E-3</c:v>
                </c:pt>
                <c:pt idx="503">
                  <c:v>-9.1564014245142378E-3</c:v>
                </c:pt>
                <c:pt idx="504">
                  <c:v>-3.1603317884059522E-3</c:v>
                </c:pt>
                <c:pt idx="505">
                  <c:v>1.1536776073055188E-4</c:v>
                </c:pt>
                <c:pt idx="506">
                  <c:v>-4.6527747677643956E-5</c:v>
                </c:pt>
                <c:pt idx="507">
                  <c:v>-6.2867174255229081E-5</c:v>
                </c:pt>
                <c:pt idx="508">
                  <c:v>-5.9879454743858814E-5</c:v>
                </c:pt>
                <c:pt idx="509">
                  <c:v>-3.3875170863350246E-5</c:v>
                </c:pt>
                <c:pt idx="510">
                  <c:v>2.5821517677542894E-5</c:v>
                </c:pt>
                <c:pt idx="511">
                  <c:v>8.2748861901861434E-5</c:v>
                </c:pt>
                <c:pt idx="512">
                  <c:v>-3.0051674122275229E-3</c:v>
                </c:pt>
                <c:pt idx="513">
                  <c:v>-7.2554751259924569E-3</c:v>
                </c:pt>
                <c:pt idx="514">
                  <c:v>-2.255361284234389E-2</c:v>
                </c:pt>
              </c:numCache>
            </c:numRef>
          </c:yVal>
          <c:smooth val="0"/>
          <c:extLst>
            <c:ext xmlns:c16="http://schemas.microsoft.com/office/drawing/2014/chart" uri="{C3380CC4-5D6E-409C-BE32-E72D297353CC}">
              <c16:uniqueId val="{00000000-92CE-43F4-BAD0-4E7450FB9476}"/>
            </c:ext>
          </c:extLst>
        </c:ser>
        <c:dLbls>
          <c:showLegendKey val="0"/>
          <c:showVal val="0"/>
          <c:showCatName val="0"/>
          <c:showSerName val="0"/>
          <c:showPercent val="0"/>
          <c:showBubbleSize val="0"/>
        </c:dLbls>
        <c:axId val="294726047"/>
        <c:axId val="294726463"/>
      </c:scatterChart>
      <c:valAx>
        <c:axId val="294726047"/>
        <c:scaling>
          <c:orientation val="minMax"/>
          <c:max val="4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a:solidFill>
                      <a:sysClr val="windowText" lastClr="000000"/>
                    </a:solidFill>
                  </a:rPr>
                  <a:t>B1 (mT)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463"/>
        <c:crosses val="autoZero"/>
        <c:crossBetween val="midCat"/>
      </c:valAx>
      <c:valAx>
        <c:axId val="2947264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a:solidFill>
                      <a:sysClr val="windowText" lastClr="000000"/>
                    </a:solidFill>
                  </a:rPr>
                  <a:t>d</a:t>
                </a:r>
                <a:r>
                  <a:rPr lang="en-GB" sz="1400" b="1" baseline="30000">
                    <a:solidFill>
                      <a:sysClr val="windowText" lastClr="000000"/>
                    </a:solidFill>
                  </a:rPr>
                  <a:t>2</a:t>
                </a:r>
                <a:r>
                  <a:rPr lang="en-GB" sz="1400" b="1">
                    <a:solidFill>
                      <a:sysClr val="windowText" lastClr="000000"/>
                    </a:solidFill>
                  </a:rPr>
                  <a:t>B</a:t>
                </a:r>
                <a:r>
                  <a:rPr lang="en-GB" sz="1400" b="1" baseline="-25000">
                    <a:solidFill>
                      <a:sysClr val="windowText" lastClr="000000"/>
                    </a:solidFill>
                  </a:rPr>
                  <a:t>2</a:t>
                </a:r>
                <a:r>
                  <a:rPr lang="en-GB" sz="1400" b="1">
                    <a:solidFill>
                      <a:sysClr val="windowText" lastClr="000000"/>
                    </a:solidFill>
                  </a:rPr>
                  <a:t>/dB</a:t>
                </a:r>
                <a:r>
                  <a:rPr lang="en-GB" sz="1400" b="1" baseline="-25000">
                    <a:solidFill>
                      <a:sysClr val="windowText" lastClr="000000"/>
                    </a:solidFill>
                  </a:rPr>
                  <a:t>1</a:t>
                </a:r>
                <a:r>
                  <a:rPr lang="en-GB" sz="1400" b="1" baseline="30000">
                    <a:solidFill>
                      <a:sysClr val="windowText" lastClr="000000"/>
                    </a:solidFill>
                  </a:rPr>
                  <a:t>2</a:t>
                </a:r>
                <a:r>
                  <a:rPr lang="en-GB" sz="1400" b="1">
                    <a:solidFill>
                      <a:sysClr val="windowText" lastClr="000000"/>
                    </a:solidFill>
                  </a:rPr>
                  <a:t> (mT)</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04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4.2 K</a:t>
            </a:r>
          </a:p>
        </c:rich>
      </c:tx>
      <c:layout/>
      <c:overlay val="0"/>
    </c:title>
    <c:autoTitleDeleted val="0"/>
    <c:plotArea>
      <c:layout/>
      <c:scatterChart>
        <c:scatterStyle val="smoothMarker"/>
        <c:varyColors val="0"/>
        <c:ser>
          <c:idx val="0"/>
          <c:order val="1"/>
          <c:spPr>
            <a:ln w="19050" cap="rnd">
              <a:solidFill>
                <a:sysClr val="windowText" lastClr="000000"/>
              </a:solidFill>
              <a:round/>
            </a:ln>
            <a:effectLst/>
          </c:spPr>
          <c:marker>
            <c:symbol val="none"/>
          </c:marker>
          <c:xVal>
            <c:numRef>
              <c:f>'4.20 K'!$J$28:$J$650</c:f>
              <c:numCache>
                <c:formatCode>General</c:formatCode>
                <c:ptCount val="623"/>
                <c:pt idx="0">
                  <c:v>1.6773294844044264</c:v>
                </c:pt>
                <c:pt idx="1">
                  <c:v>1.8832003616458755</c:v>
                </c:pt>
                <c:pt idx="2">
                  <c:v>2.1614199626116699</c:v>
                </c:pt>
                <c:pt idx="3">
                  <c:v>2.4348270815090545</c:v>
                </c:pt>
                <c:pt idx="4">
                  <c:v>2.8232815905432598</c:v>
                </c:pt>
                <c:pt idx="5">
                  <c:v>3.259085755372233</c:v>
                </c:pt>
                <c:pt idx="6">
                  <c:v>3.4057453389668009</c:v>
                </c:pt>
                <c:pt idx="7">
                  <c:v>3.5897178078661969</c:v>
                </c:pt>
                <c:pt idx="8">
                  <c:v>3.8892867420392352</c:v>
                </c:pt>
                <c:pt idx="9">
                  <c:v>4.1517123582273641</c:v>
                </c:pt>
                <c:pt idx="10">
                  <c:v>4.5453023347042247</c:v>
                </c:pt>
                <c:pt idx="11">
                  <c:v>4.7532403183380278</c:v>
                </c:pt>
                <c:pt idx="12">
                  <c:v>4.9873078187102617</c:v>
                </c:pt>
                <c:pt idx="13">
                  <c:v>5.226446189449697</c:v>
                </c:pt>
                <c:pt idx="14">
                  <c:v>5.5188448483239432</c:v>
                </c:pt>
                <c:pt idx="15">
                  <c:v>5.7918320862354111</c:v>
                </c:pt>
                <c:pt idx="16">
                  <c:v>6.1829673738722324</c:v>
                </c:pt>
                <c:pt idx="17">
                  <c:v>6.4063763569084502</c:v>
                </c:pt>
                <c:pt idx="18">
                  <c:v>6.6095341570110646</c:v>
                </c:pt>
                <c:pt idx="19">
                  <c:v>6.8737200434869203</c:v>
                </c:pt>
                <c:pt idx="20">
                  <c:v>7.173143634240442</c:v>
                </c:pt>
                <c:pt idx="21">
                  <c:v>7.4104006151780677</c:v>
                </c:pt>
                <c:pt idx="22">
                  <c:v>7.6746026509225347</c:v>
                </c:pt>
                <c:pt idx="23">
                  <c:v>7.9276939898098586</c:v>
                </c:pt>
                <c:pt idx="24">
                  <c:v>8.2424432365492937</c:v>
                </c:pt>
                <c:pt idx="25">
                  <c:v>8.4999917735935604</c:v>
                </c:pt>
                <c:pt idx="26">
                  <c:v>8.7842834995865182</c:v>
                </c:pt>
                <c:pt idx="27">
                  <c:v>9.0593701424275643</c:v>
                </c:pt>
                <c:pt idx="28">
                  <c:v>9.3476991855925551</c:v>
                </c:pt>
                <c:pt idx="29">
                  <c:v>9.6124825950100607</c:v>
                </c:pt>
                <c:pt idx="30">
                  <c:v>9.9009408323239434</c:v>
                </c:pt>
                <c:pt idx="31">
                  <c:v>10.152869423863176</c:v>
                </c:pt>
                <c:pt idx="32">
                  <c:v>10.44475130614688</c:v>
                </c:pt>
                <c:pt idx="33">
                  <c:v>10.680950509979878</c:v>
                </c:pt>
                <c:pt idx="34">
                  <c:v>10.969957822434607</c:v>
                </c:pt>
                <c:pt idx="35">
                  <c:v>11.237680398752513</c:v>
                </c:pt>
                <c:pt idx="36">
                  <c:v>11.526267830211268</c:v>
                </c:pt>
                <c:pt idx="37">
                  <c:v>11.777938033450702</c:v>
                </c:pt>
                <c:pt idx="38">
                  <c:v>12.088165484959758</c:v>
                </c:pt>
                <c:pt idx="39">
                  <c:v>12.343937602454728</c:v>
                </c:pt>
                <c:pt idx="40">
                  <c:v>12.647673047947686</c:v>
                </c:pt>
                <c:pt idx="41">
                  <c:v>12.913780697394364</c:v>
                </c:pt>
                <c:pt idx="42">
                  <c:v>13.215901216016094</c:v>
                </c:pt>
                <c:pt idx="43">
                  <c:v>13.479457281016096</c:v>
                </c:pt>
                <c:pt idx="44">
                  <c:v>13.773955344818912</c:v>
                </c:pt>
                <c:pt idx="45">
                  <c:v>14.030147343299799</c:v>
                </c:pt>
                <c:pt idx="46">
                  <c:v>14.32897341110664</c:v>
                </c:pt>
                <c:pt idx="47">
                  <c:v>14.597519600130783</c:v>
                </c:pt>
                <c:pt idx="48">
                  <c:v>14.935402674265593</c:v>
                </c:pt>
                <c:pt idx="49">
                  <c:v>15.162687481790744</c:v>
                </c:pt>
                <c:pt idx="50">
                  <c:v>15.45366500502012</c:v>
                </c:pt>
                <c:pt idx="51">
                  <c:v>15.699263083229372</c:v>
                </c:pt>
                <c:pt idx="52">
                  <c:v>16.0076818166499</c:v>
                </c:pt>
                <c:pt idx="53">
                  <c:v>16.279506307213278</c:v>
                </c:pt>
                <c:pt idx="54">
                  <c:v>16.565412960070422</c:v>
                </c:pt>
                <c:pt idx="55">
                  <c:v>16.821734152696177</c:v>
                </c:pt>
                <c:pt idx="56">
                  <c:v>17.14791708167002</c:v>
                </c:pt>
                <c:pt idx="57">
                  <c:v>17.396486625321931</c:v>
                </c:pt>
                <c:pt idx="58">
                  <c:v>17.686172207062373</c:v>
                </c:pt>
                <c:pt idx="59">
                  <c:v>17.959870012796781</c:v>
                </c:pt>
                <c:pt idx="60">
                  <c:v>18.257073079104625</c:v>
                </c:pt>
                <c:pt idx="61">
                  <c:v>18.509373103822934</c:v>
                </c:pt>
                <c:pt idx="62">
                  <c:v>18.797169221126758</c:v>
                </c:pt>
                <c:pt idx="63">
                  <c:v>19.065570066720319</c:v>
                </c:pt>
                <c:pt idx="64">
                  <c:v>19.379350357344059</c:v>
                </c:pt>
                <c:pt idx="65">
                  <c:v>19.621008013993961</c:v>
                </c:pt>
                <c:pt idx="66">
                  <c:v>19.931461555271628</c:v>
                </c:pt>
                <c:pt idx="67">
                  <c:v>20.179385128169013</c:v>
                </c:pt>
                <c:pt idx="68">
                  <c:v>20.479890719929578</c:v>
                </c:pt>
                <c:pt idx="69">
                  <c:v>20.73259447636821</c:v>
                </c:pt>
                <c:pt idx="70">
                  <c:v>21.027027943098592</c:v>
                </c:pt>
                <c:pt idx="71">
                  <c:v>21.28829081194165</c:v>
                </c:pt>
                <c:pt idx="72">
                  <c:v>21.593899572605636</c:v>
                </c:pt>
                <c:pt idx="73">
                  <c:v>21.85348291750503</c:v>
                </c:pt>
                <c:pt idx="74">
                  <c:v>22.148433160824951</c:v>
                </c:pt>
                <c:pt idx="75">
                  <c:v>22.386828665211269</c:v>
                </c:pt>
                <c:pt idx="76">
                  <c:v>22.69608716059356</c:v>
                </c:pt>
                <c:pt idx="77">
                  <c:v>22.941620641740446</c:v>
                </c:pt>
                <c:pt idx="78">
                  <c:v>23.25572391772636</c:v>
                </c:pt>
                <c:pt idx="79">
                  <c:v>23.500869816418511</c:v>
                </c:pt>
                <c:pt idx="80">
                  <c:v>23.77324338212274</c:v>
                </c:pt>
                <c:pt idx="81">
                  <c:v>24.075137810985918</c:v>
                </c:pt>
                <c:pt idx="82">
                  <c:v>24.353906487082497</c:v>
                </c:pt>
                <c:pt idx="83">
                  <c:v>24.647726281609657</c:v>
                </c:pt>
                <c:pt idx="84">
                  <c:v>24.930176990965794</c:v>
                </c:pt>
                <c:pt idx="85">
                  <c:v>25.185141645020117</c:v>
                </c:pt>
                <c:pt idx="86">
                  <c:v>25.479122932223344</c:v>
                </c:pt>
                <c:pt idx="87">
                  <c:v>25.730760836931587</c:v>
                </c:pt>
                <c:pt idx="88">
                  <c:v>26.027923530070428</c:v>
                </c:pt>
                <c:pt idx="89">
                  <c:v>26.289905041368208</c:v>
                </c:pt>
                <c:pt idx="90">
                  <c:v>26.587116182313881</c:v>
                </c:pt>
                <c:pt idx="91">
                  <c:v>26.85584001328974</c:v>
                </c:pt>
                <c:pt idx="92">
                  <c:v>27.160253728068408</c:v>
                </c:pt>
                <c:pt idx="93">
                  <c:v>27.413280469879275</c:v>
                </c:pt>
                <c:pt idx="94">
                  <c:v>27.709651848853117</c:v>
                </c:pt>
                <c:pt idx="95">
                  <c:v>27.97559800561368</c:v>
                </c:pt>
                <c:pt idx="96">
                  <c:v>28.295805705171027</c:v>
                </c:pt>
                <c:pt idx="97">
                  <c:v>28.561138189728371</c:v>
                </c:pt>
                <c:pt idx="98">
                  <c:v>28.828343989446683</c:v>
                </c:pt>
                <c:pt idx="99">
                  <c:v>28.972363167615697</c:v>
                </c:pt>
                <c:pt idx="100">
                  <c:v>29.284924188440641</c:v>
                </c:pt>
                <c:pt idx="101">
                  <c:v>29.683342796257545</c:v>
                </c:pt>
                <c:pt idx="102">
                  <c:v>29.986553390523138</c:v>
                </c:pt>
                <c:pt idx="103">
                  <c:v>30.225893627122741</c:v>
                </c:pt>
                <c:pt idx="104">
                  <c:v>30.322110969959759</c:v>
                </c:pt>
                <c:pt idx="105">
                  <c:v>30.604077201267604</c:v>
                </c:pt>
                <c:pt idx="106">
                  <c:v>30.984715464255533</c:v>
                </c:pt>
                <c:pt idx="107">
                  <c:v>31.339999375402417</c:v>
                </c:pt>
                <c:pt idx="108">
                  <c:v>31.637307411961768</c:v>
                </c:pt>
                <c:pt idx="109">
                  <c:v>31.741954673058348</c:v>
                </c:pt>
                <c:pt idx="110">
                  <c:v>31.901929328692152</c:v>
                </c:pt>
                <c:pt idx="111">
                  <c:v>32.222879894607651</c:v>
                </c:pt>
                <c:pt idx="112">
                  <c:v>32.647444168430589</c:v>
                </c:pt>
                <c:pt idx="113">
                  <c:v>33.011254893440643</c:v>
                </c:pt>
                <c:pt idx="114">
                  <c:v>33.114836302806843</c:v>
                </c:pt>
                <c:pt idx="115">
                  <c:v>33.317541923390344</c:v>
                </c:pt>
                <c:pt idx="116">
                  <c:v>33.560879103983908</c:v>
                </c:pt>
                <c:pt idx="117">
                  <c:v>33.884801135342059</c:v>
                </c:pt>
                <c:pt idx="118">
                  <c:v>34.305974062736425</c:v>
                </c:pt>
                <c:pt idx="119">
                  <c:v>34.510585297022132</c:v>
                </c:pt>
                <c:pt idx="120">
                  <c:v>34.68955149262576</c:v>
                </c:pt>
                <c:pt idx="121">
                  <c:v>35.011729402967802</c:v>
                </c:pt>
                <c:pt idx="122">
                  <c:v>35.244666454527163</c:v>
                </c:pt>
                <c:pt idx="123">
                  <c:v>35.591003670824954</c:v>
                </c:pt>
                <c:pt idx="124">
                  <c:v>35.84635590732394</c:v>
                </c:pt>
                <c:pt idx="125">
                  <c:v>36.124737000975855</c:v>
                </c:pt>
                <c:pt idx="126">
                  <c:v>36.39317014512072</c:v>
                </c:pt>
                <c:pt idx="127">
                  <c:v>36.683630891750504</c:v>
                </c:pt>
                <c:pt idx="128">
                  <c:v>36.94764721090543</c:v>
                </c:pt>
                <c:pt idx="129">
                  <c:v>37.245819233340043</c:v>
                </c:pt>
                <c:pt idx="130">
                  <c:v>37.500057170301808</c:v>
                </c:pt>
                <c:pt idx="131">
                  <c:v>37.785455121197188</c:v>
                </c:pt>
                <c:pt idx="132">
                  <c:v>38.065935619778678</c:v>
                </c:pt>
                <c:pt idx="133">
                  <c:v>38.357591412293765</c:v>
                </c:pt>
                <c:pt idx="134">
                  <c:v>38.630901635583498</c:v>
                </c:pt>
                <c:pt idx="135">
                  <c:v>38.918487812384306</c:v>
                </c:pt>
                <c:pt idx="136">
                  <c:v>39.179524591468812</c:v>
                </c:pt>
                <c:pt idx="137">
                  <c:v>39.474345640643861</c:v>
                </c:pt>
                <c:pt idx="138">
                  <c:v>39.765097074114685</c:v>
                </c:pt>
                <c:pt idx="139">
                  <c:v>40.062598901891349</c:v>
                </c:pt>
                <c:pt idx="140">
                  <c:v>40.3075510093662</c:v>
                </c:pt>
                <c:pt idx="141">
                  <c:v>40.629543203108646</c:v>
                </c:pt>
                <c:pt idx="142">
                  <c:v>40.85336399249497</c:v>
                </c:pt>
                <c:pt idx="143">
                  <c:v>41.187702302152914</c:v>
                </c:pt>
                <c:pt idx="144">
                  <c:v>41.443999270875238</c:v>
                </c:pt>
                <c:pt idx="145">
                  <c:v>41.724512067997985</c:v>
                </c:pt>
                <c:pt idx="146">
                  <c:v>41.995399900975855</c:v>
                </c:pt>
                <c:pt idx="147">
                  <c:v>42.295679402977861</c:v>
                </c:pt>
                <c:pt idx="148">
                  <c:v>42.530651262394365</c:v>
                </c:pt>
                <c:pt idx="149">
                  <c:v>42.841460087575442</c:v>
                </c:pt>
                <c:pt idx="150">
                  <c:v>43.064223099859156</c:v>
                </c:pt>
                <c:pt idx="151">
                  <c:v>43.345704853098589</c:v>
                </c:pt>
                <c:pt idx="152">
                  <c:v>43.611909398169011</c:v>
                </c:pt>
                <c:pt idx="153">
                  <c:v>43.947232813209254</c:v>
                </c:pt>
                <c:pt idx="154">
                  <c:v>44.195027191971832</c:v>
                </c:pt>
                <c:pt idx="155">
                  <c:v>44.483517727826957</c:v>
                </c:pt>
                <c:pt idx="156">
                  <c:v>44.762932374668004</c:v>
                </c:pt>
                <c:pt idx="157">
                  <c:v>45.058108707756531</c:v>
                </c:pt>
                <c:pt idx="158">
                  <c:v>45.333776724275644</c:v>
                </c:pt>
                <c:pt idx="159">
                  <c:v>45.62404367967806</c:v>
                </c:pt>
                <c:pt idx="160">
                  <c:v>45.894963811197172</c:v>
                </c:pt>
                <c:pt idx="161">
                  <c:v>46.214751629768607</c:v>
                </c:pt>
                <c:pt idx="162">
                  <c:v>46.444361931981881</c:v>
                </c:pt>
                <c:pt idx="163">
                  <c:v>46.743769373470819</c:v>
                </c:pt>
                <c:pt idx="164">
                  <c:v>46.996473129909447</c:v>
                </c:pt>
                <c:pt idx="165">
                  <c:v>47.097276865060358</c:v>
                </c:pt>
                <c:pt idx="166">
                  <c:v>47.411380141056334</c:v>
                </c:pt>
                <c:pt idx="167">
                  <c:v>47.878998365201198</c:v>
                </c:pt>
                <c:pt idx="168">
                  <c:v>48.159325445734403</c:v>
                </c:pt>
                <c:pt idx="169">
                  <c:v>48.425748005915487</c:v>
                </c:pt>
                <c:pt idx="170">
                  <c:v>48.530371043118706</c:v>
                </c:pt>
                <c:pt idx="171">
                  <c:v>48.697201063299801</c:v>
                </c:pt>
                <c:pt idx="172">
                  <c:v>49.123840518148889</c:v>
                </c:pt>
                <c:pt idx="173">
                  <c:v>49.548243299285708</c:v>
                </c:pt>
                <c:pt idx="174">
                  <c:v>49.792678630160964</c:v>
                </c:pt>
                <c:pt idx="175">
                  <c:v>49.897551981016086</c:v>
                </c:pt>
                <c:pt idx="176">
                  <c:v>50.144764986106637</c:v>
                </c:pt>
                <c:pt idx="177">
                  <c:v>50.374698273692147</c:v>
                </c:pt>
                <c:pt idx="178">
                  <c:v>50.835146222535201</c:v>
                </c:pt>
                <c:pt idx="179">
                  <c:v>51.241752509577459</c:v>
                </c:pt>
                <c:pt idx="180">
                  <c:v>51.334255520623735</c:v>
                </c:pt>
                <c:pt idx="181">
                  <c:v>51.49629728264587</c:v>
                </c:pt>
                <c:pt idx="182">
                  <c:v>51.816085101217304</c:v>
                </c:pt>
                <c:pt idx="183">
                  <c:v>52.094086687052304</c:v>
                </c:pt>
                <c:pt idx="184">
                  <c:v>52.473877113440636</c:v>
                </c:pt>
                <c:pt idx="185">
                  <c:v>52.702865668812876</c:v>
                </c:pt>
                <c:pt idx="186">
                  <c:v>52.92633924892354</c:v>
                </c:pt>
                <c:pt idx="187">
                  <c:v>53.166995650915489</c:v>
                </c:pt>
                <c:pt idx="188">
                  <c:v>53.475446682867194</c:v>
                </c:pt>
                <c:pt idx="189">
                  <c:v>53.731057307665992</c:v>
                </c:pt>
                <c:pt idx="190">
                  <c:v>54.019354052293757</c:v>
                </c:pt>
                <c:pt idx="191">
                  <c:v>54.274480199044262</c:v>
                </c:pt>
                <c:pt idx="192">
                  <c:v>54.603634593450707</c:v>
                </c:pt>
                <c:pt idx="193">
                  <c:v>54.866867673068398</c:v>
                </c:pt>
                <c:pt idx="194">
                  <c:v>55.170732312716289</c:v>
                </c:pt>
                <c:pt idx="195">
                  <c:v>55.427441087786718</c:v>
                </c:pt>
                <c:pt idx="196">
                  <c:v>55.7079861834507</c:v>
                </c:pt>
                <c:pt idx="197">
                  <c:v>55.97280189139839</c:v>
                </c:pt>
                <c:pt idx="198">
                  <c:v>56.277958472535204</c:v>
                </c:pt>
                <c:pt idx="199">
                  <c:v>56.509926567977864</c:v>
                </c:pt>
                <c:pt idx="200">
                  <c:v>56.820573900472837</c:v>
                </c:pt>
                <c:pt idx="201">
                  <c:v>57.056966895533193</c:v>
                </c:pt>
                <c:pt idx="202">
                  <c:v>57.393097774024135</c:v>
                </c:pt>
                <c:pt idx="203">
                  <c:v>57.638921942002007</c:v>
                </c:pt>
                <c:pt idx="204">
                  <c:v>57.959226537162969</c:v>
                </c:pt>
                <c:pt idx="205">
                  <c:v>58.228919324265583</c:v>
                </c:pt>
                <c:pt idx="206">
                  <c:v>58.530846051670011</c:v>
                </c:pt>
                <c:pt idx="207">
                  <c:v>58.806126485734403</c:v>
                </c:pt>
                <c:pt idx="208">
                  <c:v>59.254850065513082</c:v>
                </c:pt>
                <c:pt idx="209">
                  <c:v>59.804232037022125</c:v>
                </c:pt>
                <c:pt idx="210">
                  <c:v>60.35935507356136</c:v>
                </c:pt>
                <c:pt idx="211">
                  <c:v>60.946090303551301</c:v>
                </c:pt>
                <c:pt idx="212">
                  <c:v>61.458506599034195</c:v>
                </c:pt>
                <c:pt idx="213">
                  <c:v>62.02092103038229</c:v>
                </c:pt>
                <c:pt idx="214">
                  <c:v>62.587469674517102</c:v>
                </c:pt>
                <c:pt idx="215">
                  <c:v>63.17212164884306</c:v>
                </c:pt>
                <c:pt idx="216">
                  <c:v>63.611599772303826</c:v>
                </c:pt>
                <c:pt idx="217">
                  <c:v>64.036527404668007</c:v>
                </c:pt>
                <c:pt idx="218">
                  <c:v>64.872389328088531</c:v>
                </c:pt>
                <c:pt idx="219">
                  <c:v>65.29727658728369</c:v>
                </c:pt>
                <c:pt idx="220">
                  <c:v>65.768964427132786</c:v>
                </c:pt>
                <c:pt idx="221">
                  <c:v>66.422428435352103</c:v>
                </c:pt>
                <c:pt idx="222">
                  <c:v>66.872766942002002</c:v>
                </c:pt>
                <c:pt idx="223">
                  <c:v>67.374589317223325</c:v>
                </c:pt>
                <c:pt idx="224">
                  <c:v>68.097043001277655</c:v>
                </c:pt>
                <c:pt idx="225">
                  <c:v>68.599156063340033</c:v>
                </c:pt>
                <c:pt idx="226">
                  <c:v>69.139510593661967</c:v>
                </c:pt>
                <c:pt idx="227">
                  <c:v>69.632838453551315</c:v>
                </c:pt>
                <c:pt idx="228">
                  <c:v>70.239663373792752</c:v>
                </c:pt>
                <c:pt idx="229">
                  <c:v>70.761139409014078</c:v>
                </c:pt>
                <c:pt idx="230">
                  <c:v>71.340413676871222</c:v>
                </c:pt>
                <c:pt idx="231">
                  <c:v>71.891305605010047</c:v>
                </c:pt>
                <c:pt idx="232">
                  <c:v>72.483014809758544</c:v>
                </c:pt>
                <c:pt idx="233">
                  <c:v>73.016392856006036</c:v>
                </c:pt>
                <c:pt idx="234">
                  <c:v>73.560849300573437</c:v>
                </c:pt>
                <c:pt idx="235">
                  <c:v>74.088187520321924</c:v>
                </c:pt>
                <c:pt idx="236">
                  <c:v>74.666888489144867</c:v>
                </c:pt>
                <c:pt idx="237">
                  <c:v>75.241108035905413</c:v>
                </c:pt>
                <c:pt idx="238">
                  <c:v>75.771482318169006</c:v>
                </c:pt>
                <c:pt idx="239">
                  <c:v>76.300177076498983</c:v>
                </c:pt>
                <c:pt idx="240">
                  <c:v>76.880710987313876</c:v>
                </c:pt>
                <c:pt idx="241">
                  <c:v>77.481334588380278</c:v>
                </c:pt>
                <c:pt idx="242">
                  <c:v>78.008446718370209</c:v>
                </c:pt>
                <c:pt idx="243">
                  <c:v>78.552709371710264</c:v>
                </c:pt>
                <c:pt idx="244">
                  <c:v>79.107339855553306</c:v>
                </c:pt>
                <c:pt idx="245">
                  <c:v>79.620757405694164</c:v>
                </c:pt>
                <c:pt idx="246">
                  <c:v>80.196285043219305</c:v>
                </c:pt>
                <c:pt idx="247">
                  <c:v>80.76092807364185</c:v>
                </c:pt>
                <c:pt idx="248">
                  <c:v>81.315978438470822</c:v>
                </c:pt>
                <c:pt idx="249">
                  <c:v>81.678852505905425</c:v>
                </c:pt>
                <c:pt idx="250">
                  <c:v>82.179915865503006</c:v>
                </c:pt>
                <c:pt idx="251">
                  <c:v>82.997884399205219</c:v>
                </c:pt>
                <c:pt idx="252">
                  <c:v>83.359498823682088</c:v>
                </c:pt>
                <c:pt idx="253">
                  <c:v>83.87940837983902</c:v>
                </c:pt>
                <c:pt idx="254">
                  <c:v>84.477803381830981</c:v>
                </c:pt>
                <c:pt idx="255">
                  <c:v>84.89322716956741</c:v>
                </c:pt>
                <c:pt idx="256">
                  <c:v>85.467285223641838</c:v>
                </c:pt>
                <c:pt idx="257">
                  <c:v>86.138464979607647</c:v>
                </c:pt>
                <c:pt idx="258">
                  <c:v>86.572282784386317</c:v>
                </c:pt>
                <c:pt idx="259">
                  <c:v>87.134511499144864</c:v>
                </c:pt>
                <c:pt idx="260">
                  <c:v>87.660170194959747</c:v>
                </c:pt>
                <c:pt idx="261">
                  <c:v>88.233921412917496</c:v>
                </c:pt>
                <c:pt idx="262">
                  <c:v>88.761679513661974</c:v>
                </c:pt>
                <c:pt idx="263">
                  <c:v>89.300903595171022</c:v>
                </c:pt>
                <c:pt idx="264">
                  <c:v>89.863253429446672</c:v>
                </c:pt>
                <c:pt idx="265">
                  <c:v>90.398504790855142</c:v>
                </c:pt>
                <c:pt idx="266">
                  <c:v>90.937631976760557</c:v>
                </c:pt>
                <c:pt idx="267">
                  <c:v>91.487256187303828</c:v>
                </c:pt>
                <c:pt idx="268">
                  <c:v>92.076316911981891</c:v>
                </c:pt>
                <c:pt idx="269">
                  <c:v>92.630204529466795</c:v>
                </c:pt>
                <c:pt idx="270">
                  <c:v>93.188815808038228</c:v>
                </c:pt>
                <c:pt idx="271">
                  <c:v>93.77877281713279</c:v>
                </c:pt>
                <c:pt idx="272">
                  <c:v>94.277777144969818</c:v>
                </c:pt>
                <c:pt idx="273">
                  <c:v>94.869292558501002</c:v>
                </c:pt>
                <c:pt idx="274">
                  <c:v>95.435324426026142</c:v>
                </c:pt>
                <c:pt idx="275">
                  <c:v>95.991699030885314</c:v>
                </c:pt>
                <c:pt idx="276">
                  <c:v>96.570198133843064</c:v>
                </c:pt>
                <c:pt idx="277">
                  <c:v>97.072618032012059</c:v>
                </c:pt>
                <c:pt idx="278">
                  <c:v>97.641637514255535</c:v>
                </c:pt>
                <c:pt idx="279">
                  <c:v>98.068809894969817</c:v>
                </c:pt>
                <c:pt idx="280">
                  <c:v>98.569340328702211</c:v>
                </c:pt>
                <c:pt idx="281">
                  <c:v>99.300450020774633</c:v>
                </c:pt>
                <c:pt idx="282">
                  <c:v>99.702534512575454</c:v>
                </c:pt>
                <c:pt idx="283">
                  <c:v>100.19615305935612</c:v>
                </c:pt>
                <c:pt idx="284">
                  <c:v>100.82248629617706</c:v>
                </c:pt>
                <c:pt idx="285">
                  <c:v>101.24976364708247</c:v>
                </c:pt>
                <c:pt idx="286">
                  <c:v>101.88688459537222</c:v>
                </c:pt>
                <c:pt idx="287">
                  <c:v>102.47339373561368</c:v>
                </c:pt>
                <c:pt idx="288">
                  <c:v>102.93074102484907</c:v>
                </c:pt>
                <c:pt idx="289">
                  <c:v>103.43608394064385</c:v>
                </c:pt>
                <c:pt idx="290">
                  <c:v>103.99740022173039</c:v>
                </c:pt>
                <c:pt idx="291">
                  <c:v>104.56663771911469</c:v>
                </c:pt>
                <c:pt idx="292">
                  <c:v>105.10033067615694</c:v>
                </c:pt>
                <c:pt idx="293">
                  <c:v>105.68521681478873</c:v>
                </c:pt>
                <c:pt idx="294">
                  <c:v>106.20861461307845</c:v>
                </c:pt>
                <c:pt idx="295">
                  <c:v>106.78940691217304</c:v>
                </c:pt>
                <c:pt idx="296">
                  <c:v>107.32614400623741</c:v>
                </c:pt>
                <c:pt idx="297">
                  <c:v>107.87967633983904</c:v>
                </c:pt>
                <c:pt idx="298">
                  <c:v>108.44124293460763</c:v>
                </c:pt>
                <c:pt idx="299">
                  <c:v>108.98489191569416</c:v>
                </c:pt>
                <c:pt idx="300">
                  <c:v>109.5171072145875</c:v>
                </c:pt>
                <c:pt idx="301">
                  <c:v>110.08087818450704</c:v>
                </c:pt>
                <c:pt idx="302">
                  <c:v>110.65889280945673</c:v>
                </c:pt>
                <c:pt idx="303">
                  <c:v>111.20880770684104</c:v>
                </c:pt>
                <c:pt idx="304">
                  <c:v>111.7889863337022</c:v>
                </c:pt>
                <c:pt idx="305">
                  <c:v>112.34129132283702</c:v>
                </c:pt>
                <c:pt idx="306">
                  <c:v>112.89075404074445</c:v>
                </c:pt>
                <c:pt idx="307">
                  <c:v>113.4237122060362</c:v>
                </c:pt>
                <c:pt idx="308">
                  <c:v>113.97863337665994</c:v>
                </c:pt>
                <c:pt idx="309">
                  <c:v>114.51217291559355</c:v>
                </c:pt>
                <c:pt idx="310">
                  <c:v>115.02245750764587</c:v>
                </c:pt>
                <c:pt idx="311">
                  <c:v>115.6054138087525</c:v>
                </c:pt>
                <c:pt idx="312">
                  <c:v>115.9889266415493</c:v>
                </c:pt>
                <c:pt idx="313">
                  <c:v>116.51683008571428</c:v>
                </c:pt>
                <c:pt idx="314">
                  <c:v>117.28334704939637</c:v>
                </c:pt>
                <c:pt idx="315">
                  <c:v>117.64153782887324</c:v>
                </c:pt>
                <c:pt idx="316">
                  <c:v>118.07437052826961</c:v>
                </c:pt>
                <c:pt idx="317">
                  <c:v>118.74960375070421</c:v>
                </c:pt>
                <c:pt idx="318">
                  <c:v>119.19225520543259</c:v>
                </c:pt>
                <c:pt idx="319">
                  <c:v>119.76174301649898</c:v>
                </c:pt>
                <c:pt idx="320">
                  <c:v>120.44280612484907</c:v>
                </c:pt>
                <c:pt idx="321">
                  <c:v>120.88188051659958</c:v>
                </c:pt>
                <c:pt idx="322">
                  <c:v>121.39426451358149</c:v>
                </c:pt>
                <c:pt idx="323">
                  <c:v>121.94330735040241</c:v>
                </c:pt>
                <c:pt idx="324">
                  <c:v>122.50617396126761</c:v>
                </c:pt>
                <c:pt idx="325">
                  <c:v>123.08761223118711</c:v>
                </c:pt>
                <c:pt idx="326">
                  <c:v>123.60765098148892</c:v>
                </c:pt>
                <c:pt idx="327">
                  <c:v>124.14480795663984</c:v>
                </c:pt>
                <c:pt idx="328">
                  <c:v>124.69604709396378</c:v>
                </c:pt>
                <c:pt idx="329">
                  <c:v>125.26256343963782</c:v>
                </c:pt>
                <c:pt idx="330">
                  <c:v>125.84474457585512</c:v>
                </c:pt>
                <c:pt idx="331">
                  <c:v>126.37902698108653</c:v>
                </c:pt>
                <c:pt idx="332">
                  <c:v>126.94228117444666</c:v>
                </c:pt>
                <c:pt idx="333">
                  <c:v>127.51707402022133</c:v>
                </c:pt>
                <c:pt idx="334">
                  <c:v>128.05411795050301</c:v>
                </c:pt>
                <c:pt idx="335">
                  <c:v>128.56831066549293</c:v>
                </c:pt>
                <c:pt idx="336">
                  <c:v>129.11544788863176</c:v>
                </c:pt>
                <c:pt idx="337">
                  <c:v>129.69759672635814</c:v>
                </c:pt>
                <c:pt idx="338">
                  <c:v>130.23627173269617</c:v>
                </c:pt>
                <c:pt idx="339">
                  <c:v>130.79403517474847</c:v>
                </c:pt>
                <c:pt idx="340">
                  <c:v>131.30307627303822</c:v>
                </c:pt>
                <c:pt idx="341">
                  <c:v>131.89090965331991</c:v>
                </c:pt>
                <c:pt idx="342">
                  <c:v>132.29035373963782</c:v>
                </c:pt>
                <c:pt idx="343">
                  <c:v>132.69573268229377</c:v>
                </c:pt>
                <c:pt idx="344">
                  <c:v>133.5543569998994</c:v>
                </c:pt>
                <c:pt idx="345">
                  <c:v>133.94791467786717</c:v>
                </c:pt>
                <c:pt idx="346">
                  <c:v>134.33850089034206</c:v>
                </c:pt>
                <c:pt idx="347">
                  <c:v>135.19673762555331</c:v>
                </c:pt>
                <c:pt idx="348">
                  <c:v>135.5911027669014</c:v>
                </c:pt>
                <c:pt idx="349">
                  <c:v>135.99438230462775</c:v>
                </c:pt>
                <c:pt idx="350">
                  <c:v>136.70753400985913</c:v>
                </c:pt>
                <c:pt idx="351">
                  <c:v>137.15574081307847</c:v>
                </c:pt>
                <c:pt idx="352">
                  <c:v>137.71796145321932</c:v>
                </c:pt>
                <c:pt idx="353">
                  <c:v>138.36445705201206</c:v>
                </c:pt>
                <c:pt idx="354">
                  <c:v>138.82514723983903</c:v>
                </c:pt>
                <c:pt idx="355">
                  <c:v>139.36740738390341</c:v>
                </c:pt>
                <c:pt idx="356">
                  <c:v>139.9313721449698</c:v>
                </c:pt>
                <c:pt idx="357">
                  <c:v>140.44569405422536</c:v>
                </c:pt>
                <c:pt idx="358">
                  <c:v>141.01133833933602</c:v>
                </c:pt>
                <c:pt idx="359">
                  <c:v>141.56503216559355</c:v>
                </c:pt>
                <c:pt idx="360">
                  <c:v>142.07693168440642</c:v>
                </c:pt>
                <c:pt idx="361">
                  <c:v>142.65535811569416</c:v>
                </c:pt>
                <c:pt idx="362">
                  <c:v>143.19863566368207</c:v>
                </c:pt>
                <c:pt idx="363">
                  <c:v>143.75580158269617</c:v>
                </c:pt>
                <c:pt idx="364">
                  <c:v>144.29092374989938</c:v>
                </c:pt>
                <c:pt idx="365">
                  <c:v>144.86054075513078</c:v>
                </c:pt>
                <c:pt idx="366">
                  <c:v>145.39488775744465</c:v>
                </c:pt>
                <c:pt idx="367">
                  <c:v>145.91608925513077</c:v>
                </c:pt>
                <c:pt idx="368">
                  <c:v>146.49830268983902</c:v>
                </c:pt>
                <c:pt idx="369">
                  <c:v>147.00842578923539</c:v>
                </c:pt>
                <c:pt idx="370">
                  <c:v>147.57106631036214</c:v>
                </c:pt>
                <c:pt idx="371">
                  <c:v>148.13099375432594</c:v>
                </c:pt>
                <c:pt idx="372">
                  <c:v>148.6657283391348</c:v>
                </c:pt>
                <c:pt idx="373">
                  <c:v>149.22949930905432</c:v>
                </c:pt>
                <c:pt idx="374">
                  <c:v>149.81502334386315</c:v>
                </c:pt>
                <c:pt idx="375">
                  <c:v>150.23728634688126</c:v>
                </c:pt>
                <c:pt idx="376">
                  <c:v>150.6915168272636</c:v>
                </c:pt>
                <c:pt idx="377">
                  <c:v>151.52510977847081</c:v>
                </c:pt>
                <c:pt idx="378">
                  <c:v>151.86233880724345</c:v>
                </c:pt>
                <c:pt idx="379">
                  <c:v>152.33231482464788</c:v>
                </c:pt>
                <c:pt idx="380">
                  <c:v>152.97608927162977</c:v>
                </c:pt>
                <c:pt idx="381">
                  <c:v>153.4362465336016</c:v>
                </c:pt>
                <c:pt idx="382">
                  <c:v>154.05892196106637</c:v>
                </c:pt>
                <c:pt idx="383">
                  <c:v>154.6296290418511</c:v>
                </c:pt>
                <c:pt idx="384">
                  <c:v>155.04128197535212</c:v>
                </c:pt>
                <c:pt idx="385">
                  <c:v>155.61548537283701</c:v>
                </c:pt>
                <c:pt idx="386">
                  <c:v>156.18597443853119</c:v>
                </c:pt>
                <c:pt idx="387">
                  <c:v>156.68456696006032</c:v>
                </c:pt>
                <c:pt idx="388">
                  <c:v>157.28041037756537</c:v>
                </c:pt>
                <c:pt idx="389">
                  <c:v>157.82557738993964</c:v>
                </c:pt>
                <c:pt idx="390">
                  <c:v>158.40824300422534</c:v>
                </c:pt>
                <c:pt idx="391">
                  <c:v>158.94300988762575</c:v>
                </c:pt>
                <c:pt idx="392">
                  <c:v>159.45574916851103</c:v>
                </c:pt>
                <c:pt idx="393">
                  <c:v>160.00227271941651</c:v>
                </c:pt>
                <c:pt idx="394">
                  <c:v>160.57337545734404</c:v>
                </c:pt>
                <c:pt idx="395">
                  <c:v>161.10878831146883</c:v>
                </c:pt>
                <c:pt idx="396">
                  <c:v>161.65199318772636</c:v>
                </c:pt>
                <c:pt idx="397">
                  <c:v>162.1660728578471</c:v>
                </c:pt>
                <c:pt idx="398">
                  <c:v>162.72199528319919</c:v>
                </c:pt>
                <c:pt idx="399">
                  <c:v>163.29771671197182</c:v>
                </c:pt>
                <c:pt idx="400">
                  <c:v>163.87582823239438</c:v>
                </c:pt>
                <c:pt idx="401">
                  <c:v>164.41495541830986</c:v>
                </c:pt>
                <c:pt idx="402">
                  <c:v>164.98176245080481</c:v>
                </c:pt>
                <c:pt idx="403">
                  <c:v>165.49287065553321</c:v>
                </c:pt>
                <c:pt idx="404">
                  <c:v>166.02909904768612</c:v>
                </c:pt>
                <c:pt idx="405">
                  <c:v>166.59813467917505</c:v>
                </c:pt>
                <c:pt idx="406">
                  <c:v>167.13357983179074</c:v>
                </c:pt>
                <c:pt idx="407">
                  <c:v>167.67800397786721</c:v>
                </c:pt>
                <c:pt idx="408">
                  <c:v>168.10001666720319</c:v>
                </c:pt>
                <c:pt idx="409">
                  <c:v>168.56640754688129</c:v>
                </c:pt>
                <c:pt idx="410">
                  <c:v>169.33995751710262</c:v>
                </c:pt>
                <c:pt idx="411">
                  <c:v>169.74998744909459</c:v>
                </c:pt>
                <c:pt idx="412">
                  <c:v>170.26485843340041</c:v>
                </c:pt>
                <c:pt idx="413">
                  <c:v>170.85899002847086</c:v>
                </c:pt>
                <c:pt idx="414">
                  <c:v>171.31336585231389</c:v>
                </c:pt>
                <c:pt idx="415">
                  <c:v>171.85158867917508</c:v>
                </c:pt>
                <c:pt idx="416">
                  <c:v>172.50517380684104</c:v>
                </c:pt>
                <c:pt idx="417">
                  <c:v>172.98330520492959</c:v>
                </c:pt>
                <c:pt idx="418">
                  <c:v>173.46744413098591</c:v>
                </c:pt>
                <c:pt idx="419">
                  <c:v>174.04759045935614</c:v>
                </c:pt>
                <c:pt idx="420">
                  <c:v>174.58009644507044</c:v>
                </c:pt>
                <c:pt idx="421">
                  <c:v>175.11583228450704</c:v>
                </c:pt>
                <c:pt idx="422">
                  <c:v>175.68021692665994</c:v>
                </c:pt>
                <c:pt idx="423">
                  <c:v>176.22519014778672</c:v>
                </c:pt>
                <c:pt idx="424">
                  <c:v>176.76589996207247</c:v>
                </c:pt>
                <c:pt idx="425">
                  <c:v>177.32281556740446</c:v>
                </c:pt>
                <c:pt idx="426">
                  <c:v>177.85932657183102</c:v>
                </c:pt>
                <c:pt idx="427">
                  <c:v>178.41489371317905</c:v>
                </c:pt>
                <c:pt idx="428">
                  <c:v>178.93548153863182</c:v>
                </c:pt>
                <c:pt idx="429">
                  <c:v>179.48555792867205</c:v>
                </c:pt>
                <c:pt idx="430">
                  <c:v>180.0165458831992</c:v>
                </c:pt>
                <c:pt idx="431">
                  <c:v>180.54020206971833</c:v>
                </c:pt>
                <c:pt idx="432">
                  <c:v>181.13032864607646</c:v>
                </c:pt>
                <c:pt idx="433">
                  <c:v>181.50040528742457</c:v>
                </c:pt>
                <c:pt idx="434">
                  <c:v>181.92151361770627</c:v>
                </c:pt>
                <c:pt idx="435">
                  <c:v>182.78307710221327</c:v>
                </c:pt>
                <c:pt idx="436">
                  <c:v>183.34972264195173</c:v>
                </c:pt>
                <c:pt idx="437">
                  <c:v>183.91585140513078</c:v>
                </c:pt>
                <c:pt idx="438">
                  <c:v>184.2302049947686</c:v>
                </c:pt>
                <c:pt idx="439">
                  <c:v>184.64059021066402</c:v>
                </c:pt>
                <c:pt idx="440">
                  <c:v>185.50790283490949</c:v>
                </c:pt>
                <c:pt idx="441">
                  <c:v>185.8659321217304</c:v>
                </c:pt>
                <c:pt idx="442">
                  <c:v>186.34656665643863</c:v>
                </c:pt>
                <c:pt idx="443">
                  <c:v>186.91841226066398</c:v>
                </c:pt>
                <c:pt idx="444">
                  <c:v>187.37395083179075</c:v>
                </c:pt>
                <c:pt idx="445">
                  <c:v>187.98322236629781</c:v>
                </c:pt>
                <c:pt idx="446">
                  <c:v>188.60622885372237</c:v>
                </c:pt>
                <c:pt idx="447">
                  <c:v>189.00311328108654</c:v>
                </c:pt>
                <c:pt idx="448">
                  <c:v>189.61633331166999</c:v>
                </c:pt>
                <c:pt idx="449">
                  <c:v>190.10820773742455</c:v>
                </c:pt>
                <c:pt idx="450">
                  <c:v>190.6704283775654</c:v>
                </c:pt>
                <c:pt idx="451">
                  <c:v>191.20884499557346</c:v>
                </c:pt>
                <c:pt idx="452">
                  <c:v>191.73117694205231</c:v>
                </c:pt>
                <c:pt idx="453">
                  <c:v>192.32098053309861</c:v>
                </c:pt>
                <c:pt idx="454">
                  <c:v>192.8496752914487</c:v>
                </c:pt>
                <c:pt idx="455">
                  <c:v>193.41386614235415</c:v>
                </c:pt>
                <c:pt idx="456">
                  <c:v>193.93690865663984</c:v>
                </c:pt>
                <c:pt idx="457">
                  <c:v>194.50555670563381</c:v>
                </c:pt>
                <c:pt idx="458">
                  <c:v>195.01613198450704</c:v>
                </c:pt>
                <c:pt idx="459">
                  <c:v>195.60066283933602</c:v>
                </c:pt>
                <c:pt idx="460">
                  <c:v>196.14731558440644</c:v>
                </c:pt>
                <c:pt idx="461">
                  <c:v>196.71554375251509</c:v>
                </c:pt>
                <c:pt idx="462">
                  <c:v>197.25857906146882</c:v>
                </c:pt>
                <c:pt idx="463">
                  <c:v>197.81941086448694</c:v>
                </c:pt>
                <c:pt idx="464">
                  <c:v>198.3194245216298</c:v>
                </c:pt>
                <c:pt idx="465">
                  <c:v>198.85151062635813</c:v>
                </c:pt>
                <c:pt idx="466">
                  <c:v>199.28877629999999</c:v>
                </c:pt>
                <c:pt idx="467">
                  <c:v>199.79963419104629</c:v>
                </c:pt>
                <c:pt idx="468">
                  <c:v>200.48735887283704</c:v>
                </c:pt>
                <c:pt idx="469">
                  <c:v>200.94519064014085</c:v>
                </c:pt>
                <c:pt idx="470">
                  <c:v>201.36868906217308</c:v>
                </c:pt>
                <c:pt idx="471">
                  <c:v>202.03003391348091</c:v>
                </c:pt>
                <c:pt idx="472">
                  <c:v>202.49597261368211</c:v>
                </c:pt>
                <c:pt idx="473">
                  <c:v>203.07476240352116</c:v>
                </c:pt>
                <c:pt idx="474">
                  <c:v>203.65836467535212</c:v>
                </c:pt>
                <c:pt idx="475">
                  <c:v>204.16164048480883</c:v>
                </c:pt>
                <c:pt idx="476">
                  <c:v>204.75796838038229</c:v>
                </c:pt>
                <c:pt idx="477">
                  <c:v>205.19632412967809</c:v>
                </c:pt>
                <c:pt idx="478">
                  <c:v>205.70396024164992</c:v>
                </c:pt>
                <c:pt idx="479">
                  <c:v>206.37686796931592</c:v>
                </c:pt>
                <c:pt idx="480">
                  <c:v>206.82790896921529</c:v>
                </c:pt>
                <c:pt idx="481">
                  <c:v>207.40211236670024</c:v>
                </c:pt>
                <c:pt idx="482">
                  <c:v>207.94895890301808</c:v>
                </c:pt>
                <c:pt idx="483">
                  <c:v>208.45707949305836</c:v>
                </c:pt>
                <c:pt idx="484">
                  <c:v>208.9831580698189</c:v>
                </c:pt>
                <c:pt idx="485">
                  <c:v>209.55564964486922</c:v>
                </c:pt>
                <c:pt idx="486">
                  <c:v>210.10769624567405</c:v>
                </c:pt>
                <c:pt idx="487">
                  <c:v>210.63453383812876</c:v>
                </c:pt>
                <c:pt idx="488">
                  <c:v>211.18158224034207</c:v>
                </c:pt>
                <c:pt idx="489">
                  <c:v>211.74961661710259</c:v>
                </c:pt>
                <c:pt idx="490">
                  <c:v>212.20867572887326</c:v>
                </c:pt>
                <c:pt idx="491">
                  <c:v>212.80991300211269</c:v>
                </c:pt>
                <c:pt idx="492">
                  <c:v>213.32497777766599</c:v>
                </c:pt>
                <c:pt idx="493">
                  <c:v>213.91067945452718</c:v>
                </c:pt>
                <c:pt idx="494">
                  <c:v>214.39748300985917</c:v>
                </c:pt>
                <c:pt idx="495">
                  <c:v>214.9335095361167</c:v>
                </c:pt>
                <c:pt idx="496">
                  <c:v>215.33572322213283</c:v>
                </c:pt>
                <c:pt idx="497">
                  <c:v>215.81968450613684</c:v>
                </c:pt>
                <c:pt idx="498">
                  <c:v>216.61839503702217</c:v>
                </c:pt>
                <c:pt idx="499">
                  <c:v>216.96486144738429</c:v>
                </c:pt>
                <c:pt idx="500">
                  <c:v>217.42358949919517</c:v>
                </c:pt>
                <c:pt idx="501">
                  <c:v>218.00111157132795</c:v>
                </c:pt>
                <c:pt idx="502">
                  <c:v>218.46508813541246</c:v>
                </c:pt>
                <c:pt idx="503">
                  <c:v>219.1044376827968</c:v>
                </c:pt>
                <c:pt idx="504">
                  <c:v>219.61142782404426</c:v>
                </c:pt>
                <c:pt idx="505">
                  <c:v>220.06112035985913</c:v>
                </c:pt>
                <c:pt idx="506">
                  <c:v>220.60444635563377</c:v>
                </c:pt>
                <c:pt idx="507">
                  <c:v>221.14580214064387</c:v>
                </c:pt>
                <c:pt idx="508">
                  <c:v>221.71874589517105</c:v>
                </c:pt>
                <c:pt idx="509">
                  <c:v>222.22891744235412</c:v>
                </c:pt>
                <c:pt idx="510">
                  <c:v>222.7715409448692</c:v>
                </c:pt>
                <c:pt idx="511">
                  <c:v>223.30478979698191</c:v>
                </c:pt>
                <c:pt idx="512">
                  <c:v>223.8586451158954</c:v>
                </c:pt>
                <c:pt idx="513">
                  <c:v>224.37855467203218</c:v>
                </c:pt>
                <c:pt idx="514">
                  <c:v>224.95795813410464</c:v>
                </c:pt>
                <c:pt idx="515">
                  <c:v>225.46016809175052</c:v>
                </c:pt>
                <c:pt idx="516">
                  <c:v>226.04864744275653</c:v>
                </c:pt>
                <c:pt idx="517">
                  <c:v>226.59601075573443</c:v>
                </c:pt>
                <c:pt idx="518">
                  <c:v>227.10719970674046</c:v>
                </c:pt>
                <c:pt idx="519">
                  <c:v>227.63224473038233</c:v>
                </c:pt>
                <c:pt idx="520">
                  <c:v>228.17931735643862</c:v>
                </c:pt>
                <c:pt idx="521">
                  <c:v>228.70714005422536</c:v>
                </c:pt>
                <c:pt idx="522">
                  <c:v>229.26728551338027</c:v>
                </c:pt>
                <c:pt idx="523">
                  <c:v>229.85754128390343</c:v>
                </c:pt>
                <c:pt idx="524">
                  <c:v>230.3693762057344</c:v>
                </c:pt>
                <c:pt idx="525">
                  <c:v>230.94868277213283</c:v>
                </c:pt>
                <c:pt idx="526">
                  <c:v>231.39986104074444</c:v>
                </c:pt>
                <c:pt idx="527">
                  <c:v>231.96938115030181</c:v>
                </c:pt>
                <c:pt idx="528">
                  <c:v>232.56144563903422</c:v>
                </c:pt>
                <c:pt idx="529">
                  <c:v>232.94644420452718</c:v>
                </c:pt>
                <c:pt idx="530">
                  <c:v>233.39935851951711</c:v>
                </c:pt>
                <c:pt idx="531">
                  <c:v>234.14835352665995</c:v>
                </c:pt>
                <c:pt idx="532">
                  <c:v>234.55112436237425</c:v>
                </c:pt>
                <c:pt idx="533">
                  <c:v>234.97488117283706</c:v>
                </c:pt>
                <c:pt idx="534">
                  <c:v>235.62760231468812</c:v>
                </c:pt>
                <c:pt idx="535">
                  <c:v>236.03407940754528</c:v>
                </c:pt>
                <c:pt idx="536">
                  <c:v>236.54717397233401</c:v>
                </c:pt>
                <c:pt idx="537">
                  <c:v>237.24291676589536</c:v>
                </c:pt>
                <c:pt idx="538">
                  <c:v>237.70032865231389</c:v>
                </c:pt>
                <c:pt idx="539">
                  <c:v>238.19895347233398</c:v>
                </c:pt>
                <c:pt idx="540">
                  <c:v>238.73827444939636</c:v>
                </c:pt>
                <c:pt idx="541">
                  <c:v>239.26884252293763</c:v>
                </c:pt>
                <c:pt idx="542">
                  <c:v>239.80231746478873</c:v>
                </c:pt>
                <c:pt idx="543">
                  <c:v>240.35266031780682</c:v>
                </c:pt>
                <c:pt idx="544">
                  <c:v>240.88159731509057</c:v>
                </c:pt>
                <c:pt idx="545">
                  <c:v>241.42915441931592</c:v>
                </c:pt>
                <c:pt idx="546">
                  <c:v>241.98633648762575</c:v>
                </c:pt>
                <c:pt idx="547">
                  <c:v>242.48273270855131</c:v>
                </c:pt>
                <c:pt idx="548">
                  <c:v>243.02693076478872</c:v>
                </c:pt>
                <c:pt idx="549">
                  <c:v>243.55481805965795</c:v>
                </c:pt>
                <c:pt idx="550">
                  <c:v>244.10883487132799</c:v>
                </c:pt>
                <c:pt idx="551">
                  <c:v>244.68660725714287</c:v>
                </c:pt>
                <c:pt idx="552">
                  <c:v>245.24617941720322</c:v>
                </c:pt>
                <c:pt idx="553">
                  <c:v>245.70311490010062</c:v>
                </c:pt>
                <c:pt idx="554">
                  <c:v>246.31029510432595</c:v>
                </c:pt>
                <c:pt idx="555">
                  <c:v>246.83672896498993</c:v>
                </c:pt>
                <c:pt idx="556">
                  <c:v>247.32362941599598</c:v>
                </c:pt>
                <c:pt idx="557">
                  <c:v>247.90264529557342</c:v>
                </c:pt>
                <c:pt idx="558">
                  <c:v>248.46095781267607</c:v>
                </c:pt>
                <c:pt idx="559">
                  <c:v>248.76356280935613</c:v>
                </c:pt>
                <c:pt idx="560">
                  <c:v>249.20986399879277</c:v>
                </c:pt>
                <c:pt idx="561">
                  <c:v>249.99875577424547</c:v>
                </c:pt>
                <c:pt idx="562">
                  <c:v>250.40407011981893</c:v>
                </c:pt>
                <c:pt idx="563">
                  <c:v>250.8161025610664</c:v>
                </c:pt>
                <c:pt idx="564">
                  <c:v>251.46766903028174</c:v>
                </c:pt>
                <c:pt idx="565">
                  <c:v>251.9140509660966</c:v>
                </c:pt>
                <c:pt idx="566">
                  <c:v>252.43825622766602</c:v>
                </c:pt>
                <c:pt idx="567">
                  <c:v>253.07599084818915</c:v>
                </c:pt>
                <c:pt idx="568">
                  <c:v>253.51450809014088</c:v>
                </c:pt>
                <c:pt idx="569">
                  <c:v>254.1524365019115</c:v>
                </c:pt>
                <c:pt idx="570">
                  <c:v>254.70713158279679</c:v>
                </c:pt>
                <c:pt idx="571">
                  <c:v>255.15227002494973</c:v>
                </c:pt>
                <c:pt idx="572">
                  <c:v>255.69068664305837</c:v>
                </c:pt>
                <c:pt idx="573">
                  <c:v>256.19567427494974</c:v>
                </c:pt>
                <c:pt idx="574">
                  <c:v>256.75129793873236</c:v>
                </c:pt>
                <c:pt idx="575">
                  <c:v>257.32055966006033</c:v>
                </c:pt>
                <c:pt idx="576">
                  <c:v>257.78378528309861</c:v>
                </c:pt>
                <c:pt idx="577">
                  <c:v>258.37730320593562</c:v>
                </c:pt>
                <c:pt idx="578">
                  <c:v>258.96675151307846</c:v>
                </c:pt>
                <c:pt idx="579">
                  <c:v>259.41169616398389</c:v>
                </c:pt>
                <c:pt idx="580">
                  <c:v>260.01341791529177</c:v>
                </c:pt>
                <c:pt idx="581">
                  <c:v>260.51417443883304</c:v>
                </c:pt>
                <c:pt idx="582">
                  <c:v>261.05449667062373</c:v>
                </c:pt>
                <c:pt idx="583">
                  <c:v>261.65721967655935</c:v>
                </c:pt>
                <c:pt idx="584">
                  <c:v>262.19011324476867</c:v>
                </c:pt>
                <c:pt idx="585">
                  <c:v>262.65480845130782</c:v>
                </c:pt>
                <c:pt idx="586">
                  <c:v>263.24907731509052</c:v>
                </c:pt>
                <c:pt idx="587">
                  <c:v>263.73836785784704</c:v>
                </c:pt>
                <c:pt idx="588">
                  <c:v>264.28766908299798</c:v>
                </c:pt>
                <c:pt idx="589">
                  <c:v>264.82960624164986</c:v>
                </c:pt>
                <c:pt idx="590">
                  <c:v>265.3412473722334</c:v>
                </c:pt>
                <c:pt idx="591">
                  <c:v>265.90094872645875</c:v>
                </c:pt>
                <c:pt idx="592">
                  <c:v>266.28174848209255</c:v>
                </c:pt>
                <c:pt idx="593">
                  <c:v>266.73647958983906</c:v>
                </c:pt>
                <c:pt idx="594">
                  <c:v>267.5408423646881</c:v>
                </c:pt>
                <c:pt idx="595">
                  <c:v>267.91878369979878</c:v>
                </c:pt>
                <c:pt idx="596">
                  <c:v>268.33922183551306</c:v>
                </c:pt>
                <c:pt idx="597">
                  <c:v>268.97023836026159</c:v>
                </c:pt>
                <c:pt idx="598">
                  <c:v>269.44777223531185</c:v>
                </c:pt>
                <c:pt idx="599">
                  <c:v>269.99251936680082</c:v>
                </c:pt>
                <c:pt idx="600">
                  <c:v>270.60418906760566</c:v>
                </c:pt>
                <c:pt idx="601">
                  <c:v>271.06286059688131</c:v>
                </c:pt>
                <c:pt idx="602">
                  <c:v>271.62130230814893</c:v>
                </c:pt>
                <c:pt idx="603">
                  <c:v>272.11973333692151</c:v>
                </c:pt>
                <c:pt idx="604">
                  <c:v>272.68909195382292</c:v>
                </c:pt>
                <c:pt idx="605">
                  <c:v>273.2719836578471</c:v>
                </c:pt>
                <c:pt idx="606">
                  <c:v>273.76163755915496</c:v>
                </c:pt>
                <c:pt idx="607">
                  <c:v>274.28162786166996</c:v>
                </c:pt>
                <c:pt idx="608">
                  <c:v>274.77466503470828</c:v>
                </c:pt>
                <c:pt idx="609">
                  <c:v>275.29137703571428</c:v>
                </c:pt>
                <c:pt idx="610">
                  <c:v>275.85388836257545</c:v>
                </c:pt>
                <c:pt idx="611">
                  <c:v>276.43203218169009</c:v>
                </c:pt>
                <c:pt idx="612">
                  <c:v>276.98763162162976</c:v>
                </c:pt>
                <c:pt idx="613">
                  <c:v>277.49194098420526</c:v>
                </c:pt>
                <c:pt idx="614">
                  <c:v>277.95280881408451</c:v>
                </c:pt>
                <c:pt idx="615">
                  <c:v>278.53418248682095</c:v>
                </c:pt>
                <c:pt idx="616">
                  <c:v>279.10278208812878</c:v>
                </c:pt>
                <c:pt idx="617">
                  <c:v>279.56743692142857</c:v>
                </c:pt>
                <c:pt idx="618">
                  <c:v>280.10016899698189</c:v>
                </c:pt>
                <c:pt idx="619">
                  <c:v>280.65218329929581</c:v>
                </c:pt>
                <c:pt idx="620">
                  <c:v>281.17441835010061</c:v>
                </c:pt>
                <c:pt idx="621">
                  <c:v>281.71147842957743</c:v>
                </c:pt>
                <c:pt idx="622">
                  <c:v>282.07887429225349</c:v>
                </c:pt>
              </c:numCache>
            </c:numRef>
          </c:xVal>
          <c:yVal>
            <c:numRef>
              <c:f>'4.20 K'!$Q$28:$Q$650</c:f>
              <c:numCache>
                <c:formatCode>General</c:formatCode>
                <c:ptCount val="623"/>
                <c:pt idx="0">
                  <c:v>6.047308181350939E-3</c:v>
                </c:pt>
                <c:pt idx="1">
                  <c:v>5.883786764125357E-3</c:v>
                </c:pt>
                <c:pt idx="2">
                  <c:v>6.1703080092463765E-3</c:v>
                </c:pt>
                <c:pt idx="3">
                  <c:v>6.2924687308312972E-3</c:v>
                </c:pt>
                <c:pt idx="4">
                  <c:v>6.5686269774097479E-3</c:v>
                </c:pt>
                <c:pt idx="5">
                  <c:v>6.598511454133202E-3</c:v>
                </c:pt>
                <c:pt idx="6">
                  <c:v>6.6787146331474109E-3</c:v>
                </c:pt>
                <c:pt idx="7">
                  <c:v>6.6898347128364725E-3</c:v>
                </c:pt>
                <c:pt idx="8">
                  <c:v>6.4400241526814637E-3</c:v>
                </c:pt>
                <c:pt idx="9">
                  <c:v>6.3120715005749528E-3</c:v>
                </c:pt>
                <c:pt idx="10">
                  <c:v>6.1880946527245687E-3</c:v>
                </c:pt>
                <c:pt idx="11">
                  <c:v>5.888022682835223E-3</c:v>
                </c:pt>
                <c:pt idx="12">
                  <c:v>5.8559792730759602E-3</c:v>
                </c:pt>
                <c:pt idx="13">
                  <c:v>5.633668057212291E-3</c:v>
                </c:pt>
                <c:pt idx="14">
                  <c:v>5.49690249831674E-3</c:v>
                </c:pt>
                <c:pt idx="15">
                  <c:v>5.451282856409845E-3</c:v>
                </c:pt>
                <c:pt idx="16">
                  <c:v>5.5564758834931649E-3</c:v>
                </c:pt>
                <c:pt idx="17">
                  <c:v>6.0263359500103888E-3</c:v>
                </c:pt>
                <c:pt idx="18">
                  <c:v>6.4275654877177469E-3</c:v>
                </c:pt>
                <c:pt idx="19">
                  <c:v>6.4078017710996809E-3</c:v>
                </c:pt>
                <c:pt idx="20">
                  <c:v>6.2116276477854181E-3</c:v>
                </c:pt>
                <c:pt idx="21">
                  <c:v>6.11688059826838E-3</c:v>
                </c:pt>
                <c:pt idx="22">
                  <c:v>6.0983647757960049E-3</c:v>
                </c:pt>
                <c:pt idx="23">
                  <c:v>6.0400925874471391E-3</c:v>
                </c:pt>
                <c:pt idx="24">
                  <c:v>6.1631940563365078E-3</c:v>
                </c:pt>
                <c:pt idx="25">
                  <c:v>6.2427093257625688E-3</c:v>
                </c:pt>
                <c:pt idx="26">
                  <c:v>6.0956352563227255E-3</c:v>
                </c:pt>
                <c:pt idx="27">
                  <c:v>5.7194616278341626E-3</c:v>
                </c:pt>
                <c:pt idx="28">
                  <c:v>5.4701202626493729E-3</c:v>
                </c:pt>
                <c:pt idx="29">
                  <c:v>5.6732272329204549E-3</c:v>
                </c:pt>
                <c:pt idx="30">
                  <c:v>5.9404845573170009E-3</c:v>
                </c:pt>
                <c:pt idx="31">
                  <c:v>6.1673842299007761E-3</c:v>
                </c:pt>
                <c:pt idx="32">
                  <c:v>6.2351209022508593E-3</c:v>
                </c:pt>
                <c:pt idx="33">
                  <c:v>5.9132150512138165E-3</c:v>
                </c:pt>
                <c:pt idx="34">
                  <c:v>5.6161385818939598E-3</c:v>
                </c:pt>
                <c:pt idx="35">
                  <c:v>5.5812169454591163E-3</c:v>
                </c:pt>
                <c:pt idx="36">
                  <c:v>5.9447006360301988E-3</c:v>
                </c:pt>
                <c:pt idx="37">
                  <c:v>6.2950754747457989E-3</c:v>
                </c:pt>
                <c:pt idx="38">
                  <c:v>6.22615633597261E-3</c:v>
                </c:pt>
                <c:pt idx="39">
                  <c:v>6.030569333183685E-3</c:v>
                </c:pt>
                <c:pt idx="40">
                  <c:v>5.8751766647119966E-3</c:v>
                </c:pt>
                <c:pt idx="41">
                  <c:v>5.9143091976132942E-3</c:v>
                </c:pt>
                <c:pt idx="42">
                  <c:v>6.0706796776957041E-3</c:v>
                </c:pt>
                <c:pt idx="43">
                  <c:v>6.0630517843340724E-3</c:v>
                </c:pt>
                <c:pt idx="44">
                  <c:v>5.9056518341098086E-3</c:v>
                </c:pt>
                <c:pt idx="45">
                  <c:v>5.7326177877806729E-3</c:v>
                </c:pt>
                <c:pt idx="46">
                  <c:v>5.7083673829566211E-3</c:v>
                </c:pt>
                <c:pt idx="47">
                  <c:v>5.8203319423778986E-3</c:v>
                </c:pt>
                <c:pt idx="48">
                  <c:v>5.8685590827239932E-3</c:v>
                </c:pt>
                <c:pt idx="49">
                  <c:v>5.8216514645616328E-3</c:v>
                </c:pt>
                <c:pt idx="50">
                  <c:v>5.730102723468581E-3</c:v>
                </c:pt>
                <c:pt idx="51">
                  <c:v>5.820429448192728E-3</c:v>
                </c:pt>
                <c:pt idx="52">
                  <c:v>6.0113205775795854E-3</c:v>
                </c:pt>
                <c:pt idx="53">
                  <c:v>6.108288103450054E-3</c:v>
                </c:pt>
                <c:pt idx="54">
                  <c:v>5.8529120089418074E-3</c:v>
                </c:pt>
                <c:pt idx="55">
                  <c:v>5.6093836812635446E-3</c:v>
                </c:pt>
                <c:pt idx="56">
                  <c:v>5.6942929684691418E-3</c:v>
                </c:pt>
                <c:pt idx="57">
                  <c:v>5.9243393648390165E-3</c:v>
                </c:pt>
                <c:pt idx="58">
                  <c:v>6.0907971473314259E-3</c:v>
                </c:pt>
                <c:pt idx="59">
                  <c:v>6.1062301603285064E-3</c:v>
                </c:pt>
                <c:pt idx="60">
                  <c:v>6.0357023537441412E-3</c:v>
                </c:pt>
                <c:pt idx="61">
                  <c:v>5.9466665395738619E-3</c:v>
                </c:pt>
                <c:pt idx="62">
                  <c:v>5.9390206974116629E-3</c:v>
                </c:pt>
                <c:pt idx="63">
                  <c:v>6.2075788398477253E-3</c:v>
                </c:pt>
                <c:pt idx="64">
                  <c:v>6.3400389843210388E-3</c:v>
                </c:pt>
                <c:pt idx="65">
                  <c:v>6.1906012452904889E-3</c:v>
                </c:pt>
                <c:pt idx="66">
                  <c:v>6.0942605898416692E-3</c:v>
                </c:pt>
                <c:pt idx="67">
                  <c:v>6.1026327032877824E-3</c:v>
                </c:pt>
                <c:pt idx="68">
                  <c:v>6.0657823729643352E-3</c:v>
                </c:pt>
                <c:pt idx="69">
                  <c:v>5.9098914128864581E-3</c:v>
                </c:pt>
                <c:pt idx="70">
                  <c:v>5.720534805508411E-3</c:v>
                </c:pt>
                <c:pt idx="71">
                  <c:v>5.5746262865937826E-3</c:v>
                </c:pt>
                <c:pt idx="72">
                  <c:v>5.487518470984074E-3</c:v>
                </c:pt>
                <c:pt idx="73">
                  <c:v>5.5575330912942811E-3</c:v>
                </c:pt>
                <c:pt idx="74">
                  <c:v>5.8135218942764796E-3</c:v>
                </c:pt>
                <c:pt idx="75">
                  <c:v>6.0115740021010004E-3</c:v>
                </c:pt>
                <c:pt idx="76">
                  <c:v>6.0439891364429538E-3</c:v>
                </c:pt>
                <c:pt idx="77">
                  <c:v>6.1271308135435465E-3</c:v>
                </c:pt>
                <c:pt idx="78">
                  <c:v>6.240177041395299E-3</c:v>
                </c:pt>
                <c:pt idx="79">
                  <c:v>6.3632600392573074E-3</c:v>
                </c:pt>
                <c:pt idx="80">
                  <c:v>6.4061539102387242E-3</c:v>
                </c:pt>
                <c:pt idx="81">
                  <c:v>6.2201870880986519E-3</c:v>
                </c:pt>
                <c:pt idx="82">
                  <c:v>6.0021325287499937E-3</c:v>
                </c:pt>
                <c:pt idx="83">
                  <c:v>5.7914535323795556E-3</c:v>
                </c:pt>
                <c:pt idx="84">
                  <c:v>5.7053906011139445E-3</c:v>
                </c:pt>
                <c:pt idx="85">
                  <c:v>5.6294966645683477E-3</c:v>
                </c:pt>
                <c:pt idx="86">
                  <c:v>5.553877636664286E-3</c:v>
                </c:pt>
                <c:pt idx="87">
                  <c:v>5.6702906335761062E-3</c:v>
                </c:pt>
                <c:pt idx="88">
                  <c:v>6.0276232699334343E-3</c:v>
                </c:pt>
                <c:pt idx="89">
                  <c:v>6.2209165870006434E-3</c:v>
                </c:pt>
                <c:pt idx="90">
                  <c:v>6.2430932302218259E-3</c:v>
                </c:pt>
                <c:pt idx="91">
                  <c:v>6.2363649295933323E-3</c:v>
                </c:pt>
                <c:pt idx="92">
                  <c:v>6.1703768390793017E-3</c:v>
                </c:pt>
                <c:pt idx="93">
                  <c:v>6.1317144860531646E-3</c:v>
                </c:pt>
                <c:pt idx="94">
                  <c:v>6.3044166031667815E-3</c:v>
                </c:pt>
                <c:pt idx="95">
                  <c:v>6.5215150071404777E-3</c:v>
                </c:pt>
                <c:pt idx="96">
                  <c:v>6.2785641426888871E-3</c:v>
                </c:pt>
                <c:pt idx="97">
                  <c:v>5.8560087098399709E-3</c:v>
                </c:pt>
                <c:pt idx="98">
                  <c:v>5.6898729704445298E-3</c:v>
                </c:pt>
                <c:pt idx="99">
                  <c:v>5.9143297386069025E-3</c:v>
                </c:pt>
                <c:pt idx="100">
                  <c:v>6.1974862866773645E-3</c:v>
                </c:pt>
                <c:pt idx="101">
                  <c:v>6.1737627788668393E-3</c:v>
                </c:pt>
                <c:pt idx="102">
                  <c:v>6.1409053155090532E-3</c:v>
                </c:pt>
                <c:pt idx="103">
                  <c:v>6.0485914689157733E-3</c:v>
                </c:pt>
                <c:pt idx="104">
                  <c:v>6.0768363447846734E-3</c:v>
                </c:pt>
                <c:pt idx="105">
                  <c:v>6.4632234155968899E-3</c:v>
                </c:pt>
                <c:pt idx="106">
                  <c:v>6.3708484760336727E-3</c:v>
                </c:pt>
                <c:pt idx="107">
                  <c:v>6.285770362368521E-3</c:v>
                </c:pt>
                <c:pt idx="108">
                  <c:v>6.0408873516557202E-3</c:v>
                </c:pt>
                <c:pt idx="109">
                  <c:v>5.9770833104880183E-3</c:v>
                </c:pt>
                <c:pt idx="110">
                  <c:v>6.4681984309895198E-3</c:v>
                </c:pt>
                <c:pt idx="111">
                  <c:v>6.6431562109816964E-3</c:v>
                </c:pt>
                <c:pt idx="112">
                  <c:v>6.6991844017219469E-3</c:v>
                </c:pt>
                <c:pt idx="113">
                  <c:v>6.3437021475165932E-3</c:v>
                </c:pt>
                <c:pt idx="114">
                  <c:v>5.9734574638611801E-3</c:v>
                </c:pt>
                <c:pt idx="115">
                  <c:v>6.4512581770786656E-3</c:v>
                </c:pt>
                <c:pt idx="116">
                  <c:v>6.691354931424056E-3</c:v>
                </c:pt>
                <c:pt idx="117">
                  <c:v>6.8815485545464126E-3</c:v>
                </c:pt>
                <c:pt idx="118">
                  <c:v>6.7334810485118711E-3</c:v>
                </c:pt>
                <c:pt idx="119">
                  <c:v>6.2538673484069714E-3</c:v>
                </c:pt>
                <c:pt idx="120">
                  <c:v>6.0947773493318863E-3</c:v>
                </c:pt>
                <c:pt idx="121">
                  <c:v>5.8734299881636944E-3</c:v>
                </c:pt>
                <c:pt idx="122">
                  <c:v>5.9639423415345999E-3</c:v>
                </c:pt>
                <c:pt idx="123">
                  <c:v>6.1460740290328218E-3</c:v>
                </c:pt>
                <c:pt idx="124">
                  <c:v>6.0344965392753929E-3</c:v>
                </c:pt>
                <c:pt idx="125">
                  <c:v>5.9199764167798229E-3</c:v>
                </c:pt>
                <c:pt idx="126">
                  <c:v>5.7515179581295352E-3</c:v>
                </c:pt>
                <c:pt idx="127">
                  <c:v>5.7677431110508375E-3</c:v>
                </c:pt>
                <c:pt idx="128">
                  <c:v>5.9566085829531896E-3</c:v>
                </c:pt>
                <c:pt idx="129">
                  <c:v>6.0755819590760313E-3</c:v>
                </c:pt>
                <c:pt idx="130">
                  <c:v>6.1838072809105461E-3</c:v>
                </c:pt>
                <c:pt idx="131">
                  <c:v>6.2593447103947803E-3</c:v>
                </c:pt>
                <c:pt idx="132">
                  <c:v>6.098576946091068E-3</c:v>
                </c:pt>
                <c:pt idx="133">
                  <c:v>6.0125189858787299E-3</c:v>
                </c:pt>
                <c:pt idx="134">
                  <c:v>6.0677544002751063E-3</c:v>
                </c:pt>
                <c:pt idx="135">
                  <c:v>6.1541416016912534E-3</c:v>
                </c:pt>
                <c:pt idx="136">
                  <c:v>6.0906910895283661E-3</c:v>
                </c:pt>
                <c:pt idx="137">
                  <c:v>6.0440822489425811E-3</c:v>
                </c:pt>
                <c:pt idx="138">
                  <c:v>6.21195759791185E-3</c:v>
                </c:pt>
                <c:pt idx="139">
                  <c:v>6.3986661075733477E-3</c:v>
                </c:pt>
                <c:pt idx="140">
                  <c:v>6.4200263997703918E-3</c:v>
                </c:pt>
                <c:pt idx="141">
                  <c:v>6.2370860038838448E-3</c:v>
                </c:pt>
                <c:pt idx="142">
                  <c:v>5.8378286188838684E-3</c:v>
                </c:pt>
                <c:pt idx="143">
                  <c:v>5.649054991233725E-3</c:v>
                </c:pt>
                <c:pt idx="144">
                  <c:v>5.7641225078826994E-3</c:v>
                </c:pt>
                <c:pt idx="145">
                  <c:v>6.0169775521733936E-3</c:v>
                </c:pt>
                <c:pt idx="146">
                  <c:v>6.0842599934943752E-3</c:v>
                </c:pt>
                <c:pt idx="147">
                  <c:v>5.9371345629934758E-3</c:v>
                </c:pt>
                <c:pt idx="148">
                  <c:v>5.7282872577271281E-3</c:v>
                </c:pt>
                <c:pt idx="149">
                  <c:v>5.5056770463934833E-3</c:v>
                </c:pt>
                <c:pt idx="150">
                  <c:v>5.4628913416136802E-3</c:v>
                </c:pt>
                <c:pt idx="151">
                  <c:v>5.7116554235715688E-3</c:v>
                </c:pt>
                <c:pt idx="152">
                  <c:v>6.1873516206903704E-3</c:v>
                </c:pt>
                <c:pt idx="153">
                  <c:v>6.3875564257302305E-3</c:v>
                </c:pt>
                <c:pt idx="154">
                  <c:v>6.2771404681467753E-3</c:v>
                </c:pt>
                <c:pt idx="155">
                  <c:v>5.9758444438972221E-3</c:v>
                </c:pt>
                <c:pt idx="156">
                  <c:v>5.7431175684152175E-3</c:v>
                </c:pt>
                <c:pt idx="157">
                  <c:v>5.8216438750441513E-3</c:v>
                </c:pt>
                <c:pt idx="158">
                  <c:v>6.0967450153494819E-3</c:v>
                </c:pt>
                <c:pt idx="159">
                  <c:v>6.3116983734102742E-3</c:v>
                </c:pt>
                <c:pt idx="160">
                  <c:v>6.5514544394824513E-3</c:v>
                </c:pt>
                <c:pt idx="161">
                  <c:v>6.5396518483323111E-3</c:v>
                </c:pt>
                <c:pt idx="162">
                  <c:v>6.2483364807083162E-3</c:v>
                </c:pt>
                <c:pt idx="163">
                  <c:v>6.1820757300184792E-3</c:v>
                </c:pt>
                <c:pt idx="164">
                  <c:v>6.2877945720613742E-3</c:v>
                </c:pt>
                <c:pt idx="165">
                  <c:v>6.4260822495042468E-3</c:v>
                </c:pt>
                <c:pt idx="166">
                  <c:v>6.9245679379732047E-3</c:v>
                </c:pt>
                <c:pt idx="167">
                  <c:v>6.9348556372221936E-3</c:v>
                </c:pt>
                <c:pt idx="168">
                  <c:v>6.8965588787190252E-3</c:v>
                </c:pt>
                <c:pt idx="169">
                  <c:v>6.536665036549049E-3</c:v>
                </c:pt>
                <c:pt idx="170">
                  <c:v>6.3105597196201069E-3</c:v>
                </c:pt>
                <c:pt idx="171">
                  <c:v>6.5967470701244488E-3</c:v>
                </c:pt>
                <c:pt idx="172">
                  <c:v>6.9522906623820657E-3</c:v>
                </c:pt>
                <c:pt idx="173">
                  <c:v>6.9905635098156411E-3</c:v>
                </c:pt>
                <c:pt idx="174">
                  <c:v>6.5554538239461077E-3</c:v>
                </c:pt>
                <c:pt idx="175">
                  <c:v>5.7739687939242328E-3</c:v>
                </c:pt>
                <c:pt idx="176">
                  <c:v>6.1651837820408152E-3</c:v>
                </c:pt>
                <c:pt idx="177">
                  <c:v>6.520869242224699E-3</c:v>
                </c:pt>
                <c:pt idx="178">
                  <c:v>6.7483972609690161E-3</c:v>
                </c:pt>
                <c:pt idx="179">
                  <c:v>6.6100708452377921E-3</c:v>
                </c:pt>
                <c:pt idx="180">
                  <c:v>6.4739495285995319E-3</c:v>
                </c:pt>
                <c:pt idx="181">
                  <c:v>6.3974248605986059E-3</c:v>
                </c:pt>
                <c:pt idx="182">
                  <c:v>6.4055988015035339E-3</c:v>
                </c:pt>
                <c:pt idx="183">
                  <c:v>6.4635010444324369E-3</c:v>
                </c:pt>
                <c:pt idx="184">
                  <c:v>6.5320346753141474E-3</c:v>
                </c:pt>
                <c:pt idx="185">
                  <c:v>6.1988680067530874E-3</c:v>
                </c:pt>
                <c:pt idx="186">
                  <c:v>6.2073931809948635E-3</c:v>
                </c:pt>
                <c:pt idx="187">
                  <c:v>6.2803858532884827E-3</c:v>
                </c:pt>
                <c:pt idx="188">
                  <c:v>6.2575471278574837E-3</c:v>
                </c:pt>
                <c:pt idx="189">
                  <c:v>6.0414517223598184E-3</c:v>
                </c:pt>
                <c:pt idx="190">
                  <c:v>5.7618136046861546E-3</c:v>
                </c:pt>
                <c:pt idx="191">
                  <c:v>5.8312061193804415E-3</c:v>
                </c:pt>
                <c:pt idx="192">
                  <c:v>6.0753416084574569E-3</c:v>
                </c:pt>
                <c:pt idx="193">
                  <c:v>6.0516871891670371E-3</c:v>
                </c:pt>
                <c:pt idx="194">
                  <c:v>5.7222290547339081E-3</c:v>
                </c:pt>
                <c:pt idx="195">
                  <c:v>5.6021078301518711E-3</c:v>
                </c:pt>
                <c:pt idx="196">
                  <c:v>5.7182892517508542E-3</c:v>
                </c:pt>
                <c:pt idx="197">
                  <c:v>5.8145068434826124E-3</c:v>
                </c:pt>
                <c:pt idx="198">
                  <c:v>5.748022940529552E-3</c:v>
                </c:pt>
                <c:pt idx="199">
                  <c:v>5.5588813934293602E-3</c:v>
                </c:pt>
                <c:pt idx="200">
                  <c:v>5.334994322083576E-3</c:v>
                </c:pt>
                <c:pt idx="201">
                  <c:v>5.3141996548547376E-3</c:v>
                </c:pt>
                <c:pt idx="202">
                  <c:v>5.6204385476068298E-3</c:v>
                </c:pt>
                <c:pt idx="203">
                  <c:v>5.945831856861334E-3</c:v>
                </c:pt>
                <c:pt idx="204">
                  <c:v>5.8334588068712206E-3</c:v>
                </c:pt>
                <c:pt idx="205">
                  <c:v>5.541378215180021E-3</c:v>
                </c:pt>
                <c:pt idx="206">
                  <c:v>5.4422268412521145E-3</c:v>
                </c:pt>
                <c:pt idx="207">
                  <c:v>5.597815203213936E-3</c:v>
                </c:pt>
                <c:pt idx="208">
                  <c:v>5.8752637826335824E-3</c:v>
                </c:pt>
                <c:pt idx="209">
                  <c:v>6.1479066742692393E-3</c:v>
                </c:pt>
                <c:pt idx="210">
                  <c:v>6.3301145291460139E-3</c:v>
                </c:pt>
                <c:pt idx="211">
                  <c:v>6.2684067710058232E-3</c:v>
                </c:pt>
                <c:pt idx="212">
                  <c:v>6.2785205394580573E-3</c:v>
                </c:pt>
                <c:pt idx="213">
                  <c:v>6.1393747198758442E-3</c:v>
                </c:pt>
                <c:pt idx="214">
                  <c:v>6.0828969630809587E-3</c:v>
                </c:pt>
                <c:pt idx="215">
                  <c:v>6.2763084057208948E-3</c:v>
                </c:pt>
                <c:pt idx="216">
                  <c:v>6.2114561823227174E-3</c:v>
                </c:pt>
                <c:pt idx="217">
                  <c:v>6.1745797793729884E-3</c:v>
                </c:pt>
                <c:pt idx="218">
                  <c:v>6.2293070378444722E-3</c:v>
                </c:pt>
                <c:pt idx="219">
                  <c:v>6.120195935471192E-3</c:v>
                </c:pt>
                <c:pt idx="220">
                  <c:v>5.9704533861526616E-3</c:v>
                </c:pt>
                <c:pt idx="221">
                  <c:v>5.6994047348866237E-3</c:v>
                </c:pt>
                <c:pt idx="222">
                  <c:v>5.8157781855767022E-3</c:v>
                </c:pt>
                <c:pt idx="223">
                  <c:v>5.9923976008744257E-3</c:v>
                </c:pt>
                <c:pt idx="224">
                  <c:v>5.9780880425754782E-3</c:v>
                </c:pt>
                <c:pt idx="225">
                  <c:v>6.1906863108456833E-3</c:v>
                </c:pt>
                <c:pt idx="226">
                  <c:v>6.2436393510124392E-3</c:v>
                </c:pt>
                <c:pt idx="227">
                  <c:v>6.1127776812636182E-3</c:v>
                </c:pt>
                <c:pt idx="228">
                  <c:v>6.10113877149076E-3</c:v>
                </c:pt>
                <c:pt idx="229">
                  <c:v>6.1576503080661669E-3</c:v>
                </c:pt>
                <c:pt idx="230">
                  <c:v>6.2821328609414849E-3</c:v>
                </c:pt>
                <c:pt idx="231">
                  <c:v>6.3052313934820739E-3</c:v>
                </c:pt>
                <c:pt idx="232">
                  <c:v>6.2532520551104023E-3</c:v>
                </c:pt>
                <c:pt idx="233">
                  <c:v>6.1767620135071656E-3</c:v>
                </c:pt>
                <c:pt idx="234">
                  <c:v>6.0752062057830222E-3</c:v>
                </c:pt>
                <c:pt idx="235">
                  <c:v>5.9690560885533837E-3</c:v>
                </c:pt>
                <c:pt idx="236">
                  <c:v>5.8906709878668558E-3</c:v>
                </c:pt>
                <c:pt idx="237">
                  <c:v>5.9267784549711525E-3</c:v>
                </c:pt>
                <c:pt idx="238">
                  <c:v>6.0403788830268902E-3</c:v>
                </c:pt>
                <c:pt idx="239">
                  <c:v>6.0516294400600867E-3</c:v>
                </c:pt>
                <c:pt idx="240">
                  <c:v>6.0058072795488686E-3</c:v>
                </c:pt>
                <c:pt idx="241">
                  <c:v>5.9831761776758998E-3</c:v>
                </c:pt>
                <c:pt idx="242">
                  <c:v>5.961958411368257E-3</c:v>
                </c:pt>
                <c:pt idx="243">
                  <c:v>5.9167721891719314E-3</c:v>
                </c:pt>
                <c:pt idx="244">
                  <c:v>6.0352934311380148E-3</c:v>
                </c:pt>
                <c:pt idx="245">
                  <c:v>6.2699086772356298E-3</c:v>
                </c:pt>
                <c:pt idx="246">
                  <c:v>6.2244927785559592E-3</c:v>
                </c:pt>
                <c:pt idx="247">
                  <c:v>6.1825109025575031E-3</c:v>
                </c:pt>
                <c:pt idx="248">
                  <c:v>6.2765299583458344E-3</c:v>
                </c:pt>
                <c:pt idx="249">
                  <c:v>6.1610276831641471E-3</c:v>
                </c:pt>
                <c:pt idx="250">
                  <c:v>6.0902892265518134E-3</c:v>
                </c:pt>
                <c:pt idx="251">
                  <c:v>6.1561096050552315E-3</c:v>
                </c:pt>
                <c:pt idx="252">
                  <c:v>6.1451324161337839E-3</c:v>
                </c:pt>
                <c:pt idx="253">
                  <c:v>6.1003842765486359E-3</c:v>
                </c:pt>
                <c:pt idx="254">
                  <c:v>5.9489590025830139E-3</c:v>
                </c:pt>
                <c:pt idx="255">
                  <c:v>5.9386132588921088E-3</c:v>
                </c:pt>
                <c:pt idx="256">
                  <c:v>5.9212971982244827E-3</c:v>
                </c:pt>
                <c:pt idx="257">
                  <c:v>5.9111560828611492E-3</c:v>
                </c:pt>
                <c:pt idx="258">
                  <c:v>6.1365419948834349E-3</c:v>
                </c:pt>
                <c:pt idx="259">
                  <c:v>6.1355957298765106E-3</c:v>
                </c:pt>
                <c:pt idx="260">
                  <c:v>5.9655400970034982E-3</c:v>
                </c:pt>
                <c:pt idx="261">
                  <c:v>6.0646229305796988E-3</c:v>
                </c:pt>
                <c:pt idx="262">
                  <c:v>6.1972256594760335E-3</c:v>
                </c:pt>
                <c:pt idx="263">
                  <c:v>6.2454599077065107E-3</c:v>
                </c:pt>
                <c:pt idx="264">
                  <c:v>6.3212257707239688E-3</c:v>
                </c:pt>
                <c:pt idx="265">
                  <c:v>6.3493190817521692E-3</c:v>
                </c:pt>
                <c:pt idx="266">
                  <c:v>6.2317329183473576E-3</c:v>
                </c:pt>
                <c:pt idx="267">
                  <c:v>6.1137051077803112E-3</c:v>
                </c:pt>
                <c:pt idx="268">
                  <c:v>6.1077881931416922E-3</c:v>
                </c:pt>
                <c:pt idx="269">
                  <c:v>6.1482302144247941E-3</c:v>
                </c:pt>
                <c:pt idx="270">
                  <c:v>6.0753744154766059E-3</c:v>
                </c:pt>
                <c:pt idx="271">
                  <c:v>5.9129891880213663E-3</c:v>
                </c:pt>
                <c:pt idx="272">
                  <c:v>5.8917787943389673E-3</c:v>
                </c:pt>
                <c:pt idx="273">
                  <c:v>5.9132529666164578E-3</c:v>
                </c:pt>
                <c:pt idx="274">
                  <c:v>5.9487069636558849E-3</c:v>
                </c:pt>
                <c:pt idx="275">
                  <c:v>6.0808243746420165E-3</c:v>
                </c:pt>
                <c:pt idx="276">
                  <c:v>6.0858938152845658E-3</c:v>
                </c:pt>
                <c:pt idx="277">
                  <c:v>6.2728025582474674E-3</c:v>
                </c:pt>
                <c:pt idx="278">
                  <c:v>6.5374268812772992E-3</c:v>
                </c:pt>
                <c:pt idx="279">
                  <c:v>6.4295252812053639E-3</c:v>
                </c:pt>
                <c:pt idx="280">
                  <c:v>6.3983656863391769E-3</c:v>
                </c:pt>
                <c:pt idx="281">
                  <c:v>6.4383482512912656E-3</c:v>
                </c:pt>
                <c:pt idx="282">
                  <c:v>6.3871708472504002E-3</c:v>
                </c:pt>
                <c:pt idx="283">
                  <c:v>6.2826065924846347E-3</c:v>
                </c:pt>
                <c:pt idx="284">
                  <c:v>6.1477559183893866E-3</c:v>
                </c:pt>
                <c:pt idx="285">
                  <c:v>6.1660243407057249E-3</c:v>
                </c:pt>
                <c:pt idx="286">
                  <c:v>6.0647271259629924E-3</c:v>
                </c:pt>
                <c:pt idx="287">
                  <c:v>5.8306334007353303E-3</c:v>
                </c:pt>
                <c:pt idx="288">
                  <c:v>5.9049719535380569E-3</c:v>
                </c:pt>
                <c:pt idx="289">
                  <c:v>5.9457862013183125E-3</c:v>
                </c:pt>
                <c:pt idx="290">
                  <c:v>5.9076212468618904E-3</c:v>
                </c:pt>
                <c:pt idx="291">
                  <c:v>5.995020508665772E-3</c:v>
                </c:pt>
                <c:pt idx="292">
                  <c:v>6.0470565149207721E-3</c:v>
                </c:pt>
                <c:pt idx="293">
                  <c:v>5.9975331600150414E-3</c:v>
                </c:pt>
                <c:pt idx="294">
                  <c:v>5.9317450716054347E-3</c:v>
                </c:pt>
                <c:pt idx="295">
                  <c:v>5.9011138809529498E-3</c:v>
                </c:pt>
                <c:pt idx="296">
                  <c:v>5.960934723585911E-3</c:v>
                </c:pt>
                <c:pt idx="297">
                  <c:v>5.9886334453100034E-3</c:v>
                </c:pt>
                <c:pt idx="298">
                  <c:v>6.0154484924498635E-3</c:v>
                </c:pt>
                <c:pt idx="299">
                  <c:v>6.0790458819411806E-3</c:v>
                </c:pt>
                <c:pt idx="300">
                  <c:v>6.1025186871174648E-3</c:v>
                </c:pt>
                <c:pt idx="301">
                  <c:v>6.1306699081732684E-3</c:v>
                </c:pt>
                <c:pt idx="302">
                  <c:v>6.1998616241265639E-3</c:v>
                </c:pt>
                <c:pt idx="303">
                  <c:v>6.315456192598541E-3</c:v>
                </c:pt>
                <c:pt idx="304">
                  <c:v>6.425981574130964E-3</c:v>
                </c:pt>
                <c:pt idx="305">
                  <c:v>6.5177500515760491E-3</c:v>
                </c:pt>
                <c:pt idx="306">
                  <c:v>6.546320042419753E-3</c:v>
                </c:pt>
                <c:pt idx="307">
                  <c:v>6.5775343394227437E-3</c:v>
                </c:pt>
                <c:pt idx="308">
                  <c:v>6.7150792940156474E-3</c:v>
                </c:pt>
                <c:pt idx="309">
                  <c:v>6.6693830462405852E-3</c:v>
                </c:pt>
                <c:pt idx="310">
                  <c:v>6.8276257718332635E-3</c:v>
                </c:pt>
                <c:pt idx="311">
                  <c:v>7.287952985039768E-3</c:v>
                </c:pt>
                <c:pt idx="312">
                  <c:v>7.3418768608169609E-3</c:v>
                </c:pt>
                <c:pt idx="313">
                  <c:v>7.4422628633556438E-3</c:v>
                </c:pt>
                <c:pt idx="314">
                  <c:v>7.5480118281374175E-3</c:v>
                </c:pt>
                <c:pt idx="315">
                  <c:v>7.5651556128488824E-3</c:v>
                </c:pt>
                <c:pt idx="316">
                  <c:v>7.574577143362753E-3</c:v>
                </c:pt>
                <c:pt idx="317">
                  <c:v>7.5776697414185329E-3</c:v>
                </c:pt>
                <c:pt idx="318">
                  <c:v>7.8232140691445236E-3</c:v>
                </c:pt>
                <c:pt idx="319">
                  <c:v>7.8109673026752341E-3</c:v>
                </c:pt>
                <c:pt idx="320">
                  <c:v>7.5007423351199287E-3</c:v>
                </c:pt>
                <c:pt idx="321">
                  <c:v>7.5705360628809271E-3</c:v>
                </c:pt>
                <c:pt idx="322">
                  <c:v>7.6626337070256111E-3</c:v>
                </c:pt>
                <c:pt idx="323">
                  <c:v>7.7489679159917562E-3</c:v>
                </c:pt>
                <c:pt idx="324">
                  <c:v>7.9940948653907384E-3</c:v>
                </c:pt>
                <c:pt idx="325">
                  <c:v>8.1702972308195215E-3</c:v>
                </c:pt>
                <c:pt idx="326">
                  <c:v>8.2396389990369925E-3</c:v>
                </c:pt>
                <c:pt idx="327">
                  <c:v>8.3870262708661599E-3</c:v>
                </c:pt>
                <c:pt idx="328">
                  <c:v>8.5142744462900887E-3</c:v>
                </c:pt>
                <c:pt idx="329">
                  <c:v>8.6313401047345834E-3</c:v>
                </c:pt>
                <c:pt idx="330">
                  <c:v>8.8091368458175778E-3</c:v>
                </c:pt>
                <c:pt idx="331">
                  <c:v>8.9396962927873261E-3</c:v>
                </c:pt>
                <c:pt idx="332">
                  <c:v>9.0025994353679778E-3</c:v>
                </c:pt>
                <c:pt idx="333">
                  <c:v>9.0767196431807348E-3</c:v>
                </c:pt>
                <c:pt idx="334">
                  <c:v>9.2172716401723517E-3</c:v>
                </c:pt>
                <c:pt idx="335">
                  <c:v>9.256030572420304E-3</c:v>
                </c:pt>
                <c:pt idx="336">
                  <c:v>9.0699452399053207E-3</c:v>
                </c:pt>
                <c:pt idx="337">
                  <c:v>9.0673896951954328E-3</c:v>
                </c:pt>
                <c:pt idx="338">
                  <c:v>9.4562367819809399E-3</c:v>
                </c:pt>
                <c:pt idx="339">
                  <c:v>9.353248586485223E-3</c:v>
                </c:pt>
                <c:pt idx="340">
                  <c:v>9.1938581104462798E-3</c:v>
                </c:pt>
                <c:pt idx="341">
                  <c:v>9.6661482735108505E-3</c:v>
                </c:pt>
                <c:pt idx="342">
                  <c:v>9.6325564108309322E-3</c:v>
                </c:pt>
                <c:pt idx="343">
                  <c:v>9.5932120341055624E-3</c:v>
                </c:pt>
                <c:pt idx="344">
                  <c:v>1.0020010222153139E-2</c:v>
                </c:pt>
                <c:pt idx="345">
                  <c:v>1.0025929321416051E-2</c:v>
                </c:pt>
                <c:pt idx="346">
                  <c:v>9.9732781476675747E-3</c:v>
                </c:pt>
                <c:pt idx="347">
                  <c:v>9.7947828197425691E-3</c:v>
                </c:pt>
                <c:pt idx="348">
                  <c:v>9.8949733430585291E-3</c:v>
                </c:pt>
                <c:pt idx="349">
                  <c:v>1.0113171940285017E-2</c:v>
                </c:pt>
                <c:pt idx="350">
                  <c:v>9.881227272980235E-3</c:v>
                </c:pt>
                <c:pt idx="351">
                  <c:v>1.0009009059510751E-2</c:v>
                </c:pt>
                <c:pt idx="352">
                  <c:v>1.0120820729553254E-2</c:v>
                </c:pt>
                <c:pt idx="353">
                  <c:v>9.7958427065899922E-3</c:v>
                </c:pt>
                <c:pt idx="354">
                  <c:v>9.9522398665418642E-3</c:v>
                </c:pt>
                <c:pt idx="355">
                  <c:v>1.0182540760428163E-2</c:v>
                </c:pt>
                <c:pt idx="356">
                  <c:v>1.0157998099453518E-2</c:v>
                </c:pt>
                <c:pt idx="357">
                  <c:v>1.0298498904529226E-2</c:v>
                </c:pt>
                <c:pt idx="358">
                  <c:v>1.0297928850164185E-2</c:v>
                </c:pt>
                <c:pt idx="359">
                  <c:v>1.0211102501765736E-2</c:v>
                </c:pt>
                <c:pt idx="360">
                  <c:v>1.0385224477070886E-2</c:v>
                </c:pt>
                <c:pt idx="361">
                  <c:v>1.0472946449620242E-2</c:v>
                </c:pt>
                <c:pt idx="362">
                  <c:v>1.0545027434274282E-2</c:v>
                </c:pt>
                <c:pt idx="363">
                  <c:v>1.0579941786790024E-2</c:v>
                </c:pt>
                <c:pt idx="364">
                  <c:v>1.0580694451269506E-2</c:v>
                </c:pt>
                <c:pt idx="365">
                  <c:v>1.0647330342147735E-2</c:v>
                </c:pt>
                <c:pt idx="366">
                  <c:v>1.0732439976040554E-2</c:v>
                </c:pt>
                <c:pt idx="367">
                  <c:v>1.0920157887822643E-2</c:v>
                </c:pt>
                <c:pt idx="368">
                  <c:v>1.0987396215684399E-2</c:v>
                </c:pt>
                <c:pt idx="369">
                  <c:v>1.081088139538619E-2</c:v>
                </c:pt>
                <c:pt idx="370">
                  <c:v>1.0887794337601894E-2</c:v>
                </c:pt>
                <c:pt idx="371">
                  <c:v>1.1370293551921422E-2</c:v>
                </c:pt>
                <c:pt idx="372">
                  <c:v>1.1341969869429487E-2</c:v>
                </c:pt>
                <c:pt idx="373">
                  <c:v>1.1290446927522986E-2</c:v>
                </c:pt>
                <c:pt idx="374">
                  <c:v>1.1589209102873994E-2</c:v>
                </c:pt>
                <c:pt idx="375">
                  <c:v>1.1451027581383708E-2</c:v>
                </c:pt>
                <c:pt idx="376">
                  <c:v>1.1365322132916533E-2</c:v>
                </c:pt>
                <c:pt idx="377">
                  <c:v>1.1409549305620393E-2</c:v>
                </c:pt>
                <c:pt idx="378">
                  <c:v>1.150800450794189E-2</c:v>
                </c:pt>
                <c:pt idx="379">
                  <c:v>1.1566795240408576E-2</c:v>
                </c:pt>
                <c:pt idx="380">
                  <c:v>1.1140067564109707E-2</c:v>
                </c:pt>
                <c:pt idx="381">
                  <c:v>1.1156675266292724E-2</c:v>
                </c:pt>
                <c:pt idx="382">
                  <c:v>1.1357838153289678E-2</c:v>
                </c:pt>
                <c:pt idx="383">
                  <c:v>1.1219507999208614E-2</c:v>
                </c:pt>
                <c:pt idx="384">
                  <c:v>1.1361401480388012E-2</c:v>
                </c:pt>
                <c:pt idx="385">
                  <c:v>1.1379162714115137E-2</c:v>
                </c:pt>
                <c:pt idx="386">
                  <c:v>1.1370607747944461E-2</c:v>
                </c:pt>
                <c:pt idx="387">
                  <c:v>1.1598218564128912E-2</c:v>
                </c:pt>
                <c:pt idx="388">
                  <c:v>1.1638568335393791E-2</c:v>
                </c:pt>
                <c:pt idx="389">
                  <c:v>1.1696700814016209E-2</c:v>
                </c:pt>
                <c:pt idx="390">
                  <c:v>1.1887206226696062E-2</c:v>
                </c:pt>
                <c:pt idx="391">
                  <c:v>1.1883280288230165E-2</c:v>
                </c:pt>
                <c:pt idx="392">
                  <c:v>1.1817064548828599E-2</c:v>
                </c:pt>
                <c:pt idx="393">
                  <c:v>1.1876400327737997E-2</c:v>
                </c:pt>
                <c:pt idx="394">
                  <c:v>1.1950221044507986E-2</c:v>
                </c:pt>
                <c:pt idx="395">
                  <c:v>1.1988137244408436E-2</c:v>
                </c:pt>
                <c:pt idx="396">
                  <c:v>1.1873829043018726E-2</c:v>
                </c:pt>
                <c:pt idx="397">
                  <c:v>1.1709437193893394E-2</c:v>
                </c:pt>
                <c:pt idx="398">
                  <c:v>1.1659959478800087E-2</c:v>
                </c:pt>
                <c:pt idx="399">
                  <c:v>1.1779631821967314E-2</c:v>
                </c:pt>
                <c:pt idx="400">
                  <c:v>1.1928199934100376E-2</c:v>
                </c:pt>
                <c:pt idx="401">
                  <c:v>1.2030123929670223E-2</c:v>
                </c:pt>
                <c:pt idx="402">
                  <c:v>1.2032403319955405E-2</c:v>
                </c:pt>
                <c:pt idx="403">
                  <c:v>1.2159765519727779E-2</c:v>
                </c:pt>
                <c:pt idx="404">
                  <c:v>1.2560040268952386E-2</c:v>
                </c:pt>
                <c:pt idx="405">
                  <c:v>1.251566784134376E-2</c:v>
                </c:pt>
                <c:pt idx="406">
                  <c:v>1.2512314414261445E-2</c:v>
                </c:pt>
                <c:pt idx="407">
                  <c:v>1.2757729297409556E-2</c:v>
                </c:pt>
                <c:pt idx="408">
                  <c:v>1.2649998589029782E-2</c:v>
                </c:pt>
                <c:pt idx="409">
                  <c:v>1.269832840432779E-2</c:v>
                </c:pt>
                <c:pt idx="410">
                  <c:v>1.288037277986202E-2</c:v>
                </c:pt>
                <c:pt idx="411">
                  <c:v>1.2814211854612796E-2</c:v>
                </c:pt>
                <c:pt idx="412">
                  <c:v>1.2634751202751147E-2</c:v>
                </c:pt>
                <c:pt idx="413">
                  <c:v>1.2542578049439821E-2</c:v>
                </c:pt>
                <c:pt idx="414">
                  <c:v>1.2777223414219545E-2</c:v>
                </c:pt>
                <c:pt idx="415">
                  <c:v>1.2864123541190008E-2</c:v>
                </c:pt>
                <c:pt idx="416">
                  <c:v>1.2651200119737104E-2</c:v>
                </c:pt>
                <c:pt idx="417">
                  <c:v>1.2673582532364632E-2</c:v>
                </c:pt>
                <c:pt idx="418">
                  <c:v>1.2726014864747826E-2</c:v>
                </c:pt>
                <c:pt idx="419">
                  <c:v>1.2754439056203973E-2</c:v>
                </c:pt>
                <c:pt idx="420">
                  <c:v>1.3016168282878814E-2</c:v>
                </c:pt>
                <c:pt idx="421">
                  <c:v>1.3186621301956046E-2</c:v>
                </c:pt>
                <c:pt idx="422">
                  <c:v>1.2893157046856485E-2</c:v>
                </c:pt>
                <c:pt idx="423">
                  <c:v>1.2687329742158639E-2</c:v>
                </c:pt>
                <c:pt idx="424">
                  <c:v>1.2638928531081695E-2</c:v>
                </c:pt>
                <c:pt idx="425">
                  <c:v>1.2677862857111278E-2</c:v>
                </c:pt>
                <c:pt idx="426">
                  <c:v>1.2898476560304101E-2</c:v>
                </c:pt>
                <c:pt idx="427">
                  <c:v>1.285425137098487E-2</c:v>
                </c:pt>
                <c:pt idx="428">
                  <c:v>1.2890908841166974E-2</c:v>
                </c:pt>
                <c:pt idx="429">
                  <c:v>1.3380911524877796E-2</c:v>
                </c:pt>
                <c:pt idx="430">
                  <c:v>1.3257392913779984E-2</c:v>
                </c:pt>
                <c:pt idx="431">
                  <c:v>1.3167632670342964E-2</c:v>
                </c:pt>
                <c:pt idx="432">
                  <c:v>1.3307578546555808E-2</c:v>
                </c:pt>
                <c:pt idx="433">
                  <c:v>1.3706013591132786E-2</c:v>
                </c:pt>
                <c:pt idx="434">
                  <c:v>1.4511283683874677E-2</c:v>
                </c:pt>
                <c:pt idx="435">
                  <c:v>1.424680232497855E-2</c:v>
                </c:pt>
                <c:pt idx="436">
                  <c:v>1.4028673180518989E-2</c:v>
                </c:pt>
                <c:pt idx="437">
                  <c:v>1.4166729920233635E-2</c:v>
                </c:pt>
                <c:pt idx="438">
                  <c:v>1.3622475347766883E-2</c:v>
                </c:pt>
                <c:pt idx="439">
                  <c:v>1.3889020434991548E-2</c:v>
                </c:pt>
                <c:pt idx="440">
                  <c:v>1.4235355944312529E-2</c:v>
                </c:pt>
                <c:pt idx="441">
                  <c:v>1.417287813043069E-2</c:v>
                </c:pt>
                <c:pt idx="442">
                  <c:v>1.4114653618258095E-2</c:v>
                </c:pt>
                <c:pt idx="443">
                  <c:v>1.3506583200506486E-2</c:v>
                </c:pt>
                <c:pt idx="444">
                  <c:v>1.3605158705873092E-2</c:v>
                </c:pt>
                <c:pt idx="445">
                  <c:v>1.3809356653028845E-2</c:v>
                </c:pt>
                <c:pt idx="446">
                  <c:v>1.3522064587067733E-2</c:v>
                </c:pt>
                <c:pt idx="447">
                  <c:v>1.3711685534889974E-2</c:v>
                </c:pt>
                <c:pt idx="448">
                  <c:v>1.3668278759299922E-2</c:v>
                </c:pt>
                <c:pt idx="449">
                  <c:v>1.3553699100921891E-2</c:v>
                </c:pt>
                <c:pt idx="450">
                  <c:v>1.3701994358798179E-2</c:v>
                </c:pt>
                <c:pt idx="451">
                  <c:v>1.3628313526299868E-2</c:v>
                </c:pt>
                <c:pt idx="452">
                  <c:v>1.3646624730359758E-2</c:v>
                </c:pt>
                <c:pt idx="453">
                  <c:v>1.3833790093821761E-2</c:v>
                </c:pt>
                <c:pt idx="454">
                  <c:v>1.3902490289871585E-2</c:v>
                </c:pt>
                <c:pt idx="455">
                  <c:v>1.3887463415541455E-2</c:v>
                </c:pt>
                <c:pt idx="456">
                  <c:v>1.3773237599687424E-2</c:v>
                </c:pt>
                <c:pt idx="457">
                  <c:v>1.3787159308455491E-2</c:v>
                </c:pt>
                <c:pt idx="458">
                  <c:v>1.3895337429363972E-2</c:v>
                </c:pt>
                <c:pt idx="459">
                  <c:v>1.3970163442718694E-2</c:v>
                </c:pt>
                <c:pt idx="460">
                  <c:v>1.3960931697404446E-2</c:v>
                </c:pt>
                <c:pt idx="461">
                  <c:v>1.3977182107482028E-2</c:v>
                </c:pt>
                <c:pt idx="462">
                  <c:v>1.40687900571074E-2</c:v>
                </c:pt>
                <c:pt idx="463">
                  <c:v>1.393080273411231E-2</c:v>
                </c:pt>
                <c:pt idx="464">
                  <c:v>1.3982287783284024E-2</c:v>
                </c:pt>
                <c:pt idx="465">
                  <c:v>1.440929124315693E-2</c:v>
                </c:pt>
                <c:pt idx="466">
                  <c:v>1.4388539495340361E-2</c:v>
                </c:pt>
                <c:pt idx="467">
                  <c:v>1.4342953170306962E-2</c:v>
                </c:pt>
                <c:pt idx="468">
                  <c:v>1.4482531866655804E-2</c:v>
                </c:pt>
                <c:pt idx="469">
                  <c:v>1.4510982785266385E-2</c:v>
                </c:pt>
                <c:pt idx="470">
                  <c:v>1.4542812431689194E-2</c:v>
                </c:pt>
                <c:pt idx="471">
                  <c:v>1.4272057188016163E-2</c:v>
                </c:pt>
                <c:pt idx="472">
                  <c:v>1.4422878793203201E-2</c:v>
                </c:pt>
                <c:pt idx="473">
                  <c:v>1.4805320902469015E-2</c:v>
                </c:pt>
                <c:pt idx="474">
                  <c:v>1.4435348500481044E-2</c:v>
                </c:pt>
                <c:pt idx="475">
                  <c:v>1.4459508642592794E-2</c:v>
                </c:pt>
                <c:pt idx="476">
                  <c:v>1.4459469885333531E-2</c:v>
                </c:pt>
                <c:pt idx="477">
                  <c:v>1.4205774297393456E-2</c:v>
                </c:pt>
                <c:pt idx="478">
                  <c:v>1.4285966869803815E-2</c:v>
                </c:pt>
                <c:pt idx="479">
                  <c:v>1.4434035803267064E-2</c:v>
                </c:pt>
                <c:pt idx="480">
                  <c:v>1.4708625177600073E-2</c:v>
                </c:pt>
                <c:pt idx="481">
                  <c:v>1.4715572766784547E-2</c:v>
                </c:pt>
                <c:pt idx="482">
                  <c:v>1.4385467954203777E-2</c:v>
                </c:pt>
                <c:pt idx="483">
                  <c:v>1.4445684981737036E-2</c:v>
                </c:pt>
                <c:pt idx="484">
                  <c:v>1.452458383074874E-2</c:v>
                </c:pt>
                <c:pt idx="485">
                  <c:v>1.4732708699028159E-2</c:v>
                </c:pt>
                <c:pt idx="486">
                  <c:v>1.4884293865498483E-2</c:v>
                </c:pt>
                <c:pt idx="487">
                  <c:v>1.4805012806019847E-2</c:v>
                </c:pt>
                <c:pt idx="488">
                  <c:v>1.4720044250381524E-2</c:v>
                </c:pt>
                <c:pt idx="489">
                  <c:v>1.4778288743303034E-2</c:v>
                </c:pt>
                <c:pt idx="490">
                  <c:v>1.4900114668734624E-2</c:v>
                </c:pt>
                <c:pt idx="491">
                  <c:v>1.5077778587854205E-2</c:v>
                </c:pt>
                <c:pt idx="492">
                  <c:v>1.5402127895894192E-2</c:v>
                </c:pt>
                <c:pt idx="493">
                  <c:v>1.5242465369453626E-2</c:v>
                </c:pt>
                <c:pt idx="494">
                  <c:v>1.5083219485529067E-2</c:v>
                </c:pt>
                <c:pt idx="495">
                  <c:v>1.5530856202616426E-2</c:v>
                </c:pt>
                <c:pt idx="496">
                  <c:v>1.557604462206718E-2</c:v>
                </c:pt>
                <c:pt idx="497">
                  <c:v>1.5637382819091137E-2</c:v>
                </c:pt>
                <c:pt idx="498">
                  <c:v>1.5585794244480887E-2</c:v>
                </c:pt>
                <c:pt idx="499">
                  <c:v>1.5448221671807883E-2</c:v>
                </c:pt>
                <c:pt idx="500">
                  <c:v>1.5484670230646619E-2</c:v>
                </c:pt>
                <c:pt idx="501">
                  <c:v>1.5214268513678623E-2</c:v>
                </c:pt>
                <c:pt idx="502">
                  <c:v>1.538940675510217E-2</c:v>
                </c:pt>
                <c:pt idx="503">
                  <c:v>1.5505434549854837E-2</c:v>
                </c:pt>
                <c:pt idx="504">
                  <c:v>1.5235319205882066E-2</c:v>
                </c:pt>
                <c:pt idx="505">
                  <c:v>1.5461769671036145E-2</c:v>
                </c:pt>
                <c:pt idx="506">
                  <c:v>1.5461046050146442E-2</c:v>
                </c:pt>
                <c:pt idx="507">
                  <c:v>1.5465547756808171E-2</c:v>
                </c:pt>
                <c:pt idx="508">
                  <c:v>1.5611013976303529E-2</c:v>
                </c:pt>
                <c:pt idx="509">
                  <c:v>1.5517651810363806E-2</c:v>
                </c:pt>
                <c:pt idx="510">
                  <c:v>1.5646836924111458E-2</c:v>
                </c:pt>
                <c:pt idx="511">
                  <c:v>1.5857935897625911E-2</c:v>
                </c:pt>
                <c:pt idx="512">
                  <c:v>1.5907375871691089E-2</c:v>
                </c:pt>
                <c:pt idx="513">
                  <c:v>1.5824857694636492E-2</c:v>
                </c:pt>
                <c:pt idx="514">
                  <c:v>1.5682505457668906E-2</c:v>
                </c:pt>
                <c:pt idx="515">
                  <c:v>1.5623791749339914E-2</c:v>
                </c:pt>
                <c:pt idx="516">
                  <c:v>1.5671408074268249E-2</c:v>
                </c:pt>
                <c:pt idx="517">
                  <c:v>1.5733439893127095E-2</c:v>
                </c:pt>
                <c:pt idx="518">
                  <c:v>1.5724863362840038E-2</c:v>
                </c:pt>
                <c:pt idx="519">
                  <c:v>1.563013923977459E-2</c:v>
                </c:pt>
                <c:pt idx="520">
                  <c:v>1.5498813709881194E-2</c:v>
                </c:pt>
                <c:pt idx="521">
                  <c:v>1.5582787196617506E-2</c:v>
                </c:pt>
                <c:pt idx="522">
                  <c:v>1.5704596063811901E-2</c:v>
                </c:pt>
                <c:pt idx="523">
                  <c:v>1.5565343398045575E-2</c:v>
                </c:pt>
                <c:pt idx="524">
                  <c:v>1.5670528986500058E-2</c:v>
                </c:pt>
                <c:pt idx="525">
                  <c:v>1.6107189381374575E-2</c:v>
                </c:pt>
                <c:pt idx="526">
                  <c:v>1.594080914255858E-2</c:v>
                </c:pt>
                <c:pt idx="527">
                  <c:v>1.5945970936904745E-2</c:v>
                </c:pt>
                <c:pt idx="528">
                  <c:v>1.6554266710663221E-2</c:v>
                </c:pt>
                <c:pt idx="529">
                  <c:v>1.6472865278670354E-2</c:v>
                </c:pt>
                <c:pt idx="530">
                  <c:v>1.6347297156599355E-2</c:v>
                </c:pt>
                <c:pt idx="531">
                  <c:v>1.6673785473398456E-2</c:v>
                </c:pt>
                <c:pt idx="532">
                  <c:v>1.6842235502967498E-2</c:v>
                </c:pt>
                <c:pt idx="533">
                  <c:v>1.6755075316400806E-2</c:v>
                </c:pt>
                <c:pt idx="534">
                  <c:v>1.6427929257624888E-2</c:v>
                </c:pt>
                <c:pt idx="535">
                  <c:v>1.6660605980242143E-2</c:v>
                </c:pt>
                <c:pt idx="536">
                  <c:v>1.6866781462172787E-2</c:v>
                </c:pt>
                <c:pt idx="537">
                  <c:v>1.6377747449551845E-2</c:v>
                </c:pt>
                <c:pt idx="538">
                  <c:v>1.6428487103521225E-2</c:v>
                </c:pt>
                <c:pt idx="539">
                  <c:v>1.6491414956502838E-2</c:v>
                </c:pt>
                <c:pt idx="540">
                  <c:v>1.6203492435270535E-2</c:v>
                </c:pt>
                <c:pt idx="541">
                  <c:v>1.6258439833221412E-2</c:v>
                </c:pt>
                <c:pt idx="542">
                  <c:v>1.6292249436202614E-2</c:v>
                </c:pt>
                <c:pt idx="543">
                  <c:v>1.6197989623704466E-2</c:v>
                </c:pt>
                <c:pt idx="544">
                  <c:v>1.6237065863184817E-2</c:v>
                </c:pt>
                <c:pt idx="545">
                  <c:v>1.6299823518659863E-2</c:v>
                </c:pt>
                <c:pt idx="546">
                  <c:v>1.6246565789194159E-2</c:v>
                </c:pt>
                <c:pt idx="547">
                  <c:v>1.6250353935475127E-2</c:v>
                </c:pt>
                <c:pt idx="548">
                  <c:v>1.6446058813257381E-2</c:v>
                </c:pt>
                <c:pt idx="549">
                  <c:v>1.6526679003274661E-2</c:v>
                </c:pt>
                <c:pt idx="550">
                  <c:v>1.6558470567004192E-2</c:v>
                </c:pt>
                <c:pt idx="551">
                  <c:v>1.6776950787698804E-2</c:v>
                </c:pt>
                <c:pt idx="552">
                  <c:v>1.6923188997672166E-2</c:v>
                </c:pt>
                <c:pt idx="553">
                  <c:v>1.6790435997052985E-2</c:v>
                </c:pt>
                <c:pt idx="554">
                  <c:v>1.6941207041916023E-2</c:v>
                </c:pt>
                <c:pt idx="555">
                  <c:v>1.7645295203740946E-2</c:v>
                </c:pt>
                <c:pt idx="556">
                  <c:v>1.7534070166956416E-2</c:v>
                </c:pt>
                <c:pt idx="557">
                  <c:v>1.7244820536020215E-2</c:v>
                </c:pt>
                <c:pt idx="558">
                  <c:v>1.7629423741095739E-2</c:v>
                </c:pt>
                <c:pt idx="559">
                  <c:v>1.7600751474996897E-2</c:v>
                </c:pt>
                <c:pt idx="560">
                  <c:v>1.7504393850263304E-2</c:v>
                </c:pt>
                <c:pt idx="561">
                  <c:v>1.7742595724558261E-2</c:v>
                </c:pt>
                <c:pt idx="562">
                  <c:v>1.7794725989851615E-2</c:v>
                </c:pt>
                <c:pt idx="563">
                  <c:v>1.7692516030344316E-2</c:v>
                </c:pt>
                <c:pt idx="564">
                  <c:v>1.7151663818209723E-2</c:v>
                </c:pt>
                <c:pt idx="565">
                  <c:v>1.7283569537628593E-2</c:v>
                </c:pt>
                <c:pt idx="566">
                  <c:v>1.7561044879987917E-2</c:v>
                </c:pt>
                <c:pt idx="567">
                  <c:v>1.7143924065875511E-2</c:v>
                </c:pt>
                <c:pt idx="568">
                  <c:v>1.7265103552487893E-2</c:v>
                </c:pt>
                <c:pt idx="569">
                  <c:v>1.7387938401141566E-2</c:v>
                </c:pt>
                <c:pt idx="570">
                  <c:v>1.7194867582233625E-2</c:v>
                </c:pt>
                <c:pt idx="571">
                  <c:v>1.7475342185849761E-2</c:v>
                </c:pt>
                <c:pt idx="572">
                  <c:v>1.7477821289016853E-2</c:v>
                </c:pt>
                <c:pt idx="573">
                  <c:v>1.7249986410150506E-2</c:v>
                </c:pt>
                <c:pt idx="574">
                  <c:v>1.7494591090232305E-2</c:v>
                </c:pt>
                <c:pt idx="575">
                  <c:v>1.7470771071347077E-2</c:v>
                </c:pt>
                <c:pt idx="576">
                  <c:v>1.746142102497044E-2</c:v>
                </c:pt>
                <c:pt idx="577">
                  <c:v>1.7699733728771247E-2</c:v>
                </c:pt>
                <c:pt idx="578">
                  <c:v>1.7601770188970915E-2</c:v>
                </c:pt>
                <c:pt idx="579">
                  <c:v>1.7578260710701801E-2</c:v>
                </c:pt>
                <c:pt idx="580">
                  <c:v>1.7743109231407501E-2</c:v>
                </c:pt>
                <c:pt idx="581">
                  <c:v>1.7910107424646129E-2</c:v>
                </c:pt>
                <c:pt idx="582">
                  <c:v>1.8234840977380578E-2</c:v>
                </c:pt>
                <c:pt idx="583">
                  <c:v>1.8347032036899202E-2</c:v>
                </c:pt>
                <c:pt idx="584">
                  <c:v>1.8361595327637668E-2</c:v>
                </c:pt>
                <c:pt idx="585">
                  <c:v>1.8427639908957127E-2</c:v>
                </c:pt>
                <c:pt idx="586">
                  <c:v>1.8216876260024752E-2</c:v>
                </c:pt>
                <c:pt idx="587">
                  <c:v>1.8414028203567079E-2</c:v>
                </c:pt>
                <c:pt idx="588">
                  <c:v>1.9037289817878084E-2</c:v>
                </c:pt>
                <c:pt idx="589">
                  <c:v>1.8572722443834476E-2</c:v>
                </c:pt>
                <c:pt idx="590">
                  <c:v>1.8383707254397738E-2</c:v>
                </c:pt>
                <c:pt idx="591">
                  <c:v>1.9202350562613119E-2</c:v>
                </c:pt>
                <c:pt idx="592">
                  <c:v>1.9126491044685862E-2</c:v>
                </c:pt>
                <c:pt idx="593">
                  <c:v>1.9116123228222773E-2</c:v>
                </c:pt>
                <c:pt idx="594">
                  <c:v>1.9303867701710758E-2</c:v>
                </c:pt>
                <c:pt idx="595">
                  <c:v>1.9342750021199482E-2</c:v>
                </c:pt>
                <c:pt idx="596">
                  <c:v>1.9282826620891567E-2</c:v>
                </c:pt>
                <c:pt idx="597">
                  <c:v>1.8773972568087008E-2</c:v>
                </c:pt>
                <c:pt idx="598">
                  <c:v>1.905018391816939E-2</c:v>
                </c:pt>
                <c:pt idx="599">
                  <c:v>1.9243276762075472E-2</c:v>
                </c:pt>
                <c:pt idx="600">
                  <c:v>1.8407518585141461E-2</c:v>
                </c:pt>
                <c:pt idx="601">
                  <c:v>1.8532711884968321E-2</c:v>
                </c:pt>
                <c:pt idx="602">
                  <c:v>1.8723305905390921E-2</c:v>
                </c:pt>
                <c:pt idx="603">
                  <c:v>1.8575890719697161E-2</c:v>
                </c:pt>
                <c:pt idx="604">
                  <c:v>1.8763775565539056E-2</c:v>
                </c:pt>
                <c:pt idx="605">
                  <c:v>1.8858487320393174E-2</c:v>
                </c:pt>
                <c:pt idx="606">
                  <c:v>1.8832636266534853E-2</c:v>
                </c:pt>
                <c:pt idx="607">
                  <c:v>1.8767902136889017E-2</c:v>
                </c:pt>
                <c:pt idx="608">
                  <c:v>1.8755221733841903E-2</c:v>
                </c:pt>
                <c:pt idx="609">
                  <c:v>1.9127751339722443E-2</c:v>
                </c:pt>
                <c:pt idx="610">
                  <c:v>1.9182953744434031E-2</c:v>
                </c:pt>
                <c:pt idx="611">
                  <c:v>1.9014415721636466E-2</c:v>
                </c:pt>
                <c:pt idx="612">
                  <c:v>1.9193345138806731E-2</c:v>
                </c:pt>
                <c:pt idx="613">
                  <c:v>1.9458400304585437E-2</c:v>
                </c:pt>
                <c:pt idx="614">
                  <c:v>1.9588766072973402E-2</c:v>
                </c:pt>
                <c:pt idx="615">
                  <c:v>1.9784999249370147E-2</c:v>
                </c:pt>
                <c:pt idx="616">
                  <c:v>1.9847251207792467E-2</c:v>
                </c:pt>
                <c:pt idx="617">
                  <c:v>2.0049007070810507E-2</c:v>
                </c:pt>
                <c:pt idx="618">
                  <c:v>2.0385016584182312E-2</c:v>
                </c:pt>
                <c:pt idx="619">
                  <c:v>2.0186522835918333E-2</c:v>
                </c:pt>
                <c:pt idx="620">
                  <c:v>2.0357285351342701E-2</c:v>
                </c:pt>
                <c:pt idx="621">
                  <c:v>2.108970220235358E-2</c:v>
                </c:pt>
                <c:pt idx="622">
                  <c:v>2.0539880764661057E-2</c:v>
                </c:pt>
              </c:numCache>
            </c:numRef>
          </c:yVal>
          <c:smooth val="1"/>
          <c:extLst>
            <c:ext xmlns:c16="http://schemas.microsoft.com/office/drawing/2014/chart" uri="{C3380CC4-5D6E-409C-BE32-E72D297353CC}">
              <c16:uniqueId val="{00000000-5A12-4C8E-9438-6FC27DEE3D3A}"/>
            </c:ext>
          </c:extLst>
        </c:ser>
        <c:dLbls>
          <c:showLegendKey val="0"/>
          <c:showVal val="0"/>
          <c:showCatName val="0"/>
          <c:showSerName val="0"/>
          <c:showPercent val="0"/>
          <c:showBubbleSize val="0"/>
        </c:dLbls>
        <c:axId val="294726047"/>
        <c:axId val="294726463"/>
        <c:extLst>
          <c:ext xmlns:c15="http://schemas.microsoft.com/office/drawing/2012/chart" uri="{02D57815-91ED-43cb-92C2-25804820EDAC}">
            <c15:filteredScatterSeries>
              <c15:ser>
                <c:idx val="1"/>
                <c:order val="0"/>
                <c:marker>
                  <c:symbol val="none"/>
                </c:marker>
                <c:xVal>
                  <c:numRef>
                    <c:extLst>
                      <c:ext uri="{02D57815-91ED-43cb-92C2-25804820EDAC}">
                        <c15:formulaRef>
                          <c15:sqref>'4.20 K'!$J$41:$J$210</c15:sqref>
                        </c15:formulaRef>
                      </c:ext>
                    </c:extLst>
                    <c:numCache>
                      <c:formatCode>General</c:formatCode>
                      <c:ptCount val="170"/>
                      <c:pt idx="0">
                        <c:v>5.226446189449697</c:v>
                      </c:pt>
                      <c:pt idx="1">
                        <c:v>5.5188448483239432</c:v>
                      </c:pt>
                      <c:pt idx="2">
                        <c:v>5.7918320862354111</c:v>
                      </c:pt>
                      <c:pt idx="3">
                        <c:v>6.1829673738722324</c:v>
                      </c:pt>
                      <c:pt idx="4">
                        <c:v>6.4063763569084502</c:v>
                      </c:pt>
                      <c:pt idx="5">
                        <c:v>6.6095341570110646</c:v>
                      </c:pt>
                      <c:pt idx="6">
                        <c:v>6.8737200434869203</c:v>
                      </c:pt>
                      <c:pt idx="7">
                        <c:v>7.173143634240442</c:v>
                      </c:pt>
                      <c:pt idx="8">
                        <c:v>7.4104006151780677</c:v>
                      </c:pt>
                      <c:pt idx="9">
                        <c:v>7.6746026509225347</c:v>
                      </c:pt>
                      <c:pt idx="10">
                        <c:v>7.9276939898098586</c:v>
                      </c:pt>
                      <c:pt idx="11">
                        <c:v>8.2424432365492937</c:v>
                      </c:pt>
                      <c:pt idx="12">
                        <c:v>8.4999917735935604</c:v>
                      </c:pt>
                      <c:pt idx="13">
                        <c:v>8.7842834995865182</c:v>
                      </c:pt>
                      <c:pt idx="14">
                        <c:v>9.0593701424275643</c:v>
                      </c:pt>
                      <c:pt idx="15">
                        <c:v>9.3476991855925551</c:v>
                      </c:pt>
                      <c:pt idx="16">
                        <c:v>9.6124825950100607</c:v>
                      </c:pt>
                      <c:pt idx="17">
                        <c:v>9.9009408323239434</c:v>
                      </c:pt>
                      <c:pt idx="18">
                        <c:v>10.152869423863176</c:v>
                      </c:pt>
                      <c:pt idx="19">
                        <c:v>10.44475130614688</c:v>
                      </c:pt>
                      <c:pt idx="20">
                        <c:v>10.680950509979878</c:v>
                      </c:pt>
                      <c:pt idx="21">
                        <c:v>10.969957822434607</c:v>
                      </c:pt>
                      <c:pt idx="22">
                        <c:v>11.237680398752513</c:v>
                      </c:pt>
                      <c:pt idx="23">
                        <c:v>11.526267830211268</c:v>
                      </c:pt>
                      <c:pt idx="24">
                        <c:v>11.777938033450702</c:v>
                      </c:pt>
                      <c:pt idx="25">
                        <c:v>12.088165484959758</c:v>
                      </c:pt>
                      <c:pt idx="26">
                        <c:v>12.343937602454728</c:v>
                      </c:pt>
                      <c:pt idx="27">
                        <c:v>12.647673047947686</c:v>
                      </c:pt>
                      <c:pt idx="28">
                        <c:v>12.913780697394364</c:v>
                      </c:pt>
                      <c:pt idx="29">
                        <c:v>13.215901216016094</c:v>
                      </c:pt>
                      <c:pt idx="30">
                        <c:v>13.479457281016096</c:v>
                      </c:pt>
                      <c:pt idx="31">
                        <c:v>13.773955344818912</c:v>
                      </c:pt>
                      <c:pt idx="32">
                        <c:v>14.030147343299799</c:v>
                      </c:pt>
                      <c:pt idx="33">
                        <c:v>14.32897341110664</c:v>
                      </c:pt>
                      <c:pt idx="34">
                        <c:v>14.597519600130783</c:v>
                      </c:pt>
                      <c:pt idx="35">
                        <c:v>14.935402674265593</c:v>
                      </c:pt>
                      <c:pt idx="36">
                        <c:v>15.162687481790744</c:v>
                      </c:pt>
                      <c:pt idx="37">
                        <c:v>15.45366500502012</c:v>
                      </c:pt>
                      <c:pt idx="38">
                        <c:v>15.699263083229372</c:v>
                      </c:pt>
                      <c:pt idx="39">
                        <c:v>16.0076818166499</c:v>
                      </c:pt>
                      <c:pt idx="40">
                        <c:v>16.279506307213278</c:v>
                      </c:pt>
                      <c:pt idx="41">
                        <c:v>16.565412960070422</c:v>
                      </c:pt>
                      <c:pt idx="42">
                        <c:v>16.821734152696177</c:v>
                      </c:pt>
                      <c:pt idx="43">
                        <c:v>17.14791708167002</c:v>
                      </c:pt>
                      <c:pt idx="44">
                        <c:v>17.396486625321931</c:v>
                      </c:pt>
                      <c:pt idx="45">
                        <c:v>17.686172207062373</c:v>
                      </c:pt>
                      <c:pt idx="46">
                        <c:v>17.959870012796781</c:v>
                      </c:pt>
                      <c:pt idx="47">
                        <c:v>18.257073079104625</c:v>
                      </c:pt>
                      <c:pt idx="48">
                        <c:v>18.509373103822934</c:v>
                      </c:pt>
                      <c:pt idx="49">
                        <c:v>18.797169221126758</c:v>
                      </c:pt>
                      <c:pt idx="50">
                        <c:v>19.065570066720319</c:v>
                      </c:pt>
                      <c:pt idx="51">
                        <c:v>19.379350357344059</c:v>
                      </c:pt>
                      <c:pt idx="52">
                        <c:v>19.621008013993961</c:v>
                      </c:pt>
                      <c:pt idx="53">
                        <c:v>19.931461555271628</c:v>
                      </c:pt>
                      <c:pt idx="54">
                        <c:v>20.179385128169013</c:v>
                      </c:pt>
                      <c:pt idx="55">
                        <c:v>20.479890719929578</c:v>
                      </c:pt>
                      <c:pt idx="56">
                        <c:v>20.73259447636821</c:v>
                      </c:pt>
                      <c:pt idx="57">
                        <c:v>21.027027943098592</c:v>
                      </c:pt>
                      <c:pt idx="58">
                        <c:v>21.28829081194165</c:v>
                      </c:pt>
                      <c:pt idx="59">
                        <c:v>21.593899572605636</c:v>
                      </c:pt>
                      <c:pt idx="60">
                        <c:v>21.85348291750503</c:v>
                      </c:pt>
                      <c:pt idx="61">
                        <c:v>22.148433160824951</c:v>
                      </c:pt>
                      <c:pt idx="62">
                        <c:v>22.386828665211269</c:v>
                      </c:pt>
                      <c:pt idx="63">
                        <c:v>22.69608716059356</c:v>
                      </c:pt>
                      <c:pt idx="64">
                        <c:v>22.941620641740446</c:v>
                      </c:pt>
                      <c:pt idx="65">
                        <c:v>23.25572391772636</c:v>
                      </c:pt>
                      <c:pt idx="66">
                        <c:v>23.500869816418511</c:v>
                      </c:pt>
                      <c:pt idx="67">
                        <c:v>23.77324338212274</c:v>
                      </c:pt>
                      <c:pt idx="68">
                        <c:v>24.075137810985918</c:v>
                      </c:pt>
                      <c:pt idx="69">
                        <c:v>24.353906487082497</c:v>
                      </c:pt>
                      <c:pt idx="70">
                        <c:v>24.647726281609657</c:v>
                      </c:pt>
                      <c:pt idx="71">
                        <c:v>24.930176990965794</c:v>
                      </c:pt>
                      <c:pt idx="72">
                        <c:v>25.185141645020117</c:v>
                      </c:pt>
                      <c:pt idx="73">
                        <c:v>25.479122932223344</c:v>
                      </c:pt>
                      <c:pt idx="74">
                        <c:v>25.730760836931587</c:v>
                      </c:pt>
                      <c:pt idx="75">
                        <c:v>26.027923530070428</c:v>
                      </c:pt>
                      <c:pt idx="76">
                        <c:v>26.289905041368208</c:v>
                      </c:pt>
                      <c:pt idx="77">
                        <c:v>26.587116182313881</c:v>
                      </c:pt>
                      <c:pt idx="78">
                        <c:v>26.85584001328974</c:v>
                      </c:pt>
                      <c:pt idx="79">
                        <c:v>27.160253728068408</c:v>
                      </c:pt>
                      <c:pt idx="80">
                        <c:v>27.413280469879275</c:v>
                      </c:pt>
                      <c:pt idx="81">
                        <c:v>27.709651848853117</c:v>
                      </c:pt>
                      <c:pt idx="82">
                        <c:v>27.97559800561368</c:v>
                      </c:pt>
                      <c:pt idx="83">
                        <c:v>28.295805705171027</c:v>
                      </c:pt>
                      <c:pt idx="84">
                        <c:v>28.561138189728371</c:v>
                      </c:pt>
                      <c:pt idx="85">
                        <c:v>28.828343989446683</c:v>
                      </c:pt>
                      <c:pt idx="86">
                        <c:v>28.972363167615697</c:v>
                      </c:pt>
                      <c:pt idx="87">
                        <c:v>29.284924188440641</c:v>
                      </c:pt>
                      <c:pt idx="88">
                        <c:v>29.683342796257545</c:v>
                      </c:pt>
                      <c:pt idx="89">
                        <c:v>29.986553390523138</c:v>
                      </c:pt>
                      <c:pt idx="90">
                        <c:v>30.225893627122741</c:v>
                      </c:pt>
                      <c:pt idx="91">
                        <c:v>30.322110969959759</c:v>
                      </c:pt>
                      <c:pt idx="92">
                        <c:v>30.604077201267604</c:v>
                      </c:pt>
                      <c:pt idx="93">
                        <c:v>30.984715464255533</c:v>
                      </c:pt>
                      <c:pt idx="94">
                        <c:v>31.339999375402417</c:v>
                      </c:pt>
                      <c:pt idx="95">
                        <c:v>31.637307411961768</c:v>
                      </c:pt>
                      <c:pt idx="96">
                        <c:v>31.741954673058348</c:v>
                      </c:pt>
                      <c:pt idx="97">
                        <c:v>31.901929328692152</c:v>
                      </c:pt>
                      <c:pt idx="98">
                        <c:v>32.222879894607651</c:v>
                      </c:pt>
                      <c:pt idx="99">
                        <c:v>32.647444168430589</c:v>
                      </c:pt>
                      <c:pt idx="100">
                        <c:v>33.011254893440643</c:v>
                      </c:pt>
                      <c:pt idx="101">
                        <c:v>33.114836302806843</c:v>
                      </c:pt>
                      <c:pt idx="102">
                        <c:v>33.317541923390344</c:v>
                      </c:pt>
                      <c:pt idx="103">
                        <c:v>33.560879103983908</c:v>
                      </c:pt>
                      <c:pt idx="104">
                        <c:v>33.884801135342059</c:v>
                      </c:pt>
                      <c:pt idx="105">
                        <c:v>34.305974062736425</c:v>
                      </c:pt>
                      <c:pt idx="106">
                        <c:v>34.510585297022132</c:v>
                      </c:pt>
                      <c:pt idx="107">
                        <c:v>34.68955149262576</c:v>
                      </c:pt>
                      <c:pt idx="108">
                        <c:v>35.011729402967802</c:v>
                      </c:pt>
                      <c:pt idx="109">
                        <c:v>35.244666454527163</c:v>
                      </c:pt>
                      <c:pt idx="110">
                        <c:v>35.591003670824954</c:v>
                      </c:pt>
                      <c:pt idx="111">
                        <c:v>35.84635590732394</c:v>
                      </c:pt>
                      <c:pt idx="112">
                        <c:v>36.124737000975855</c:v>
                      </c:pt>
                      <c:pt idx="113">
                        <c:v>36.39317014512072</c:v>
                      </c:pt>
                      <c:pt idx="114">
                        <c:v>36.683630891750504</c:v>
                      </c:pt>
                      <c:pt idx="115">
                        <c:v>36.94764721090543</c:v>
                      </c:pt>
                      <c:pt idx="116">
                        <c:v>37.245819233340043</c:v>
                      </c:pt>
                      <c:pt idx="117">
                        <c:v>37.500057170301808</c:v>
                      </c:pt>
                      <c:pt idx="118">
                        <c:v>37.785455121197188</c:v>
                      </c:pt>
                      <c:pt idx="119">
                        <c:v>38.065935619778678</c:v>
                      </c:pt>
                      <c:pt idx="120">
                        <c:v>38.357591412293765</c:v>
                      </c:pt>
                      <c:pt idx="121">
                        <c:v>38.630901635583498</c:v>
                      </c:pt>
                      <c:pt idx="122">
                        <c:v>38.918487812384306</c:v>
                      </c:pt>
                      <c:pt idx="123">
                        <c:v>39.179524591468812</c:v>
                      </c:pt>
                      <c:pt idx="124">
                        <c:v>39.474345640643861</c:v>
                      </c:pt>
                      <c:pt idx="125">
                        <c:v>39.765097074114685</c:v>
                      </c:pt>
                      <c:pt idx="126">
                        <c:v>40.062598901891349</c:v>
                      </c:pt>
                      <c:pt idx="127">
                        <c:v>40.3075510093662</c:v>
                      </c:pt>
                      <c:pt idx="128">
                        <c:v>40.629543203108646</c:v>
                      </c:pt>
                      <c:pt idx="129">
                        <c:v>40.85336399249497</c:v>
                      </c:pt>
                      <c:pt idx="130">
                        <c:v>41.187702302152914</c:v>
                      </c:pt>
                      <c:pt idx="131">
                        <c:v>41.443999270875238</c:v>
                      </c:pt>
                      <c:pt idx="132">
                        <c:v>41.724512067997985</c:v>
                      </c:pt>
                      <c:pt idx="133">
                        <c:v>41.995399900975855</c:v>
                      </c:pt>
                      <c:pt idx="134">
                        <c:v>42.295679402977861</c:v>
                      </c:pt>
                      <c:pt idx="135">
                        <c:v>42.530651262394365</c:v>
                      </c:pt>
                      <c:pt idx="136">
                        <c:v>42.841460087575442</c:v>
                      </c:pt>
                      <c:pt idx="137">
                        <c:v>43.064223099859156</c:v>
                      </c:pt>
                      <c:pt idx="138">
                        <c:v>43.345704853098589</c:v>
                      </c:pt>
                      <c:pt idx="139">
                        <c:v>43.611909398169011</c:v>
                      </c:pt>
                      <c:pt idx="140">
                        <c:v>43.947232813209254</c:v>
                      </c:pt>
                      <c:pt idx="141">
                        <c:v>44.195027191971832</c:v>
                      </c:pt>
                      <c:pt idx="142">
                        <c:v>44.483517727826957</c:v>
                      </c:pt>
                      <c:pt idx="143">
                        <c:v>44.762932374668004</c:v>
                      </c:pt>
                      <c:pt idx="144">
                        <c:v>45.058108707756531</c:v>
                      </c:pt>
                      <c:pt idx="145">
                        <c:v>45.333776724275644</c:v>
                      </c:pt>
                      <c:pt idx="146">
                        <c:v>45.62404367967806</c:v>
                      </c:pt>
                      <c:pt idx="147">
                        <c:v>45.894963811197172</c:v>
                      </c:pt>
                      <c:pt idx="148">
                        <c:v>46.214751629768607</c:v>
                      </c:pt>
                      <c:pt idx="149">
                        <c:v>46.444361931981881</c:v>
                      </c:pt>
                      <c:pt idx="150">
                        <c:v>46.743769373470819</c:v>
                      </c:pt>
                      <c:pt idx="151">
                        <c:v>46.996473129909447</c:v>
                      </c:pt>
                      <c:pt idx="152">
                        <c:v>47.097276865060358</c:v>
                      </c:pt>
                      <c:pt idx="153">
                        <c:v>47.411380141056334</c:v>
                      </c:pt>
                      <c:pt idx="154">
                        <c:v>47.878998365201198</c:v>
                      </c:pt>
                      <c:pt idx="155">
                        <c:v>48.159325445734403</c:v>
                      </c:pt>
                      <c:pt idx="156">
                        <c:v>48.425748005915487</c:v>
                      </c:pt>
                      <c:pt idx="157">
                        <c:v>48.530371043118706</c:v>
                      </c:pt>
                      <c:pt idx="158">
                        <c:v>48.697201063299801</c:v>
                      </c:pt>
                      <c:pt idx="159">
                        <c:v>49.123840518148889</c:v>
                      </c:pt>
                      <c:pt idx="160">
                        <c:v>49.548243299285708</c:v>
                      </c:pt>
                      <c:pt idx="161">
                        <c:v>49.792678630160964</c:v>
                      </c:pt>
                      <c:pt idx="162">
                        <c:v>49.897551981016086</c:v>
                      </c:pt>
                      <c:pt idx="163">
                        <c:v>50.144764986106637</c:v>
                      </c:pt>
                      <c:pt idx="164">
                        <c:v>50.374698273692147</c:v>
                      </c:pt>
                      <c:pt idx="165">
                        <c:v>50.835146222535201</c:v>
                      </c:pt>
                      <c:pt idx="166">
                        <c:v>51.241752509577459</c:v>
                      </c:pt>
                      <c:pt idx="167">
                        <c:v>51.334255520623735</c:v>
                      </c:pt>
                      <c:pt idx="168">
                        <c:v>51.49629728264587</c:v>
                      </c:pt>
                      <c:pt idx="169">
                        <c:v>51.816085101217304</c:v>
                      </c:pt>
                    </c:numCache>
                  </c:numRef>
                </c:xVal>
                <c:yVal>
                  <c:numRef>
                    <c:extLst>
                      <c:ext uri="{02D57815-91ED-43cb-92C2-25804820EDAC}">
                        <c15:formulaRef>
                          <c15:sqref>'4.20 K'!$Q$41:$Q$210</c15:sqref>
                        </c15:formulaRef>
                      </c:ext>
                    </c:extLst>
                    <c:numCache>
                      <c:formatCode>General</c:formatCode>
                      <c:ptCount val="170"/>
                      <c:pt idx="0">
                        <c:v>5.633668057212291E-3</c:v>
                      </c:pt>
                      <c:pt idx="1">
                        <c:v>5.49690249831674E-3</c:v>
                      </c:pt>
                      <c:pt idx="2">
                        <c:v>5.451282856409845E-3</c:v>
                      </c:pt>
                      <c:pt idx="3">
                        <c:v>5.5564758834931649E-3</c:v>
                      </c:pt>
                      <c:pt idx="4">
                        <c:v>6.0263359500103888E-3</c:v>
                      </c:pt>
                      <c:pt idx="5">
                        <c:v>6.4275654877177469E-3</c:v>
                      </c:pt>
                      <c:pt idx="6">
                        <c:v>6.4078017710996809E-3</c:v>
                      </c:pt>
                      <c:pt idx="7">
                        <c:v>6.2116276477854181E-3</c:v>
                      </c:pt>
                      <c:pt idx="8">
                        <c:v>6.11688059826838E-3</c:v>
                      </c:pt>
                      <c:pt idx="9">
                        <c:v>6.0983647757960049E-3</c:v>
                      </c:pt>
                      <c:pt idx="10">
                        <c:v>6.0400925874471391E-3</c:v>
                      </c:pt>
                      <c:pt idx="11">
                        <c:v>6.1631940563365078E-3</c:v>
                      </c:pt>
                      <c:pt idx="12">
                        <c:v>6.2427093257625688E-3</c:v>
                      </c:pt>
                      <c:pt idx="13">
                        <c:v>6.0956352563227255E-3</c:v>
                      </c:pt>
                      <c:pt idx="14">
                        <c:v>5.7194616278341626E-3</c:v>
                      </c:pt>
                      <c:pt idx="15">
                        <c:v>5.4701202626493729E-3</c:v>
                      </c:pt>
                      <c:pt idx="16">
                        <c:v>5.6732272329204549E-3</c:v>
                      </c:pt>
                      <c:pt idx="17">
                        <c:v>5.9404845573170009E-3</c:v>
                      </c:pt>
                      <c:pt idx="18">
                        <c:v>6.1673842299007761E-3</c:v>
                      </c:pt>
                      <c:pt idx="19">
                        <c:v>6.2351209022508593E-3</c:v>
                      </c:pt>
                      <c:pt idx="20">
                        <c:v>5.9132150512138165E-3</c:v>
                      </c:pt>
                      <c:pt idx="21">
                        <c:v>5.6161385818939598E-3</c:v>
                      </c:pt>
                      <c:pt idx="22">
                        <c:v>5.5812169454591163E-3</c:v>
                      </c:pt>
                      <c:pt idx="23">
                        <c:v>5.9447006360301988E-3</c:v>
                      </c:pt>
                      <c:pt idx="24">
                        <c:v>6.2950754747457989E-3</c:v>
                      </c:pt>
                      <c:pt idx="25">
                        <c:v>6.22615633597261E-3</c:v>
                      </c:pt>
                      <c:pt idx="26">
                        <c:v>6.030569333183685E-3</c:v>
                      </c:pt>
                      <c:pt idx="27">
                        <c:v>5.8751766647119966E-3</c:v>
                      </c:pt>
                      <c:pt idx="28">
                        <c:v>5.9143091976132942E-3</c:v>
                      </c:pt>
                      <c:pt idx="29">
                        <c:v>6.0706796776957041E-3</c:v>
                      </c:pt>
                      <c:pt idx="30">
                        <c:v>6.0630517843340724E-3</c:v>
                      </c:pt>
                      <c:pt idx="31">
                        <c:v>5.9056518341098086E-3</c:v>
                      </c:pt>
                      <c:pt idx="32">
                        <c:v>5.7326177877806729E-3</c:v>
                      </c:pt>
                      <c:pt idx="33">
                        <c:v>5.7083673829566211E-3</c:v>
                      </c:pt>
                      <c:pt idx="34">
                        <c:v>5.8203319423778986E-3</c:v>
                      </c:pt>
                      <c:pt idx="35">
                        <c:v>5.8685590827239932E-3</c:v>
                      </c:pt>
                      <c:pt idx="36">
                        <c:v>5.8216514645616328E-3</c:v>
                      </c:pt>
                      <c:pt idx="37">
                        <c:v>5.730102723468581E-3</c:v>
                      </c:pt>
                      <c:pt idx="38">
                        <c:v>5.820429448192728E-3</c:v>
                      </c:pt>
                      <c:pt idx="39">
                        <c:v>6.0113205775795854E-3</c:v>
                      </c:pt>
                      <c:pt idx="40">
                        <c:v>6.108288103450054E-3</c:v>
                      </c:pt>
                      <c:pt idx="41">
                        <c:v>5.8529120089418074E-3</c:v>
                      </c:pt>
                      <c:pt idx="42">
                        <c:v>5.6093836812635446E-3</c:v>
                      </c:pt>
                      <c:pt idx="43">
                        <c:v>5.6942929684691418E-3</c:v>
                      </c:pt>
                      <c:pt idx="44">
                        <c:v>5.9243393648390165E-3</c:v>
                      </c:pt>
                      <c:pt idx="45">
                        <c:v>6.0907971473314259E-3</c:v>
                      </c:pt>
                      <c:pt idx="46">
                        <c:v>6.1062301603285064E-3</c:v>
                      </c:pt>
                      <c:pt idx="47">
                        <c:v>6.0357023537441412E-3</c:v>
                      </c:pt>
                      <c:pt idx="48">
                        <c:v>5.9466665395738619E-3</c:v>
                      </c:pt>
                      <c:pt idx="49">
                        <c:v>5.9390206974116629E-3</c:v>
                      </c:pt>
                      <c:pt idx="50">
                        <c:v>6.2075788398477253E-3</c:v>
                      </c:pt>
                      <c:pt idx="51">
                        <c:v>6.3400389843210388E-3</c:v>
                      </c:pt>
                      <c:pt idx="52">
                        <c:v>6.1906012452904889E-3</c:v>
                      </c:pt>
                      <c:pt idx="53">
                        <c:v>6.0942605898416692E-3</c:v>
                      </c:pt>
                      <c:pt idx="54">
                        <c:v>6.1026327032877824E-3</c:v>
                      </c:pt>
                      <c:pt idx="55">
                        <c:v>6.0657823729643352E-3</c:v>
                      </c:pt>
                      <c:pt idx="56">
                        <c:v>5.9098914128864581E-3</c:v>
                      </c:pt>
                      <c:pt idx="57">
                        <c:v>5.720534805508411E-3</c:v>
                      </c:pt>
                      <c:pt idx="58">
                        <c:v>5.5746262865937826E-3</c:v>
                      </c:pt>
                      <c:pt idx="59">
                        <c:v>5.487518470984074E-3</c:v>
                      </c:pt>
                      <c:pt idx="60">
                        <c:v>5.5575330912942811E-3</c:v>
                      </c:pt>
                      <c:pt idx="61">
                        <c:v>5.8135218942764796E-3</c:v>
                      </c:pt>
                      <c:pt idx="62">
                        <c:v>6.0115740021010004E-3</c:v>
                      </c:pt>
                      <c:pt idx="63">
                        <c:v>6.0439891364429538E-3</c:v>
                      </c:pt>
                      <c:pt idx="64">
                        <c:v>6.1271308135435465E-3</c:v>
                      </c:pt>
                      <c:pt idx="65">
                        <c:v>6.240177041395299E-3</c:v>
                      </c:pt>
                      <c:pt idx="66">
                        <c:v>6.3632600392573074E-3</c:v>
                      </c:pt>
                      <c:pt idx="67">
                        <c:v>6.4061539102387242E-3</c:v>
                      </c:pt>
                      <c:pt idx="68">
                        <c:v>6.2201870880986519E-3</c:v>
                      </c:pt>
                      <c:pt idx="69">
                        <c:v>6.0021325287499937E-3</c:v>
                      </c:pt>
                      <c:pt idx="70">
                        <c:v>5.7914535323795556E-3</c:v>
                      </c:pt>
                      <c:pt idx="71">
                        <c:v>5.7053906011139445E-3</c:v>
                      </c:pt>
                      <c:pt idx="72">
                        <c:v>5.6294966645683477E-3</c:v>
                      </c:pt>
                      <c:pt idx="73">
                        <c:v>5.553877636664286E-3</c:v>
                      </c:pt>
                      <c:pt idx="74">
                        <c:v>5.6702906335761062E-3</c:v>
                      </c:pt>
                      <c:pt idx="75">
                        <c:v>6.0276232699334343E-3</c:v>
                      </c:pt>
                      <c:pt idx="76">
                        <c:v>6.2209165870006434E-3</c:v>
                      </c:pt>
                      <c:pt idx="77">
                        <c:v>6.2430932302218259E-3</c:v>
                      </c:pt>
                      <c:pt idx="78">
                        <c:v>6.2363649295933323E-3</c:v>
                      </c:pt>
                      <c:pt idx="79">
                        <c:v>6.1703768390793017E-3</c:v>
                      </c:pt>
                      <c:pt idx="80">
                        <c:v>6.1317144860531646E-3</c:v>
                      </c:pt>
                      <c:pt idx="81">
                        <c:v>6.3044166031667815E-3</c:v>
                      </c:pt>
                      <c:pt idx="82">
                        <c:v>6.5215150071404777E-3</c:v>
                      </c:pt>
                      <c:pt idx="83">
                        <c:v>6.2785641426888871E-3</c:v>
                      </c:pt>
                      <c:pt idx="84">
                        <c:v>5.8560087098399709E-3</c:v>
                      </c:pt>
                      <c:pt idx="85">
                        <c:v>5.6898729704445298E-3</c:v>
                      </c:pt>
                      <c:pt idx="86">
                        <c:v>5.9143297386069025E-3</c:v>
                      </c:pt>
                      <c:pt idx="87">
                        <c:v>6.1974862866773645E-3</c:v>
                      </c:pt>
                      <c:pt idx="88">
                        <c:v>6.1737627788668393E-3</c:v>
                      </c:pt>
                      <c:pt idx="89">
                        <c:v>6.1409053155090532E-3</c:v>
                      </c:pt>
                      <c:pt idx="90">
                        <c:v>6.0485914689157733E-3</c:v>
                      </c:pt>
                      <c:pt idx="91">
                        <c:v>6.0768363447846734E-3</c:v>
                      </c:pt>
                      <c:pt idx="92">
                        <c:v>6.4632234155968899E-3</c:v>
                      </c:pt>
                      <c:pt idx="93">
                        <c:v>6.3708484760336727E-3</c:v>
                      </c:pt>
                      <c:pt idx="94">
                        <c:v>6.285770362368521E-3</c:v>
                      </c:pt>
                      <c:pt idx="95">
                        <c:v>6.0408873516557202E-3</c:v>
                      </c:pt>
                      <c:pt idx="96">
                        <c:v>5.9770833104880183E-3</c:v>
                      </c:pt>
                      <c:pt idx="97">
                        <c:v>6.4681984309895198E-3</c:v>
                      </c:pt>
                      <c:pt idx="98">
                        <c:v>6.6431562109816964E-3</c:v>
                      </c:pt>
                      <c:pt idx="99">
                        <c:v>6.6991844017219469E-3</c:v>
                      </c:pt>
                      <c:pt idx="100">
                        <c:v>6.3437021475165932E-3</c:v>
                      </c:pt>
                      <c:pt idx="101">
                        <c:v>5.9734574638611801E-3</c:v>
                      </c:pt>
                      <c:pt idx="102">
                        <c:v>6.4512581770786656E-3</c:v>
                      </c:pt>
                      <c:pt idx="103">
                        <c:v>6.691354931424056E-3</c:v>
                      </c:pt>
                      <c:pt idx="104">
                        <c:v>6.8815485545464126E-3</c:v>
                      </c:pt>
                      <c:pt idx="105">
                        <c:v>6.7334810485118711E-3</c:v>
                      </c:pt>
                      <c:pt idx="106">
                        <c:v>6.2538673484069714E-3</c:v>
                      </c:pt>
                      <c:pt idx="107">
                        <c:v>6.0947773493318863E-3</c:v>
                      </c:pt>
                      <c:pt idx="108">
                        <c:v>5.8734299881636944E-3</c:v>
                      </c:pt>
                      <c:pt idx="109">
                        <c:v>5.9639423415345999E-3</c:v>
                      </c:pt>
                      <c:pt idx="110">
                        <c:v>6.1460740290328218E-3</c:v>
                      </c:pt>
                      <c:pt idx="111">
                        <c:v>6.0344965392753929E-3</c:v>
                      </c:pt>
                      <c:pt idx="112">
                        <c:v>5.9199764167798229E-3</c:v>
                      </c:pt>
                      <c:pt idx="113">
                        <c:v>5.7515179581295352E-3</c:v>
                      </c:pt>
                      <c:pt idx="114">
                        <c:v>5.7677431110508375E-3</c:v>
                      </c:pt>
                      <c:pt idx="115">
                        <c:v>5.9566085829531896E-3</c:v>
                      </c:pt>
                      <c:pt idx="116">
                        <c:v>6.0755819590760313E-3</c:v>
                      </c:pt>
                      <c:pt idx="117">
                        <c:v>6.1838072809105461E-3</c:v>
                      </c:pt>
                      <c:pt idx="118">
                        <c:v>6.2593447103947803E-3</c:v>
                      </c:pt>
                      <c:pt idx="119">
                        <c:v>6.098576946091068E-3</c:v>
                      </c:pt>
                      <c:pt idx="120">
                        <c:v>6.0125189858787299E-3</c:v>
                      </c:pt>
                      <c:pt idx="121">
                        <c:v>6.0677544002751063E-3</c:v>
                      </c:pt>
                      <c:pt idx="122">
                        <c:v>6.1541416016912534E-3</c:v>
                      </c:pt>
                      <c:pt idx="123">
                        <c:v>6.0906910895283661E-3</c:v>
                      </c:pt>
                      <c:pt idx="124">
                        <c:v>6.0440822489425811E-3</c:v>
                      </c:pt>
                      <c:pt idx="125">
                        <c:v>6.21195759791185E-3</c:v>
                      </c:pt>
                      <c:pt idx="126">
                        <c:v>6.3986661075733477E-3</c:v>
                      </c:pt>
                      <c:pt idx="127">
                        <c:v>6.4200263997703918E-3</c:v>
                      </c:pt>
                      <c:pt idx="128">
                        <c:v>6.2370860038838448E-3</c:v>
                      </c:pt>
                      <c:pt idx="129">
                        <c:v>5.8378286188838684E-3</c:v>
                      </c:pt>
                      <c:pt idx="130">
                        <c:v>5.649054991233725E-3</c:v>
                      </c:pt>
                      <c:pt idx="131">
                        <c:v>5.7641225078826994E-3</c:v>
                      </c:pt>
                      <c:pt idx="132">
                        <c:v>6.0169775521733936E-3</c:v>
                      </c:pt>
                      <c:pt idx="133">
                        <c:v>6.0842599934943752E-3</c:v>
                      </c:pt>
                      <c:pt idx="134">
                        <c:v>5.9371345629934758E-3</c:v>
                      </c:pt>
                      <c:pt idx="135">
                        <c:v>5.7282872577271281E-3</c:v>
                      </c:pt>
                      <c:pt idx="136">
                        <c:v>5.5056770463934833E-3</c:v>
                      </c:pt>
                      <c:pt idx="137">
                        <c:v>5.4628913416136802E-3</c:v>
                      </c:pt>
                      <c:pt idx="138">
                        <c:v>5.7116554235715688E-3</c:v>
                      </c:pt>
                      <c:pt idx="139">
                        <c:v>6.1873516206903704E-3</c:v>
                      </c:pt>
                      <c:pt idx="140">
                        <c:v>6.3875564257302305E-3</c:v>
                      </c:pt>
                      <c:pt idx="141">
                        <c:v>6.2771404681467753E-3</c:v>
                      </c:pt>
                      <c:pt idx="142">
                        <c:v>5.9758444438972221E-3</c:v>
                      </c:pt>
                      <c:pt idx="143">
                        <c:v>5.7431175684152175E-3</c:v>
                      </c:pt>
                      <c:pt idx="144">
                        <c:v>5.8216438750441513E-3</c:v>
                      </c:pt>
                      <c:pt idx="145">
                        <c:v>6.0967450153494819E-3</c:v>
                      </c:pt>
                      <c:pt idx="146">
                        <c:v>6.3116983734102742E-3</c:v>
                      </c:pt>
                      <c:pt idx="147">
                        <c:v>6.5514544394824513E-3</c:v>
                      </c:pt>
                      <c:pt idx="148">
                        <c:v>6.5396518483323111E-3</c:v>
                      </c:pt>
                      <c:pt idx="149">
                        <c:v>6.2483364807083162E-3</c:v>
                      </c:pt>
                      <c:pt idx="150">
                        <c:v>6.1820757300184792E-3</c:v>
                      </c:pt>
                      <c:pt idx="151">
                        <c:v>6.2877945720613742E-3</c:v>
                      </c:pt>
                      <c:pt idx="152">
                        <c:v>6.4260822495042468E-3</c:v>
                      </c:pt>
                      <c:pt idx="153">
                        <c:v>6.9245679379732047E-3</c:v>
                      </c:pt>
                      <c:pt idx="154">
                        <c:v>6.9348556372221936E-3</c:v>
                      </c:pt>
                      <c:pt idx="155">
                        <c:v>6.8965588787190252E-3</c:v>
                      </c:pt>
                      <c:pt idx="156">
                        <c:v>6.536665036549049E-3</c:v>
                      </c:pt>
                      <c:pt idx="157">
                        <c:v>6.3105597196201069E-3</c:v>
                      </c:pt>
                      <c:pt idx="158">
                        <c:v>6.5967470701244488E-3</c:v>
                      </c:pt>
                      <c:pt idx="159">
                        <c:v>6.9522906623820657E-3</c:v>
                      </c:pt>
                      <c:pt idx="160">
                        <c:v>6.9905635098156411E-3</c:v>
                      </c:pt>
                      <c:pt idx="161">
                        <c:v>6.5554538239461077E-3</c:v>
                      </c:pt>
                      <c:pt idx="162">
                        <c:v>5.7739687939242328E-3</c:v>
                      </c:pt>
                      <c:pt idx="163">
                        <c:v>6.1651837820408152E-3</c:v>
                      </c:pt>
                      <c:pt idx="164">
                        <c:v>6.520869242224699E-3</c:v>
                      </c:pt>
                      <c:pt idx="165">
                        <c:v>6.7483972609690161E-3</c:v>
                      </c:pt>
                      <c:pt idx="166">
                        <c:v>6.6100708452377921E-3</c:v>
                      </c:pt>
                      <c:pt idx="167">
                        <c:v>6.4739495285995319E-3</c:v>
                      </c:pt>
                      <c:pt idx="168">
                        <c:v>6.3974248605986059E-3</c:v>
                      </c:pt>
                      <c:pt idx="169">
                        <c:v>6.4055988015035339E-3</c:v>
                      </c:pt>
                    </c:numCache>
                  </c:numRef>
                </c:yVal>
                <c:smooth val="1"/>
                <c:extLst>
                  <c:ext xmlns:c16="http://schemas.microsoft.com/office/drawing/2014/chart" uri="{C3380CC4-5D6E-409C-BE32-E72D297353CC}">
                    <c16:uniqueId val="{00000001-5A12-4C8E-9438-6FC27DEE3D3A}"/>
                  </c:ext>
                </c:extLst>
              </c15:ser>
            </c15:filteredScatterSeries>
          </c:ext>
        </c:extLst>
      </c:scatterChart>
      <c:valAx>
        <c:axId val="29472604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a:solidFill>
                      <a:schemeClr val="tx1"/>
                    </a:solidFill>
                  </a:rPr>
                  <a:t>B1 (</a:t>
                </a:r>
                <a:r>
                  <a:rPr lang="en-GB" sz="1400" b="1" dirty="0" err="1">
                    <a:solidFill>
                      <a:schemeClr val="tx1"/>
                    </a:solidFill>
                  </a:rPr>
                  <a:t>mT</a:t>
                </a:r>
                <a:r>
                  <a:rPr lang="en-GB" dirty="0">
                    <a:solidFill>
                      <a:schemeClr val="tx1"/>
                    </a:solidFill>
                  </a:rPr>
                  <a:t>)</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463"/>
        <c:crosses val="autoZero"/>
        <c:crossBetween val="midCat"/>
      </c:valAx>
      <c:valAx>
        <c:axId val="294726463"/>
        <c:scaling>
          <c:orientation val="minMax"/>
          <c:max val="3.0000000000000006E-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a:solidFill>
                      <a:schemeClr val="tx1"/>
                    </a:solidFill>
                  </a:rPr>
                  <a:t>dB2/dB1 (</a:t>
                </a:r>
                <a:r>
                  <a:rPr lang="en-GB" sz="1400" b="1" dirty="0" err="1">
                    <a:solidFill>
                      <a:schemeClr val="tx1"/>
                    </a:solidFill>
                  </a:rPr>
                  <a:t>mT</a:t>
                </a:r>
                <a:r>
                  <a:rPr lang="en-GB" sz="1400" b="1" dirty="0">
                    <a:solidFill>
                      <a:schemeClr val="tx1"/>
                    </a:solidFill>
                  </a:rPr>
                  <a:t>)</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4726047"/>
        <c:crosses val="autoZero"/>
        <c:crossBetween val="midCat"/>
      </c:valAx>
    </c:plotArea>
    <c:plotVisOnly val="1"/>
    <c:dispBlanksAs val="gap"/>
    <c:showDLblsOverMax val="0"/>
  </c:chart>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b="1" dirty="0">
                <a:solidFill>
                  <a:schemeClr val="tx1"/>
                </a:solidFill>
              </a:rPr>
              <a:t>V3Si-Nb-Cu</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22790149722532"/>
          <c:y val="0.10296564078721721"/>
          <c:w val="0.79933670171344007"/>
          <c:h val="0.77284033405154129"/>
        </c:manualLayout>
      </c:layout>
      <c:scatterChart>
        <c:scatterStyle val="lineMarker"/>
        <c:varyColors val="0"/>
        <c:ser>
          <c:idx val="0"/>
          <c:order val="0"/>
          <c:tx>
            <c:v>dB1/dB2</c:v>
          </c:tx>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1"/>
            <c:dispEq val="1"/>
            <c:trendlineLbl>
              <c:layout>
                <c:manualLayout>
                  <c:x val="-0.64557436803285517"/>
                  <c:y val="-7.2074163874467301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Constants!$G$8:$K$8</c:f>
              <c:numCache>
                <c:formatCode>General</c:formatCode>
                <c:ptCount val="5"/>
                <c:pt idx="0">
                  <c:v>36</c:v>
                </c:pt>
                <c:pt idx="1">
                  <c:v>49</c:v>
                </c:pt>
                <c:pt idx="2">
                  <c:v>64</c:v>
                </c:pt>
                <c:pt idx="3">
                  <c:v>81</c:v>
                </c:pt>
                <c:pt idx="4">
                  <c:v>100</c:v>
                </c:pt>
              </c:numCache>
            </c:numRef>
          </c:xVal>
          <c:yVal>
            <c:numRef>
              <c:f>Constants!$G$12:$K$12</c:f>
              <c:numCache>
                <c:formatCode>General</c:formatCode>
                <c:ptCount val="5"/>
                <c:pt idx="0">
                  <c:v>106.9</c:v>
                </c:pt>
                <c:pt idx="1">
                  <c:v>92.9</c:v>
                </c:pt>
                <c:pt idx="2">
                  <c:v>76.7</c:v>
                </c:pt>
                <c:pt idx="3">
                  <c:v>57.8</c:v>
                </c:pt>
                <c:pt idx="4">
                  <c:v>31.4</c:v>
                </c:pt>
              </c:numCache>
            </c:numRef>
          </c:yVal>
          <c:smooth val="0"/>
          <c:extLst>
            <c:ext xmlns:c16="http://schemas.microsoft.com/office/drawing/2014/chart" uri="{C3380CC4-5D6E-409C-BE32-E72D297353CC}">
              <c16:uniqueId val="{00000000-1BBF-4F7B-83CF-9B8925122F06}"/>
            </c:ext>
          </c:extLst>
        </c:ser>
        <c:ser>
          <c:idx val="1"/>
          <c:order val="1"/>
          <c:tx>
            <c:v>99%</c:v>
          </c:tx>
          <c:spPr>
            <a:ln w="25400" cap="rnd">
              <a:no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linear"/>
            <c:dispRSqr val="0"/>
            <c:dispEq val="0"/>
          </c:trendline>
          <c:trendline>
            <c:spPr>
              <a:ln w="19050" cap="rnd">
                <a:solidFill>
                  <a:schemeClr val="accent2"/>
                </a:solidFill>
                <a:prstDash val="sysDot"/>
              </a:ln>
              <a:effectLst/>
            </c:spPr>
            <c:trendlineType val="linear"/>
            <c:dispRSqr val="0"/>
            <c:dispEq val="0"/>
          </c:trendline>
          <c:trendline>
            <c:spPr>
              <a:ln w="19050" cap="rnd">
                <a:solidFill>
                  <a:schemeClr val="accent2"/>
                </a:solidFill>
                <a:prstDash val="sysDot"/>
              </a:ln>
              <a:effectLst/>
            </c:spPr>
            <c:trendlineType val="linear"/>
            <c:dispRSqr val="1"/>
            <c:dispEq val="1"/>
            <c:trendlineLbl>
              <c:layout>
                <c:manualLayout>
                  <c:x val="-0.64216581893545643"/>
                  <c:y val="6.1877468840548351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Constants!$G$8:$K$8</c:f>
              <c:numCache>
                <c:formatCode>General</c:formatCode>
                <c:ptCount val="5"/>
                <c:pt idx="0">
                  <c:v>36</c:v>
                </c:pt>
                <c:pt idx="1">
                  <c:v>49</c:v>
                </c:pt>
                <c:pt idx="2">
                  <c:v>64</c:v>
                </c:pt>
                <c:pt idx="3">
                  <c:v>81</c:v>
                </c:pt>
                <c:pt idx="4">
                  <c:v>100</c:v>
                </c:pt>
              </c:numCache>
            </c:numRef>
          </c:xVal>
          <c:yVal>
            <c:numRef>
              <c:f>Constants!$G$14:$K$14</c:f>
              <c:numCache>
                <c:formatCode>General</c:formatCode>
                <c:ptCount val="5"/>
                <c:pt idx="0">
                  <c:v>131.30000000000001</c:v>
                </c:pt>
                <c:pt idx="1">
                  <c:v>122.3</c:v>
                </c:pt>
                <c:pt idx="2">
                  <c:v>107</c:v>
                </c:pt>
                <c:pt idx="3">
                  <c:v>78.5</c:v>
                </c:pt>
                <c:pt idx="4">
                  <c:v>42.1</c:v>
                </c:pt>
              </c:numCache>
            </c:numRef>
          </c:yVal>
          <c:smooth val="0"/>
          <c:extLst>
            <c:ext xmlns:c16="http://schemas.microsoft.com/office/drawing/2014/chart" uri="{C3380CC4-5D6E-409C-BE32-E72D297353CC}">
              <c16:uniqueId val="{00000001-1BBF-4F7B-83CF-9B8925122F06}"/>
            </c:ext>
          </c:extLst>
        </c:ser>
        <c:ser>
          <c:idx val="2"/>
          <c:order val="2"/>
          <c:tx>
            <c:v>98%</c:v>
          </c:tx>
          <c:spPr>
            <a:ln w="25400" cap="rnd">
              <a:noFill/>
              <a:round/>
            </a:ln>
            <a:effectLst/>
          </c:spPr>
          <c:marker>
            <c:symbol val="circle"/>
            <c:size val="5"/>
            <c:spPr>
              <a:solidFill>
                <a:schemeClr val="accent3"/>
              </a:solidFill>
              <a:ln w="9525">
                <a:solidFill>
                  <a:schemeClr val="accent3"/>
                </a:solidFill>
              </a:ln>
              <a:effectLst/>
            </c:spPr>
          </c:marker>
          <c:trendline>
            <c:spPr>
              <a:ln w="19050" cap="rnd">
                <a:solidFill>
                  <a:schemeClr val="accent3"/>
                </a:solidFill>
                <a:prstDash val="sysDot"/>
              </a:ln>
              <a:effectLst/>
            </c:spPr>
            <c:trendlineType val="linear"/>
            <c:dispRSqr val="0"/>
            <c:dispEq val="0"/>
          </c:trendline>
          <c:trendline>
            <c:spPr>
              <a:ln w="19050" cap="rnd">
                <a:solidFill>
                  <a:schemeClr val="accent3"/>
                </a:solidFill>
                <a:prstDash val="sysDot"/>
              </a:ln>
              <a:effectLst/>
            </c:spPr>
            <c:trendlineType val="linear"/>
            <c:dispRSqr val="1"/>
            <c:dispEq val="1"/>
            <c:trendlineLbl>
              <c:layout>
                <c:manualLayout>
                  <c:x val="-0.6387572698380577"/>
                  <c:y val="-6.0382893255761821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Constants!$G$8:$K$8</c:f>
              <c:numCache>
                <c:formatCode>General</c:formatCode>
                <c:ptCount val="5"/>
                <c:pt idx="0">
                  <c:v>36</c:v>
                </c:pt>
                <c:pt idx="1">
                  <c:v>49</c:v>
                </c:pt>
                <c:pt idx="2">
                  <c:v>64</c:v>
                </c:pt>
                <c:pt idx="3">
                  <c:v>81</c:v>
                </c:pt>
                <c:pt idx="4">
                  <c:v>100</c:v>
                </c:pt>
              </c:numCache>
            </c:numRef>
          </c:xVal>
          <c:yVal>
            <c:numRef>
              <c:f>Constants!$G$15:$K$15</c:f>
              <c:numCache>
                <c:formatCode>General</c:formatCode>
                <c:ptCount val="5"/>
                <c:pt idx="0">
                  <c:v>156.6</c:v>
                </c:pt>
                <c:pt idx="1">
                  <c:v>140.6</c:v>
                </c:pt>
                <c:pt idx="2">
                  <c:v>122.4</c:v>
                </c:pt>
                <c:pt idx="3">
                  <c:v>90.8</c:v>
                </c:pt>
                <c:pt idx="4">
                  <c:v>48.3</c:v>
                </c:pt>
              </c:numCache>
            </c:numRef>
          </c:yVal>
          <c:smooth val="0"/>
          <c:extLst>
            <c:ext xmlns:c16="http://schemas.microsoft.com/office/drawing/2014/chart" uri="{C3380CC4-5D6E-409C-BE32-E72D297353CC}">
              <c16:uniqueId val="{00000002-1BBF-4F7B-83CF-9B8925122F06}"/>
            </c:ext>
          </c:extLst>
        </c:ser>
        <c:dLbls>
          <c:showLegendKey val="0"/>
          <c:showVal val="0"/>
          <c:showCatName val="0"/>
          <c:showSerName val="0"/>
          <c:showPercent val="0"/>
          <c:showBubbleSize val="0"/>
        </c:dLbls>
        <c:axId val="542184863"/>
        <c:axId val="542197759"/>
      </c:scatterChart>
      <c:valAx>
        <c:axId val="542184863"/>
        <c:scaling>
          <c:orientation val="minMax"/>
          <c:max val="100"/>
          <c:min val="3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a:t>T</a:t>
                </a:r>
                <a:r>
                  <a:rPr lang="en-GB" sz="1400" b="1" dirty="0">
                    <a:latin typeface="Calibri" panose="020F0502020204030204" pitchFamily="34" charset="0"/>
                    <a:cs typeface="Calibri" panose="020F0502020204030204" pitchFamily="34" charset="0"/>
                  </a:rPr>
                  <a:t>²</a:t>
                </a:r>
                <a:endParaRPr lang="en-GB" sz="1400" b="1"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42197759"/>
        <c:crosses val="autoZero"/>
        <c:crossBetween val="midCat"/>
      </c:valAx>
      <c:valAx>
        <c:axId val="5421977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err="1" smtClean="0"/>
                  <a:t>Bfp</a:t>
                </a:r>
                <a:r>
                  <a:rPr lang="en-GB" sz="1400" b="1" baseline="0" dirty="0" smtClean="0"/>
                  <a:t> [</a:t>
                </a:r>
                <a:r>
                  <a:rPr lang="en-GB" sz="1400" b="1" baseline="0" dirty="0" err="1" smtClean="0"/>
                  <a:t>mT</a:t>
                </a:r>
                <a:r>
                  <a:rPr lang="en-GB" sz="1400" b="1" baseline="0" dirty="0" smtClean="0"/>
                  <a:t>]</a:t>
                </a:r>
                <a:endParaRPr lang="en-GB" sz="1400" b="1"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42184863"/>
        <c:crosses val="autoZero"/>
        <c:crossBetween val="midCat"/>
      </c:valAx>
      <c:spPr>
        <a:noFill/>
        <a:ln>
          <a:noFill/>
        </a:ln>
        <a:effectLst/>
      </c:spPr>
    </c:plotArea>
    <c:legend>
      <c:legendPos val="r"/>
      <c:legendEntry>
        <c:idx val="4"/>
        <c:delete val="1"/>
      </c:legendEntry>
      <c:legendEntry>
        <c:idx val="5"/>
        <c:delete val="1"/>
      </c:legendEntry>
      <c:legendEntry>
        <c:idx val="6"/>
        <c:delete val="1"/>
      </c:legendEntry>
      <c:legendEntry>
        <c:idx val="8"/>
        <c:delete val="1"/>
      </c:legendEntry>
      <c:legendEntry>
        <c:idx val="9"/>
        <c:delete val="1"/>
      </c:legendEntry>
      <c:legendEntry>
        <c:idx val="10"/>
        <c:delete val="1"/>
      </c:legendEntry>
      <c:layout>
        <c:manualLayout>
          <c:xMode val="edge"/>
          <c:yMode val="edge"/>
          <c:x val="0.70871287684740225"/>
          <c:y val="8.1065291664413064E-2"/>
          <c:w val="0.2725400251411299"/>
          <c:h val="0.365310162806512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2000"/>
              <a:t>Magnetic</a:t>
            </a:r>
            <a:r>
              <a:rPr lang="en-GB" sz="2000" baseline="0"/>
              <a:t> Penetration Tc Measurement</a:t>
            </a:r>
            <a:endParaRPr lang="en-GB" sz="2000"/>
          </a:p>
        </c:rich>
      </c:tx>
      <c:layout/>
      <c:overlay val="0"/>
    </c:title>
    <c:autoTitleDeleted val="0"/>
    <c:plotArea>
      <c:layout>
        <c:manualLayout>
          <c:layoutTarget val="inner"/>
          <c:xMode val="edge"/>
          <c:yMode val="edge"/>
          <c:x val="0.13534150166373948"/>
          <c:y val="0.10021892424737229"/>
          <c:w val="0.81410192475940513"/>
          <c:h val="0.79391698086155638"/>
        </c:manualLayout>
      </c:layout>
      <c:scatterChart>
        <c:scatterStyle val="lineMarker"/>
        <c:varyColors val="0"/>
        <c:ser>
          <c:idx val="1"/>
          <c:order val="0"/>
          <c:tx>
            <c:v>HP2 warming</c:v>
          </c:tx>
          <c:marker>
            <c:spPr>
              <a:solidFill>
                <a:schemeClr val="accent2"/>
              </a:solidFill>
              <a:ln w="9525">
                <a:solidFill>
                  <a:schemeClr val="accent2"/>
                </a:solidFill>
              </a:ln>
              <a:effectLst/>
            </c:spPr>
          </c:marker>
          <c:xVal>
            <c:numRef>
              <c:f>'[1]200 mA'!$G$10:$G$790</c:f>
              <c:numCache>
                <c:formatCode>General</c:formatCode>
                <c:ptCount val="781"/>
                <c:pt idx="0">
                  <c:v>7.6639999999999997</c:v>
                </c:pt>
                <c:pt idx="1">
                  <c:v>8.1579999999999995</c:v>
                </c:pt>
                <c:pt idx="2">
                  <c:v>8.3849999999999998</c:v>
                </c:pt>
                <c:pt idx="3">
                  <c:v>8.5050000000000008</c:v>
                </c:pt>
                <c:pt idx="4">
                  <c:v>8.5939999999999994</c:v>
                </c:pt>
                <c:pt idx="5">
                  <c:v>8.65</c:v>
                </c:pt>
                <c:pt idx="6">
                  <c:v>8.7319999999999993</c:v>
                </c:pt>
                <c:pt idx="7">
                  <c:v>8.7720000000000002</c:v>
                </c:pt>
                <c:pt idx="8">
                  <c:v>8.7929999999999993</c:v>
                </c:pt>
                <c:pt idx="9">
                  <c:v>8.82</c:v>
                </c:pt>
                <c:pt idx="10">
                  <c:v>8.8510000000000009</c:v>
                </c:pt>
                <c:pt idx="11">
                  <c:v>8.7430000000000003</c:v>
                </c:pt>
                <c:pt idx="12">
                  <c:v>8.7780000000000005</c:v>
                </c:pt>
                <c:pt idx="13">
                  <c:v>8.7829999999999995</c:v>
                </c:pt>
                <c:pt idx="14">
                  <c:v>8.7940000000000005</c:v>
                </c:pt>
                <c:pt idx="15">
                  <c:v>8.7889999999999997</c:v>
                </c:pt>
                <c:pt idx="16">
                  <c:v>8.7870000000000008</c:v>
                </c:pt>
                <c:pt idx="17">
                  <c:v>8.8260000000000005</c:v>
                </c:pt>
                <c:pt idx="18">
                  <c:v>8.82</c:v>
                </c:pt>
                <c:pt idx="19">
                  <c:v>8.7230000000000008</c:v>
                </c:pt>
                <c:pt idx="20">
                  <c:v>8.6980000000000004</c:v>
                </c:pt>
                <c:pt idx="21">
                  <c:v>8.6880000000000006</c:v>
                </c:pt>
                <c:pt idx="22">
                  <c:v>8.6969999999999992</c:v>
                </c:pt>
                <c:pt idx="23">
                  <c:v>8.6709999999999994</c:v>
                </c:pt>
                <c:pt idx="24">
                  <c:v>8.641</c:v>
                </c:pt>
                <c:pt idx="25">
                  <c:v>8.6359999999999992</c:v>
                </c:pt>
                <c:pt idx="26">
                  <c:v>8.6340000000000003</c:v>
                </c:pt>
                <c:pt idx="27">
                  <c:v>8.6180000000000003</c:v>
                </c:pt>
                <c:pt idx="28">
                  <c:v>8.5920000000000005</c:v>
                </c:pt>
                <c:pt idx="29">
                  <c:v>8.57</c:v>
                </c:pt>
                <c:pt idx="30">
                  <c:v>8.5540000000000003</c:v>
                </c:pt>
                <c:pt idx="31">
                  <c:v>8.5559999999999992</c:v>
                </c:pt>
                <c:pt idx="32">
                  <c:v>8.5229999999999997</c:v>
                </c:pt>
                <c:pt idx="33">
                  <c:v>8.4939999999999998</c:v>
                </c:pt>
                <c:pt idx="34">
                  <c:v>8.4610000000000003</c:v>
                </c:pt>
                <c:pt idx="35">
                  <c:v>8.4359999999999999</c:v>
                </c:pt>
                <c:pt idx="36">
                  <c:v>8.4049999999999994</c:v>
                </c:pt>
                <c:pt idx="37">
                  <c:v>8.3970000000000002</c:v>
                </c:pt>
                <c:pt idx="38">
                  <c:v>8.3729999999999993</c:v>
                </c:pt>
                <c:pt idx="39">
                  <c:v>8.35</c:v>
                </c:pt>
                <c:pt idx="40">
                  <c:v>8.3369999999999997</c:v>
                </c:pt>
                <c:pt idx="41">
                  <c:v>8.3160000000000007</c:v>
                </c:pt>
                <c:pt idx="42">
                  <c:v>8.2989999999999995</c:v>
                </c:pt>
                <c:pt idx="43">
                  <c:v>8.2750000000000004</c:v>
                </c:pt>
                <c:pt idx="44">
                  <c:v>8.2560000000000002</c:v>
                </c:pt>
                <c:pt idx="45">
                  <c:v>8.2390000000000008</c:v>
                </c:pt>
                <c:pt idx="46">
                  <c:v>8.2100000000000009</c:v>
                </c:pt>
                <c:pt idx="47">
                  <c:v>8.1929999999999996</c:v>
                </c:pt>
                <c:pt idx="48">
                  <c:v>8.1769999999999996</c:v>
                </c:pt>
                <c:pt idx="49">
                  <c:v>8.1609999999999996</c:v>
                </c:pt>
                <c:pt idx="50">
                  <c:v>8.1370000000000005</c:v>
                </c:pt>
                <c:pt idx="51">
                  <c:v>8.1219999999999999</c:v>
                </c:pt>
                <c:pt idx="52">
                  <c:v>8.0950000000000006</c:v>
                </c:pt>
                <c:pt idx="53">
                  <c:v>8.0820000000000007</c:v>
                </c:pt>
                <c:pt idx="54">
                  <c:v>8.0670000000000002</c:v>
                </c:pt>
                <c:pt idx="55">
                  <c:v>8.0549999999999997</c:v>
                </c:pt>
                <c:pt idx="56">
                  <c:v>8.0239999999999991</c:v>
                </c:pt>
                <c:pt idx="57">
                  <c:v>8.02</c:v>
                </c:pt>
                <c:pt idx="58">
                  <c:v>8.0259999999999998</c:v>
                </c:pt>
                <c:pt idx="59">
                  <c:v>8.032</c:v>
                </c:pt>
                <c:pt idx="60">
                  <c:v>8.0389999999999997</c:v>
                </c:pt>
                <c:pt idx="61">
                  <c:v>8.0530000000000008</c:v>
                </c:pt>
                <c:pt idx="62">
                  <c:v>8.0660000000000007</c:v>
                </c:pt>
                <c:pt idx="63">
                  <c:v>8.0869999999999997</c:v>
                </c:pt>
                <c:pt idx="64">
                  <c:v>8.1010000000000009</c:v>
                </c:pt>
                <c:pt idx="65">
                  <c:v>8.1150000000000002</c:v>
                </c:pt>
                <c:pt idx="66">
                  <c:v>8.1389999999999993</c:v>
                </c:pt>
                <c:pt idx="67">
                  <c:v>8.1539999999999999</c:v>
                </c:pt>
                <c:pt idx="68">
                  <c:v>8.1639999999999997</c:v>
                </c:pt>
                <c:pt idx="69">
                  <c:v>8.1790000000000003</c:v>
                </c:pt>
                <c:pt idx="70">
                  <c:v>8.1980000000000004</c:v>
                </c:pt>
                <c:pt idx="71">
                  <c:v>8.218</c:v>
                </c:pt>
                <c:pt idx="72">
                  <c:v>8.2309999999999999</c:v>
                </c:pt>
                <c:pt idx="73">
                  <c:v>8.2430000000000003</c:v>
                </c:pt>
                <c:pt idx="74">
                  <c:v>8.2620000000000005</c:v>
                </c:pt>
                <c:pt idx="75">
                  <c:v>8.2769999999999992</c:v>
                </c:pt>
                <c:pt idx="76">
                  <c:v>8.2989999999999995</c:v>
                </c:pt>
                <c:pt idx="77">
                  <c:v>8.3170000000000002</c:v>
                </c:pt>
                <c:pt idx="78">
                  <c:v>8.3309999999999995</c:v>
                </c:pt>
                <c:pt idx="79">
                  <c:v>8.3450000000000006</c:v>
                </c:pt>
                <c:pt idx="80">
                  <c:v>8.3629999999999995</c:v>
                </c:pt>
                <c:pt idx="81">
                  <c:v>8.3770000000000007</c:v>
                </c:pt>
                <c:pt idx="82">
                  <c:v>8.391</c:v>
                </c:pt>
                <c:pt idx="83">
                  <c:v>8.4090000000000007</c:v>
                </c:pt>
                <c:pt idx="84">
                  <c:v>8.4239999999999995</c:v>
                </c:pt>
                <c:pt idx="85">
                  <c:v>8.4359999999999999</c:v>
                </c:pt>
                <c:pt idx="86">
                  <c:v>8.4559999999999995</c:v>
                </c:pt>
                <c:pt idx="87">
                  <c:v>8.4700000000000006</c:v>
                </c:pt>
                <c:pt idx="88">
                  <c:v>8.49</c:v>
                </c:pt>
                <c:pt idx="89">
                  <c:v>8.5060000000000002</c:v>
                </c:pt>
                <c:pt idx="90">
                  <c:v>8.5180000000000007</c:v>
                </c:pt>
                <c:pt idx="91">
                  <c:v>8.5419999999999998</c:v>
                </c:pt>
                <c:pt idx="92">
                  <c:v>8.5559999999999992</c:v>
                </c:pt>
                <c:pt idx="93">
                  <c:v>8.5690000000000008</c:v>
                </c:pt>
                <c:pt idx="94">
                  <c:v>8.5850000000000009</c:v>
                </c:pt>
                <c:pt idx="95">
                  <c:v>8.6039999999999992</c:v>
                </c:pt>
                <c:pt idx="96">
                  <c:v>8.6159999999999997</c:v>
                </c:pt>
                <c:pt idx="97">
                  <c:v>8.6329999999999991</c:v>
                </c:pt>
                <c:pt idx="98">
                  <c:v>8.65</c:v>
                </c:pt>
                <c:pt idx="99">
                  <c:v>8.6590000000000007</c:v>
                </c:pt>
                <c:pt idx="100">
                  <c:v>8.6750000000000007</c:v>
                </c:pt>
                <c:pt idx="101">
                  <c:v>8.6969999999999992</c:v>
                </c:pt>
                <c:pt idx="102">
                  <c:v>8.7119999999999997</c:v>
                </c:pt>
                <c:pt idx="103">
                  <c:v>8.7230000000000008</c:v>
                </c:pt>
                <c:pt idx="104">
                  <c:v>8.7330000000000005</c:v>
                </c:pt>
                <c:pt idx="105">
                  <c:v>8.7509999999999994</c:v>
                </c:pt>
                <c:pt idx="106">
                  <c:v>8.7729999999999997</c:v>
                </c:pt>
                <c:pt idx="107">
                  <c:v>8.7870000000000008</c:v>
                </c:pt>
                <c:pt idx="108">
                  <c:v>8.8030000000000008</c:v>
                </c:pt>
                <c:pt idx="109">
                  <c:v>8.8089999999999993</c:v>
                </c:pt>
                <c:pt idx="110">
                  <c:v>8.8260000000000005</c:v>
                </c:pt>
                <c:pt idx="111">
                  <c:v>8.8520000000000003</c:v>
                </c:pt>
                <c:pt idx="112">
                  <c:v>8.8620000000000001</c:v>
                </c:pt>
                <c:pt idx="113">
                  <c:v>8.8659999999999997</c:v>
                </c:pt>
                <c:pt idx="114">
                  <c:v>8.8919999999999995</c:v>
                </c:pt>
                <c:pt idx="115">
                  <c:v>8.9060000000000006</c:v>
                </c:pt>
                <c:pt idx="116">
                  <c:v>8.9260000000000002</c:v>
                </c:pt>
                <c:pt idx="117">
                  <c:v>8.9420000000000002</c:v>
                </c:pt>
                <c:pt idx="118">
                  <c:v>8.9499999999999993</c:v>
                </c:pt>
                <c:pt idx="119">
                  <c:v>8.9719999999999995</c:v>
                </c:pt>
                <c:pt idx="120">
                  <c:v>8.9870000000000001</c:v>
                </c:pt>
                <c:pt idx="121">
                  <c:v>9.01</c:v>
                </c:pt>
                <c:pt idx="122">
                  <c:v>9.0250000000000004</c:v>
                </c:pt>
                <c:pt idx="123">
                  <c:v>9.0419999999999998</c:v>
                </c:pt>
                <c:pt idx="124">
                  <c:v>9.0540000000000003</c:v>
                </c:pt>
                <c:pt idx="125">
                  <c:v>9.0739999999999998</c:v>
                </c:pt>
                <c:pt idx="126">
                  <c:v>9.0960000000000001</c:v>
                </c:pt>
                <c:pt idx="127">
                  <c:v>9.1069999999999993</c:v>
                </c:pt>
                <c:pt idx="128">
                  <c:v>9.1270000000000007</c:v>
                </c:pt>
                <c:pt idx="129">
                  <c:v>9.1389999999999993</c:v>
                </c:pt>
                <c:pt idx="130">
                  <c:v>9.1579999999999995</c:v>
                </c:pt>
                <c:pt idx="131">
                  <c:v>9.1739999999999995</c:v>
                </c:pt>
                <c:pt idx="132">
                  <c:v>9.1920000000000002</c:v>
                </c:pt>
                <c:pt idx="133">
                  <c:v>9.2089999999999996</c:v>
                </c:pt>
                <c:pt idx="134">
                  <c:v>9.2149999999999999</c:v>
                </c:pt>
                <c:pt idx="135">
                  <c:v>9.2370000000000001</c:v>
                </c:pt>
                <c:pt idx="136">
                  <c:v>9.2449999999999992</c:v>
                </c:pt>
                <c:pt idx="137">
                  <c:v>9.2729999999999997</c:v>
                </c:pt>
                <c:pt idx="138">
                  <c:v>9.2789999999999999</c:v>
                </c:pt>
                <c:pt idx="139">
                  <c:v>9.3040000000000003</c:v>
                </c:pt>
                <c:pt idx="140">
                  <c:v>9.3179999999999996</c:v>
                </c:pt>
                <c:pt idx="141">
                  <c:v>9.3260000000000005</c:v>
                </c:pt>
                <c:pt idx="142">
                  <c:v>9.3420000000000005</c:v>
                </c:pt>
                <c:pt idx="143">
                  <c:v>9.3670000000000009</c:v>
                </c:pt>
                <c:pt idx="144">
                  <c:v>9.3870000000000005</c:v>
                </c:pt>
                <c:pt idx="145">
                  <c:v>9.4039999999999999</c:v>
                </c:pt>
                <c:pt idx="146">
                  <c:v>9.4079999999999995</c:v>
                </c:pt>
                <c:pt idx="147">
                  <c:v>9.4350000000000005</c:v>
                </c:pt>
                <c:pt idx="148">
                  <c:v>9.4510000000000005</c:v>
                </c:pt>
                <c:pt idx="149">
                  <c:v>9.468</c:v>
                </c:pt>
                <c:pt idx="150">
                  <c:v>9.4789999999999992</c:v>
                </c:pt>
                <c:pt idx="151">
                  <c:v>9.4949999999999992</c:v>
                </c:pt>
                <c:pt idx="152">
                  <c:v>9.5210000000000008</c:v>
                </c:pt>
                <c:pt idx="153">
                  <c:v>9.5399999999999991</c:v>
                </c:pt>
                <c:pt idx="154">
                  <c:v>9.5530000000000008</c:v>
                </c:pt>
                <c:pt idx="155">
                  <c:v>9.5649999999999995</c:v>
                </c:pt>
                <c:pt idx="156">
                  <c:v>9.5839999999999996</c:v>
                </c:pt>
                <c:pt idx="157">
                  <c:v>9.6029999999999998</c:v>
                </c:pt>
                <c:pt idx="158">
                  <c:v>9.6159999999999997</c:v>
                </c:pt>
                <c:pt idx="159">
                  <c:v>9.6329999999999991</c:v>
                </c:pt>
                <c:pt idx="160">
                  <c:v>9.6530000000000005</c:v>
                </c:pt>
                <c:pt idx="161">
                  <c:v>9.6639999999999997</c:v>
                </c:pt>
                <c:pt idx="162">
                  <c:v>9.6829999999999998</c:v>
                </c:pt>
                <c:pt idx="163">
                  <c:v>9.69</c:v>
                </c:pt>
                <c:pt idx="164">
                  <c:v>9.7110000000000003</c:v>
                </c:pt>
                <c:pt idx="165">
                  <c:v>9.7309999999999999</c:v>
                </c:pt>
                <c:pt idx="166">
                  <c:v>9.7449999999999992</c:v>
                </c:pt>
                <c:pt idx="167">
                  <c:v>9.7710000000000008</c:v>
                </c:pt>
                <c:pt idx="168">
                  <c:v>9.7850000000000001</c:v>
                </c:pt>
                <c:pt idx="169">
                  <c:v>9.7940000000000005</c:v>
                </c:pt>
                <c:pt idx="170">
                  <c:v>9.8170000000000002</c:v>
                </c:pt>
                <c:pt idx="171">
                  <c:v>9.8339999999999996</c:v>
                </c:pt>
                <c:pt idx="172">
                  <c:v>9.85</c:v>
                </c:pt>
                <c:pt idx="173">
                  <c:v>9.8670000000000009</c:v>
                </c:pt>
                <c:pt idx="174">
                  <c:v>9.8819999999999997</c:v>
                </c:pt>
                <c:pt idx="175">
                  <c:v>9.9030000000000005</c:v>
                </c:pt>
                <c:pt idx="176">
                  <c:v>9.9179999999999993</c:v>
                </c:pt>
                <c:pt idx="177">
                  <c:v>9.9390000000000001</c:v>
                </c:pt>
                <c:pt idx="178">
                  <c:v>9.9540000000000006</c:v>
                </c:pt>
                <c:pt idx="179">
                  <c:v>9.9749999999999996</c:v>
                </c:pt>
                <c:pt idx="180">
                  <c:v>9.9909999999999997</c:v>
                </c:pt>
                <c:pt idx="181">
                  <c:v>10.006</c:v>
                </c:pt>
                <c:pt idx="182">
                  <c:v>10.023999999999999</c:v>
                </c:pt>
                <c:pt idx="183">
                  <c:v>10.039999999999999</c:v>
                </c:pt>
                <c:pt idx="184">
                  <c:v>10.055999999999999</c:v>
                </c:pt>
                <c:pt idx="185">
                  <c:v>10.071999999999999</c:v>
                </c:pt>
                <c:pt idx="186">
                  <c:v>10.090999999999999</c:v>
                </c:pt>
                <c:pt idx="187">
                  <c:v>10.109</c:v>
                </c:pt>
                <c:pt idx="188">
                  <c:v>10.125</c:v>
                </c:pt>
                <c:pt idx="189">
                  <c:v>10.143000000000001</c:v>
                </c:pt>
                <c:pt idx="190">
                  <c:v>10.161</c:v>
                </c:pt>
                <c:pt idx="191">
                  <c:v>10.179</c:v>
                </c:pt>
                <c:pt idx="192">
                  <c:v>10.194000000000001</c:v>
                </c:pt>
                <c:pt idx="193">
                  <c:v>10.210000000000001</c:v>
                </c:pt>
                <c:pt idx="194">
                  <c:v>10.228999999999999</c:v>
                </c:pt>
                <c:pt idx="195">
                  <c:v>10.238</c:v>
                </c:pt>
                <c:pt idx="196">
                  <c:v>10.257999999999999</c:v>
                </c:pt>
                <c:pt idx="197">
                  <c:v>10.276999999999999</c:v>
                </c:pt>
                <c:pt idx="198">
                  <c:v>10.295999999999999</c:v>
                </c:pt>
                <c:pt idx="199">
                  <c:v>10.311999999999999</c:v>
                </c:pt>
                <c:pt idx="200">
                  <c:v>10.327999999999999</c:v>
                </c:pt>
                <c:pt idx="201">
                  <c:v>10.339</c:v>
                </c:pt>
                <c:pt idx="202">
                  <c:v>10.356999999999999</c:v>
                </c:pt>
                <c:pt idx="203">
                  <c:v>10.372</c:v>
                </c:pt>
                <c:pt idx="204">
                  <c:v>10.394</c:v>
                </c:pt>
                <c:pt idx="205">
                  <c:v>10.414999999999999</c:v>
                </c:pt>
                <c:pt idx="206">
                  <c:v>10.43</c:v>
                </c:pt>
                <c:pt idx="207">
                  <c:v>10.441000000000001</c:v>
                </c:pt>
                <c:pt idx="208">
                  <c:v>10.457000000000001</c:v>
                </c:pt>
                <c:pt idx="209">
                  <c:v>10.474</c:v>
                </c:pt>
                <c:pt idx="210">
                  <c:v>10.494</c:v>
                </c:pt>
                <c:pt idx="211">
                  <c:v>10.512</c:v>
                </c:pt>
                <c:pt idx="212">
                  <c:v>10.528</c:v>
                </c:pt>
                <c:pt idx="213">
                  <c:v>10.544</c:v>
                </c:pt>
                <c:pt idx="214">
                  <c:v>10.561999999999999</c:v>
                </c:pt>
                <c:pt idx="215">
                  <c:v>10.573</c:v>
                </c:pt>
                <c:pt idx="216">
                  <c:v>10.592000000000001</c:v>
                </c:pt>
                <c:pt idx="217">
                  <c:v>10.61</c:v>
                </c:pt>
                <c:pt idx="218">
                  <c:v>10.625</c:v>
                </c:pt>
                <c:pt idx="219">
                  <c:v>10.646000000000001</c:v>
                </c:pt>
                <c:pt idx="220">
                  <c:v>10.661</c:v>
                </c:pt>
                <c:pt idx="221">
                  <c:v>10.678000000000001</c:v>
                </c:pt>
                <c:pt idx="222">
                  <c:v>10.694000000000001</c:v>
                </c:pt>
                <c:pt idx="223">
                  <c:v>10.706</c:v>
                </c:pt>
                <c:pt idx="224">
                  <c:v>10.718</c:v>
                </c:pt>
                <c:pt idx="225">
                  <c:v>10.741</c:v>
                </c:pt>
                <c:pt idx="226">
                  <c:v>10.754</c:v>
                </c:pt>
                <c:pt idx="227">
                  <c:v>10.771000000000001</c:v>
                </c:pt>
                <c:pt idx="228">
                  <c:v>10.79</c:v>
                </c:pt>
                <c:pt idx="229">
                  <c:v>10.805</c:v>
                </c:pt>
                <c:pt idx="230">
                  <c:v>10.82</c:v>
                </c:pt>
                <c:pt idx="231">
                  <c:v>10.836</c:v>
                </c:pt>
                <c:pt idx="232">
                  <c:v>10.853999999999999</c:v>
                </c:pt>
                <c:pt idx="233">
                  <c:v>10.871</c:v>
                </c:pt>
                <c:pt idx="234">
                  <c:v>10.888</c:v>
                </c:pt>
                <c:pt idx="235">
                  <c:v>10.903</c:v>
                </c:pt>
                <c:pt idx="236">
                  <c:v>10.92</c:v>
                </c:pt>
                <c:pt idx="237">
                  <c:v>10.935</c:v>
                </c:pt>
                <c:pt idx="238">
                  <c:v>10.952999999999999</c:v>
                </c:pt>
                <c:pt idx="239">
                  <c:v>10.96</c:v>
                </c:pt>
                <c:pt idx="240">
                  <c:v>10.978999999999999</c:v>
                </c:pt>
                <c:pt idx="241">
                  <c:v>10.997999999999999</c:v>
                </c:pt>
                <c:pt idx="242">
                  <c:v>11.015000000000001</c:v>
                </c:pt>
                <c:pt idx="243">
                  <c:v>11.026</c:v>
                </c:pt>
                <c:pt idx="244">
                  <c:v>11.048</c:v>
                </c:pt>
                <c:pt idx="245">
                  <c:v>11.055</c:v>
                </c:pt>
                <c:pt idx="246">
                  <c:v>11.084</c:v>
                </c:pt>
                <c:pt idx="247">
                  <c:v>11.098000000000001</c:v>
                </c:pt>
                <c:pt idx="248">
                  <c:v>11.109</c:v>
                </c:pt>
                <c:pt idx="249">
                  <c:v>11.127000000000001</c:v>
                </c:pt>
                <c:pt idx="250">
                  <c:v>11.146000000000001</c:v>
                </c:pt>
                <c:pt idx="251">
                  <c:v>11.162000000000001</c:v>
                </c:pt>
                <c:pt idx="252">
                  <c:v>11.179</c:v>
                </c:pt>
                <c:pt idx="253">
                  <c:v>11.194000000000001</c:v>
                </c:pt>
                <c:pt idx="254">
                  <c:v>11.212999999999999</c:v>
                </c:pt>
                <c:pt idx="255">
                  <c:v>11.228</c:v>
                </c:pt>
                <c:pt idx="256">
                  <c:v>11.243</c:v>
                </c:pt>
                <c:pt idx="257">
                  <c:v>11.26</c:v>
                </c:pt>
                <c:pt idx="258">
                  <c:v>11.276</c:v>
                </c:pt>
                <c:pt idx="259">
                  <c:v>11.292999999999999</c:v>
                </c:pt>
                <c:pt idx="260">
                  <c:v>11.311999999999999</c:v>
                </c:pt>
                <c:pt idx="261">
                  <c:v>11.327</c:v>
                </c:pt>
                <c:pt idx="262">
                  <c:v>11.342000000000001</c:v>
                </c:pt>
                <c:pt idx="263">
                  <c:v>11.358000000000001</c:v>
                </c:pt>
                <c:pt idx="264">
                  <c:v>11.374000000000001</c:v>
                </c:pt>
                <c:pt idx="265">
                  <c:v>11.393000000000001</c:v>
                </c:pt>
                <c:pt idx="266">
                  <c:v>11.407999999999999</c:v>
                </c:pt>
                <c:pt idx="267">
                  <c:v>11.423999999999999</c:v>
                </c:pt>
                <c:pt idx="268">
                  <c:v>11.442</c:v>
                </c:pt>
                <c:pt idx="269">
                  <c:v>11.452999999999999</c:v>
                </c:pt>
                <c:pt idx="270">
                  <c:v>11.477</c:v>
                </c:pt>
                <c:pt idx="271">
                  <c:v>11.494999999999999</c:v>
                </c:pt>
                <c:pt idx="272">
                  <c:v>11.510999999999999</c:v>
                </c:pt>
                <c:pt idx="273">
                  <c:v>11.525</c:v>
                </c:pt>
                <c:pt idx="274">
                  <c:v>11.545999999999999</c:v>
                </c:pt>
                <c:pt idx="275">
                  <c:v>11.561999999999999</c:v>
                </c:pt>
                <c:pt idx="276">
                  <c:v>11.573</c:v>
                </c:pt>
                <c:pt idx="277">
                  <c:v>11.589</c:v>
                </c:pt>
                <c:pt idx="278">
                  <c:v>11.611000000000001</c:v>
                </c:pt>
                <c:pt idx="279">
                  <c:v>11.625</c:v>
                </c:pt>
                <c:pt idx="280">
                  <c:v>11.638</c:v>
                </c:pt>
                <c:pt idx="281">
                  <c:v>11.656000000000001</c:v>
                </c:pt>
                <c:pt idx="282">
                  <c:v>11.676</c:v>
                </c:pt>
                <c:pt idx="283">
                  <c:v>11.686</c:v>
                </c:pt>
                <c:pt idx="284">
                  <c:v>11.702</c:v>
                </c:pt>
                <c:pt idx="285">
                  <c:v>11.723000000000001</c:v>
                </c:pt>
                <c:pt idx="286">
                  <c:v>11.739000000000001</c:v>
                </c:pt>
                <c:pt idx="287">
                  <c:v>11.759</c:v>
                </c:pt>
                <c:pt idx="288">
                  <c:v>11.773999999999999</c:v>
                </c:pt>
                <c:pt idx="289">
                  <c:v>11.791</c:v>
                </c:pt>
                <c:pt idx="290">
                  <c:v>11.805</c:v>
                </c:pt>
                <c:pt idx="291">
                  <c:v>11.821</c:v>
                </c:pt>
                <c:pt idx="292">
                  <c:v>11.839</c:v>
                </c:pt>
                <c:pt idx="293">
                  <c:v>11.856999999999999</c:v>
                </c:pt>
                <c:pt idx="294">
                  <c:v>11.872</c:v>
                </c:pt>
                <c:pt idx="295">
                  <c:v>11.891</c:v>
                </c:pt>
                <c:pt idx="296">
                  <c:v>11.903</c:v>
                </c:pt>
                <c:pt idx="297">
                  <c:v>11.923999999999999</c:v>
                </c:pt>
                <c:pt idx="298">
                  <c:v>11.939</c:v>
                </c:pt>
                <c:pt idx="299">
                  <c:v>11.957000000000001</c:v>
                </c:pt>
                <c:pt idx="300">
                  <c:v>11.971</c:v>
                </c:pt>
                <c:pt idx="301">
                  <c:v>11.992000000000001</c:v>
                </c:pt>
                <c:pt idx="302">
                  <c:v>12.007999999999999</c:v>
                </c:pt>
                <c:pt idx="303">
                  <c:v>12.021000000000001</c:v>
                </c:pt>
                <c:pt idx="304">
                  <c:v>12.04</c:v>
                </c:pt>
                <c:pt idx="305">
                  <c:v>12.057</c:v>
                </c:pt>
                <c:pt idx="306">
                  <c:v>12.066000000000001</c:v>
                </c:pt>
                <c:pt idx="307">
                  <c:v>12.09</c:v>
                </c:pt>
                <c:pt idx="308">
                  <c:v>12.106</c:v>
                </c:pt>
                <c:pt idx="309">
                  <c:v>12.124000000000001</c:v>
                </c:pt>
                <c:pt idx="310">
                  <c:v>12.141999999999999</c:v>
                </c:pt>
                <c:pt idx="311">
                  <c:v>12.156000000000001</c:v>
                </c:pt>
                <c:pt idx="312">
                  <c:v>12.173999999999999</c:v>
                </c:pt>
                <c:pt idx="313">
                  <c:v>12.189</c:v>
                </c:pt>
                <c:pt idx="314">
                  <c:v>12.202999999999999</c:v>
                </c:pt>
                <c:pt idx="315">
                  <c:v>12.225</c:v>
                </c:pt>
                <c:pt idx="316">
                  <c:v>12.239000000000001</c:v>
                </c:pt>
                <c:pt idx="317">
                  <c:v>12.249000000000001</c:v>
                </c:pt>
                <c:pt idx="318">
                  <c:v>12.271000000000001</c:v>
                </c:pt>
                <c:pt idx="319">
                  <c:v>12.288</c:v>
                </c:pt>
                <c:pt idx="320">
                  <c:v>12.305999999999999</c:v>
                </c:pt>
                <c:pt idx="321">
                  <c:v>12.321999999999999</c:v>
                </c:pt>
                <c:pt idx="322">
                  <c:v>12.34</c:v>
                </c:pt>
                <c:pt idx="323">
                  <c:v>12.356999999999999</c:v>
                </c:pt>
                <c:pt idx="324">
                  <c:v>12.372999999999999</c:v>
                </c:pt>
                <c:pt idx="325">
                  <c:v>12.387</c:v>
                </c:pt>
                <c:pt idx="326">
                  <c:v>12.403</c:v>
                </c:pt>
                <c:pt idx="327">
                  <c:v>12.422000000000001</c:v>
                </c:pt>
                <c:pt idx="328">
                  <c:v>12.439</c:v>
                </c:pt>
                <c:pt idx="329">
                  <c:v>12.459</c:v>
                </c:pt>
                <c:pt idx="330">
                  <c:v>12.475</c:v>
                </c:pt>
                <c:pt idx="331">
                  <c:v>12.49</c:v>
                </c:pt>
                <c:pt idx="332">
                  <c:v>12.506</c:v>
                </c:pt>
                <c:pt idx="333">
                  <c:v>12.525</c:v>
                </c:pt>
                <c:pt idx="334">
                  <c:v>12.541</c:v>
                </c:pt>
                <c:pt idx="335">
                  <c:v>12.555999999999999</c:v>
                </c:pt>
                <c:pt idx="336">
                  <c:v>12.574</c:v>
                </c:pt>
                <c:pt idx="337">
                  <c:v>12.592000000000001</c:v>
                </c:pt>
                <c:pt idx="338">
                  <c:v>12.608000000000001</c:v>
                </c:pt>
                <c:pt idx="339">
                  <c:v>12.625999999999999</c:v>
                </c:pt>
                <c:pt idx="340">
                  <c:v>12.643000000000001</c:v>
                </c:pt>
                <c:pt idx="341">
                  <c:v>12.656000000000001</c:v>
                </c:pt>
                <c:pt idx="342">
                  <c:v>12.673</c:v>
                </c:pt>
                <c:pt idx="343">
                  <c:v>12.686</c:v>
                </c:pt>
                <c:pt idx="344">
                  <c:v>12.705</c:v>
                </c:pt>
                <c:pt idx="345">
                  <c:v>12.725</c:v>
                </c:pt>
                <c:pt idx="346">
                  <c:v>12.74</c:v>
                </c:pt>
                <c:pt idx="347">
                  <c:v>12.759</c:v>
                </c:pt>
                <c:pt idx="348">
                  <c:v>12.775</c:v>
                </c:pt>
                <c:pt idx="349">
                  <c:v>12.792</c:v>
                </c:pt>
                <c:pt idx="350">
                  <c:v>12.807</c:v>
                </c:pt>
                <c:pt idx="351">
                  <c:v>12.824</c:v>
                </c:pt>
                <c:pt idx="352">
                  <c:v>12.843</c:v>
                </c:pt>
                <c:pt idx="353">
                  <c:v>12.862</c:v>
                </c:pt>
                <c:pt idx="354">
                  <c:v>12.875999999999999</c:v>
                </c:pt>
                <c:pt idx="355">
                  <c:v>12.89</c:v>
                </c:pt>
                <c:pt idx="356">
                  <c:v>12.913</c:v>
                </c:pt>
                <c:pt idx="357">
                  <c:v>12.928000000000001</c:v>
                </c:pt>
                <c:pt idx="358">
                  <c:v>12.939</c:v>
                </c:pt>
                <c:pt idx="359">
                  <c:v>12.962</c:v>
                </c:pt>
                <c:pt idx="360">
                  <c:v>12.978999999999999</c:v>
                </c:pt>
                <c:pt idx="361">
                  <c:v>12.997999999999999</c:v>
                </c:pt>
                <c:pt idx="362">
                  <c:v>13.01</c:v>
                </c:pt>
                <c:pt idx="363">
                  <c:v>13.029</c:v>
                </c:pt>
                <c:pt idx="364">
                  <c:v>13.044</c:v>
                </c:pt>
                <c:pt idx="365">
                  <c:v>13.061999999999999</c:v>
                </c:pt>
                <c:pt idx="366">
                  <c:v>13.077</c:v>
                </c:pt>
                <c:pt idx="367">
                  <c:v>13.092000000000001</c:v>
                </c:pt>
                <c:pt idx="368">
                  <c:v>13.117000000000001</c:v>
                </c:pt>
                <c:pt idx="369">
                  <c:v>13.13</c:v>
                </c:pt>
                <c:pt idx="370">
                  <c:v>13.147</c:v>
                </c:pt>
                <c:pt idx="371">
                  <c:v>13.167</c:v>
                </c:pt>
                <c:pt idx="372">
                  <c:v>13.183</c:v>
                </c:pt>
                <c:pt idx="373">
                  <c:v>13.199</c:v>
                </c:pt>
                <c:pt idx="374">
                  <c:v>13.212999999999999</c:v>
                </c:pt>
                <c:pt idx="375">
                  <c:v>13.234</c:v>
                </c:pt>
                <c:pt idx="376">
                  <c:v>13.249000000000001</c:v>
                </c:pt>
                <c:pt idx="377">
                  <c:v>13.268000000000001</c:v>
                </c:pt>
                <c:pt idx="378">
                  <c:v>13.286</c:v>
                </c:pt>
                <c:pt idx="379">
                  <c:v>13.304</c:v>
                </c:pt>
                <c:pt idx="380">
                  <c:v>13.32</c:v>
                </c:pt>
                <c:pt idx="381">
                  <c:v>13.343</c:v>
                </c:pt>
                <c:pt idx="382">
                  <c:v>13.352</c:v>
                </c:pt>
                <c:pt idx="383">
                  <c:v>13.367000000000001</c:v>
                </c:pt>
                <c:pt idx="384">
                  <c:v>13.382999999999999</c:v>
                </c:pt>
                <c:pt idx="385">
                  <c:v>13.4</c:v>
                </c:pt>
                <c:pt idx="386">
                  <c:v>13.413</c:v>
                </c:pt>
                <c:pt idx="387">
                  <c:v>13.43</c:v>
                </c:pt>
                <c:pt idx="388">
                  <c:v>13.45</c:v>
                </c:pt>
                <c:pt idx="389">
                  <c:v>13.47</c:v>
                </c:pt>
                <c:pt idx="390">
                  <c:v>13.484</c:v>
                </c:pt>
                <c:pt idx="391">
                  <c:v>13.5</c:v>
                </c:pt>
                <c:pt idx="392">
                  <c:v>13.523</c:v>
                </c:pt>
                <c:pt idx="393">
                  <c:v>13.544</c:v>
                </c:pt>
                <c:pt idx="394">
                  <c:v>13.554</c:v>
                </c:pt>
                <c:pt idx="395">
                  <c:v>13.567</c:v>
                </c:pt>
                <c:pt idx="396">
                  <c:v>13.585000000000001</c:v>
                </c:pt>
                <c:pt idx="397">
                  <c:v>13.605</c:v>
                </c:pt>
                <c:pt idx="398">
                  <c:v>13.622</c:v>
                </c:pt>
                <c:pt idx="399">
                  <c:v>13.634</c:v>
                </c:pt>
                <c:pt idx="400">
                  <c:v>13.654999999999999</c:v>
                </c:pt>
                <c:pt idx="401">
                  <c:v>13.669</c:v>
                </c:pt>
                <c:pt idx="402">
                  <c:v>13.688000000000001</c:v>
                </c:pt>
                <c:pt idx="403">
                  <c:v>13.707000000000001</c:v>
                </c:pt>
                <c:pt idx="404">
                  <c:v>13.727</c:v>
                </c:pt>
                <c:pt idx="405">
                  <c:v>13.741</c:v>
                </c:pt>
                <c:pt idx="406">
                  <c:v>13.754</c:v>
                </c:pt>
                <c:pt idx="407">
                  <c:v>13.769</c:v>
                </c:pt>
                <c:pt idx="408">
                  <c:v>13.788</c:v>
                </c:pt>
                <c:pt idx="409">
                  <c:v>13.808</c:v>
                </c:pt>
                <c:pt idx="410">
                  <c:v>13.823</c:v>
                </c:pt>
                <c:pt idx="411">
                  <c:v>13.836</c:v>
                </c:pt>
                <c:pt idx="412">
                  <c:v>13.859</c:v>
                </c:pt>
                <c:pt idx="413">
                  <c:v>13.872999999999999</c:v>
                </c:pt>
                <c:pt idx="414">
                  <c:v>13.879</c:v>
                </c:pt>
                <c:pt idx="415">
                  <c:v>13.904999999999999</c:v>
                </c:pt>
                <c:pt idx="416">
                  <c:v>13.920999999999999</c:v>
                </c:pt>
                <c:pt idx="417">
                  <c:v>13.938000000000001</c:v>
                </c:pt>
                <c:pt idx="418">
                  <c:v>13.952</c:v>
                </c:pt>
                <c:pt idx="419">
                  <c:v>13.967000000000001</c:v>
                </c:pt>
                <c:pt idx="420">
                  <c:v>13.986000000000001</c:v>
                </c:pt>
                <c:pt idx="421">
                  <c:v>14.007999999999999</c:v>
                </c:pt>
                <c:pt idx="422">
                  <c:v>14.023999999999999</c:v>
                </c:pt>
                <c:pt idx="423">
                  <c:v>14.041</c:v>
                </c:pt>
                <c:pt idx="424">
                  <c:v>14.051</c:v>
                </c:pt>
                <c:pt idx="425">
                  <c:v>14.068</c:v>
                </c:pt>
                <c:pt idx="426">
                  <c:v>14.082000000000001</c:v>
                </c:pt>
                <c:pt idx="427">
                  <c:v>14.106</c:v>
                </c:pt>
                <c:pt idx="428">
                  <c:v>14.12</c:v>
                </c:pt>
                <c:pt idx="429">
                  <c:v>14.138999999999999</c:v>
                </c:pt>
                <c:pt idx="430">
                  <c:v>14.15</c:v>
                </c:pt>
                <c:pt idx="431">
                  <c:v>14.164999999999999</c:v>
                </c:pt>
                <c:pt idx="432">
                  <c:v>14.186999999999999</c:v>
                </c:pt>
                <c:pt idx="433">
                  <c:v>14.205</c:v>
                </c:pt>
                <c:pt idx="434">
                  <c:v>14.22</c:v>
                </c:pt>
                <c:pt idx="435">
                  <c:v>14.234999999999999</c:v>
                </c:pt>
                <c:pt idx="436">
                  <c:v>14.255000000000001</c:v>
                </c:pt>
                <c:pt idx="437">
                  <c:v>14.265000000000001</c:v>
                </c:pt>
                <c:pt idx="438">
                  <c:v>14.282</c:v>
                </c:pt>
                <c:pt idx="439">
                  <c:v>14.298999999999999</c:v>
                </c:pt>
                <c:pt idx="440">
                  <c:v>14.318</c:v>
                </c:pt>
                <c:pt idx="441">
                  <c:v>14.335000000000001</c:v>
                </c:pt>
                <c:pt idx="442">
                  <c:v>14.345000000000001</c:v>
                </c:pt>
                <c:pt idx="443">
                  <c:v>14.365</c:v>
                </c:pt>
                <c:pt idx="444">
                  <c:v>14.384</c:v>
                </c:pt>
                <c:pt idx="445">
                  <c:v>14.404</c:v>
                </c:pt>
                <c:pt idx="446">
                  <c:v>14.42</c:v>
                </c:pt>
                <c:pt idx="447">
                  <c:v>14.433999999999999</c:v>
                </c:pt>
                <c:pt idx="448">
                  <c:v>14.448</c:v>
                </c:pt>
                <c:pt idx="449">
                  <c:v>14.462999999999999</c:v>
                </c:pt>
                <c:pt idx="450">
                  <c:v>14.48</c:v>
                </c:pt>
                <c:pt idx="451">
                  <c:v>14.499000000000001</c:v>
                </c:pt>
                <c:pt idx="452">
                  <c:v>14.516</c:v>
                </c:pt>
                <c:pt idx="453">
                  <c:v>14.532</c:v>
                </c:pt>
                <c:pt idx="454">
                  <c:v>14.548999999999999</c:v>
                </c:pt>
                <c:pt idx="455">
                  <c:v>14.569000000000001</c:v>
                </c:pt>
                <c:pt idx="456">
                  <c:v>14.579000000000001</c:v>
                </c:pt>
                <c:pt idx="457">
                  <c:v>14.602</c:v>
                </c:pt>
                <c:pt idx="458">
                  <c:v>14.616</c:v>
                </c:pt>
                <c:pt idx="459">
                  <c:v>14.625</c:v>
                </c:pt>
                <c:pt idx="460">
                  <c:v>14.648999999999999</c:v>
                </c:pt>
                <c:pt idx="461">
                  <c:v>14.662000000000001</c:v>
                </c:pt>
                <c:pt idx="462">
                  <c:v>14.679</c:v>
                </c:pt>
                <c:pt idx="463">
                  <c:v>14.696999999999999</c:v>
                </c:pt>
                <c:pt idx="464">
                  <c:v>14.71</c:v>
                </c:pt>
                <c:pt idx="465">
                  <c:v>14.728</c:v>
                </c:pt>
                <c:pt idx="466">
                  <c:v>14.744999999999999</c:v>
                </c:pt>
                <c:pt idx="467">
                  <c:v>14.76</c:v>
                </c:pt>
                <c:pt idx="468">
                  <c:v>14.778</c:v>
                </c:pt>
                <c:pt idx="469">
                  <c:v>14.797000000000001</c:v>
                </c:pt>
                <c:pt idx="470">
                  <c:v>14.815</c:v>
                </c:pt>
                <c:pt idx="471">
                  <c:v>14.833</c:v>
                </c:pt>
                <c:pt idx="472">
                  <c:v>14.847</c:v>
                </c:pt>
                <c:pt idx="473">
                  <c:v>14.863</c:v>
                </c:pt>
                <c:pt idx="474">
                  <c:v>14.875999999999999</c:v>
                </c:pt>
                <c:pt idx="475">
                  <c:v>14.898</c:v>
                </c:pt>
                <c:pt idx="476">
                  <c:v>14.912000000000001</c:v>
                </c:pt>
                <c:pt idx="477">
                  <c:v>14.928000000000001</c:v>
                </c:pt>
                <c:pt idx="478">
                  <c:v>14.944000000000001</c:v>
                </c:pt>
                <c:pt idx="479">
                  <c:v>14.965</c:v>
                </c:pt>
                <c:pt idx="480">
                  <c:v>14.984</c:v>
                </c:pt>
                <c:pt idx="481">
                  <c:v>14.994</c:v>
                </c:pt>
                <c:pt idx="482">
                  <c:v>15.007</c:v>
                </c:pt>
                <c:pt idx="483">
                  <c:v>15.029</c:v>
                </c:pt>
                <c:pt idx="484">
                  <c:v>15.045999999999999</c:v>
                </c:pt>
                <c:pt idx="485">
                  <c:v>15.06</c:v>
                </c:pt>
                <c:pt idx="486">
                  <c:v>15.077</c:v>
                </c:pt>
                <c:pt idx="487">
                  <c:v>15.096</c:v>
                </c:pt>
                <c:pt idx="488">
                  <c:v>15.115</c:v>
                </c:pt>
                <c:pt idx="489">
                  <c:v>15.129</c:v>
                </c:pt>
                <c:pt idx="490">
                  <c:v>15.141999999999999</c:v>
                </c:pt>
                <c:pt idx="491">
                  <c:v>15.159000000000001</c:v>
                </c:pt>
                <c:pt idx="492">
                  <c:v>15.173999999999999</c:v>
                </c:pt>
                <c:pt idx="493">
                  <c:v>15.2</c:v>
                </c:pt>
                <c:pt idx="494">
                  <c:v>15.212999999999999</c:v>
                </c:pt>
                <c:pt idx="495">
                  <c:v>15.224</c:v>
                </c:pt>
                <c:pt idx="496">
                  <c:v>15.24</c:v>
                </c:pt>
                <c:pt idx="497">
                  <c:v>15.260999999999999</c:v>
                </c:pt>
                <c:pt idx="498">
                  <c:v>15.275</c:v>
                </c:pt>
                <c:pt idx="499">
                  <c:v>15.295</c:v>
                </c:pt>
                <c:pt idx="500">
                  <c:v>15.308999999999999</c:v>
                </c:pt>
                <c:pt idx="501">
                  <c:v>15.324</c:v>
                </c:pt>
                <c:pt idx="502">
                  <c:v>15.337999999999999</c:v>
                </c:pt>
                <c:pt idx="503">
                  <c:v>15.356999999999999</c:v>
                </c:pt>
                <c:pt idx="504">
                  <c:v>15.377000000000001</c:v>
                </c:pt>
                <c:pt idx="505">
                  <c:v>15.393000000000001</c:v>
                </c:pt>
                <c:pt idx="506">
                  <c:v>15.41</c:v>
                </c:pt>
                <c:pt idx="507">
                  <c:v>15.422000000000001</c:v>
                </c:pt>
                <c:pt idx="508">
                  <c:v>15.443</c:v>
                </c:pt>
                <c:pt idx="509">
                  <c:v>15.461</c:v>
                </c:pt>
                <c:pt idx="510">
                  <c:v>15.475</c:v>
                </c:pt>
                <c:pt idx="511">
                  <c:v>15.487</c:v>
                </c:pt>
                <c:pt idx="512">
                  <c:v>15.510999999999999</c:v>
                </c:pt>
                <c:pt idx="513">
                  <c:v>15.53</c:v>
                </c:pt>
                <c:pt idx="514">
                  <c:v>15.537000000000001</c:v>
                </c:pt>
                <c:pt idx="515">
                  <c:v>15.55</c:v>
                </c:pt>
                <c:pt idx="516">
                  <c:v>15.569000000000001</c:v>
                </c:pt>
                <c:pt idx="517">
                  <c:v>15.592000000000001</c:v>
                </c:pt>
                <c:pt idx="518">
                  <c:v>15.605</c:v>
                </c:pt>
                <c:pt idx="519">
                  <c:v>15.622</c:v>
                </c:pt>
                <c:pt idx="520">
                  <c:v>15.638</c:v>
                </c:pt>
                <c:pt idx="521">
                  <c:v>15.654</c:v>
                </c:pt>
                <c:pt idx="522">
                  <c:v>15.670999999999999</c:v>
                </c:pt>
                <c:pt idx="523">
                  <c:v>15.691000000000001</c:v>
                </c:pt>
                <c:pt idx="524">
                  <c:v>15.709</c:v>
                </c:pt>
                <c:pt idx="525">
                  <c:v>15.72</c:v>
                </c:pt>
                <c:pt idx="526">
                  <c:v>15.734999999999999</c:v>
                </c:pt>
                <c:pt idx="527">
                  <c:v>15.754</c:v>
                </c:pt>
                <c:pt idx="528">
                  <c:v>15.77</c:v>
                </c:pt>
                <c:pt idx="529">
                  <c:v>15.784000000000001</c:v>
                </c:pt>
                <c:pt idx="530">
                  <c:v>15.798999999999999</c:v>
                </c:pt>
                <c:pt idx="531">
                  <c:v>15.818</c:v>
                </c:pt>
                <c:pt idx="532">
                  <c:v>15.835000000000001</c:v>
                </c:pt>
                <c:pt idx="533">
                  <c:v>15.851000000000001</c:v>
                </c:pt>
                <c:pt idx="534">
                  <c:v>15.872999999999999</c:v>
                </c:pt>
                <c:pt idx="535">
                  <c:v>15.888</c:v>
                </c:pt>
                <c:pt idx="536">
                  <c:v>15.897</c:v>
                </c:pt>
                <c:pt idx="537">
                  <c:v>15.916</c:v>
                </c:pt>
                <c:pt idx="538">
                  <c:v>15.929</c:v>
                </c:pt>
                <c:pt idx="539">
                  <c:v>15.946999999999999</c:v>
                </c:pt>
                <c:pt idx="540">
                  <c:v>15.968999999999999</c:v>
                </c:pt>
                <c:pt idx="541">
                  <c:v>15.986000000000001</c:v>
                </c:pt>
                <c:pt idx="542">
                  <c:v>16</c:v>
                </c:pt>
                <c:pt idx="543">
                  <c:v>16.021000000000001</c:v>
                </c:pt>
                <c:pt idx="544">
                  <c:v>16.03</c:v>
                </c:pt>
                <c:pt idx="545">
                  <c:v>16.047999999999998</c:v>
                </c:pt>
                <c:pt idx="546">
                  <c:v>16.065999999999999</c:v>
                </c:pt>
                <c:pt idx="547">
                  <c:v>16.081</c:v>
                </c:pt>
                <c:pt idx="548">
                  <c:v>16.097999999999999</c:v>
                </c:pt>
                <c:pt idx="549">
                  <c:v>16.116</c:v>
                </c:pt>
                <c:pt idx="550">
                  <c:v>16.135000000000002</c:v>
                </c:pt>
                <c:pt idx="551">
                  <c:v>16.146999999999998</c:v>
                </c:pt>
                <c:pt idx="552">
                  <c:v>16.164000000000001</c:v>
                </c:pt>
                <c:pt idx="553">
                  <c:v>16.181000000000001</c:v>
                </c:pt>
                <c:pt idx="554">
                  <c:v>16.196999999999999</c:v>
                </c:pt>
                <c:pt idx="555">
                  <c:v>16.213000000000001</c:v>
                </c:pt>
                <c:pt idx="556">
                  <c:v>16.234000000000002</c:v>
                </c:pt>
                <c:pt idx="557">
                  <c:v>16.253</c:v>
                </c:pt>
                <c:pt idx="558">
                  <c:v>16.260000000000002</c:v>
                </c:pt>
                <c:pt idx="559">
                  <c:v>16.279</c:v>
                </c:pt>
                <c:pt idx="560">
                  <c:v>16.295999999999999</c:v>
                </c:pt>
                <c:pt idx="561">
                  <c:v>16.315000000000001</c:v>
                </c:pt>
                <c:pt idx="562">
                  <c:v>16.335999999999999</c:v>
                </c:pt>
                <c:pt idx="563">
                  <c:v>16.353999999999999</c:v>
                </c:pt>
                <c:pt idx="564">
                  <c:v>16.364000000000001</c:v>
                </c:pt>
                <c:pt idx="565">
                  <c:v>16.378</c:v>
                </c:pt>
                <c:pt idx="566">
                  <c:v>16.393000000000001</c:v>
                </c:pt>
                <c:pt idx="567">
                  <c:v>16.411999999999999</c:v>
                </c:pt>
                <c:pt idx="568">
                  <c:v>16.431000000000001</c:v>
                </c:pt>
                <c:pt idx="569">
                  <c:v>16.449000000000002</c:v>
                </c:pt>
                <c:pt idx="570">
                  <c:v>16.462</c:v>
                </c:pt>
                <c:pt idx="571">
                  <c:v>16.472000000000001</c:v>
                </c:pt>
                <c:pt idx="572">
                  <c:v>16.497</c:v>
                </c:pt>
                <c:pt idx="573">
                  <c:v>16.515000000000001</c:v>
                </c:pt>
                <c:pt idx="574">
                  <c:v>16.530999999999999</c:v>
                </c:pt>
                <c:pt idx="575">
                  <c:v>16.545999999999999</c:v>
                </c:pt>
                <c:pt idx="576">
                  <c:v>16.564</c:v>
                </c:pt>
                <c:pt idx="577">
                  <c:v>16.581</c:v>
                </c:pt>
                <c:pt idx="578">
                  <c:v>16.593</c:v>
                </c:pt>
                <c:pt idx="579">
                  <c:v>16.61</c:v>
                </c:pt>
                <c:pt idx="580">
                  <c:v>16.632999999999999</c:v>
                </c:pt>
                <c:pt idx="581">
                  <c:v>16.648</c:v>
                </c:pt>
                <c:pt idx="582">
                  <c:v>16.664999999999999</c:v>
                </c:pt>
                <c:pt idx="583">
                  <c:v>16.677</c:v>
                </c:pt>
                <c:pt idx="584">
                  <c:v>16.692</c:v>
                </c:pt>
                <c:pt idx="585">
                  <c:v>16.713000000000001</c:v>
                </c:pt>
                <c:pt idx="586">
                  <c:v>16.724</c:v>
                </c:pt>
                <c:pt idx="587">
                  <c:v>16.742000000000001</c:v>
                </c:pt>
                <c:pt idx="588">
                  <c:v>16.760999999999999</c:v>
                </c:pt>
                <c:pt idx="589">
                  <c:v>16.777000000000001</c:v>
                </c:pt>
                <c:pt idx="590">
                  <c:v>16.794</c:v>
                </c:pt>
                <c:pt idx="591">
                  <c:v>16.803000000000001</c:v>
                </c:pt>
                <c:pt idx="592">
                  <c:v>16.826000000000001</c:v>
                </c:pt>
                <c:pt idx="593">
                  <c:v>16.841999999999999</c:v>
                </c:pt>
                <c:pt idx="594">
                  <c:v>16.859000000000002</c:v>
                </c:pt>
                <c:pt idx="595">
                  <c:v>16.876000000000001</c:v>
                </c:pt>
                <c:pt idx="596">
                  <c:v>16.89</c:v>
                </c:pt>
                <c:pt idx="597">
                  <c:v>16.905000000000001</c:v>
                </c:pt>
                <c:pt idx="598">
                  <c:v>16.925000000000001</c:v>
                </c:pt>
                <c:pt idx="599">
                  <c:v>16.937000000000001</c:v>
                </c:pt>
                <c:pt idx="600">
                  <c:v>16.957999999999998</c:v>
                </c:pt>
                <c:pt idx="601">
                  <c:v>16.981000000000002</c:v>
                </c:pt>
                <c:pt idx="602">
                  <c:v>16.994</c:v>
                </c:pt>
                <c:pt idx="603">
                  <c:v>17.003</c:v>
                </c:pt>
                <c:pt idx="604">
                  <c:v>17.021999999999998</c:v>
                </c:pt>
                <c:pt idx="605">
                  <c:v>17.04</c:v>
                </c:pt>
                <c:pt idx="606">
                  <c:v>17.056000000000001</c:v>
                </c:pt>
                <c:pt idx="607">
                  <c:v>17.077000000000002</c:v>
                </c:pt>
                <c:pt idx="608">
                  <c:v>17.091999999999999</c:v>
                </c:pt>
                <c:pt idx="609">
                  <c:v>17.108000000000001</c:v>
                </c:pt>
                <c:pt idx="610">
                  <c:v>17.123999999999999</c:v>
                </c:pt>
                <c:pt idx="611">
                  <c:v>17.135999999999999</c:v>
                </c:pt>
                <c:pt idx="612">
                  <c:v>17.149000000000001</c:v>
                </c:pt>
                <c:pt idx="613">
                  <c:v>17.175000000000001</c:v>
                </c:pt>
                <c:pt idx="614">
                  <c:v>17.184999999999999</c:v>
                </c:pt>
                <c:pt idx="615">
                  <c:v>17.209</c:v>
                </c:pt>
                <c:pt idx="616">
                  <c:v>17.224</c:v>
                </c:pt>
                <c:pt idx="617">
                  <c:v>17.238</c:v>
                </c:pt>
                <c:pt idx="618">
                  <c:v>17.256</c:v>
                </c:pt>
                <c:pt idx="619">
                  <c:v>17.271000000000001</c:v>
                </c:pt>
                <c:pt idx="620">
                  <c:v>17.292000000000002</c:v>
                </c:pt>
                <c:pt idx="621">
                  <c:v>17.306000000000001</c:v>
                </c:pt>
                <c:pt idx="622">
                  <c:v>17.321999999999999</c:v>
                </c:pt>
                <c:pt idx="623">
                  <c:v>17.341000000000001</c:v>
                </c:pt>
                <c:pt idx="624">
                  <c:v>17.353999999999999</c:v>
                </c:pt>
                <c:pt idx="625">
                  <c:v>17.369</c:v>
                </c:pt>
                <c:pt idx="626">
                  <c:v>17.385000000000002</c:v>
                </c:pt>
                <c:pt idx="627">
                  <c:v>17.404</c:v>
                </c:pt>
                <c:pt idx="628">
                  <c:v>17.419</c:v>
                </c:pt>
                <c:pt idx="629">
                  <c:v>17.442</c:v>
                </c:pt>
                <c:pt idx="630">
                  <c:v>17.456</c:v>
                </c:pt>
                <c:pt idx="631">
                  <c:v>17.471</c:v>
                </c:pt>
                <c:pt idx="632">
                  <c:v>17.486999999999998</c:v>
                </c:pt>
                <c:pt idx="633">
                  <c:v>17.501000000000001</c:v>
                </c:pt>
                <c:pt idx="634">
                  <c:v>17.52</c:v>
                </c:pt>
                <c:pt idx="635">
                  <c:v>17.53</c:v>
                </c:pt>
                <c:pt idx="636">
                  <c:v>17.552</c:v>
                </c:pt>
                <c:pt idx="637">
                  <c:v>17.57</c:v>
                </c:pt>
                <c:pt idx="638">
                  <c:v>17.585999999999999</c:v>
                </c:pt>
                <c:pt idx="639">
                  <c:v>17.599</c:v>
                </c:pt>
                <c:pt idx="640">
                  <c:v>17.617999999999999</c:v>
                </c:pt>
                <c:pt idx="641">
                  <c:v>17.638000000000002</c:v>
                </c:pt>
                <c:pt idx="642">
                  <c:v>17.652999999999999</c:v>
                </c:pt>
                <c:pt idx="643">
                  <c:v>17.664000000000001</c:v>
                </c:pt>
                <c:pt idx="644">
                  <c:v>17.68</c:v>
                </c:pt>
                <c:pt idx="645">
                  <c:v>17.693000000000001</c:v>
                </c:pt>
                <c:pt idx="646">
                  <c:v>17.716000000000001</c:v>
                </c:pt>
                <c:pt idx="647">
                  <c:v>17.731999999999999</c:v>
                </c:pt>
                <c:pt idx="648">
                  <c:v>17.747</c:v>
                </c:pt>
                <c:pt idx="649">
                  <c:v>17.765999999999998</c:v>
                </c:pt>
                <c:pt idx="650">
                  <c:v>17.774999999999999</c:v>
                </c:pt>
                <c:pt idx="651">
                  <c:v>17.795000000000002</c:v>
                </c:pt>
                <c:pt idx="652">
                  <c:v>17.815999999999999</c:v>
                </c:pt>
                <c:pt idx="653">
                  <c:v>17.831</c:v>
                </c:pt>
                <c:pt idx="654">
                  <c:v>17.852</c:v>
                </c:pt>
                <c:pt idx="655">
                  <c:v>17.866</c:v>
                </c:pt>
                <c:pt idx="656">
                  <c:v>17.878</c:v>
                </c:pt>
                <c:pt idx="657">
                  <c:v>17.899000000000001</c:v>
                </c:pt>
                <c:pt idx="658">
                  <c:v>17.917999999999999</c:v>
                </c:pt>
                <c:pt idx="659">
                  <c:v>17.931000000000001</c:v>
                </c:pt>
                <c:pt idx="660">
                  <c:v>17.949000000000002</c:v>
                </c:pt>
                <c:pt idx="661">
                  <c:v>17.963000000000001</c:v>
                </c:pt>
                <c:pt idx="662">
                  <c:v>17.972000000000001</c:v>
                </c:pt>
                <c:pt idx="663">
                  <c:v>17.994</c:v>
                </c:pt>
                <c:pt idx="664">
                  <c:v>18.012</c:v>
                </c:pt>
                <c:pt idx="665">
                  <c:v>18.032</c:v>
                </c:pt>
                <c:pt idx="666">
                  <c:v>18.05</c:v>
                </c:pt>
                <c:pt idx="667">
                  <c:v>18.068000000000001</c:v>
                </c:pt>
                <c:pt idx="668">
                  <c:v>18.082999999999998</c:v>
                </c:pt>
                <c:pt idx="669">
                  <c:v>18.094000000000001</c:v>
                </c:pt>
                <c:pt idx="670">
                  <c:v>18.114999999999998</c:v>
                </c:pt>
                <c:pt idx="671">
                  <c:v>18.123000000000001</c:v>
                </c:pt>
                <c:pt idx="672">
                  <c:v>18.148</c:v>
                </c:pt>
                <c:pt idx="673">
                  <c:v>18.163</c:v>
                </c:pt>
                <c:pt idx="674">
                  <c:v>18.178999999999998</c:v>
                </c:pt>
                <c:pt idx="675">
                  <c:v>18.190000000000001</c:v>
                </c:pt>
                <c:pt idx="676">
                  <c:v>18.210999999999999</c:v>
                </c:pt>
                <c:pt idx="677">
                  <c:v>18.225999999999999</c:v>
                </c:pt>
                <c:pt idx="678">
                  <c:v>18.245000000000001</c:v>
                </c:pt>
                <c:pt idx="679">
                  <c:v>18.257999999999999</c:v>
                </c:pt>
                <c:pt idx="680">
                  <c:v>18.277000000000001</c:v>
                </c:pt>
                <c:pt idx="681">
                  <c:v>18.297000000000001</c:v>
                </c:pt>
                <c:pt idx="682">
                  <c:v>18.305</c:v>
                </c:pt>
                <c:pt idx="683">
                  <c:v>18.329999999999998</c:v>
                </c:pt>
                <c:pt idx="684">
                  <c:v>18.346</c:v>
                </c:pt>
                <c:pt idx="685">
                  <c:v>18.356999999999999</c:v>
                </c:pt>
                <c:pt idx="686">
                  <c:v>18.364999999999998</c:v>
                </c:pt>
                <c:pt idx="687">
                  <c:v>18.387</c:v>
                </c:pt>
                <c:pt idx="688">
                  <c:v>18.411000000000001</c:v>
                </c:pt>
                <c:pt idx="689">
                  <c:v>18.425000000000001</c:v>
                </c:pt>
                <c:pt idx="690">
                  <c:v>18.440999999999999</c:v>
                </c:pt>
                <c:pt idx="691">
                  <c:v>18.459</c:v>
                </c:pt>
                <c:pt idx="692">
                  <c:v>18.478999999999999</c:v>
                </c:pt>
                <c:pt idx="693">
                  <c:v>18.492999999999999</c:v>
                </c:pt>
                <c:pt idx="694">
                  <c:v>18.510999999999999</c:v>
                </c:pt>
                <c:pt idx="695">
                  <c:v>18.53</c:v>
                </c:pt>
                <c:pt idx="696">
                  <c:v>18.544</c:v>
                </c:pt>
                <c:pt idx="697">
                  <c:v>18.564</c:v>
                </c:pt>
                <c:pt idx="698">
                  <c:v>18.581</c:v>
                </c:pt>
                <c:pt idx="699">
                  <c:v>18.596</c:v>
                </c:pt>
                <c:pt idx="700">
                  <c:v>18.613</c:v>
                </c:pt>
                <c:pt idx="701">
                  <c:v>18.622</c:v>
                </c:pt>
                <c:pt idx="702">
                  <c:v>18.638999999999999</c:v>
                </c:pt>
                <c:pt idx="703">
                  <c:v>18.654</c:v>
                </c:pt>
                <c:pt idx="704">
                  <c:v>18.675999999999998</c:v>
                </c:pt>
                <c:pt idx="705">
                  <c:v>18.696000000000002</c:v>
                </c:pt>
                <c:pt idx="706">
                  <c:v>18.709</c:v>
                </c:pt>
                <c:pt idx="707">
                  <c:v>18.728000000000002</c:v>
                </c:pt>
                <c:pt idx="708">
                  <c:v>18.739000000000001</c:v>
                </c:pt>
                <c:pt idx="709">
                  <c:v>18.756</c:v>
                </c:pt>
                <c:pt idx="710">
                  <c:v>18.776</c:v>
                </c:pt>
                <c:pt idx="711">
                  <c:v>18.789000000000001</c:v>
                </c:pt>
                <c:pt idx="712">
                  <c:v>18.806000000000001</c:v>
                </c:pt>
                <c:pt idx="713">
                  <c:v>18.82</c:v>
                </c:pt>
                <c:pt idx="714">
                  <c:v>18.835999999999999</c:v>
                </c:pt>
                <c:pt idx="715">
                  <c:v>18.853000000000002</c:v>
                </c:pt>
                <c:pt idx="716">
                  <c:v>18.875</c:v>
                </c:pt>
                <c:pt idx="717">
                  <c:v>18.893000000000001</c:v>
                </c:pt>
                <c:pt idx="718">
                  <c:v>18.908000000000001</c:v>
                </c:pt>
                <c:pt idx="719">
                  <c:v>18.917999999999999</c:v>
                </c:pt>
                <c:pt idx="720">
                  <c:v>18.939</c:v>
                </c:pt>
                <c:pt idx="721">
                  <c:v>18.956</c:v>
                </c:pt>
                <c:pt idx="722">
                  <c:v>18.97</c:v>
                </c:pt>
                <c:pt idx="723">
                  <c:v>18.986000000000001</c:v>
                </c:pt>
                <c:pt idx="724">
                  <c:v>19.004000000000001</c:v>
                </c:pt>
                <c:pt idx="725">
                  <c:v>19.018999999999998</c:v>
                </c:pt>
                <c:pt idx="726">
                  <c:v>19.026</c:v>
                </c:pt>
                <c:pt idx="727">
                  <c:v>19.047999999999998</c:v>
                </c:pt>
                <c:pt idx="728">
                  <c:v>19.065999999999999</c:v>
                </c:pt>
                <c:pt idx="729">
                  <c:v>19.085000000000001</c:v>
                </c:pt>
                <c:pt idx="730">
                  <c:v>19.100000000000001</c:v>
                </c:pt>
                <c:pt idx="731">
                  <c:v>19.117999999999999</c:v>
                </c:pt>
                <c:pt idx="732">
                  <c:v>19.138000000000002</c:v>
                </c:pt>
                <c:pt idx="733">
                  <c:v>19.158000000000001</c:v>
                </c:pt>
                <c:pt idx="734">
                  <c:v>19.172000000000001</c:v>
                </c:pt>
                <c:pt idx="735">
                  <c:v>19.187000000000001</c:v>
                </c:pt>
                <c:pt idx="736">
                  <c:v>19.201000000000001</c:v>
                </c:pt>
                <c:pt idx="737">
                  <c:v>19.224</c:v>
                </c:pt>
                <c:pt idx="738">
                  <c:v>19.239000000000001</c:v>
                </c:pt>
                <c:pt idx="739">
                  <c:v>19.245000000000001</c:v>
                </c:pt>
                <c:pt idx="740">
                  <c:v>19.263999999999999</c:v>
                </c:pt>
                <c:pt idx="741">
                  <c:v>19.283000000000001</c:v>
                </c:pt>
                <c:pt idx="742">
                  <c:v>19.297999999999998</c:v>
                </c:pt>
                <c:pt idx="743">
                  <c:v>19.312999999999999</c:v>
                </c:pt>
                <c:pt idx="744">
                  <c:v>19.331</c:v>
                </c:pt>
                <c:pt idx="745">
                  <c:v>19.350000000000001</c:v>
                </c:pt>
                <c:pt idx="746">
                  <c:v>19.366</c:v>
                </c:pt>
                <c:pt idx="747">
                  <c:v>19.387</c:v>
                </c:pt>
                <c:pt idx="748">
                  <c:v>19.405000000000001</c:v>
                </c:pt>
                <c:pt idx="749">
                  <c:v>19.420000000000002</c:v>
                </c:pt>
                <c:pt idx="750">
                  <c:v>19.431999999999999</c:v>
                </c:pt>
                <c:pt idx="751">
                  <c:v>19.446000000000002</c:v>
                </c:pt>
                <c:pt idx="752">
                  <c:v>19.466999999999999</c:v>
                </c:pt>
                <c:pt idx="753">
                  <c:v>19.486999999999998</c:v>
                </c:pt>
                <c:pt idx="754">
                  <c:v>19.503</c:v>
                </c:pt>
                <c:pt idx="755">
                  <c:v>19.515999999999998</c:v>
                </c:pt>
                <c:pt idx="756">
                  <c:v>19.527000000000001</c:v>
                </c:pt>
                <c:pt idx="757">
                  <c:v>19.547000000000001</c:v>
                </c:pt>
                <c:pt idx="758">
                  <c:v>19.564</c:v>
                </c:pt>
                <c:pt idx="759">
                  <c:v>19.584</c:v>
                </c:pt>
                <c:pt idx="760">
                  <c:v>19.599</c:v>
                </c:pt>
                <c:pt idx="761">
                  <c:v>19.614999999999998</c:v>
                </c:pt>
                <c:pt idx="762">
                  <c:v>19.63</c:v>
                </c:pt>
                <c:pt idx="763">
                  <c:v>19.649000000000001</c:v>
                </c:pt>
                <c:pt idx="764">
                  <c:v>19.667999999999999</c:v>
                </c:pt>
                <c:pt idx="765">
                  <c:v>19.681999999999999</c:v>
                </c:pt>
                <c:pt idx="766">
                  <c:v>19.696000000000002</c:v>
                </c:pt>
                <c:pt idx="767">
                  <c:v>19.709</c:v>
                </c:pt>
                <c:pt idx="768">
                  <c:v>19.722999999999999</c:v>
                </c:pt>
                <c:pt idx="769">
                  <c:v>19.739999999999998</c:v>
                </c:pt>
                <c:pt idx="770">
                  <c:v>19.754000000000001</c:v>
                </c:pt>
                <c:pt idx="771">
                  <c:v>19.779</c:v>
                </c:pt>
                <c:pt idx="772">
                  <c:v>19.798999999999999</c:v>
                </c:pt>
                <c:pt idx="773">
                  <c:v>19.815999999999999</c:v>
                </c:pt>
                <c:pt idx="774">
                  <c:v>19.827999999999999</c:v>
                </c:pt>
                <c:pt idx="775">
                  <c:v>19.844000000000001</c:v>
                </c:pt>
                <c:pt idx="776">
                  <c:v>19.858000000000001</c:v>
                </c:pt>
                <c:pt idx="777">
                  <c:v>19.878</c:v>
                </c:pt>
                <c:pt idx="778">
                  <c:v>19.888999999999999</c:v>
                </c:pt>
                <c:pt idx="779">
                  <c:v>19.914000000000001</c:v>
                </c:pt>
                <c:pt idx="780">
                  <c:v>19.919</c:v>
                </c:pt>
              </c:numCache>
            </c:numRef>
          </c:xVal>
          <c:yVal>
            <c:numRef>
              <c:f>'[1]200 mA'!$O$10:$O$790</c:f>
              <c:numCache>
                <c:formatCode>General</c:formatCode>
                <c:ptCount val="781"/>
                <c:pt idx="0">
                  <c:v>0.35178357547157768</c:v>
                </c:pt>
                <c:pt idx="1">
                  <c:v>0.38853834397312503</c:v>
                </c:pt>
                <c:pt idx="2">
                  <c:v>0.42965859636680132</c:v>
                </c:pt>
                <c:pt idx="3">
                  <c:v>0.51444751749762363</c:v>
                </c:pt>
                <c:pt idx="4">
                  <c:v>0.63693407165461702</c:v>
                </c:pt>
                <c:pt idx="5">
                  <c:v>0.71062156488605255</c:v>
                </c:pt>
                <c:pt idx="6">
                  <c:v>0.7733317192085547</c:v>
                </c:pt>
                <c:pt idx="7">
                  <c:v>0.82224358545146403</c:v>
                </c:pt>
                <c:pt idx="8">
                  <c:v>0.88853889859814761</c:v>
                </c:pt>
                <c:pt idx="9">
                  <c:v>0.90505996631066654</c:v>
                </c:pt>
                <c:pt idx="10">
                  <c:v>0.85144510363706583</c:v>
                </c:pt>
                <c:pt idx="11">
                  <c:v>0.8539627088063394</c:v>
                </c:pt>
                <c:pt idx="12">
                  <c:v>0.84694679644161763</c:v>
                </c:pt>
                <c:pt idx="13">
                  <c:v>0.86607356525647239</c:v>
                </c:pt>
                <c:pt idx="14">
                  <c:v>0.89451581772493016</c:v>
                </c:pt>
                <c:pt idx="15">
                  <c:v>0.90362242736809462</c:v>
                </c:pt>
                <c:pt idx="16">
                  <c:v>0.93418756223968147</c:v>
                </c:pt>
                <c:pt idx="17">
                  <c:v>0.95747427497415971</c:v>
                </c:pt>
                <c:pt idx="18">
                  <c:v>0.9473763838015663</c:v>
                </c:pt>
                <c:pt idx="19">
                  <c:v>0.94282833152920564</c:v>
                </c:pt>
                <c:pt idx="20">
                  <c:v>0.90341373244229695</c:v>
                </c:pt>
                <c:pt idx="21">
                  <c:v>0.89672913098723106</c:v>
                </c:pt>
                <c:pt idx="22">
                  <c:v>0.8553255019418029</c:v>
                </c:pt>
                <c:pt idx="23">
                  <c:v>0.83658924614187291</c:v>
                </c:pt>
                <c:pt idx="24">
                  <c:v>0.82334184358234808</c:v>
                </c:pt>
                <c:pt idx="25">
                  <c:v>0.7987196729770164</c:v>
                </c:pt>
                <c:pt idx="26">
                  <c:v>0.80621532317053923</c:v>
                </c:pt>
                <c:pt idx="27">
                  <c:v>0.79625597247359703</c:v>
                </c:pt>
                <c:pt idx="28">
                  <c:v>0.78027407885467093</c:v>
                </c:pt>
                <c:pt idx="29">
                  <c:v>0.75929088176245674</c:v>
                </c:pt>
                <c:pt idx="30">
                  <c:v>0.71570277578906627</c:v>
                </c:pt>
                <c:pt idx="31">
                  <c:v>0.73274731854036068</c:v>
                </c:pt>
                <c:pt idx="32">
                  <c:v>0.75741715225765716</c:v>
                </c:pt>
                <c:pt idx="33">
                  <c:v>0.75634434162213937</c:v>
                </c:pt>
                <c:pt idx="34">
                  <c:v>0.79603585717496694</c:v>
                </c:pt>
                <c:pt idx="35">
                  <c:v>0.75020740244262729</c:v>
                </c:pt>
                <c:pt idx="36">
                  <c:v>0.78786736906886012</c:v>
                </c:pt>
                <c:pt idx="37">
                  <c:v>0.76930868574795852</c:v>
                </c:pt>
                <c:pt idx="38">
                  <c:v>0.78357874489104673</c:v>
                </c:pt>
                <c:pt idx="39">
                  <c:v>0.73474074518960852</c:v>
                </c:pt>
                <c:pt idx="40">
                  <c:v>0.69777798939846192</c:v>
                </c:pt>
                <c:pt idx="41">
                  <c:v>0.66958582768532049</c:v>
                </c:pt>
                <c:pt idx="42">
                  <c:v>0.65998132556199018</c:v>
                </c:pt>
                <c:pt idx="43">
                  <c:v>0.653533127184453</c:v>
                </c:pt>
                <c:pt idx="44">
                  <c:v>0.63639615180428744</c:v>
                </c:pt>
                <c:pt idx="45">
                  <c:v>0.60739483389309923</c:v>
                </c:pt>
                <c:pt idx="46">
                  <c:v>0.58740247433477133</c:v>
                </c:pt>
                <c:pt idx="47">
                  <c:v>0.59374991543407007</c:v>
                </c:pt>
                <c:pt idx="48">
                  <c:v>0.57795017603181864</c:v>
                </c:pt>
                <c:pt idx="49">
                  <c:v>0.59544081354944356</c:v>
                </c:pt>
                <c:pt idx="50">
                  <c:v>0.51700394055720666</c:v>
                </c:pt>
                <c:pt idx="51">
                  <c:v>0.54845700928936736</c:v>
                </c:pt>
                <c:pt idx="52">
                  <c:v>0.53108271820672948</c:v>
                </c:pt>
                <c:pt idx="53">
                  <c:v>0.58397147110980274</c:v>
                </c:pt>
                <c:pt idx="54">
                  <c:v>0.58519745276932988</c:v>
                </c:pt>
                <c:pt idx="55">
                  <c:v>0.57583815397203442</c:v>
                </c:pt>
                <c:pt idx="56">
                  <c:v>0.55509493569242263</c:v>
                </c:pt>
                <c:pt idx="57">
                  <c:v>0.61292498871795742</c:v>
                </c:pt>
                <c:pt idx="58">
                  <c:v>0.57936355900183811</c:v>
                </c:pt>
                <c:pt idx="59">
                  <c:v>0.55341637279240641</c:v>
                </c:pt>
                <c:pt idx="60">
                  <c:v>0.52376094283012908</c:v>
                </c:pt>
                <c:pt idx="61">
                  <c:v>0.50915613670188542</c:v>
                </c:pt>
                <c:pt idx="62">
                  <c:v>0.48716808353020125</c:v>
                </c:pt>
                <c:pt idx="63">
                  <c:v>0.48268161599981552</c:v>
                </c:pt>
                <c:pt idx="64">
                  <c:v>0.41211896974242596</c:v>
                </c:pt>
                <c:pt idx="65">
                  <c:v>0.43281799491912404</c:v>
                </c:pt>
                <c:pt idx="66">
                  <c:v>0.4574089463076132</c:v>
                </c:pt>
                <c:pt idx="67">
                  <c:v>0.40654201395518152</c:v>
                </c:pt>
                <c:pt idx="68">
                  <c:v>0.39774615338937835</c:v>
                </c:pt>
                <c:pt idx="69">
                  <c:v>0.43947867862082957</c:v>
                </c:pt>
                <c:pt idx="70">
                  <c:v>0.43217764283702348</c:v>
                </c:pt>
                <c:pt idx="71">
                  <c:v>0.45566783653403564</c:v>
                </c:pt>
                <c:pt idx="72">
                  <c:v>0.44559145105477505</c:v>
                </c:pt>
                <c:pt idx="73">
                  <c:v>0.41539751834017025</c:v>
                </c:pt>
                <c:pt idx="74">
                  <c:v>0.42527938919908065</c:v>
                </c:pt>
                <c:pt idx="75">
                  <c:v>0.42677775516058181</c:v>
                </c:pt>
                <c:pt idx="76">
                  <c:v>0.3496687070466285</c:v>
                </c:pt>
                <c:pt idx="77">
                  <c:v>0.34776449861936248</c:v>
                </c:pt>
                <c:pt idx="78">
                  <c:v>0.34031820502671062</c:v>
                </c:pt>
                <c:pt idx="79">
                  <c:v>0.31420805632100363</c:v>
                </c:pt>
                <c:pt idx="80">
                  <c:v>0.32088910344140686</c:v>
                </c:pt>
                <c:pt idx="81">
                  <c:v>0.32281520813897152</c:v>
                </c:pt>
                <c:pt idx="82">
                  <c:v>0.26914849981961653</c:v>
                </c:pt>
                <c:pt idx="83">
                  <c:v>0.30131837300177727</c:v>
                </c:pt>
                <c:pt idx="84">
                  <c:v>0.26768679078996044</c:v>
                </c:pt>
                <c:pt idx="85">
                  <c:v>0.25986712914212251</c:v>
                </c:pt>
                <c:pt idx="86">
                  <c:v>0.27179409651458242</c:v>
                </c:pt>
                <c:pt idx="87">
                  <c:v>0.22382709236383455</c:v>
                </c:pt>
                <c:pt idx="88">
                  <c:v>0.24670960079718865</c:v>
                </c:pt>
                <c:pt idx="89">
                  <c:v>0.25986513925007754</c:v>
                </c:pt>
                <c:pt idx="90">
                  <c:v>0.25089258029376571</c:v>
                </c:pt>
                <c:pt idx="91">
                  <c:v>0.25922067454516518</c:v>
                </c:pt>
                <c:pt idx="92">
                  <c:v>0.24712659955987085</c:v>
                </c:pt>
                <c:pt idx="93">
                  <c:v>0.18789836740505231</c:v>
                </c:pt>
                <c:pt idx="94">
                  <c:v>0.19865178253786714</c:v>
                </c:pt>
                <c:pt idx="95">
                  <c:v>0.17013435240041802</c:v>
                </c:pt>
                <c:pt idx="96">
                  <c:v>0.17806855062926338</c:v>
                </c:pt>
                <c:pt idx="97">
                  <c:v>0.23812575420187346</c:v>
                </c:pt>
                <c:pt idx="98">
                  <c:v>0.22564526349657441</c:v>
                </c:pt>
                <c:pt idx="99">
                  <c:v>0.21946782680361421</c:v>
                </c:pt>
                <c:pt idx="100">
                  <c:v>0.24825938782936341</c:v>
                </c:pt>
                <c:pt idx="101">
                  <c:v>0.19207019233760575</c:v>
                </c:pt>
                <c:pt idx="102">
                  <c:v>0.22402777626594514</c:v>
                </c:pt>
                <c:pt idx="103">
                  <c:v>0.22120666721461962</c:v>
                </c:pt>
                <c:pt idx="104">
                  <c:v>0.11861354118398373</c:v>
                </c:pt>
                <c:pt idx="105">
                  <c:v>0.13496381572435923</c:v>
                </c:pt>
                <c:pt idx="106">
                  <c:v>0.15764898302032609</c:v>
                </c:pt>
                <c:pt idx="107">
                  <c:v>0.12398274745344011</c:v>
                </c:pt>
                <c:pt idx="108">
                  <c:v>0.18678179067006861</c:v>
                </c:pt>
                <c:pt idx="109">
                  <c:v>0.1566574710164583</c:v>
                </c:pt>
                <c:pt idx="110">
                  <c:v>0.12457691727279287</c:v>
                </c:pt>
                <c:pt idx="111">
                  <c:v>0.11473749928998085</c:v>
                </c:pt>
                <c:pt idx="112">
                  <c:v>9.9228339812902785E-2</c:v>
                </c:pt>
                <c:pt idx="113">
                  <c:v>2.3698457139490731E-2</c:v>
                </c:pt>
                <c:pt idx="114">
                  <c:v>1.6173579850295303E-2</c:v>
                </c:pt>
                <c:pt idx="115">
                  <c:v>1.1955835814530087E-2</c:v>
                </c:pt>
                <c:pt idx="116">
                  <c:v>1.0202792393456427E-3</c:v>
                </c:pt>
                <c:pt idx="117">
                  <c:v>1.4875787827412923E-2</c:v>
                </c:pt>
                <c:pt idx="118">
                  <c:v>3.4613229660741651E-2</c:v>
                </c:pt>
                <c:pt idx="119">
                  <c:v>1.2988421935348137E-2</c:v>
                </c:pt>
                <c:pt idx="120">
                  <c:v>1.9267764822035037E-2</c:v>
                </c:pt>
                <c:pt idx="121">
                  <c:v>0</c:v>
                </c:pt>
                <c:pt idx="122">
                  <c:v>-5.2348702024917294E-2</c:v>
                </c:pt>
                <c:pt idx="123">
                  <c:v>-7.2907759134658232E-2</c:v>
                </c:pt>
                <c:pt idx="124">
                  <c:v>-0.13272175439807715</c:v>
                </c:pt>
                <c:pt idx="125">
                  <c:v>-0.18732829543159263</c:v>
                </c:pt>
                <c:pt idx="126">
                  <c:v>-0.21343419879741624</c:v>
                </c:pt>
                <c:pt idx="127">
                  <c:v>-0.15981943092387882</c:v>
                </c:pt>
                <c:pt idx="128">
                  <c:v>-0.13725026523164158</c:v>
                </c:pt>
                <c:pt idx="129">
                  <c:v>-0.11149316199218555</c:v>
                </c:pt>
                <c:pt idx="130">
                  <c:v>-8.5184056893374382E-2</c:v>
                </c:pt>
                <c:pt idx="131">
                  <c:v>-7.8246738645859973E-2</c:v>
                </c:pt>
                <c:pt idx="132">
                  <c:v>-1.6649800821312774E-2</c:v>
                </c:pt>
                <c:pt idx="133">
                  <c:v>-3.0646609444593905E-2</c:v>
                </c:pt>
                <c:pt idx="134">
                  <c:v>-6.0943165391486809E-2</c:v>
                </c:pt>
                <c:pt idx="135">
                  <c:v>-4.4848128817024629E-2</c:v>
                </c:pt>
                <c:pt idx="136">
                  <c:v>-8.6228606858632428E-2</c:v>
                </c:pt>
                <c:pt idx="137">
                  <c:v>-5.6057997322443029E-2</c:v>
                </c:pt>
                <c:pt idx="138">
                  <c:v>2.8584962303093295E-2</c:v>
                </c:pt>
                <c:pt idx="139">
                  <c:v>7.2221787354929054E-2</c:v>
                </c:pt>
                <c:pt idx="140">
                  <c:v>0.17492490966091812</c:v>
                </c:pt>
                <c:pt idx="141">
                  <c:v>0.25107432169181781</c:v>
                </c:pt>
                <c:pt idx="142">
                  <c:v>0.35350856925196705</c:v>
                </c:pt>
                <c:pt idx="143">
                  <c:v>0.53095493794443549</c:v>
                </c:pt>
                <c:pt idx="144">
                  <c:v>0.63722262879095137</c:v>
                </c:pt>
                <c:pt idx="145">
                  <c:v>0.76421595555889132</c:v>
                </c:pt>
                <c:pt idx="146">
                  <c:v>0.84888361669714374</c:v>
                </c:pt>
                <c:pt idx="147">
                  <c:v>0.90724953648343931</c:v>
                </c:pt>
                <c:pt idx="148">
                  <c:v>1.0148732991725207</c:v>
                </c:pt>
                <c:pt idx="149">
                  <c:v>1.1593842990208449</c:v>
                </c:pt>
                <c:pt idx="150">
                  <c:v>1.2476499357567798</c:v>
                </c:pt>
                <c:pt idx="151">
                  <c:v>1.2877749644393581</c:v>
                </c:pt>
                <c:pt idx="152">
                  <c:v>1.3961386912785718</c:v>
                </c:pt>
                <c:pt idx="153">
                  <c:v>1.5172546575771522</c:v>
                </c:pt>
                <c:pt idx="154">
                  <c:v>1.7523152657007846</c:v>
                </c:pt>
                <c:pt idx="155">
                  <c:v>1.923467122304688</c:v>
                </c:pt>
                <c:pt idx="156">
                  <c:v>2.0688990516020755</c:v>
                </c:pt>
                <c:pt idx="157">
                  <c:v>2.2707458976426</c:v>
                </c:pt>
                <c:pt idx="158">
                  <c:v>2.4636620188433827</c:v>
                </c:pt>
                <c:pt idx="159">
                  <c:v>2.6552293097411899</c:v>
                </c:pt>
                <c:pt idx="160">
                  <c:v>2.8824877531232476</c:v>
                </c:pt>
                <c:pt idx="161">
                  <c:v>3.0341426420855702</c:v>
                </c:pt>
                <c:pt idx="162">
                  <c:v>3.2225529706806033</c:v>
                </c:pt>
                <c:pt idx="163">
                  <c:v>3.3984893927648492</c:v>
                </c:pt>
                <c:pt idx="164">
                  <c:v>3.5963447463882043</c:v>
                </c:pt>
                <c:pt idx="165">
                  <c:v>3.8936506569876324</c:v>
                </c:pt>
                <c:pt idx="166">
                  <c:v>4.1073698484570347</c:v>
                </c:pt>
                <c:pt idx="167">
                  <c:v>4.3859746479043524</c:v>
                </c:pt>
                <c:pt idx="168">
                  <c:v>4.674761514511002</c:v>
                </c:pt>
                <c:pt idx="169">
                  <c:v>4.9995725083441913</c:v>
                </c:pt>
                <c:pt idx="170">
                  <c:v>5.3486322590207775</c:v>
                </c:pt>
                <c:pt idx="171">
                  <c:v>5.7168512681834791</c:v>
                </c:pt>
                <c:pt idx="172">
                  <c:v>6.0554814113226145</c:v>
                </c:pt>
                <c:pt idx="173">
                  <c:v>6.475454399574887</c:v>
                </c:pt>
                <c:pt idx="174">
                  <c:v>6.7937766196073932</c:v>
                </c:pt>
                <c:pt idx="175">
                  <c:v>7.1866136648080392</c:v>
                </c:pt>
                <c:pt idx="176">
                  <c:v>7.5926264006093014</c:v>
                </c:pt>
                <c:pt idx="177">
                  <c:v>7.9684627429777439</c:v>
                </c:pt>
                <c:pt idx="178">
                  <c:v>8.356387084068098</c:v>
                </c:pt>
                <c:pt idx="179">
                  <c:v>8.8072817527923082</c:v>
                </c:pt>
                <c:pt idx="180">
                  <c:v>9.2581929951039044</c:v>
                </c:pt>
                <c:pt idx="181">
                  <c:v>9.7949867481883874</c:v>
                </c:pt>
                <c:pt idx="182">
                  <c:v>10.336053115468598</c:v>
                </c:pt>
                <c:pt idx="183">
                  <c:v>10.897104170112387</c:v>
                </c:pt>
                <c:pt idx="184">
                  <c:v>11.585220764523134</c:v>
                </c:pt>
                <c:pt idx="185">
                  <c:v>12.247367827097607</c:v>
                </c:pt>
                <c:pt idx="186">
                  <c:v>12.939938370519583</c:v>
                </c:pt>
                <c:pt idx="187">
                  <c:v>13.712889957558106</c:v>
                </c:pt>
                <c:pt idx="188">
                  <c:v>14.470123928518635</c:v>
                </c:pt>
                <c:pt idx="189">
                  <c:v>15.351551568026522</c:v>
                </c:pt>
                <c:pt idx="190">
                  <c:v>16.248233056099661</c:v>
                </c:pt>
                <c:pt idx="191">
                  <c:v>17.137880507503777</c:v>
                </c:pt>
                <c:pt idx="192">
                  <c:v>18.187535481717521</c:v>
                </c:pt>
                <c:pt idx="193">
                  <c:v>19.295489814064926</c:v>
                </c:pt>
                <c:pt idx="194">
                  <c:v>20.392546192533359</c:v>
                </c:pt>
                <c:pt idx="195">
                  <c:v>21.695275295182629</c:v>
                </c:pt>
                <c:pt idx="196">
                  <c:v>22.994735659059945</c:v>
                </c:pt>
                <c:pt idx="197">
                  <c:v>24.337804209160183</c:v>
                </c:pt>
                <c:pt idx="198">
                  <c:v>25.72586720693544</c:v>
                </c:pt>
                <c:pt idx="199">
                  <c:v>27.14438017546453</c:v>
                </c:pt>
                <c:pt idx="200">
                  <c:v>28.658684498524014</c:v>
                </c:pt>
                <c:pt idx="201">
                  <c:v>30.27476218829721</c:v>
                </c:pt>
                <c:pt idx="202">
                  <c:v>31.857604995273729</c:v>
                </c:pt>
                <c:pt idx="203">
                  <c:v>33.484193878227934</c:v>
                </c:pt>
                <c:pt idx="204">
                  <c:v>35.117619257967341</c:v>
                </c:pt>
                <c:pt idx="205">
                  <c:v>36.805305364317697</c:v>
                </c:pt>
                <c:pt idx="206">
                  <c:v>38.573439306273841</c:v>
                </c:pt>
                <c:pt idx="207">
                  <c:v>40.360083810471338</c:v>
                </c:pt>
                <c:pt idx="208">
                  <c:v>42.146462489548917</c:v>
                </c:pt>
                <c:pt idx="209">
                  <c:v>44.060819302971225</c:v>
                </c:pt>
                <c:pt idx="210">
                  <c:v>46.04038483374103</c:v>
                </c:pt>
                <c:pt idx="211">
                  <c:v>48.057118370315727</c:v>
                </c:pt>
                <c:pt idx="212">
                  <c:v>50.176818453537166</c:v>
                </c:pt>
                <c:pt idx="213">
                  <c:v>52.258596924222736</c:v>
                </c:pt>
                <c:pt idx="214">
                  <c:v>54.191098857616126</c:v>
                </c:pt>
                <c:pt idx="215">
                  <c:v>56.29391168844969</c:v>
                </c:pt>
                <c:pt idx="216">
                  <c:v>58.345651609441362</c:v>
                </c:pt>
                <c:pt idx="217">
                  <c:v>60.226607601469063</c:v>
                </c:pt>
                <c:pt idx="218">
                  <c:v>62.229603453060413</c:v>
                </c:pt>
                <c:pt idx="219">
                  <c:v>64.126666493778146</c:v>
                </c:pt>
                <c:pt idx="220">
                  <c:v>65.906436913977416</c:v>
                </c:pt>
                <c:pt idx="221">
                  <c:v>67.764151111982414</c:v>
                </c:pt>
                <c:pt idx="222">
                  <c:v>69.472652125895365</c:v>
                </c:pt>
                <c:pt idx="223">
                  <c:v>71.132300964934956</c:v>
                </c:pt>
                <c:pt idx="224">
                  <c:v>72.759545003820648</c:v>
                </c:pt>
                <c:pt idx="225">
                  <c:v>74.216210468830653</c:v>
                </c:pt>
                <c:pt idx="226">
                  <c:v>75.654583513963516</c:v>
                </c:pt>
                <c:pt idx="227">
                  <c:v>77.091709089980441</c:v>
                </c:pt>
                <c:pt idx="228">
                  <c:v>78.58336279240595</c:v>
                </c:pt>
                <c:pt idx="229">
                  <c:v>79.911839640844022</c:v>
                </c:pt>
                <c:pt idx="230">
                  <c:v>81.068582507456583</c:v>
                </c:pt>
                <c:pt idx="231">
                  <c:v>82.28613792449157</c:v>
                </c:pt>
                <c:pt idx="232">
                  <c:v>83.454623819706939</c:v>
                </c:pt>
                <c:pt idx="233">
                  <c:v>84.503508143556388</c:v>
                </c:pt>
                <c:pt idx="234">
                  <c:v>85.531765780920324</c:v>
                </c:pt>
                <c:pt idx="235">
                  <c:v>86.427173075353267</c:v>
                </c:pt>
                <c:pt idx="236">
                  <c:v>87.313127229301585</c:v>
                </c:pt>
                <c:pt idx="237">
                  <c:v>88.248919662142811</c:v>
                </c:pt>
                <c:pt idx="238">
                  <c:v>89.039621764163769</c:v>
                </c:pt>
                <c:pt idx="239">
                  <c:v>89.800996377957944</c:v>
                </c:pt>
                <c:pt idx="240">
                  <c:v>90.498902323979877</c:v>
                </c:pt>
                <c:pt idx="241">
                  <c:v>91.202882832829829</c:v>
                </c:pt>
                <c:pt idx="242">
                  <c:v>91.845793702849363</c:v>
                </c:pt>
                <c:pt idx="243">
                  <c:v>92.490305395274035</c:v>
                </c:pt>
                <c:pt idx="244">
                  <c:v>93.038218427719869</c:v>
                </c:pt>
                <c:pt idx="245">
                  <c:v>93.635795678373043</c:v>
                </c:pt>
                <c:pt idx="246">
                  <c:v>94.191945887017695</c:v>
                </c:pt>
                <c:pt idx="247">
                  <c:v>94.784110309961392</c:v>
                </c:pt>
                <c:pt idx="248">
                  <c:v>95.275566209214816</c:v>
                </c:pt>
                <c:pt idx="249">
                  <c:v>95.668279550893487</c:v>
                </c:pt>
                <c:pt idx="250">
                  <c:v>95.950635822199118</c:v>
                </c:pt>
                <c:pt idx="251">
                  <c:v>96.275215182573973</c:v>
                </c:pt>
                <c:pt idx="252">
                  <c:v>96.604959683630852</c:v>
                </c:pt>
                <c:pt idx="253">
                  <c:v>96.994752248257939</c:v>
                </c:pt>
                <c:pt idx="254">
                  <c:v>97.305436321602286</c:v>
                </c:pt>
                <c:pt idx="255">
                  <c:v>97.4950195420478</c:v>
                </c:pt>
                <c:pt idx="256">
                  <c:v>97.781596439411913</c:v>
                </c:pt>
                <c:pt idx="257">
                  <c:v>98.096713287860425</c:v>
                </c:pt>
                <c:pt idx="258">
                  <c:v>98.268968996893435</c:v>
                </c:pt>
                <c:pt idx="259">
                  <c:v>98.571400960536764</c:v>
                </c:pt>
                <c:pt idx="260">
                  <c:v>98.634996197961769</c:v>
                </c:pt>
                <c:pt idx="261">
                  <c:v>98.708838956409878</c:v>
                </c:pt>
                <c:pt idx="262">
                  <c:v>98.900445011842592</c:v>
                </c:pt>
                <c:pt idx="263">
                  <c:v>99.026609195390407</c:v>
                </c:pt>
                <c:pt idx="264">
                  <c:v>99.049091348203206</c:v>
                </c:pt>
                <c:pt idx="265">
                  <c:v>99.190737035244908</c:v>
                </c:pt>
                <c:pt idx="266">
                  <c:v>99.092400598555173</c:v>
                </c:pt>
                <c:pt idx="267">
                  <c:v>99.216647435920649</c:v>
                </c:pt>
                <c:pt idx="268">
                  <c:v>99.328254396764564</c:v>
                </c:pt>
                <c:pt idx="269">
                  <c:v>99.449202951408552</c:v>
                </c:pt>
                <c:pt idx="270">
                  <c:v>99.536884965381532</c:v>
                </c:pt>
                <c:pt idx="271">
                  <c:v>99.69842455456353</c:v>
                </c:pt>
                <c:pt idx="272">
                  <c:v>99.813146060697733</c:v>
                </c:pt>
                <c:pt idx="273">
                  <c:v>99.960154419666665</c:v>
                </c:pt>
                <c:pt idx="274">
                  <c:v>100.02835833005857</c:v>
                </c:pt>
                <c:pt idx="275">
                  <c:v>100.03261355573441</c:v>
                </c:pt>
                <c:pt idx="276">
                  <c:v>99.965454099214696</c:v>
                </c:pt>
                <c:pt idx="277">
                  <c:v>99.911252284817976</c:v>
                </c:pt>
                <c:pt idx="278">
                  <c:v>99.98319903584553</c:v>
                </c:pt>
                <c:pt idx="279">
                  <c:v>100.01628291144087</c:v>
                </c:pt>
                <c:pt idx="280">
                  <c:v>99.995042393646628</c:v>
                </c:pt>
                <c:pt idx="281">
                  <c:v>99.911774369702655</c:v>
                </c:pt>
                <c:pt idx="282">
                  <c:v>99.947407650079498</c:v>
                </c:pt>
                <c:pt idx="283">
                  <c:v>100.05337060480728</c:v>
                </c:pt>
                <c:pt idx="284">
                  <c:v>100.07534169380176</c:v>
                </c:pt>
                <c:pt idx="285">
                  <c:v>100.067154680228</c:v>
                </c:pt>
                <c:pt idx="286">
                  <c:v>99.96904024250648</c:v>
                </c:pt>
                <c:pt idx="287">
                  <c:v>99.890932413042677</c:v>
                </c:pt>
                <c:pt idx="288">
                  <c:v>99.999509424248515</c:v>
                </c:pt>
                <c:pt idx="289">
                  <c:v>100.00769128400739</c:v>
                </c:pt>
                <c:pt idx="290">
                  <c:v>99.862860854781218</c:v>
                </c:pt>
                <c:pt idx="291">
                  <c:v>99.805466716322044</c:v>
                </c:pt>
                <c:pt idx="292">
                  <c:v>99.814284702210728</c:v>
                </c:pt>
                <c:pt idx="293">
                  <c:v>99.883415195487117</c:v>
                </c:pt>
                <c:pt idx="294">
                  <c:v>100.04035566834474</c:v>
                </c:pt>
                <c:pt idx="295">
                  <c:v>100.00083848772728</c:v>
                </c:pt>
                <c:pt idx="296">
                  <c:v>100.01180250865212</c:v>
                </c:pt>
                <c:pt idx="297">
                  <c:v>100.10868959217127</c:v>
                </c:pt>
                <c:pt idx="298">
                  <c:v>100.12300574262716</c:v>
                </c:pt>
                <c:pt idx="299">
                  <c:v>100.04423375715612</c:v>
                </c:pt>
                <c:pt idx="300">
                  <c:v>99.999999999999986</c:v>
                </c:pt>
                <c:pt idx="301">
                  <c:v>99.900573197535238</c:v>
                </c:pt>
                <c:pt idx="302">
                  <c:v>99.917396598266009</c:v>
                </c:pt>
                <c:pt idx="303">
                  <c:v>99.963220765853592</c:v>
                </c:pt>
                <c:pt idx="304">
                  <c:v>99.934550123752132</c:v>
                </c:pt>
                <c:pt idx="305">
                  <c:v>99.973109768943317</c:v>
                </c:pt>
                <c:pt idx="306">
                  <c:v>99.967407940782778</c:v>
                </c:pt>
                <c:pt idx="307">
                  <c:v>99.984097874700069</c:v>
                </c:pt>
                <c:pt idx="308">
                  <c:v>100.07649355253012</c:v>
                </c:pt>
                <c:pt idx="309">
                  <c:v>99.976795912505906</c:v>
                </c:pt>
                <c:pt idx="310">
                  <c:v>99.907547536428225</c:v>
                </c:pt>
                <c:pt idx="311">
                  <c:v>99.87159901006153</c:v>
                </c:pt>
                <c:pt idx="312">
                  <c:v>99.856234564843902</c:v>
                </c:pt>
                <c:pt idx="313">
                  <c:v>99.837447353742505</c:v>
                </c:pt>
                <c:pt idx="314">
                  <c:v>99.84531303748399</c:v>
                </c:pt>
                <c:pt idx="315">
                  <c:v>99.765890422313461</c:v>
                </c:pt>
                <c:pt idx="316">
                  <c:v>99.851763323842562</c:v>
                </c:pt>
                <c:pt idx="317">
                  <c:v>99.889462741424595</c:v>
                </c:pt>
                <c:pt idx="318">
                  <c:v>99.942711297598166</c:v>
                </c:pt>
                <c:pt idx="319">
                  <c:v>100.03506087514916</c:v>
                </c:pt>
                <c:pt idx="320">
                  <c:v>99.98933894069863</c:v>
                </c:pt>
                <c:pt idx="321">
                  <c:v>99.904481351797372</c:v>
                </c:pt>
                <c:pt idx="322">
                  <c:v>99.936122777423023</c:v>
                </c:pt>
                <c:pt idx="323">
                  <c:v>99.86301554697198</c:v>
                </c:pt>
                <c:pt idx="324">
                  <c:v>99.78273154601959</c:v>
                </c:pt>
                <c:pt idx="325">
                  <c:v>99.771606585168584</c:v>
                </c:pt>
                <c:pt idx="326">
                  <c:v>99.787512209249229</c:v>
                </c:pt>
                <c:pt idx="327">
                  <c:v>99.828765624966664</c:v>
                </c:pt>
                <c:pt idx="328">
                  <c:v>99.952068193084713</c:v>
                </c:pt>
                <c:pt idx="329">
                  <c:v>99.8812533461046</c:v>
                </c:pt>
                <c:pt idx="330">
                  <c:v>99.928235104376881</c:v>
                </c:pt>
                <c:pt idx="331">
                  <c:v>99.920867794258371</c:v>
                </c:pt>
                <c:pt idx="332">
                  <c:v>99.880224596221055</c:v>
                </c:pt>
                <c:pt idx="333">
                  <c:v>99.859912271022552</c:v>
                </c:pt>
                <c:pt idx="334">
                  <c:v>99.855072429810434</c:v>
                </c:pt>
                <c:pt idx="335">
                  <c:v>99.837328084083509</c:v>
                </c:pt>
                <c:pt idx="336">
                  <c:v>99.845671606937515</c:v>
                </c:pt>
                <c:pt idx="337">
                  <c:v>99.739075286023137</c:v>
                </c:pt>
                <c:pt idx="338">
                  <c:v>99.717314637823989</c:v>
                </c:pt>
                <c:pt idx="339">
                  <c:v>99.782039027789452</c:v>
                </c:pt>
                <c:pt idx="340">
                  <c:v>99.739931146156877</c:v>
                </c:pt>
                <c:pt idx="341">
                  <c:v>99.62654398209078</c:v>
                </c:pt>
                <c:pt idx="342">
                  <c:v>99.65399135818501</c:v>
                </c:pt>
                <c:pt idx="343">
                  <c:v>99.568751510343304</c:v>
                </c:pt>
                <c:pt idx="344">
                  <c:v>99.601223542061859</c:v>
                </c:pt>
                <c:pt idx="345">
                  <c:v>99.566517991457701</c:v>
                </c:pt>
                <c:pt idx="346">
                  <c:v>99.506878681600412</c:v>
                </c:pt>
                <c:pt idx="347">
                  <c:v>99.44522255540322</c:v>
                </c:pt>
                <c:pt idx="348">
                  <c:v>99.53351528723546</c:v>
                </c:pt>
                <c:pt idx="349">
                  <c:v>99.333263435276962</c:v>
                </c:pt>
                <c:pt idx="350">
                  <c:v>99.427540653385435</c:v>
                </c:pt>
                <c:pt idx="351">
                  <c:v>99.492323271653675</c:v>
                </c:pt>
                <c:pt idx="352">
                  <c:v>99.527273136265947</c:v>
                </c:pt>
                <c:pt idx="353">
                  <c:v>99.469427532272647</c:v>
                </c:pt>
                <c:pt idx="354">
                  <c:v>99.499873283325243</c:v>
                </c:pt>
                <c:pt idx="355">
                  <c:v>99.513057691748401</c:v>
                </c:pt>
                <c:pt idx="356">
                  <c:v>99.604052730208537</c:v>
                </c:pt>
                <c:pt idx="357">
                  <c:v>99.60554767002381</c:v>
                </c:pt>
                <c:pt idx="358">
                  <c:v>99.588008095426517</c:v>
                </c:pt>
                <c:pt idx="359">
                  <c:v>99.642487090523403</c:v>
                </c:pt>
                <c:pt idx="360">
                  <c:v>99.694751721714312</c:v>
                </c:pt>
                <c:pt idx="361">
                  <c:v>99.536009472757783</c:v>
                </c:pt>
                <c:pt idx="362">
                  <c:v>99.435435955682749</c:v>
                </c:pt>
                <c:pt idx="363">
                  <c:v>99.511109514529394</c:v>
                </c:pt>
                <c:pt idx="364">
                  <c:v>99.415633947216079</c:v>
                </c:pt>
                <c:pt idx="365">
                  <c:v>99.377356034502796</c:v>
                </c:pt>
                <c:pt idx="366">
                  <c:v>99.325837527762516</c:v>
                </c:pt>
                <c:pt idx="367">
                  <c:v>99.351396886611596</c:v>
                </c:pt>
                <c:pt idx="368">
                  <c:v>99.241110230334428</c:v>
                </c:pt>
                <c:pt idx="369">
                  <c:v>99.304439814036726</c:v>
                </c:pt>
                <c:pt idx="370">
                  <c:v>99.17215157918244</c:v>
                </c:pt>
                <c:pt idx="371">
                  <c:v>99.216066336001674</c:v>
                </c:pt>
                <c:pt idx="372">
                  <c:v>99.253095311775297</c:v>
                </c:pt>
                <c:pt idx="373">
                  <c:v>99.181147524972829</c:v>
                </c:pt>
                <c:pt idx="374">
                  <c:v>99.074698578583934</c:v>
                </c:pt>
                <c:pt idx="375">
                  <c:v>99.287348054175908</c:v>
                </c:pt>
                <c:pt idx="376">
                  <c:v>99.315040623286308</c:v>
                </c:pt>
                <c:pt idx="377">
                  <c:v>99.425927205033204</c:v>
                </c:pt>
                <c:pt idx="378">
                  <c:v>99.420606692896129</c:v>
                </c:pt>
                <c:pt idx="379">
                  <c:v>99.488680405653895</c:v>
                </c:pt>
                <c:pt idx="380">
                  <c:v>99.424461162146372</c:v>
                </c:pt>
                <c:pt idx="381">
                  <c:v>99.438865435371966</c:v>
                </c:pt>
                <c:pt idx="382">
                  <c:v>99.523025541319456</c:v>
                </c:pt>
                <c:pt idx="383">
                  <c:v>99.670972893665464</c:v>
                </c:pt>
                <c:pt idx="384">
                  <c:v>99.563090698465416</c:v>
                </c:pt>
                <c:pt idx="385">
                  <c:v>99.54477726178645</c:v>
                </c:pt>
                <c:pt idx="386">
                  <c:v>99.377695736973919</c:v>
                </c:pt>
                <c:pt idx="387">
                  <c:v>99.454625324591774</c:v>
                </c:pt>
                <c:pt idx="388">
                  <c:v>99.500992728195641</c:v>
                </c:pt>
                <c:pt idx="389">
                  <c:v>99.409333402337992</c:v>
                </c:pt>
                <c:pt idx="390">
                  <c:v>99.369150342259346</c:v>
                </c:pt>
                <c:pt idx="391">
                  <c:v>99.470847047570928</c:v>
                </c:pt>
                <c:pt idx="392">
                  <c:v>99.497639791010414</c:v>
                </c:pt>
                <c:pt idx="393">
                  <c:v>99.554440046481105</c:v>
                </c:pt>
                <c:pt idx="394">
                  <c:v>99.659398355601979</c:v>
                </c:pt>
                <c:pt idx="395">
                  <c:v>99.75230502143242</c:v>
                </c:pt>
                <c:pt idx="396">
                  <c:v>99.618008380955345</c:v>
                </c:pt>
                <c:pt idx="397">
                  <c:v>99.633070254650022</c:v>
                </c:pt>
                <c:pt idx="398">
                  <c:v>99.451299792074124</c:v>
                </c:pt>
                <c:pt idx="399">
                  <c:v>99.400739913085147</c:v>
                </c:pt>
                <c:pt idx="400">
                  <c:v>99.376681640406886</c:v>
                </c:pt>
                <c:pt idx="401">
                  <c:v>99.260601629495255</c:v>
                </c:pt>
                <c:pt idx="402">
                  <c:v>99.193895854046588</c:v>
                </c:pt>
                <c:pt idx="403">
                  <c:v>99.35026575177379</c:v>
                </c:pt>
                <c:pt idx="404">
                  <c:v>99.00695263917612</c:v>
                </c:pt>
                <c:pt idx="405">
                  <c:v>99.012627425557781</c:v>
                </c:pt>
                <c:pt idx="406">
                  <c:v>99.009286469870489</c:v>
                </c:pt>
                <c:pt idx="407">
                  <c:v>99.164985040811843</c:v>
                </c:pt>
                <c:pt idx="408">
                  <c:v>99.188389153198685</c:v>
                </c:pt>
                <c:pt idx="409">
                  <c:v>99.211648543866801</c:v>
                </c:pt>
                <c:pt idx="410">
                  <c:v>99.108303973373083</c:v>
                </c:pt>
                <c:pt idx="411">
                  <c:v>99.274484193721705</c:v>
                </c:pt>
                <c:pt idx="412">
                  <c:v>99.272965532039123</c:v>
                </c:pt>
                <c:pt idx="413">
                  <c:v>99.233746604368008</c:v>
                </c:pt>
                <c:pt idx="414">
                  <c:v>99.031925585835268</c:v>
                </c:pt>
                <c:pt idx="415">
                  <c:v>99.144752049669464</c:v>
                </c:pt>
                <c:pt idx="416">
                  <c:v>99.114275024541101</c:v>
                </c:pt>
                <c:pt idx="417">
                  <c:v>99.120096440070171</c:v>
                </c:pt>
                <c:pt idx="418">
                  <c:v>99.153874205176749</c:v>
                </c:pt>
                <c:pt idx="419">
                  <c:v>99.270618982125782</c:v>
                </c:pt>
                <c:pt idx="420">
                  <c:v>99.233161951475722</c:v>
                </c:pt>
                <c:pt idx="421">
                  <c:v>99.252145138471846</c:v>
                </c:pt>
                <c:pt idx="422">
                  <c:v>99.066273864945501</c:v>
                </c:pt>
                <c:pt idx="423">
                  <c:v>99.010899274732111</c:v>
                </c:pt>
                <c:pt idx="424">
                  <c:v>99.010247833044431</c:v>
                </c:pt>
                <c:pt idx="425">
                  <c:v>99.10918142987957</c:v>
                </c:pt>
                <c:pt idx="426">
                  <c:v>99.051914844760717</c:v>
                </c:pt>
                <c:pt idx="427">
                  <c:v>98.990201571339171</c:v>
                </c:pt>
                <c:pt idx="428">
                  <c:v>98.976304846378014</c:v>
                </c:pt>
                <c:pt idx="429">
                  <c:v>99.085309026010819</c:v>
                </c:pt>
                <c:pt idx="430">
                  <c:v>99.105185219631309</c:v>
                </c:pt>
                <c:pt idx="431">
                  <c:v>99.236884227849913</c:v>
                </c:pt>
                <c:pt idx="432">
                  <c:v>99.159260293250668</c:v>
                </c:pt>
                <c:pt idx="433">
                  <c:v>99.295364839755706</c:v>
                </c:pt>
                <c:pt idx="434">
                  <c:v>99.294922054510579</c:v>
                </c:pt>
                <c:pt idx="435">
                  <c:v>99.47209253504252</c:v>
                </c:pt>
                <c:pt idx="436">
                  <c:v>99.485973177077753</c:v>
                </c:pt>
                <c:pt idx="437">
                  <c:v>99.534336978573606</c:v>
                </c:pt>
                <c:pt idx="438">
                  <c:v>99.422379336002038</c:v>
                </c:pt>
                <c:pt idx="439">
                  <c:v>99.333834700821455</c:v>
                </c:pt>
                <c:pt idx="440">
                  <c:v>99.253847859070149</c:v>
                </c:pt>
                <c:pt idx="441">
                  <c:v>99.39368113770746</c:v>
                </c:pt>
                <c:pt idx="442">
                  <c:v>99.201084324593424</c:v>
                </c:pt>
                <c:pt idx="443">
                  <c:v>99.208833194133689</c:v>
                </c:pt>
                <c:pt idx="444">
                  <c:v>99.245286999857527</c:v>
                </c:pt>
                <c:pt idx="445">
                  <c:v>99.170462493683246</c:v>
                </c:pt>
                <c:pt idx="446">
                  <c:v>99.340149736175121</c:v>
                </c:pt>
                <c:pt idx="447">
                  <c:v>99.293578083141441</c:v>
                </c:pt>
                <c:pt idx="448">
                  <c:v>99.240632302176451</c:v>
                </c:pt>
                <c:pt idx="449">
                  <c:v>99.154325658602048</c:v>
                </c:pt>
                <c:pt idx="450">
                  <c:v>99.209342199404588</c:v>
                </c:pt>
                <c:pt idx="451">
                  <c:v>99.215762437856924</c:v>
                </c:pt>
                <c:pt idx="452">
                  <c:v>99.243364601261987</c:v>
                </c:pt>
                <c:pt idx="453">
                  <c:v>99.13822816561688</c:v>
                </c:pt>
                <c:pt idx="454">
                  <c:v>99.153615708849699</c:v>
                </c:pt>
                <c:pt idx="455">
                  <c:v>99.247756079642812</c:v>
                </c:pt>
                <c:pt idx="456">
                  <c:v>99.227101167025225</c:v>
                </c:pt>
                <c:pt idx="457">
                  <c:v>99.209887272779753</c:v>
                </c:pt>
                <c:pt idx="458">
                  <c:v>99.001115397508485</c:v>
                </c:pt>
                <c:pt idx="459">
                  <c:v>98.910745847145662</c:v>
                </c:pt>
                <c:pt idx="460">
                  <c:v>98.879349704347234</c:v>
                </c:pt>
                <c:pt idx="461">
                  <c:v>98.950268004155717</c:v>
                </c:pt>
                <c:pt idx="462">
                  <c:v>98.884019207409764</c:v>
                </c:pt>
                <c:pt idx="463">
                  <c:v>98.852833922026619</c:v>
                </c:pt>
                <c:pt idx="464">
                  <c:v>98.845826804401156</c:v>
                </c:pt>
                <c:pt idx="465">
                  <c:v>98.679974083094024</c:v>
                </c:pt>
                <c:pt idx="466">
                  <c:v>98.901918719467176</c:v>
                </c:pt>
                <c:pt idx="467">
                  <c:v>98.808167222424387</c:v>
                </c:pt>
                <c:pt idx="468">
                  <c:v>98.741278102246241</c:v>
                </c:pt>
                <c:pt idx="469">
                  <c:v>98.793103393081395</c:v>
                </c:pt>
                <c:pt idx="470">
                  <c:v>99.035620915534963</c:v>
                </c:pt>
                <c:pt idx="471">
                  <c:v>98.882984302032312</c:v>
                </c:pt>
                <c:pt idx="472">
                  <c:v>99.099423868542971</c:v>
                </c:pt>
                <c:pt idx="473">
                  <c:v>99.070398717953125</c:v>
                </c:pt>
                <c:pt idx="474">
                  <c:v>99.01630834622317</c:v>
                </c:pt>
                <c:pt idx="475">
                  <c:v>99.067669449562374</c:v>
                </c:pt>
                <c:pt idx="476">
                  <c:v>99.00139549231713</c:v>
                </c:pt>
                <c:pt idx="477">
                  <c:v>98.909886363350722</c:v>
                </c:pt>
                <c:pt idx="478">
                  <c:v>98.918195162971372</c:v>
                </c:pt>
                <c:pt idx="479">
                  <c:v>98.905363775279525</c:v>
                </c:pt>
                <c:pt idx="480">
                  <c:v>98.860210293939289</c:v>
                </c:pt>
                <c:pt idx="481">
                  <c:v>98.80345236298048</c:v>
                </c:pt>
                <c:pt idx="482">
                  <c:v>98.750274044751706</c:v>
                </c:pt>
                <c:pt idx="483">
                  <c:v>98.690246024633183</c:v>
                </c:pt>
                <c:pt idx="484">
                  <c:v>98.727205797433868</c:v>
                </c:pt>
                <c:pt idx="485">
                  <c:v>98.766109824860791</c:v>
                </c:pt>
                <c:pt idx="486">
                  <c:v>98.800186374199143</c:v>
                </c:pt>
                <c:pt idx="487">
                  <c:v>98.837002389595497</c:v>
                </c:pt>
                <c:pt idx="488">
                  <c:v>99.084666136425355</c:v>
                </c:pt>
                <c:pt idx="489">
                  <c:v>98.969221804622137</c:v>
                </c:pt>
                <c:pt idx="490">
                  <c:v>99.015028849242427</c:v>
                </c:pt>
                <c:pt idx="491">
                  <c:v>98.929209831952932</c:v>
                </c:pt>
                <c:pt idx="492">
                  <c:v>98.95788704303169</c:v>
                </c:pt>
                <c:pt idx="493">
                  <c:v>98.785789994081853</c:v>
                </c:pt>
                <c:pt idx="494">
                  <c:v>98.842974529730384</c:v>
                </c:pt>
                <c:pt idx="495">
                  <c:v>98.841452118092391</c:v>
                </c:pt>
                <c:pt idx="496">
                  <c:v>98.951004742235057</c:v>
                </c:pt>
                <c:pt idx="497">
                  <c:v>98.922854263054177</c:v>
                </c:pt>
                <c:pt idx="498">
                  <c:v>98.948396963304262</c:v>
                </c:pt>
                <c:pt idx="499">
                  <c:v>98.765135455183497</c:v>
                </c:pt>
                <c:pt idx="500">
                  <c:v>98.877574297650185</c:v>
                </c:pt>
                <c:pt idx="501">
                  <c:v>98.586024052312553</c:v>
                </c:pt>
                <c:pt idx="502">
                  <c:v>98.408762440403322</c:v>
                </c:pt>
                <c:pt idx="503">
                  <c:v>98.388691564184867</c:v>
                </c:pt>
                <c:pt idx="504">
                  <c:v>98.459290146242054</c:v>
                </c:pt>
                <c:pt idx="505">
                  <c:v>98.499944401780439</c:v>
                </c:pt>
                <c:pt idx="506">
                  <c:v>98.62406773887011</c:v>
                </c:pt>
                <c:pt idx="507">
                  <c:v>98.54916655435035</c:v>
                </c:pt>
                <c:pt idx="508">
                  <c:v>98.780540186555228</c:v>
                </c:pt>
                <c:pt idx="509">
                  <c:v>98.867777866134261</c:v>
                </c:pt>
                <c:pt idx="510">
                  <c:v>98.855099087489975</c:v>
                </c:pt>
                <c:pt idx="511">
                  <c:v>98.776984975462923</c:v>
                </c:pt>
                <c:pt idx="512">
                  <c:v>98.670314391800261</c:v>
                </c:pt>
                <c:pt idx="513">
                  <c:v>98.689162553270052</c:v>
                </c:pt>
                <c:pt idx="514">
                  <c:v>98.875977215136075</c:v>
                </c:pt>
                <c:pt idx="515">
                  <c:v>98.909814692942078</c:v>
                </c:pt>
                <c:pt idx="516">
                  <c:v>98.946236689073629</c:v>
                </c:pt>
                <c:pt idx="517">
                  <c:v>98.987687189838582</c:v>
                </c:pt>
                <c:pt idx="518">
                  <c:v>99.008069906421568</c:v>
                </c:pt>
                <c:pt idx="519">
                  <c:v>99.095801287085507</c:v>
                </c:pt>
                <c:pt idx="520">
                  <c:v>99.131650962893445</c:v>
                </c:pt>
                <c:pt idx="521">
                  <c:v>99.000006948161399</c:v>
                </c:pt>
                <c:pt idx="522">
                  <c:v>98.805128654322601</c:v>
                </c:pt>
                <c:pt idx="523">
                  <c:v>98.900437701568805</c:v>
                </c:pt>
                <c:pt idx="524">
                  <c:v>98.829547656442699</c:v>
                </c:pt>
                <c:pt idx="525">
                  <c:v>98.800105024644907</c:v>
                </c:pt>
                <c:pt idx="526">
                  <c:v>98.80963326611402</c:v>
                </c:pt>
                <c:pt idx="527">
                  <c:v>98.703216257476925</c:v>
                </c:pt>
                <c:pt idx="528">
                  <c:v>98.721853282782291</c:v>
                </c:pt>
                <c:pt idx="529">
                  <c:v>98.777238801485453</c:v>
                </c:pt>
                <c:pt idx="530">
                  <c:v>98.67703933151833</c:v>
                </c:pt>
                <c:pt idx="531">
                  <c:v>98.726281546310574</c:v>
                </c:pt>
                <c:pt idx="532">
                  <c:v>98.785105684888109</c:v>
                </c:pt>
                <c:pt idx="533">
                  <c:v>98.67384063186681</c:v>
                </c:pt>
                <c:pt idx="534">
                  <c:v>98.765550920594251</c:v>
                </c:pt>
                <c:pt idx="535">
                  <c:v>98.75402605659643</c:v>
                </c:pt>
                <c:pt idx="536">
                  <c:v>98.878051771572615</c:v>
                </c:pt>
                <c:pt idx="537">
                  <c:v>98.790951098344635</c:v>
                </c:pt>
                <c:pt idx="538">
                  <c:v>98.751986788211866</c:v>
                </c:pt>
                <c:pt idx="539">
                  <c:v>98.815469050642776</c:v>
                </c:pt>
                <c:pt idx="540">
                  <c:v>98.961337730802427</c:v>
                </c:pt>
                <c:pt idx="541">
                  <c:v>98.954178406264163</c:v>
                </c:pt>
                <c:pt idx="542">
                  <c:v>98.9253989238793</c:v>
                </c:pt>
                <c:pt idx="543">
                  <c:v>98.809694376988958</c:v>
                </c:pt>
                <c:pt idx="544">
                  <c:v>98.885518769079468</c:v>
                </c:pt>
                <c:pt idx="545">
                  <c:v>98.87680641083621</c:v>
                </c:pt>
                <c:pt idx="546">
                  <c:v>98.691857853431912</c:v>
                </c:pt>
                <c:pt idx="547">
                  <c:v>98.633431953739105</c:v>
                </c:pt>
                <c:pt idx="548">
                  <c:v>98.590619296424293</c:v>
                </c:pt>
                <c:pt idx="549">
                  <c:v>98.631627584576393</c:v>
                </c:pt>
                <c:pt idx="550">
                  <c:v>98.651779256720332</c:v>
                </c:pt>
                <c:pt idx="551">
                  <c:v>98.613028912332624</c:v>
                </c:pt>
                <c:pt idx="552">
                  <c:v>98.681971982590454</c:v>
                </c:pt>
                <c:pt idx="553">
                  <c:v>98.860164253008818</c:v>
                </c:pt>
                <c:pt idx="554">
                  <c:v>98.786785248124801</c:v>
                </c:pt>
                <c:pt idx="555">
                  <c:v>98.889811844572478</c:v>
                </c:pt>
                <c:pt idx="556">
                  <c:v>98.832342567284854</c:v>
                </c:pt>
                <c:pt idx="557">
                  <c:v>98.811119321667604</c:v>
                </c:pt>
                <c:pt idx="558">
                  <c:v>98.854387276148373</c:v>
                </c:pt>
                <c:pt idx="559">
                  <c:v>98.781408932050937</c:v>
                </c:pt>
                <c:pt idx="560">
                  <c:v>98.710743542160344</c:v>
                </c:pt>
                <c:pt idx="561">
                  <c:v>98.684277195409251</c:v>
                </c:pt>
                <c:pt idx="562">
                  <c:v>98.694769842432791</c:v>
                </c:pt>
                <c:pt idx="563">
                  <c:v>98.600707107921195</c:v>
                </c:pt>
                <c:pt idx="564">
                  <c:v>98.480882590469392</c:v>
                </c:pt>
                <c:pt idx="565">
                  <c:v>98.607207783640447</c:v>
                </c:pt>
                <c:pt idx="566">
                  <c:v>98.588276387119393</c:v>
                </c:pt>
                <c:pt idx="567">
                  <c:v>98.488380112002915</c:v>
                </c:pt>
                <c:pt idx="568">
                  <c:v>98.450210422754665</c:v>
                </c:pt>
                <c:pt idx="569">
                  <c:v>98.386489530493577</c:v>
                </c:pt>
                <c:pt idx="570">
                  <c:v>98.504238910064743</c:v>
                </c:pt>
                <c:pt idx="571">
                  <c:v>98.653377019508554</c:v>
                </c:pt>
                <c:pt idx="572">
                  <c:v>98.442880658849035</c:v>
                </c:pt>
                <c:pt idx="573">
                  <c:v>98.478454863572253</c:v>
                </c:pt>
                <c:pt idx="574">
                  <c:v>98.653506750779897</c:v>
                </c:pt>
                <c:pt idx="575">
                  <c:v>98.718122026524142</c:v>
                </c:pt>
                <c:pt idx="576">
                  <c:v>98.580717809044302</c:v>
                </c:pt>
                <c:pt idx="577">
                  <c:v>98.588307380145324</c:v>
                </c:pt>
                <c:pt idx="578">
                  <c:v>98.537547870669741</c:v>
                </c:pt>
                <c:pt idx="579">
                  <c:v>98.632450946914204</c:v>
                </c:pt>
                <c:pt idx="580">
                  <c:v>98.439121334286682</c:v>
                </c:pt>
                <c:pt idx="581">
                  <c:v>98.494716519533597</c:v>
                </c:pt>
                <c:pt idx="582">
                  <c:v>98.578321782939383</c:v>
                </c:pt>
                <c:pt idx="583">
                  <c:v>98.59917481935247</c:v>
                </c:pt>
                <c:pt idx="584">
                  <c:v>98.722547464297662</c:v>
                </c:pt>
                <c:pt idx="585">
                  <c:v>98.70741576320647</c:v>
                </c:pt>
                <c:pt idx="586">
                  <c:v>98.696712809534191</c:v>
                </c:pt>
                <c:pt idx="587">
                  <c:v>98.98058136763467</c:v>
                </c:pt>
                <c:pt idx="588">
                  <c:v>98.876029409058575</c:v>
                </c:pt>
                <c:pt idx="589">
                  <c:v>98.895350590834255</c:v>
                </c:pt>
                <c:pt idx="590">
                  <c:v>98.918824419122387</c:v>
                </c:pt>
                <c:pt idx="591">
                  <c:v>98.725347825832642</c:v>
                </c:pt>
                <c:pt idx="592">
                  <c:v>98.784211313182354</c:v>
                </c:pt>
                <c:pt idx="593">
                  <c:v>98.798498480053226</c:v>
                </c:pt>
                <c:pt idx="594">
                  <c:v>98.642831460757094</c:v>
                </c:pt>
                <c:pt idx="595">
                  <c:v>98.595559467973089</c:v>
                </c:pt>
                <c:pt idx="596">
                  <c:v>98.510829165780649</c:v>
                </c:pt>
                <c:pt idx="597">
                  <c:v>98.63675484899737</c:v>
                </c:pt>
                <c:pt idx="598">
                  <c:v>98.660715788447035</c:v>
                </c:pt>
                <c:pt idx="599">
                  <c:v>98.653033292130331</c:v>
                </c:pt>
                <c:pt idx="600">
                  <c:v>98.62643242762266</c:v>
                </c:pt>
                <c:pt idx="601">
                  <c:v>98.667457269671601</c:v>
                </c:pt>
                <c:pt idx="602">
                  <c:v>98.793565159158263</c:v>
                </c:pt>
                <c:pt idx="603">
                  <c:v>98.856007628443862</c:v>
                </c:pt>
                <c:pt idx="604">
                  <c:v>98.633238682435859</c:v>
                </c:pt>
                <c:pt idx="605">
                  <c:v>98.764030196240839</c:v>
                </c:pt>
                <c:pt idx="606">
                  <c:v>98.736767697764947</c:v>
                </c:pt>
                <c:pt idx="607">
                  <c:v>98.880348944579339</c:v>
                </c:pt>
                <c:pt idx="608">
                  <c:v>98.878446872910942</c:v>
                </c:pt>
                <c:pt idx="609">
                  <c:v>98.819635480762756</c:v>
                </c:pt>
                <c:pt idx="610">
                  <c:v>98.663948104741721</c:v>
                </c:pt>
                <c:pt idx="611">
                  <c:v>98.801718760800256</c:v>
                </c:pt>
                <c:pt idx="612">
                  <c:v>98.671769183259102</c:v>
                </c:pt>
                <c:pt idx="613">
                  <c:v>98.671282844586656</c:v>
                </c:pt>
                <c:pt idx="614">
                  <c:v>98.472755765484919</c:v>
                </c:pt>
                <c:pt idx="615">
                  <c:v>98.460345036118497</c:v>
                </c:pt>
                <c:pt idx="616">
                  <c:v>98.370591280979767</c:v>
                </c:pt>
                <c:pt idx="617">
                  <c:v>98.539559782671205</c:v>
                </c:pt>
                <c:pt idx="618">
                  <c:v>98.618593347792995</c:v>
                </c:pt>
                <c:pt idx="619">
                  <c:v>98.516783818618222</c:v>
                </c:pt>
                <c:pt idx="620">
                  <c:v>98.540444090437902</c:v>
                </c:pt>
                <c:pt idx="621">
                  <c:v>98.567233254860113</c:v>
                </c:pt>
                <c:pt idx="622">
                  <c:v>98.51193760161685</c:v>
                </c:pt>
                <c:pt idx="623">
                  <c:v>98.54715329591447</c:v>
                </c:pt>
                <c:pt idx="624">
                  <c:v>98.514981636796307</c:v>
                </c:pt>
                <c:pt idx="625">
                  <c:v>98.383725598969988</c:v>
                </c:pt>
                <c:pt idx="626">
                  <c:v>98.744613003614063</c:v>
                </c:pt>
                <c:pt idx="627">
                  <c:v>98.69739818515508</c:v>
                </c:pt>
                <c:pt idx="628">
                  <c:v>98.805107761185084</c:v>
                </c:pt>
                <c:pt idx="629">
                  <c:v>98.782138936342193</c:v>
                </c:pt>
                <c:pt idx="630">
                  <c:v>98.873669565355613</c:v>
                </c:pt>
                <c:pt idx="631">
                  <c:v>98.859204197191644</c:v>
                </c:pt>
                <c:pt idx="632">
                  <c:v>98.948708761189366</c:v>
                </c:pt>
                <c:pt idx="633">
                  <c:v>98.630010895790249</c:v>
                </c:pt>
                <c:pt idx="634">
                  <c:v>98.515629055725611</c:v>
                </c:pt>
                <c:pt idx="635">
                  <c:v>98.374576699897759</c:v>
                </c:pt>
                <c:pt idx="636">
                  <c:v>98.470568922720474</c:v>
                </c:pt>
                <c:pt idx="637">
                  <c:v>98.421375574695574</c:v>
                </c:pt>
                <c:pt idx="638">
                  <c:v>98.416278319813088</c:v>
                </c:pt>
                <c:pt idx="639">
                  <c:v>98.283234343047042</c:v>
                </c:pt>
                <c:pt idx="640">
                  <c:v>98.373169669798301</c:v>
                </c:pt>
                <c:pt idx="641">
                  <c:v>98.535992358508494</c:v>
                </c:pt>
                <c:pt idx="642">
                  <c:v>98.397492556596518</c:v>
                </c:pt>
                <c:pt idx="643">
                  <c:v>98.325172178670641</c:v>
                </c:pt>
                <c:pt idx="644">
                  <c:v>98.206253977075193</c:v>
                </c:pt>
                <c:pt idx="645">
                  <c:v>98.223196391281519</c:v>
                </c:pt>
                <c:pt idx="646">
                  <c:v>98.264631283599726</c:v>
                </c:pt>
                <c:pt idx="647">
                  <c:v>98.226831125794234</c:v>
                </c:pt>
                <c:pt idx="648">
                  <c:v>98.338410493715244</c:v>
                </c:pt>
                <c:pt idx="649">
                  <c:v>98.387677701932034</c:v>
                </c:pt>
                <c:pt idx="650">
                  <c:v>98.315189537894284</c:v>
                </c:pt>
                <c:pt idx="651">
                  <c:v>98.29919793191111</c:v>
                </c:pt>
                <c:pt idx="652">
                  <c:v>98.220040673957271</c:v>
                </c:pt>
                <c:pt idx="653">
                  <c:v>98.274263942199113</c:v>
                </c:pt>
                <c:pt idx="654">
                  <c:v>98.276725596844329</c:v>
                </c:pt>
                <c:pt idx="655">
                  <c:v>98.197550265334371</c:v>
                </c:pt>
                <c:pt idx="656">
                  <c:v>98.310721622367353</c:v>
                </c:pt>
                <c:pt idx="657">
                  <c:v>98.42250290130535</c:v>
                </c:pt>
                <c:pt idx="658">
                  <c:v>98.532691362838065</c:v>
                </c:pt>
                <c:pt idx="659">
                  <c:v>98.702850331598839</c:v>
                </c:pt>
                <c:pt idx="660">
                  <c:v>98.634238245909231</c:v>
                </c:pt>
                <c:pt idx="661">
                  <c:v>98.730624266446455</c:v>
                </c:pt>
                <c:pt idx="662">
                  <c:v>98.77907385053885</c:v>
                </c:pt>
                <c:pt idx="663">
                  <c:v>98.773542121897606</c:v>
                </c:pt>
                <c:pt idx="664">
                  <c:v>98.769943112003943</c:v>
                </c:pt>
                <c:pt idx="665">
                  <c:v>98.718633032864773</c:v>
                </c:pt>
                <c:pt idx="666">
                  <c:v>98.545634887255829</c:v>
                </c:pt>
                <c:pt idx="667">
                  <c:v>98.625327860156744</c:v>
                </c:pt>
                <c:pt idx="668">
                  <c:v>98.576711255361246</c:v>
                </c:pt>
                <c:pt idx="669">
                  <c:v>98.464539751654215</c:v>
                </c:pt>
                <c:pt idx="670">
                  <c:v>98.515281716496034</c:v>
                </c:pt>
                <c:pt idx="671">
                  <c:v>98.525359729504231</c:v>
                </c:pt>
                <c:pt idx="672">
                  <c:v>98.474102053103806</c:v>
                </c:pt>
                <c:pt idx="673">
                  <c:v>98.476717736147378</c:v>
                </c:pt>
                <c:pt idx="674">
                  <c:v>98.412285569098842</c:v>
                </c:pt>
                <c:pt idx="675">
                  <c:v>98.321997299912724</c:v>
                </c:pt>
                <c:pt idx="676">
                  <c:v>98.370028046973474</c:v>
                </c:pt>
                <c:pt idx="677">
                  <c:v>98.252332006583487</c:v>
                </c:pt>
                <c:pt idx="678">
                  <c:v>98.359205190143044</c:v>
                </c:pt>
                <c:pt idx="679">
                  <c:v>98.385412025743264</c:v>
                </c:pt>
                <c:pt idx="680">
                  <c:v>98.322823367593372</c:v>
                </c:pt>
                <c:pt idx="681">
                  <c:v>98.30215324476498</c:v>
                </c:pt>
                <c:pt idx="682">
                  <c:v>98.331089980249473</c:v>
                </c:pt>
                <c:pt idx="683">
                  <c:v>98.271919713765584</c:v>
                </c:pt>
                <c:pt idx="684">
                  <c:v>98.302748283432166</c:v>
                </c:pt>
                <c:pt idx="685">
                  <c:v>98.115109475856769</c:v>
                </c:pt>
                <c:pt idx="686">
                  <c:v>98.041713509633695</c:v>
                </c:pt>
                <c:pt idx="687">
                  <c:v>98.091357807671145</c:v>
                </c:pt>
                <c:pt idx="688">
                  <c:v>98.010624141084733</c:v>
                </c:pt>
                <c:pt idx="689">
                  <c:v>97.966223183502066</c:v>
                </c:pt>
                <c:pt idx="690">
                  <c:v>98.060514547106919</c:v>
                </c:pt>
                <c:pt idx="691">
                  <c:v>97.92988237527797</c:v>
                </c:pt>
                <c:pt idx="692">
                  <c:v>97.870824097148187</c:v>
                </c:pt>
                <c:pt idx="693">
                  <c:v>97.927359221892218</c:v>
                </c:pt>
                <c:pt idx="694">
                  <c:v>98.081830368877789</c:v>
                </c:pt>
                <c:pt idx="695">
                  <c:v>98.186862955300242</c:v>
                </c:pt>
                <c:pt idx="696">
                  <c:v>98.373948992770224</c:v>
                </c:pt>
                <c:pt idx="697">
                  <c:v>98.333789264079201</c:v>
                </c:pt>
                <c:pt idx="698">
                  <c:v>98.496883876408191</c:v>
                </c:pt>
                <c:pt idx="699">
                  <c:v>98.610443782538866</c:v>
                </c:pt>
                <c:pt idx="700">
                  <c:v>98.636821394794779</c:v>
                </c:pt>
                <c:pt idx="701">
                  <c:v>98.52406716738507</c:v>
                </c:pt>
                <c:pt idx="702">
                  <c:v>98.478062292220301</c:v>
                </c:pt>
                <c:pt idx="703">
                  <c:v>98.292925109428992</c:v>
                </c:pt>
                <c:pt idx="704">
                  <c:v>98.208596942542769</c:v>
                </c:pt>
                <c:pt idx="705">
                  <c:v>98.325529170061415</c:v>
                </c:pt>
                <c:pt idx="706">
                  <c:v>98.359900822848957</c:v>
                </c:pt>
                <c:pt idx="707">
                  <c:v>98.440480004282307</c:v>
                </c:pt>
                <c:pt idx="708">
                  <c:v>98.50802142538447</c:v>
                </c:pt>
                <c:pt idx="709">
                  <c:v>98.590227856990893</c:v>
                </c:pt>
                <c:pt idx="710">
                  <c:v>98.480472673609341</c:v>
                </c:pt>
                <c:pt idx="711">
                  <c:v>98.427287057849725</c:v>
                </c:pt>
                <c:pt idx="712">
                  <c:v>98.1980524065129</c:v>
                </c:pt>
                <c:pt idx="713">
                  <c:v>98.255715393911998</c:v>
                </c:pt>
                <c:pt idx="714">
                  <c:v>98.205820611066031</c:v>
                </c:pt>
                <c:pt idx="715">
                  <c:v>98.101462265249296</c:v>
                </c:pt>
                <c:pt idx="716">
                  <c:v>98.004154516035214</c:v>
                </c:pt>
                <c:pt idx="717">
                  <c:v>98.241382246343335</c:v>
                </c:pt>
                <c:pt idx="718">
                  <c:v>98.356916365725681</c:v>
                </c:pt>
                <c:pt idx="719">
                  <c:v>98.530777109186971</c:v>
                </c:pt>
                <c:pt idx="720">
                  <c:v>98.470653504596442</c:v>
                </c:pt>
                <c:pt idx="721">
                  <c:v>98.268194542730797</c:v>
                </c:pt>
                <c:pt idx="722">
                  <c:v>98.277684613035206</c:v>
                </c:pt>
                <c:pt idx="723">
                  <c:v>98.2644357204057</c:v>
                </c:pt>
                <c:pt idx="724">
                  <c:v>98.176580409693372</c:v>
                </c:pt>
                <c:pt idx="725">
                  <c:v>98.080390954152278</c:v>
                </c:pt>
                <c:pt idx="726">
                  <c:v>97.966889011491006</c:v>
                </c:pt>
                <c:pt idx="727">
                  <c:v>97.889636105984948</c:v>
                </c:pt>
                <c:pt idx="728">
                  <c:v>97.907097315368716</c:v>
                </c:pt>
                <c:pt idx="729">
                  <c:v>97.863975562794025</c:v>
                </c:pt>
                <c:pt idx="730">
                  <c:v>98.044715100084545</c:v>
                </c:pt>
                <c:pt idx="731">
                  <c:v>98.333924972790811</c:v>
                </c:pt>
                <c:pt idx="732">
                  <c:v>98.392540558132382</c:v>
                </c:pt>
                <c:pt idx="733">
                  <c:v>98.467723450922719</c:v>
                </c:pt>
                <c:pt idx="734">
                  <c:v>98.653876781530414</c:v>
                </c:pt>
                <c:pt idx="735">
                  <c:v>98.792087747865892</c:v>
                </c:pt>
                <c:pt idx="736">
                  <c:v>98.925956508370206</c:v>
                </c:pt>
                <c:pt idx="737">
                  <c:v>98.797180773853498</c:v>
                </c:pt>
                <c:pt idx="738">
                  <c:v>98.601375330006192</c:v>
                </c:pt>
                <c:pt idx="739">
                  <c:v>98.700559095820637</c:v>
                </c:pt>
                <c:pt idx="740">
                  <c:v>98.678725870296475</c:v>
                </c:pt>
                <c:pt idx="741">
                  <c:v>98.429358876592175</c:v>
                </c:pt>
                <c:pt idx="742">
                  <c:v>98.475182630539123</c:v>
                </c:pt>
                <c:pt idx="743">
                  <c:v>98.304753846144251</c:v>
                </c:pt>
                <c:pt idx="744">
                  <c:v>98.32933310257215</c:v>
                </c:pt>
                <c:pt idx="745">
                  <c:v>98.3310334794011</c:v>
                </c:pt>
                <c:pt idx="746">
                  <c:v>98.254033930220473</c:v>
                </c:pt>
                <c:pt idx="747">
                  <c:v>98.191655353780021</c:v>
                </c:pt>
                <c:pt idx="748">
                  <c:v>98.062082088419686</c:v>
                </c:pt>
                <c:pt idx="749">
                  <c:v>98.104643747677372</c:v>
                </c:pt>
                <c:pt idx="750">
                  <c:v>98.274477191352901</c:v>
                </c:pt>
                <c:pt idx="751">
                  <c:v>98.147548971831682</c:v>
                </c:pt>
                <c:pt idx="752">
                  <c:v>98.088632679882636</c:v>
                </c:pt>
                <c:pt idx="753">
                  <c:v>97.90709266593133</c:v>
                </c:pt>
                <c:pt idx="754">
                  <c:v>98.012068382525143</c:v>
                </c:pt>
                <c:pt idx="755">
                  <c:v>98.304266655275597</c:v>
                </c:pt>
                <c:pt idx="756">
                  <c:v>98.319778633769928</c:v>
                </c:pt>
                <c:pt idx="757">
                  <c:v>98.267316151539433</c:v>
                </c:pt>
                <c:pt idx="758">
                  <c:v>98.448044730769809</c:v>
                </c:pt>
                <c:pt idx="759">
                  <c:v>98.518264224360394</c:v>
                </c:pt>
                <c:pt idx="760">
                  <c:v>98.699279794717214</c:v>
                </c:pt>
                <c:pt idx="761">
                  <c:v>98.672709798496626</c:v>
                </c:pt>
                <c:pt idx="762">
                  <c:v>98.501383805860186</c:v>
                </c:pt>
                <c:pt idx="763">
                  <c:v>98.448775994713259</c:v>
                </c:pt>
                <c:pt idx="764">
                  <c:v>98.361941041977957</c:v>
                </c:pt>
                <c:pt idx="765">
                  <c:v>98.289597794357974</c:v>
                </c:pt>
                <c:pt idx="766">
                  <c:v>98.197187991075523</c:v>
                </c:pt>
                <c:pt idx="767">
                  <c:v>98.156650681710857</c:v>
                </c:pt>
                <c:pt idx="768">
                  <c:v>98.14944954220897</c:v>
                </c:pt>
                <c:pt idx="769">
                  <c:v>98.174700612190904</c:v>
                </c:pt>
                <c:pt idx="770">
                  <c:v>98.100372601915907</c:v>
                </c:pt>
                <c:pt idx="771">
                  <c:v>98.16543619289429</c:v>
                </c:pt>
                <c:pt idx="772">
                  <c:v>98.158008716325071</c:v>
                </c:pt>
                <c:pt idx="773">
                  <c:v>98.117839208375102</c:v>
                </c:pt>
                <c:pt idx="774">
                  <c:v>98.123819623023536</c:v>
                </c:pt>
                <c:pt idx="775">
                  <c:v>98.022021541806978</c:v>
                </c:pt>
                <c:pt idx="776">
                  <c:v>98.029211483694866</c:v>
                </c:pt>
                <c:pt idx="777">
                  <c:v>97.942182499360214</c:v>
                </c:pt>
                <c:pt idx="778">
                  <c:v>97.833870356632971</c:v>
                </c:pt>
                <c:pt idx="779">
                  <c:v>97.739775937837805</c:v>
                </c:pt>
                <c:pt idx="780">
                  <c:v>97.732903184223304</c:v>
                </c:pt>
              </c:numCache>
            </c:numRef>
          </c:yVal>
          <c:smooth val="0"/>
          <c:extLst>
            <c:ext xmlns:c16="http://schemas.microsoft.com/office/drawing/2014/chart" uri="{C3380CC4-5D6E-409C-BE32-E72D297353CC}">
              <c16:uniqueId val="{00000000-FCA1-4804-ADE8-28FC310946B0}"/>
            </c:ext>
          </c:extLst>
        </c:ser>
        <c:dLbls>
          <c:showLegendKey val="0"/>
          <c:showVal val="0"/>
          <c:showCatName val="0"/>
          <c:showSerName val="0"/>
          <c:showPercent val="0"/>
          <c:showBubbleSize val="0"/>
        </c:dLbls>
        <c:axId val="419843567"/>
        <c:axId val="419841487"/>
      </c:scatterChart>
      <c:valAx>
        <c:axId val="419843567"/>
        <c:scaling>
          <c:orientation val="minMax"/>
          <c:max val="12"/>
          <c:min val="9"/>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2000" b="1"/>
                  <a:t>T (K)</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19841487"/>
        <c:crossesAt val="-1.32"/>
        <c:crossBetween val="midCat"/>
      </c:valAx>
      <c:valAx>
        <c:axId val="419841487"/>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2000" b="1"/>
                  <a:t>B2/B1 [%]</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419843567"/>
        <c:crosses val="autoZero"/>
        <c:crossBetween val="midCat"/>
      </c:valAx>
    </c:plotArea>
    <c:plotVisOnly val="1"/>
    <c:dispBlanksAs val="gap"/>
    <c:showDLblsOverMax val="0"/>
  </c:chart>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solidFill>
                  <a:sysClr val="windowText" lastClr="000000"/>
                </a:solidFill>
              </a:rPr>
              <a:t>Nb</a:t>
            </a:r>
            <a:r>
              <a:rPr lang="en-GB" b="1" baseline="0">
                <a:solidFill>
                  <a:sysClr val="windowText" lastClr="000000"/>
                </a:solidFill>
              </a:rPr>
              <a:t> Foil Thickness Comparison</a:t>
            </a:r>
            <a:endParaRPr lang="en-GB" b="1">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22150225860943"/>
          <c:y val="8.4713661595538406E-2"/>
          <c:w val="0.84445699602247271"/>
          <c:h val="0.77197532303389027"/>
        </c:manualLayout>
      </c:layout>
      <c:scatterChart>
        <c:scatterStyle val="smoothMarker"/>
        <c:varyColors val="0"/>
        <c:ser>
          <c:idx val="0"/>
          <c:order val="0"/>
          <c:tx>
            <c:v>1 um</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Summary!$C$5:$D$5</c:f>
              <c:numCache>
                <c:formatCode>General</c:formatCode>
                <c:ptCount val="2"/>
                <c:pt idx="0">
                  <c:v>6.7600000000000007</c:v>
                </c:pt>
                <c:pt idx="1">
                  <c:v>9</c:v>
                </c:pt>
              </c:numCache>
            </c:numRef>
          </c:xVal>
          <c:yVal>
            <c:numRef>
              <c:f>Summary!$C$6:$D$6</c:f>
              <c:numCache>
                <c:formatCode>General</c:formatCode>
                <c:ptCount val="2"/>
                <c:pt idx="0">
                  <c:v>38.9</c:v>
                </c:pt>
                <c:pt idx="1">
                  <c:v>44.7</c:v>
                </c:pt>
              </c:numCache>
            </c:numRef>
          </c:yVal>
          <c:smooth val="1"/>
          <c:extLst>
            <c:ext xmlns:c16="http://schemas.microsoft.com/office/drawing/2014/chart" uri="{C3380CC4-5D6E-409C-BE32-E72D297353CC}">
              <c16:uniqueId val="{00000000-4395-4E73-A7F8-13F7F3BEEDED}"/>
            </c:ext>
          </c:extLst>
        </c:ser>
        <c:ser>
          <c:idx val="1"/>
          <c:order val="1"/>
          <c:tx>
            <c:v>3 um</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Summary!$C$5:$O$5</c:f>
              <c:numCache>
                <c:formatCode>General</c:formatCode>
                <c:ptCount val="13"/>
                <c:pt idx="0">
                  <c:v>6.7600000000000007</c:v>
                </c:pt>
                <c:pt idx="1">
                  <c:v>9</c:v>
                </c:pt>
                <c:pt idx="2">
                  <c:v>12.25</c:v>
                </c:pt>
                <c:pt idx="3">
                  <c:v>17.64</c:v>
                </c:pt>
                <c:pt idx="4">
                  <c:v>22.090000000000003</c:v>
                </c:pt>
                <c:pt idx="5">
                  <c:v>25</c:v>
                </c:pt>
                <c:pt idx="6">
                  <c:v>30.25</c:v>
                </c:pt>
                <c:pt idx="7">
                  <c:v>36</c:v>
                </c:pt>
                <c:pt idx="8">
                  <c:v>42.25</c:v>
                </c:pt>
                <c:pt idx="9">
                  <c:v>49</c:v>
                </c:pt>
                <c:pt idx="10">
                  <c:v>56.25</c:v>
                </c:pt>
                <c:pt idx="11">
                  <c:v>64</c:v>
                </c:pt>
                <c:pt idx="12">
                  <c:v>72.25</c:v>
                </c:pt>
              </c:numCache>
            </c:numRef>
          </c:xVal>
          <c:yVal>
            <c:numRef>
              <c:f>Summary!$C$7:$O$7</c:f>
              <c:numCache>
                <c:formatCode>General</c:formatCode>
                <c:ptCount val="13"/>
                <c:pt idx="1">
                  <c:v>97.1</c:v>
                </c:pt>
                <c:pt idx="2">
                  <c:v>87.8</c:v>
                </c:pt>
                <c:pt idx="3">
                  <c:v>81.099999999999994</c:v>
                </c:pt>
                <c:pt idx="4">
                  <c:v>73.900000000000006</c:v>
                </c:pt>
                <c:pt idx="5">
                  <c:v>69.400000000000006</c:v>
                </c:pt>
                <c:pt idx="6">
                  <c:v>60.9</c:v>
                </c:pt>
                <c:pt idx="7">
                  <c:v>53.8</c:v>
                </c:pt>
                <c:pt idx="8">
                  <c:v>43.7</c:v>
                </c:pt>
                <c:pt idx="9">
                  <c:v>34.9</c:v>
                </c:pt>
                <c:pt idx="10">
                  <c:v>26.4</c:v>
                </c:pt>
                <c:pt idx="11">
                  <c:v>15.2</c:v>
                </c:pt>
                <c:pt idx="12">
                  <c:v>7.5</c:v>
                </c:pt>
              </c:numCache>
            </c:numRef>
          </c:yVal>
          <c:smooth val="1"/>
          <c:extLst>
            <c:ext xmlns:c16="http://schemas.microsoft.com/office/drawing/2014/chart" uri="{C3380CC4-5D6E-409C-BE32-E72D297353CC}">
              <c16:uniqueId val="{00000001-4395-4E73-A7F8-13F7F3BEEDED}"/>
            </c:ext>
          </c:extLst>
        </c:ser>
        <c:ser>
          <c:idx val="2"/>
          <c:order val="2"/>
          <c:tx>
            <c:v>5 um</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Summary!$C$5:$O$5</c:f>
              <c:numCache>
                <c:formatCode>General</c:formatCode>
                <c:ptCount val="13"/>
                <c:pt idx="0">
                  <c:v>6.7600000000000007</c:v>
                </c:pt>
                <c:pt idx="1">
                  <c:v>9</c:v>
                </c:pt>
                <c:pt idx="2">
                  <c:v>12.25</c:v>
                </c:pt>
                <c:pt idx="3">
                  <c:v>17.64</c:v>
                </c:pt>
                <c:pt idx="4">
                  <c:v>22.090000000000003</c:v>
                </c:pt>
                <c:pt idx="5">
                  <c:v>25</c:v>
                </c:pt>
                <c:pt idx="6">
                  <c:v>30.25</c:v>
                </c:pt>
                <c:pt idx="7">
                  <c:v>36</c:v>
                </c:pt>
                <c:pt idx="8">
                  <c:v>42.25</c:v>
                </c:pt>
                <c:pt idx="9">
                  <c:v>49</c:v>
                </c:pt>
                <c:pt idx="10">
                  <c:v>56.25</c:v>
                </c:pt>
                <c:pt idx="11">
                  <c:v>64</c:v>
                </c:pt>
                <c:pt idx="12">
                  <c:v>72.25</c:v>
                </c:pt>
              </c:numCache>
            </c:numRef>
          </c:xVal>
          <c:yVal>
            <c:numRef>
              <c:f>Summary!$C$8:$O$8</c:f>
              <c:numCache>
                <c:formatCode>General</c:formatCode>
                <c:ptCount val="13"/>
                <c:pt idx="1">
                  <c:v>146</c:v>
                </c:pt>
                <c:pt idx="2">
                  <c:v>122.3</c:v>
                </c:pt>
                <c:pt idx="3">
                  <c:v>99.8</c:v>
                </c:pt>
                <c:pt idx="4">
                  <c:v>77</c:v>
                </c:pt>
                <c:pt idx="5">
                  <c:v>68.099999999999994</c:v>
                </c:pt>
                <c:pt idx="6">
                  <c:v>50.5</c:v>
                </c:pt>
                <c:pt idx="7">
                  <c:v>34.6</c:v>
                </c:pt>
                <c:pt idx="8">
                  <c:v>23.4</c:v>
                </c:pt>
                <c:pt idx="9">
                  <c:v>12.6</c:v>
                </c:pt>
                <c:pt idx="10">
                  <c:v>2.2999999999999998</c:v>
                </c:pt>
                <c:pt idx="11">
                  <c:v>2</c:v>
                </c:pt>
              </c:numCache>
            </c:numRef>
          </c:yVal>
          <c:smooth val="1"/>
          <c:extLst>
            <c:ext xmlns:c16="http://schemas.microsoft.com/office/drawing/2014/chart" uri="{C3380CC4-5D6E-409C-BE32-E72D297353CC}">
              <c16:uniqueId val="{00000002-4395-4E73-A7F8-13F7F3BEEDED}"/>
            </c:ext>
          </c:extLst>
        </c:ser>
        <c:ser>
          <c:idx val="3"/>
          <c:order val="3"/>
          <c:tx>
            <c:v>10 um</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Summary!$C$5:$O$5</c:f>
              <c:numCache>
                <c:formatCode>General</c:formatCode>
                <c:ptCount val="13"/>
                <c:pt idx="0">
                  <c:v>6.7600000000000007</c:v>
                </c:pt>
                <c:pt idx="1">
                  <c:v>9</c:v>
                </c:pt>
                <c:pt idx="2">
                  <c:v>12.25</c:v>
                </c:pt>
                <c:pt idx="3">
                  <c:v>17.64</c:v>
                </c:pt>
                <c:pt idx="4">
                  <c:v>22.090000000000003</c:v>
                </c:pt>
                <c:pt idx="5">
                  <c:v>25</c:v>
                </c:pt>
                <c:pt idx="6">
                  <c:v>30.25</c:v>
                </c:pt>
                <c:pt idx="7">
                  <c:v>36</c:v>
                </c:pt>
                <c:pt idx="8">
                  <c:v>42.25</c:v>
                </c:pt>
                <c:pt idx="9">
                  <c:v>49</c:v>
                </c:pt>
                <c:pt idx="10">
                  <c:v>56.25</c:v>
                </c:pt>
                <c:pt idx="11">
                  <c:v>64</c:v>
                </c:pt>
                <c:pt idx="12">
                  <c:v>72.25</c:v>
                </c:pt>
              </c:numCache>
            </c:numRef>
          </c:xVal>
          <c:yVal>
            <c:numRef>
              <c:f>Summary!$C$9:$O$9</c:f>
              <c:numCache>
                <c:formatCode>General</c:formatCode>
                <c:ptCount val="13"/>
                <c:pt idx="1">
                  <c:v>202</c:v>
                </c:pt>
                <c:pt idx="2">
                  <c:v>214.3</c:v>
                </c:pt>
                <c:pt idx="3">
                  <c:v>245</c:v>
                </c:pt>
                <c:pt idx="4">
                  <c:v>267.5</c:v>
                </c:pt>
                <c:pt idx="5">
                  <c:v>268.89999999999998</c:v>
                </c:pt>
                <c:pt idx="6">
                  <c:v>242.5</c:v>
                </c:pt>
                <c:pt idx="7">
                  <c:v>207.3</c:v>
                </c:pt>
                <c:pt idx="8">
                  <c:v>174</c:v>
                </c:pt>
                <c:pt idx="9">
                  <c:v>135.19999999999999</c:v>
                </c:pt>
                <c:pt idx="10">
                  <c:v>100.7</c:v>
                </c:pt>
                <c:pt idx="11">
                  <c:v>66.099999999999994</c:v>
                </c:pt>
                <c:pt idx="12">
                  <c:v>32.200000000000003</c:v>
                </c:pt>
              </c:numCache>
            </c:numRef>
          </c:yVal>
          <c:smooth val="1"/>
          <c:extLst>
            <c:ext xmlns:c16="http://schemas.microsoft.com/office/drawing/2014/chart" uri="{C3380CC4-5D6E-409C-BE32-E72D297353CC}">
              <c16:uniqueId val="{00000003-4395-4E73-A7F8-13F7F3BEEDED}"/>
            </c:ext>
          </c:extLst>
        </c:ser>
        <c:ser>
          <c:idx val="5"/>
          <c:order val="4"/>
          <c:tx>
            <c:v>50 um</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Summary!$C$5:$O$5</c:f>
              <c:numCache>
                <c:formatCode>General</c:formatCode>
                <c:ptCount val="13"/>
                <c:pt idx="0">
                  <c:v>6.7600000000000007</c:v>
                </c:pt>
                <c:pt idx="1">
                  <c:v>9</c:v>
                </c:pt>
                <c:pt idx="2">
                  <c:v>12.25</c:v>
                </c:pt>
                <c:pt idx="3">
                  <c:v>17.64</c:v>
                </c:pt>
                <c:pt idx="4">
                  <c:v>22.090000000000003</c:v>
                </c:pt>
                <c:pt idx="5">
                  <c:v>25</c:v>
                </c:pt>
                <c:pt idx="6">
                  <c:v>30.25</c:v>
                </c:pt>
                <c:pt idx="7">
                  <c:v>36</c:v>
                </c:pt>
                <c:pt idx="8">
                  <c:v>42.25</c:v>
                </c:pt>
                <c:pt idx="9">
                  <c:v>49</c:v>
                </c:pt>
                <c:pt idx="10">
                  <c:v>56.25</c:v>
                </c:pt>
                <c:pt idx="11">
                  <c:v>64</c:v>
                </c:pt>
                <c:pt idx="12">
                  <c:v>72.25</c:v>
                </c:pt>
              </c:numCache>
            </c:numRef>
          </c:xVal>
          <c:yVal>
            <c:numRef>
              <c:f>Summary!$C$11:$O$11</c:f>
              <c:numCache>
                <c:formatCode>General</c:formatCode>
                <c:ptCount val="13"/>
                <c:pt idx="0">
                  <c:v>366.9</c:v>
                </c:pt>
                <c:pt idx="1">
                  <c:v>372.1</c:v>
                </c:pt>
                <c:pt idx="2">
                  <c:v>378.1</c:v>
                </c:pt>
                <c:pt idx="3">
                  <c:v>366.9</c:v>
                </c:pt>
                <c:pt idx="4">
                  <c:v>320.8</c:v>
                </c:pt>
                <c:pt idx="5">
                  <c:v>297.3</c:v>
                </c:pt>
                <c:pt idx="6">
                  <c:v>261.5</c:v>
                </c:pt>
                <c:pt idx="7">
                  <c:v>225.1</c:v>
                </c:pt>
                <c:pt idx="8">
                  <c:v>187.3</c:v>
                </c:pt>
                <c:pt idx="9">
                  <c:v>147.1</c:v>
                </c:pt>
                <c:pt idx="10">
                  <c:v>108.5</c:v>
                </c:pt>
                <c:pt idx="11">
                  <c:v>70.3</c:v>
                </c:pt>
                <c:pt idx="12">
                  <c:v>33.799999999999997</c:v>
                </c:pt>
              </c:numCache>
            </c:numRef>
          </c:yVal>
          <c:smooth val="1"/>
          <c:extLst>
            <c:ext xmlns:c16="http://schemas.microsoft.com/office/drawing/2014/chart" uri="{C3380CC4-5D6E-409C-BE32-E72D297353CC}">
              <c16:uniqueId val="{00000004-4395-4E73-A7F8-13F7F3BEEDED}"/>
            </c:ext>
          </c:extLst>
        </c:ser>
        <c:ser>
          <c:idx val="6"/>
          <c:order val="5"/>
          <c:tx>
            <c:v>100 um</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Summary!$C$5:$O$5</c:f>
              <c:numCache>
                <c:formatCode>General</c:formatCode>
                <c:ptCount val="13"/>
                <c:pt idx="0">
                  <c:v>6.7600000000000007</c:v>
                </c:pt>
                <c:pt idx="1">
                  <c:v>9</c:v>
                </c:pt>
                <c:pt idx="2">
                  <c:v>12.25</c:v>
                </c:pt>
                <c:pt idx="3">
                  <c:v>17.64</c:v>
                </c:pt>
                <c:pt idx="4">
                  <c:v>22.090000000000003</c:v>
                </c:pt>
                <c:pt idx="5">
                  <c:v>25</c:v>
                </c:pt>
                <c:pt idx="6">
                  <c:v>30.25</c:v>
                </c:pt>
                <c:pt idx="7">
                  <c:v>36</c:v>
                </c:pt>
                <c:pt idx="8">
                  <c:v>42.25</c:v>
                </c:pt>
                <c:pt idx="9">
                  <c:v>49</c:v>
                </c:pt>
                <c:pt idx="10">
                  <c:v>56.25</c:v>
                </c:pt>
                <c:pt idx="11">
                  <c:v>64</c:v>
                </c:pt>
                <c:pt idx="12">
                  <c:v>72.25</c:v>
                </c:pt>
              </c:numCache>
            </c:numRef>
          </c:xVal>
          <c:yVal>
            <c:numRef>
              <c:f>Summary!$C$12:$O$12</c:f>
              <c:numCache>
                <c:formatCode>General</c:formatCode>
                <c:ptCount val="13"/>
                <c:pt idx="0">
                  <c:v>212</c:v>
                </c:pt>
                <c:pt idx="1">
                  <c:v>202</c:v>
                </c:pt>
                <c:pt idx="2">
                  <c:v>187</c:v>
                </c:pt>
                <c:pt idx="3">
                  <c:v>166</c:v>
                </c:pt>
                <c:pt idx="4">
                  <c:v>153</c:v>
                </c:pt>
                <c:pt idx="5">
                  <c:v>143</c:v>
                </c:pt>
                <c:pt idx="6">
                  <c:v>131</c:v>
                </c:pt>
                <c:pt idx="7">
                  <c:v>115</c:v>
                </c:pt>
                <c:pt idx="8">
                  <c:v>94.5</c:v>
                </c:pt>
                <c:pt idx="9">
                  <c:v>76.2</c:v>
                </c:pt>
                <c:pt idx="10">
                  <c:v>54</c:v>
                </c:pt>
                <c:pt idx="11">
                  <c:v>30.8</c:v>
                </c:pt>
                <c:pt idx="12">
                  <c:v>8.1</c:v>
                </c:pt>
              </c:numCache>
            </c:numRef>
          </c:yVal>
          <c:smooth val="1"/>
          <c:extLst>
            <c:ext xmlns:c16="http://schemas.microsoft.com/office/drawing/2014/chart" uri="{C3380CC4-5D6E-409C-BE32-E72D297353CC}">
              <c16:uniqueId val="{00000005-4395-4E73-A7F8-13F7F3BEEDED}"/>
            </c:ext>
          </c:extLst>
        </c:ser>
        <c:dLbls>
          <c:showLegendKey val="0"/>
          <c:showVal val="0"/>
          <c:showCatName val="0"/>
          <c:showSerName val="0"/>
          <c:showPercent val="0"/>
          <c:showBubbleSize val="0"/>
        </c:dLbls>
        <c:axId val="1899574832"/>
        <c:axId val="1899588144"/>
      </c:scatterChart>
      <c:valAx>
        <c:axId val="18995748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1">
                    <a:solidFill>
                      <a:sysClr val="windowText" lastClr="000000"/>
                    </a:solidFill>
                  </a:rPr>
                  <a:t>T</a:t>
                </a:r>
                <a:r>
                  <a:rPr lang="en-GB" sz="1800" b="1" baseline="30000">
                    <a:solidFill>
                      <a:sysClr val="windowText" lastClr="000000"/>
                    </a:solidFill>
                  </a:rPr>
                  <a:t>2</a:t>
                </a:r>
                <a:r>
                  <a:rPr lang="en-GB" sz="1800" b="1">
                    <a:solidFill>
                      <a:sysClr val="windowText" lastClr="000000"/>
                    </a:solidFill>
                  </a:rPr>
                  <a:t> [K</a:t>
                </a:r>
                <a:r>
                  <a:rPr lang="en-GB" sz="1800" b="1" baseline="30000">
                    <a:solidFill>
                      <a:sysClr val="windowText" lastClr="000000"/>
                    </a:solidFill>
                  </a:rPr>
                  <a:t>2</a:t>
                </a:r>
                <a:r>
                  <a:rPr lang="en-GB" sz="1800" b="1">
                    <a:solidFill>
                      <a:sysClr val="windowText" lastClr="000000"/>
                    </a:solidFill>
                  </a:rPr>
                  <a:t>]</a:t>
                </a:r>
              </a:p>
            </c:rich>
          </c:tx>
          <c:layout>
            <c:manualLayout>
              <c:xMode val="edge"/>
              <c:yMode val="edge"/>
              <c:x val="0.48211256498624117"/>
              <c:y val="0.92290396479943015"/>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99588144"/>
        <c:crosses val="autoZero"/>
        <c:crossBetween val="midCat"/>
      </c:valAx>
      <c:valAx>
        <c:axId val="1899588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sz="2000" b="1" i="0" baseline="0">
                    <a:solidFill>
                      <a:sysClr val="windowText" lastClr="000000"/>
                    </a:solidFill>
                    <a:effectLst/>
                  </a:rPr>
                  <a:t>B</a:t>
                </a:r>
                <a:r>
                  <a:rPr lang="en-GB" sz="2000" b="1" i="0" baseline="-25000">
                    <a:solidFill>
                      <a:sysClr val="windowText" lastClr="000000"/>
                    </a:solidFill>
                    <a:effectLst/>
                  </a:rPr>
                  <a:t>fp</a:t>
                </a:r>
                <a:r>
                  <a:rPr lang="en-GB" sz="2000" b="1" i="0" baseline="0">
                    <a:solidFill>
                      <a:sysClr val="windowText" lastClr="000000"/>
                    </a:solidFill>
                    <a:effectLst/>
                  </a:rPr>
                  <a:t> [mT]</a:t>
                </a:r>
                <a:endParaRPr lang="en-GB" sz="2000" b="1">
                  <a:solidFill>
                    <a:sysClr val="windowText" lastClr="000000"/>
                  </a:solidFill>
                  <a:effectLst/>
                </a:endParaRPr>
              </a:p>
            </c:rich>
          </c:tx>
          <c:layout>
            <c:manualLayout>
              <c:xMode val="edge"/>
              <c:yMode val="edge"/>
              <c:x val="1.6879579446086146E-2"/>
              <c:y val="0.39754308940870409"/>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99574832"/>
        <c:crosses val="autoZero"/>
        <c:crossBetween val="midCat"/>
      </c:valAx>
      <c:spPr>
        <a:noFill/>
        <a:ln>
          <a:noFill/>
        </a:ln>
        <a:effectLst/>
      </c:spPr>
    </c:plotArea>
    <c:legend>
      <c:legendPos val="b"/>
      <c:layout>
        <c:manualLayout>
          <c:xMode val="edge"/>
          <c:yMode val="edge"/>
          <c:x val="0.78137329897845487"/>
          <c:y val="9.9342365199828281E-2"/>
          <c:w val="0.18246299064714422"/>
          <c:h val="0.5219134596207432"/>
        </c:manualLayout>
      </c:layout>
      <c:overlay val="0"/>
      <c:spPr>
        <a:solidFill>
          <a:schemeClr val="bg1"/>
        </a:solidFill>
        <a:ln>
          <a:solidFill>
            <a:schemeClr val="tx1"/>
          </a:solid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0.17279</cdr:x>
      <cdr:y>0.54715</cdr:y>
    </cdr:from>
    <cdr:to>
      <cdr:x>0.76523</cdr:x>
      <cdr:y>0.54715</cdr:y>
    </cdr:to>
    <cdr:cxnSp macro="">
      <cdr:nvCxnSpPr>
        <cdr:cNvPr id="3" name="Straight Connector 2"/>
        <cdr:cNvCxnSpPr/>
      </cdr:nvCxnSpPr>
      <cdr:spPr>
        <a:xfrm xmlns:a="http://schemas.openxmlformats.org/drawingml/2006/main">
          <a:off x="1803862" y="2591261"/>
          <a:ext cx="6184669" cy="0"/>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0.172</cdr:x>
      <cdr:y>0.42749</cdr:y>
    </cdr:from>
    <cdr:to>
      <cdr:x>0.75886</cdr:x>
      <cdr:y>0.42924</cdr:y>
    </cdr:to>
    <cdr:cxnSp macro="">
      <cdr:nvCxnSpPr>
        <cdr:cNvPr id="5" name="Straight Connector 4"/>
        <cdr:cNvCxnSpPr/>
      </cdr:nvCxnSpPr>
      <cdr:spPr>
        <a:xfrm xmlns:a="http://schemas.openxmlformats.org/drawingml/2006/main" flipV="1">
          <a:off x="1795549" y="2024552"/>
          <a:ext cx="6126480" cy="8313"/>
        </a:xfrm>
        <a:prstGeom xmlns:a="http://schemas.openxmlformats.org/drawingml/2006/main" prst="line">
          <a:avLst/>
        </a:prstGeom>
        <a:ln xmlns:a="http://schemas.openxmlformats.org/drawingml/2006/main" w="28575"/>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DC3C6C-601D-40CC-8602-34E56CDCEA11}" type="datetimeFigureOut">
              <a:rPr lang="en-GB" smtClean="0"/>
              <a:t>14/04/2023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AA3703-CFBD-477C-A156-833FC67B226F}" type="slidenum">
              <a:rPr lang="en-GB" smtClean="0"/>
              <a:t>‹#›</a:t>
            </a:fld>
            <a:endParaRPr lang="en-GB"/>
          </a:p>
        </p:txBody>
      </p:sp>
    </p:spTree>
    <p:extLst>
      <p:ext uri="{BB962C8B-B14F-4D97-AF65-F5344CB8AC3E}">
        <p14:creationId xmlns:p14="http://schemas.microsoft.com/office/powerpoint/2010/main" val="4100303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Hi</a:t>
            </a:r>
            <a:r>
              <a:rPr lang="en-GB" baseline="0" dirty="0" smtClean="0"/>
              <a:t> everyone, good to see you all. Most of you will know by now, We have the Magnetic Field Penetration Facility at Daresbury. Some of you will probably remember I took over responsibility of the facility last year. The facility has been running quite consistently  since December. I am just going to show you where we are up to and go through the methods we are using to test for </a:t>
            </a:r>
            <a:r>
              <a:rPr lang="en-GB" baseline="0" dirty="0" err="1" smtClean="0"/>
              <a:t>Bfp</a:t>
            </a:r>
            <a:r>
              <a:rPr lang="en-GB" baseline="0" dirty="0" smtClean="0"/>
              <a:t> and Tc.</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1</a:t>
            </a:fld>
            <a:endParaRPr lang="en-GB"/>
          </a:p>
        </p:txBody>
      </p:sp>
    </p:spTree>
    <p:extLst>
      <p:ext uri="{BB962C8B-B14F-4D97-AF65-F5344CB8AC3E}">
        <p14:creationId xmlns:p14="http://schemas.microsoft.com/office/powerpoint/2010/main" val="289342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am just going to remind</a:t>
            </a:r>
            <a:r>
              <a:rPr lang="en-GB" baseline="0" dirty="0" smtClean="0"/>
              <a:t> you of a few of the characteristics of the facility itself.</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2</a:t>
            </a:fld>
            <a:endParaRPr lang="en-GB"/>
          </a:p>
        </p:txBody>
      </p:sp>
    </p:spTree>
    <p:extLst>
      <p:ext uri="{BB962C8B-B14F-4D97-AF65-F5344CB8AC3E}">
        <p14:creationId xmlns:p14="http://schemas.microsoft.com/office/powerpoint/2010/main" val="1250247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Looking</a:t>
            </a:r>
            <a:r>
              <a:rPr lang="en-GB" baseline="0" dirty="0" smtClean="0"/>
              <a:t> at the raw data first. The sample is V3Si/</a:t>
            </a:r>
            <a:r>
              <a:rPr lang="en-GB" baseline="0" dirty="0" err="1" smtClean="0"/>
              <a:t>Nb</a:t>
            </a:r>
            <a:r>
              <a:rPr lang="en-GB" baseline="0" dirty="0" smtClean="0"/>
              <a:t>/Cu. We have B1/K2 which shows a superconducting state and the top line which is K1, the normal conducting line at the top, and we can see that the higher temperatures follow the normal conducting line, whereas 11.5 K shows some screening and the lower temperatures show full screening effect with transitions starting roughly after 30 </a:t>
            </a:r>
            <a:r>
              <a:rPr lang="en-GB" baseline="0" dirty="0" err="1" smtClean="0"/>
              <a:t>mT.</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3</a:t>
            </a:fld>
            <a:endParaRPr lang="en-GB"/>
          </a:p>
        </p:txBody>
      </p:sp>
    </p:spTree>
    <p:extLst>
      <p:ext uri="{BB962C8B-B14F-4D97-AF65-F5344CB8AC3E}">
        <p14:creationId xmlns:p14="http://schemas.microsoft.com/office/powerpoint/2010/main" val="3552881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have different methods to try and determine </a:t>
            </a:r>
            <a:r>
              <a:rPr lang="en-GB" baseline="0" dirty="0" err="1" smtClean="0"/>
              <a:t>Bfp</a:t>
            </a:r>
            <a:r>
              <a:rPr lang="en-GB" baseline="0" dirty="0" smtClean="0"/>
              <a:t>. This is the R value method. One on the graph represents the Meissner effect, and then we can identify where the data deviates from one and we identify 1 or 2 % from that line as the transition point, illustrated here as 98 and 99%. We can see I have circled the transition point within the plots, and that is to illustrate the next method for plotting </a:t>
            </a:r>
            <a:r>
              <a:rPr lang="en-GB" baseline="0" dirty="0" err="1" smtClean="0"/>
              <a:t>Bfp</a:t>
            </a:r>
            <a:r>
              <a:rPr lang="en-GB" baseline="0" dirty="0" smtClean="0"/>
              <a:t> is taken. For this we use the first and second derivatives. So once we have taken </a:t>
            </a:r>
            <a:r>
              <a:rPr lang="en-GB" baseline="0" dirty="0" err="1" smtClean="0"/>
              <a:t>Bfp</a:t>
            </a:r>
            <a:r>
              <a:rPr lang="en-GB" baseline="0" dirty="0" smtClean="0"/>
              <a:t> Values from 98 and 99 % We move on to the next method.</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4</a:t>
            </a:fld>
            <a:endParaRPr lang="en-GB"/>
          </a:p>
        </p:txBody>
      </p:sp>
    </p:spTree>
    <p:extLst>
      <p:ext uri="{BB962C8B-B14F-4D97-AF65-F5344CB8AC3E}">
        <p14:creationId xmlns:p14="http://schemas.microsoft.com/office/powerpoint/2010/main" val="1544659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are a couple of examples of the first and second derivatives,</a:t>
            </a:r>
            <a:r>
              <a:rPr lang="en-GB" baseline="0" dirty="0" smtClean="0"/>
              <a:t> the two on the right are from the from the V3Si/</a:t>
            </a:r>
            <a:r>
              <a:rPr lang="en-GB" baseline="0" dirty="0" err="1" smtClean="0"/>
              <a:t>Nb</a:t>
            </a:r>
            <a:r>
              <a:rPr lang="en-GB" baseline="0" dirty="0" smtClean="0"/>
              <a:t>/Cu that we have been looking at whereas the two on left are from </a:t>
            </a:r>
            <a:r>
              <a:rPr lang="en-GB" baseline="0" dirty="0" err="1" smtClean="0"/>
              <a:t>Nb</a:t>
            </a:r>
            <a:r>
              <a:rPr lang="en-GB" baseline="0" dirty="0" smtClean="0"/>
              <a:t> foil samples as they provide a better example the first and second derivatives. We can see in the instance of the 2</a:t>
            </a:r>
            <a:r>
              <a:rPr lang="en-GB" baseline="30000" dirty="0" smtClean="0"/>
              <a:t>nd</a:t>
            </a:r>
            <a:r>
              <a:rPr lang="en-GB" baseline="0" dirty="0" smtClean="0"/>
              <a:t> derivative for the V3Si sample that there is too much noisemaking it hard to identify a transition. The 1</a:t>
            </a:r>
            <a:r>
              <a:rPr lang="en-GB" baseline="30000" dirty="0" smtClean="0"/>
              <a:t>st</a:t>
            </a:r>
            <a:r>
              <a:rPr lang="en-GB" baseline="0" dirty="0" smtClean="0"/>
              <a:t> derivative shows a transition point around120 Mt (roughly in this example. Looking at the </a:t>
            </a:r>
            <a:r>
              <a:rPr lang="en-GB" baseline="0" dirty="0" err="1" smtClean="0"/>
              <a:t>Nb</a:t>
            </a:r>
            <a:r>
              <a:rPr lang="en-GB" baseline="0" dirty="0" smtClean="0"/>
              <a:t> Foils it is easy to take </a:t>
            </a:r>
            <a:r>
              <a:rPr lang="en-GB" baseline="0" dirty="0" err="1" smtClean="0"/>
              <a:t>Bfp</a:t>
            </a:r>
            <a:r>
              <a:rPr lang="en-GB" baseline="0" dirty="0" smtClean="0"/>
              <a:t> using both of these methods. This provides a good example of how we use multiple methods to try and formulate the most sensible </a:t>
            </a:r>
            <a:r>
              <a:rPr lang="en-GB" baseline="0" dirty="0" err="1" smtClean="0"/>
              <a:t>Bfp</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5</a:t>
            </a:fld>
            <a:endParaRPr lang="en-GB"/>
          </a:p>
        </p:txBody>
      </p:sp>
    </p:spTree>
    <p:extLst>
      <p:ext uri="{BB962C8B-B14F-4D97-AF65-F5344CB8AC3E}">
        <p14:creationId xmlns:p14="http://schemas.microsoft.com/office/powerpoint/2010/main" val="2829424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a:t>
            </a:r>
            <a:r>
              <a:rPr lang="en-GB" baseline="0" dirty="0" smtClean="0"/>
              <a:t> methods are then plotted for comparison. Each sample tested concludes with this graph allowing easy comparisons between materials. I usually define 4.2 K. We can then define Tc using a couple of methods. We can use the plotted data to extrapolate to zero and identify Tc. This method has certain issues as the coil has a similar Tc to Nb. We can also identify Tc using ?</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6</a:t>
            </a:fld>
            <a:endParaRPr lang="en-GB"/>
          </a:p>
        </p:txBody>
      </p:sp>
    </p:spTree>
    <p:extLst>
      <p:ext uri="{BB962C8B-B14F-4D97-AF65-F5344CB8AC3E}">
        <p14:creationId xmlns:p14="http://schemas.microsoft.com/office/powerpoint/2010/main" val="536173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may remember we tested foil samples last year to try and determine the limits of sample size before leakage becomes a problem. We concluded that 75 x 40 – 40 x 40 mm sample sizes provided the optimal  dimensions to achieve good results. It is possible to test slightly smaller samples in some instances, however, as said earlier leakage around the sample will become more of an issue. More recently we tested further </a:t>
            </a:r>
            <a:r>
              <a:rPr lang="en-GB" baseline="0" dirty="0" err="1" smtClean="0"/>
              <a:t>Nb</a:t>
            </a:r>
            <a:r>
              <a:rPr lang="en-GB" baseline="0" dirty="0" smtClean="0"/>
              <a:t> Foils, however, this time focusing on thickness. I have plotted results above. We can see that 4.4 K seems to make sense, however, we can also see </a:t>
            </a:r>
            <a:r>
              <a:rPr lang="en-GB" baseline="0" smtClean="0"/>
              <a:t>that </a:t>
            </a:r>
            <a:endParaRPr lang="en-GB" dirty="0"/>
          </a:p>
        </p:txBody>
      </p:sp>
      <p:sp>
        <p:nvSpPr>
          <p:cNvPr id="4" name="Slide Number Placeholder 3"/>
          <p:cNvSpPr>
            <a:spLocks noGrp="1"/>
          </p:cNvSpPr>
          <p:nvPr>
            <p:ph type="sldNum" sz="quarter" idx="10"/>
          </p:nvPr>
        </p:nvSpPr>
        <p:spPr/>
        <p:txBody>
          <a:bodyPr/>
          <a:lstStyle/>
          <a:p>
            <a:fld id="{61AA3703-CFBD-477C-A156-833FC67B226F}" type="slidenum">
              <a:rPr lang="en-GB" smtClean="0"/>
              <a:t>7</a:t>
            </a:fld>
            <a:endParaRPr lang="en-GB"/>
          </a:p>
        </p:txBody>
      </p:sp>
    </p:spTree>
    <p:extLst>
      <p:ext uri="{BB962C8B-B14F-4D97-AF65-F5344CB8AC3E}">
        <p14:creationId xmlns:p14="http://schemas.microsoft.com/office/powerpoint/2010/main" val="1402927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93A684F-9D43-4DC0-A70D-9C45EFAF6C99}" type="datetime1">
              <a:rPr lang="en-GB" smtClean="0"/>
              <a:t>14/04/2023</a:t>
            </a:fld>
            <a:endParaRPr lang="en-GB"/>
          </a:p>
        </p:txBody>
      </p:sp>
      <p:sp>
        <p:nvSpPr>
          <p:cNvPr id="5" name="Footer Placeholder 4"/>
          <p:cNvSpPr>
            <a:spLocks noGrp="1"/>
          </p:cNvSpPr>
          <p:nvPr>
            <p:ph type="ftr" sz="quarter" idx="11"/>
          </p:nvPr>
        </p:nvSpPr>
        <p:spPr/>
        <p:txBody>
          <a:bodyPr/>
          <a:lstStyle/>
          <a:p>
            <a:r>
              <a:rPr lang="en-GB" smtClean="0"/>
              <a:t>9th WP9 meeting | IFAST  2ND Annual Meeting</a:t>
            </a:r>
            <a:endParaRPr lang="en-GB"/>
          </a:p>
        </p:txBody>
      </p:sp>
      <p:sp>
        <p:nvSpPr>
          <p:cNvPr id="6" name="Slide Number Placeholder 5"/>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541957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A12C9C-EDDB-402F-983A-1002F29F9928}" type="datetime1">
              <a:rPr lang="en-GB" smtClean="0"/>
              <a:t>14/04/2023</a:t>
            </a:fld>
            <a:endParaRPr lang="en-GB"/>
          </a:p>
        </p:txBody>
      </p:sp>
      <p:sp>
        <p:nvSpPr>
          <p:cNvPr id="5" name="Footer Placeholder 4"/>
          <p:cNvSpPr>
            <a:spLocks noGrp="1"/>
          </p:cNvSpPr>
          <p:nvPr>
            <p:ph type="ftr" sz="quarter" idx="11"/>
          </p:nvPr>
        </p:nvSpPr>
        <p:spPr/>
        <p:txBody>
          <a:bodyPr/>
          <a:lstStyle/>
          <a:p>
            <a:r>
              <a:rPr lang="en-GB" smtClean="0"/>
              <a:t>9th WP9 meeting | IFAST  2ND Annual Meeting</a:t>
            </a:r>
            <a:endParaRPr lang="en-GB"/>
          </a:p>
        </p:txBody>
      </p:sp>
      <p:sp>
        <p:nvSpPr>
          <p:cNvPr id="6" name="Slide Number Placeholder 5"/>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298826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D50AD2-7C68-469D-8000-E1824B4A1FDB}" type="datetime1">
              <a:rPr lang="en-GB" smtClean="0"/>
              <a:t>14/04/2023</a:t>
            </a:fld>
            <a:endParaRPr lang="en-GB"/>
          </a:p>
        </p:txBody>
      </p:sp>
      <p:sp>
        <p:nvSpPr>
          <p:cNvPr id="5" name="Footer Placeholder 4"/>
          <p:cNvSpPr>
            <a:spLocks noGrp="1"/>
          </p:cNvSpPr>
          <p:nvPr>
            <p:ph type="ftr" sz="quarter" idx="11"/>
          </p:nvPr>
        </p:nvSpPr>
        <p:spPr/>
        <p:txBody>
          <a:bodyPr/>
          <a:lstStyle/>
          <a:p>
            <a:r>
              <a:rPr lang="en-GB" smtClean="0"/>
              <a:t>9th WP9 meeting | IFAST  2ND Annual Meeting</a:t>
            </a:r>
            <a:endParaRPr lang="en-GB"/>
          </a:p>
        </p:txBody>
      </p:sp>
      <p:sp>
        <p:nvSpPr>
          <p:cNvPr id="6" name="Slide Number Placeholder 5"/>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4075328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CF5EDC-C443-4ECD-A9E4-AF0C28EE8253}" type="datetime1">
              <a:rPr lang="en-GB" smtClean="0"/>
              <a:t>14/04/2023</a:t>
            </a:fld>
            <a:endParaRPr lang="en-GB"/>
          </a:p>
        </p:txBody>
      </p:sp>
      <p:sp>
        <p:nvSpPr>
          <p:cNvPr id="5" name="Footer Placeholder 4"/>
          <p:cNvSpPr>
            <a:spLocks noGrp="1"/>
          </p:cNvSpPr>
          <p:nvPr>
            <p:ph type="ftr" sz="quarter" idx="11"/>
          </p:nvPr>
        </p:nvSpPr>
        <p:spPr/>
        <p:txBody>
          <a:bodyPr/>
          <a:lstStyle/>
          <a:p>
            <a:r>
              <a:rPr lang="en-GB" smtClean="0"/>
              <a:t>9th WP9 meeting | IFAST  2ND Annual Meeting</a:t>
            </a:r>
            <a:endParaRPr lang="en-GB"/>
          </a:p>
        </p:txBody>
      </p:sp>
      <p:sp>
        <p:nvSpPr>
          <p:cNvPr id="6" name="Slide Number Placeholder 5"/>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25251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83A8453-BD96-4A42-9DAB-1AAFD8BB1A01}" type="datetime1">
              <a:rPr lang="en-GB" smtClean="0"/>
              <a:t>14/04/2023</a:t>
            </a:fld>
            <a:endParaRPr lang="en-GB"/>
          </a:p>
        </p:txBody>
      </p:sp>
      <p:sp>
        <p:nvSpPr>
          <p:cNvPr id="5" name="Footer Placeholder 4"/>
          <p:cNvSpPr>
            <a:spLocks noGrp="1"/>
          </p:cNvSpPr>
          <p:nvPr>
            <p:ph type="ftr" sz="quarter" idx="11"/>
          </p:nvPr>
        </p:nvSpPr>
        <p:spPr/>
        <p:txBody>
          <a:bodyPr/>
          <a:lstStyle/>
          <a:p>
            <a:r>
              <a:rPr lang="en-GB" smtClean="0"/>
              <a:t>9th WP9 meeting | IFAST  2ND Annual Meeting</a:t>
            </a:r>
            <a:endParaRPr lang="en-GB"/>
          </a:p>
        </p:txBody>
      </p:sp>
      <p:sp>
        <p:nvSpPr>
          <p:cNvPr id="6" name="Slide Number Placeholder 5"/>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2335422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68DEE7B-21DA-4362-8EEA-7744C6771372}" type="datetime1">
              <a:rPr lang="en-GB" smtClean="0"/>
              <a:t>14/04/2023</a:t>
            </a:fld>
            <a:endParaRPr lang="en-GB"/>
          </a:p>
        </p:txBody>
      </p:sp>
      <p:sp>
        <p:nvSpPr>
          <p:cNvPr id="6" name="Footer Placeholder 5"/>
          <p:cNvSpPr>
            <a:spLocks noGrp="1"/>
          </p:cNvSpPr>
          <p:nvPr>
            <p:ph type="ftr" sz="quarter" idx="11"/>
          </p:nvPr>
        </p:nvSpPr>
        <p:spPr/>
        <p:txBody>
          <a:bodyPr/>
          <a:lstStyle/>
          <a:p>
            <a:r>
              <a:rPr lang="en-GB" smtClean="0"/>
              <a:t>9th WP9 meeting | IFAST  2ND Annual Meeting</a:t>
            </a:r>
            <a:endParaRPr lang="en-GB"/>
          </a:p>
        </p:txBody>
      </p:sp>
      <p:sp>
        <p:nvSpPr>
          <p:cNvPr id="7" name="Slide Number Placeholder 6"/>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139809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212E2B3-5EE8-4B77-B04B-659F63B7913C}" type="datetime1">
              <a:rPr lang="en-GB" smtClean="0"/>
              <a:t>14/04/2023</a:t>
            </a:fld>
            <a:endParaRPr lang="en-GB"/>
          </a:p>
        </p:txBody>
      </p:sp>
      <p:sp>
        <p:nvSpPr>
          <p:cNvPr id="8" name="Footer Placeholder 7"/>
          <p:cNvSpPr>
            <a:spLocks noGrp="1"/>
          </p:cNvSpPr>
          <p:nvPr>
            <p:ph type="ftr" sz="quarter" idx="11"/>
          </p:nvPr>
        </p:nvSpPr>
        <p:spPr/>
        <p:txBody>
          <a:bodyPr/>
          <a:lstStyle/>
          <a:p>
            <a:r>
              <a:rPr lang="en-GB" smtClean="0"/>
              <a:t>9th WP9 meeting | IFAST  2ND Annual Meeting</a:t>
            </a:r>
            <a:endParaRPr lang="en-GB"/>
          </a:p>
        </p:txBody>
      </p:sp>
      <p:sp>
        <p:nvSpPr>
          <p:cNvPr id="9" name="Slide Number Placeholder 8"/>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755901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7DBDD90-660B-49E1-B04D-C20369AF5E4A}" type="datetime1">
              <a:rPr lang="en-GB" smtClean="0"/>
              <a:t>14/04/2023</a:t>
            </a:fld>
            <a:endParaRPr lang="en-GB"/>
          </a:p>
        </p:txBody>
      </p:sp>
      <p:sp>
        <p:nvSpPr>
          <p:cNvPr id="4" name="Footer Placeholder 3"/>
          <p:cNvSpPr>
            <a:spLocks noGrp="1"/>
          </p:cNvSpPr>
          <p:nvPr>
            <p:ph type="ftr" sz="quarter" idx="11"/>
          </p:nvPr>
        </p:nvSpPr>
        <p:spPr/>
        <p:txBody>
          <a:bodyPr/>
          <a:lstStyle/>
          <a:p>
            <a:r>
              <a:rPr lang="en-GB" smtClean="0"/>
              <a:t>9th WP9 meeting | IFAST  2ND Annual Meeting</a:t>
            </a:r>
            <a:endParaRPr lang="en-GB"/>
          </a:p>
        </p:txBody>
      </p:sp>
      <p:sp>
        <p:nvSpPr>
          <p:cNvPr id="5" name="Slide Number Placeholder 4"/>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2305352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F188B-D2DE-405B-A464-497EE9C4BEB5}"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2800155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BEF3923-52FD-4C8B-817F-C3EE55C0F160}" type="datetime1">
              <a:rPr lang="en-GB" smtClean="0"/>
              <a:t>14/04/2023</a:t>
            </a:fld>
            <a:endParaRPr lang="en-GB"/>
          </a:p>
        </p:txBody>
      </p:sp>
      <p:sp>
        <p:nvSpPr>
          <p:cNvPr id="6" name="Footer Placeholder 5"/>
          <p:cNvSpPr>
            <a:spLocks noGrp="1"/>
          </p:cNvSpPr>
          <p:nvPr>
            <p:ph type="ftr" sz="quarter" idx="11"/>
          </p:nvPr>
        </p:nvSpPr>
        <p:spPr/>
        <p:txBody>
          <a:bodyPr/>
          <a:lstStyle/>
          <a:p>
            <a:r>
              <a:rPr lang="en-GB" smtClean="0"/>
              <a:t>9th WP9 meeting | IFAST  2ND Annual Meeting</a:t>
            </a:r>
            <a:endParaRPr lang="en-GB"/>
          </a:p>
        </p:txBody>
      </p:sp>
      <p:sp>
        <p:nvSpPr>
          <p:cNvPr id="7" name="Slide Number Placeholder 6"/>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1404373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5D6438-F627-4DC1-B086-85D817BADEB4}" type="datetime1">
              <a:rPr lang="en-GB" smtClean="0"/>
              <a:t>14/04/2023</a:t>
            </a:fld>
            <a:endParaRPr lang="en-GB"/>
          </a:p>
        </p:txBody>
      </p:sp>
      <p:sp>
        <p:nvSpPr>
          <p:cNvPr id="6" name="Footer Placeholder 5"/>
          <p:cNvSpPr>
            <a:spLocks noGrp="1"/>
          </p:cNvSpPr>
          <p:nvPr>
            <p:ph type="ftr" sz="quarter" idx="11"/>
          </p:nvPr>
        </p:nvSpPr>
        <p:spPr/>
        <p:txBody>
          <a:bodyPr/>
          <a:lstStyle/>
          <a:p>
            <a:r>
              <a:rPr lang="en-GB" smtClean="0"/>
              <a:t>9th WP9 meeting | IFAST  2ND Annual Meeting</a:t>
            </a:r>
            <a:endParaRPr lang="en-GB"/>
          </a:p>
        </p:txBody>
      </p:sp>
      <p:sp>
        <p:nvSpPr>
          <p:cNvPr id="7" name="Slide Number Placeholder 6"/>
          <p:cNvSpPr>
            <a:spLocks noGrp="1"/>
          </p:cNvSpPr>
          <p:nvPr>
            <p:ph type="sldNum" sz="quarter" idx="12"/>
          </p:nvPr>
        </p:nvSpPr>
        <p:spPr/>
        <p:txBody>
          <a:bodyPr/>
          <a:lstStyle/>
          <a:p>
            <a:fld id="{ED9C3F9C-990A-469C-8885-3E2633DD056F}" type="slidenum">
              <a:rPr lang="en-GB" smtClean="0"/>
              <a:t>‹#›</a:t>
            </a:fld>
            <a:endParaRPr lang="en-GB"/>
          </a:p>
        </p:txBody>
      </p:sp>
    </p:spTree>
    <p:extLst>
      <p:ext uri="{BB962C8B-B14F-4D97-AF65-F5344CB8AC3E}">
        <p14:creationId xmlns:p14="http://schemas.microsoft.com/office/powerpoint/2010/main" val="3895548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931D2B-3AEE-40FB-AEF4-9B0A6A663A63}" type="datetime1">
              <a:rPr lang="en-GB" smtClean="0"/>
              <a:t>14/04/2023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9th WP9 meeting | IFAST  2ND Annual Meeting</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9C3F9C-990A-469C-8885-3E2633DD056F}" type="slidenum">
              <a:rPr lang="en-GB" smtClean="0"/>
              <a:t>‹#›</a:t>
            </a:fld>
            <a:endParaRPr lang="en-GB"/>
          </a:p>
        </p:txBody>
      </p:sp>
    </p:spTree>
    <p:extLst>
      <p:ext uri="{BB962C8B-B14F-4D97-AF65-F5344CB8AC3E}">
        <p14:creationId xmlns:p14="http://schemas.microsoft.com/office/powerpoint/2010/main" val="183543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3.xml"/><Relationship Id="rId7"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hart" Target="../charts/chart8.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chart" Target="../charts/chart9.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hart" Target="../charts/chart10.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Liam Smith, Daresbury Lab, </a:t>
            </a:r>
            <a:r>
              <a:rPr lang="en-GB" dirty="0" err="1" smtClean="0"/>
              <a:t>ASTeC</a:t>
            </a:r>
            <a:r>
              <a:rPr lang="en-GB" dirty="0" smtClean="0"/>
              <a:t>, VSG</a:t>
            </a:r>
            <a:r>
              <a:rPr lang="en-GB" dirty="0" smtClean="0"/>
              <a:t>. </a:t>
            </a:r>
            <a:endParaRPr lang="en-GB" dirty="0"/>
          </a:p>
          <a:p>
            <a:r>
              <a:rPr lang="en-GB" dirty="0" smtClean="0"/>
              <a:t>On Behalf of the Team</a:t>
            </a:r>
            <a:endParaRPr lang="en-GB" dirty="0"/>
          </a:p>
        </p:txBody>
      </p:sp>
      <p:sp>
        <p:nvSpPr>
          <p:cNvPr id="4" name="Title 3"/>
          <p:cNvSpPr>
            <a:spLocks noGrp="1"/>
          </p:cNvSpPr>
          <p:nvPr>
            <p:ph type="ctrTitle"/>
          </p:nvPr>
        </p:nvSpPr>
        <p:spPr/>
        <p:txBody>
          <a:bodyPr/>
          <a:lstStyle/>
          <a:p>
            <a:r>
              <a:rPr lang="en-GB" dirty="0" smtClean="0"/>
              <a:t>Superconducting Properties Evaluation At Daresbury Lab</a:t>
            </a:r>
            <a:endParaRPr lang="en-GB" dirty="0"/>
          </a:p>
        </p:txBody>
      </p:sp>
      <p:sp>
        <p:nvSpPr>
          <p:cNvPr id="7" name="Date Placeholder 6"/>
          <p:cNvSpPr>
            <a:spLocks noGrp="1"/>
          </p:cNvSpPr>
          <p:nvPr>
            <p:ph type="dt" sz="half" idx="10"/>
          </p:nvPr>
        </p:nvSpPr>
        <p:spPr/>
        <p:txBody>
          <a:bodyPr/>
          <a:lstStyle/>
          <a:p>
            <a:fld id="{DF1BFB39-819A-4EA8-BB0C-73BBF5C0122C}" type="datetime1">
              <a:rPr lang="en-GB" smtClean="0"/>
              <a:t>14/04/2023</a:t>
            </a:fld>
            <a:endParaRPr lang="en-GB"/>
          </a:p>
        </p:txBody>
      </p:sp>
      <p:sp>
        <p:nvSpPr>
          <p:cNvPr id="8" name="Footer Placeholder 7"/>
          <p:cNvSpPr>
            <a:spLocks noGrp="1"/>
          </p:cNvSpPr>
          <p:nvPr>
            <p:ph type="ftr" sz="quarter" idx="11"/>
          </p:nvPr>
        </p:nvSpPr>
        <p:spPr/>
        <p:txBody>
          <a:bodyPr/>
          <a:lstStyle/>
          <a:p>
            <a:r>
              <a:rPr lang="en-GB" dirty="0" smtClean="0"/>
              <a:t>9</a:t>
            </a:r>
            <a:r>
              <a:rPr lang="en-GB" baseline="30000" dirty="0" smtClean="0"/>
              <a:t>th</a:t>
            </a:r>
            <a:r>
              <a:rPr lang="en-GB" dirty="0" smtClean="0"/>
              <a:t> WP9 meeting | IFAST  2</a:t>
            </a:r>
            <a:r>
              <a:rPr lang="en-GB" baseline="30000" dirty="0" smtClean="0"/>
              <a:t>ND</a:t>
            </a:r>
            <a:r>
              <a:rPr lang="en-GB" dirty="0" smtClean="0"/>
              <a:t> Annual Meeting</a:t>
            </a:r>
            <a:endParaRPr lang="en-GB" dirty="0"/>
          </a:p>
        </p:txBody>
      </p:sp>
      <p:sp>
        <p:nvSpPr>
          <p:cNvPr id="9" name="Slide Number Placeholder 8"/>
          <p:cNvSpPr>
            <a:spLocks noGrp="1"/>
          </p:cNvSpPr>
          <p:nvPr>
            <p:ph type="sldNum" sz="quarter" idx="12"/>
          </p:nvPr>
        </p:nvSpPr>
        <p:spPr/>
        <p:txBody>
          <a:bodyPr/>
          <a:lstStyle/>
          <a:p>
            <a:fld id="{ED9C3F9C-990A-469C-8885-3E2633DD056F}" type="slidenum">
              <a:rPr lang="en-GB" smtClean="0"/>
              <a:t>1</a:t>
            </a:fld>
            <a:endParaRPr lang="en-GB"/>
          </a:p>
        </p:txBody>
      </p:sp>
      <p:pic>
        <p:nvPicPr>
          <p:cNvPr id="12" name="Picture 2" descr="https://kyma-undulators.com/wp-content/uploads/2023/01/I.FAST-Poster2023-copia-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cience and Technology Facilities Counc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7833" y="238883"/>
            <a:ext cx="2313305" cy="668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042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955C90-6F0C-487F-8BD0-23E87FD80DFC}"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10</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987344122"/>
              </p:ext>
            </p:extLst>
          </p:nvPr>
        </p:nvGraphicFramePr>
        <p:xfrm>
          <a:off x="906088" y="1172102"/>
          <a:ext cx="10447713" cy="4815562"/>
        </p:xfrm>
        <a:graphic>
          <a:graphicData uri="http://schemas.openxmlformats.org/drawingml/2006/table">
            <a:tbl>
              <a:tblPr>
                <a:tableStyleId>{5C22544A-7EE6-4342-B048-85BDC9FD1C3A}</a:tableStyleId>
              </a:tblPr>
              <a:tblGrid>
                <a:gridCol w="690939">
                  <a:extLst>
                    <a:ext uri="{9D8B030D-6E8A-4147-A177-3AD203B41FA5}">
                      <a16:colId xmlns:a16="http://schemas.microsoft.com/office/drawing/2014/main" val="3657260240"/>
                    </a:ext>
                  </a:extLst>
                </a:gridCol>
                <a:gridCol w="822433">
                  <a:extLst>
                    <a:ext uri="{9D8B030D-6E8A-4147-A177-3AD203B41FA5}">
                      <a16:colId xmlns:a16="http://schemas.microsoft.com/office/drawing/2014/main" val="2778834141"/>
                    </a:ext>
                  </a:extLst>
                </a:gridCol>
                <a:gridCol w="887517">
                  <a:extLst>
                    <a:ext uri="{9D8B030D-6E8A-4147-A177-3AD203B41FA5}">
                      <a16:colId xmlns:a16="http://schemas.microsoft.com/office/drawing/2014/main" val="1567497683"/>
                    </a:ext>
                  </a:extLst>
                </a:gridCol>
                <a:gridCol w="704097">
                  <a:extLst>
                    <a:ext uri="{9D8B030D-6E8A-4147-A177-3AD203B41FA5}">
                      <a16:colId xmlns:a16="http://schemas.microsoft.com/office/drawing/2014/main" val="2643006163"/>
                    </a:ext>
                  </a:extLst>
                </a:gridCol>
                <a:gridCol w="652325">
                  <a:extLst>
                    <a:ext uri="{9D8B030D-6E8A-4147-A177-3AD203B41FA5}">
                      <a16:colId xmlns:a16="http://schemas.microsoft.com/office/drawing/2014/main" val="402456785"/>
                    </a:ext>
                  </a:extLst>
                </a:gridCol>
                <a:gridCol w="692264">
                  <a:extLst>
                    <a:ext uri="{9D8B030D-6E8A-4147-A177-3AD203B41FA5}">
                      <a16:colId xmlns:a16="http://schemas.microsoft.com/office/drawing/2014/main" val="2598425709"/>
                    </a:ext>
                  </a:extLst>
                </a:gridCol>
                <a:gridCol w="741077">
                  <a:extLst>
                    <a:ext uri="{9D8B030D-6E8A-4147-A177-3AD203B41FA5}">
                      <a16:colId xmlns:a16="http://schemas.microsoft.com/office/drawing/2014/main" val="3169678657"/>
                    </a:ext>
                  </a:extLst>
                </a:gridCol>
                <a:gridCol w="656763">
                  <a:extLst>
                    <a:ext uri="{9D8B030D-6E8A-4147-A177-3AD203B41FA5}">
                      <a16:colId xmlns:a16="http://schemas.microsoft.com/office/drawing/2014/main" val="195079821"/>
                    </a:ext>
                  </a:extLst>
                </a:gridCol>
                <a:gridCol w="421571">
                  <a:extLst>
                    <a:ext uri="{9D8B030D-6E8A-4147-A177-3AD203B41FA5}">
                      <a16:colId xmlns:a16="http://schemas.microsoft.com/office/drawing/2014/main" val="2686018190"/>
                    </a:ext>
                  </a:extLst>
                </a:gridCol>
                <a:gridCol w="443759">
                  <a:extLst>
                    <a:ext uri="{9D8B030D-6E8A-4147-A177-3AD203B41FA5}">
                      <a16:colId xmlns:a16="http://schemas.microsoft.com/office/drawing/2014/main" val="441100573"/>
                    </a:ext>
                  </a:extLst>
                </a:gridCol>
                <a:gridCol w="479259">
                  <a:extLst>
                    <a:ext uri="{9D8B030D-6E8A-4147-A177-3AD203B41FA5}">
                      <a16:colId xmlns:a16="http://schemas.microsoft.com/office/drawing/2014/main" val="1265517409"/>
                    </a:ext>
                  </a:extLst>
                </a:gridCol>
                <a:gridCol w="538427">
                  <a:extLst>
                    <a:ext uri="{9D8B030D-6E8A-4147-A177-3AD203B41FA5}">
                      <a16:colId xmlns:a16="http://schemas.microsoft.com/office/drawing/2014/main" val="513577716"/>
                    </a:ext>
                  </a:extLst>
                </a:gridCol>
                <a:gridCol w="343173">
                  <a:extLst>
                    <a:ext uri="{9D8B030D-6E8A-4147-A177-3AD203B41FA5}">
                      <a16:colId xmlns:a16="http://schemas.microsoft.com/office/drawing/2014/main" val="3745038769"/>
                    </a:ext>
                  </a:extLst>
                </a:gridCol>
                <a:gridCol w="384591">
                  <a:extLst>
                    <a:ext uri="{9D8B030D-6E8A-4147-A177-3AD203B41FA5}">
                      <a16:colId xmlns:a16="http://schemas.microsoft.com/office/drawing/2014/main" val="644222232"/>
                    </a:ext>
                  </a:extLst>
                </a:gridCol>
                <a:gridCol w="650846">
                  <a:extLst>
                    <a:ext uri="{9D8B030D-6E8A-4147-A177-3AD203B41FA5}">
                      <a16:colId xmlns:a16="http://schemas.microsoft.com/office/drawing/2014/main" val="64898360"/>
                    </a:ext>
                  </a:extLst>
                </a:gridCol>
                <a:gridCol w="650846">
                  <a:extLst>
                    <a:ext uri="{9D8B030D-6E8A-4147-A177-3AD203B41FA5}">
                      <a16:colId xmlns:a16="http://schemas.microsoft.com/office/drawing/2014/main" val="479465971"/>
                    </a:ext>
                  </a:extLst>
                </a:gridCol>
                <a:gridCol w="687826">
                  <a:extLst>
                    <a:ext uri="{9D8B030D-6E8A-4147-A177-3AD203B41FA5}">
                      <a16:colId xmlns:a16="http://schemas.microsoft.com/office/drawing/2014/main" val="2819714925"/>
                    </a:ext>
                  </a:extLst>
                </a:gridCol>
              </a:tblGrid>
              <a:tr h="205173">
                <a:tc>
                  <a:txBody>
                    <a:bodyPr/>
                    <a:lstStyle/>
                    <a:p>
                      <a:pPr algn="l" fontAlgn="b"/>
                      <a:r>
                        <a:rPr lang="en-GB" sz="800" b="1" u="none" strike="noStrike" dirty="0">
                          <a:effectLst/>
                        </a:rPr>
                        <a:t>Sample+A1:I20</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Deposition Date</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Deposition Method and Rig</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Deposition Temp °</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Polished</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Comments</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Date of Tc </a:t>
                      </a:r>
                      <a:r>
                        <a:rPr lang="en-GB" sz="800" b="1" u="none" strike="noStrike" dirty="0" smtClean="0">
                          <a:effectLst/>
                        </a:rPr>
                        <a:t>measurement</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Tc (K)</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T90%-Tc [K]</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T10% - Tc [K]</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R(300K) [Ohm]</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R(T100%) [Ohm}</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T100% [K]</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RRR</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Scientist</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Current (mA)</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tc>
                  <a:txBody>
                    <a:bodyPr/>
                    <a:lstStyle/>
                    <a:p>
                      <a:pPr algn="l" fontAlgn="b"/>
                      <a:r>
                        <a:rPr lang="en-GB" sz="800" b="1" u="none" strike="noStrike" dirty="0">
                          <a:effectLst/>
                        </a:rPr>
                        <a:t>Pressure (mbar)</a:t>
                      </a:r>
                      <a:endParaRPr lang="en-GB" sz="800" b="1" i="0" u="none" strike="noStrike" dirty="0">
                        <a:solidFill>
                          <a:srgbClr val="FFFFFF"/>
                        </a:solidFill>
                        <a:effectLst/>
                        <a:latin typeface="Calibri" panose="020F0502020204030204" pitchFamily="34" charset="0"/>
                      </a:endParaRPr>
                    </a:p>
                  </a:txBody>
                  <a:tcPr marL="4441" marR="4441" marT="4441" marB="0" anchor="b">
                    <a:solidFill>
                      <a:schemeClr val="accent1">
                        <a:lumMod val="60000"/>
                        <a:lumOff val="40000"/>
                      </a:schemeClr>
                    </a:solidFill>
                  </a:tcPr>
                </a:tc>
                <a:extLst>
                  <a:ext uri="{0D108BD9-81ED-4DB2-BD59-A6C34878D82A}">
                    <a16:rowId xmlns:a16="http://schemas.microsoft.com/office/drawing/2014/main" val="1599855678"/>
                  </a:ext>
                </a:extLst>
              </a:tr>
              <a:tr h="205173">
                <a:tc>
                  <a:txBody>
                    <a:bodyPr/>
                    <a:lstStyle/>
                    <a:p>
                      <a:pPr algn="l" fontAlgn="b"/>
                      <a:r>
                        <a:rPr lang="en-GB" sz="800" u="none" strike="noStrike" dirty="0">
                          <a:effectLst/>
                        </a:rPr>
                        <a:t>Nb3Al </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22/03/2008</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dirty="0">
                          <a:effectLst/>
                        </a:rPr>
                        <a:t>Divers Rig</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400</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dirty="0">
                          <a:effectLst/>
                        </a:rPr>
                        <a:t>N/A</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02/03/2022</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10.3</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605519471"/>
                  </a:ext>
                </a:extLst>
              </a:tr>
              <a:tr h="205173">
                <a:tc>
                  <a:txBody>
                    <a:bodyPr/>
                    <a:lstStyle/>
                    <a:p>
                      <a:pPr algn="l" fontAlgn="b"/>
                      <a:r>
                        <a:rPr lang="en-GB" sz="800" u="none" strike="noStrike">
                          <a:effectLst/>
                        </a:rPr>
                        <a:t>Nb3Al </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21/04/2022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650</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N/A</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04/05/2022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139131387"/>
                  </a:ext>
                </a:extLst>
              </a:tr>
              <a:tr h="205173">
                <a:tc>
                  <a:txBody>
                    <a:bodyPr/>
                    <a:lstStyle/>
                    <a:p>
                      <a:pPr algn="l" fontAlgn="b"/>
                      <a:r>
                        <a:rPr lang="en-GB" sz="800" u="none" strike="noStrike">
                          <a:effectLst/>
                        </a:rPr>
                        <a:t>NbTiN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09/03/2022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dirty="0">
                          <a:effectLst/>
                        </a:rPr>
                        <a:t>N/A</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12/04/2022</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14.8</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2428193071"/>
                  </a:ext>
                </a:extLst>
              </a:tr>
              <a:tr h="205173">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607153952"/>
                  </a:ext>
                </a:extLst>
              </a:tr>
              <a:tr h="205173">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575657955"/>
                  </a:ext>
                </a:extLst>
              </a:tr>
              <a:tr h="205173">
                <a:tc>
                  <a:txBody>
                    <a:bodyPr/>
                    <a:lstStyle/>
                    <a:p>
                      <a:pPr algn="l" fontAlgn="b"/>
                      <a:r>
                        <a:rPr lang="en-GB" sz="800" u="none" strike="noStrike">
                          <a:effectLst/>
                        </a:rPr>
                        <a:t>Nb</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Sharon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13/12/2022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9.16</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1.00E+00</a:t>
                      </a:r>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1107745541"/>
                  </a:ext>
                </a:extLst>
              </a:tr>
              <a:tr h="205173">
                <a:tc>
                  <a:txBody>
                    <a:bodyPr/>
                    <a:lstStyle/>
                    <a:p>
                      <a:pPr algn="l" fontAlgn="b"/>
                      <a:r>
                        <a:rPr lang="en-GB" sz="800" u="none" strike="noStrike">
                          <a:effectLst/>
                        </a:rPr>
                        <a:t>Nb Foil 3 Micron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Goodfellows</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8.9 (30mA) , 8.9 (3mA))</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dirty="0">
                          <a:effectLst/>
                        </a:rPr>
                        <a:t>Liam Smith</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695855965"/>
                  </a:ext>
                </a:extLst>
              </a:tr>
              <a:tr h="205173">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828093883"/>
                  </a:ext>
                </a:extLst>
              </a:tr>
              <a:tr h="205173">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2077652103"/>
                  </a:ext>
                </a:extLst>
              </a:tr>
              <a:tr h="205173">
                <a:tc>
                  <a:txBody>
                    <a:bodyPr/>
                    <a:lstStyle/>
                    <a:p>
                      <a:pPr algn="l" fontAlgn="b"/>
                      <a:r>
                        <a:rPr lang="en-GB" sz="800" u="none" strike="noStrike">
                          <a:effectLst/>
                        </a:rPr>
                        <a:t>Nb3Sn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12/12/2022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16.5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dirty="0">
                          <a:effectLst/>
                        </a:rPr>
                        <a:t>Liam Smith</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10</a:t>
                      </a:r>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8</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1783369795"/>
                  </a:ext>
                </a:extLst>
              </a:tr>
              <a:tr h="205173">
                <a:tc>
                  <a:txBody>
                    <a:bodyPr/>
                    <a:lstStyle/>
                    <a:p>
                      <a:pPr algn="l" fontAlgn="b"/>
                      <a:r>
                        <a:rPr lang="en-GB" sz="800" u="none" strike="noStrike">
                          <a:effectLst/>
                        </a:rPr>
                        <a:t>NbSn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25/01/2023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16.2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1585102180"/>
                  </a:ext>
                </a:extLst>
              </a:tr>
              <a:tr h="205173">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2703397897"/>
                  </a:ext>
                </a:extLst>
              </a:tr>
              <a:tr h="205173">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686531554"/>
                  </a:ext>
                </a:extLst>
              </a:tr>
              <a:tr h="205173">
                <a:tc>
                  <a:txBody>
                    <a:bodyPr/>
                    <a:lstStyle/>
                    <a:p>
                      <a:pPr algn="l" fontAlgn="b"/>
                      <a:r>
                        <a:rPr lang="en-GB" sz="800" u="none" strike="noStrike">
                          <a:effectLst/>
                        </a:rPr>
                        <a:t>V3Si x 1</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09/01/2023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 Pulsed DC magnetron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650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N/A</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10/01/2023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0.01</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0.001</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1.84E-04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14.9</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150991162"/>
                  </a:ext>
                </a:extLst>
              </a:tr>
              <a:tr h="205173">
                <a:tc>
                  <a:txBody>
                    <a:bodyPr/>
                    <a:lstStyle/>
                    <a:p>
                      <a:pPr algn="l" fontAlgn="b"/>
                      <a:r>
                        <a:rPr lang="en-GB" sz="800" u="none" strike="noStrike">
                          <a:effectLst/>
                        </a:rPr>
                        <a:t>V3Si x 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 Pulsed DC magnetron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750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N/A</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25/01/2023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14.8</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232178648"/>
                  </a:ext>
                </a:extLst>
              </a:tr>
              <a:tr h="205173">
                <a:tc>
                  <a:txBody>
                    <a:bodyPr/>
                    <a:lstStyle/>
                    <a:p>
                      <a:pPr algn="l" fontAlgn="b"/>
                      <a:r>
                        <a:rPr lang="en-GB" sz="800" u="none" strike="noStrike">
                          <a:effectLst/>
                        </a:rPr>
                        <a:t>V3Si x 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 Pulsed DC magnetron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880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02/02/2023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12.6</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0.1</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-0.07</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2.94E-04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13.2</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3043494208"/>
                  </a:ext>
                </a:extLst>
              </a:tr>
              <a:tr h="205173">
                <a:tc>
                  <a:txBody>
                    <a:bodyPr/>
                    <a:lstStyle/>
                    <a:p>
                      <a:pPr algn="l" fontAlgn="b"/>
                      <a:r>
                        <a:rPr lang="en-GB" sz="800" u="none" strike="noStrike">
                          <a:effectLst/>
                        </a:rPr>
                        <a:t>V3Si x 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 Pulsed DC magnetron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567</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30/02/2023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0.15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-0.09</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3.22E-04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1265023179"/>
                  </a:ext>
                </a:extLst>
              </a:tr>
              <a:tr h="205173">
                <a:tc>
                  <a:txBody>
                    <a:bodyPr/>
                    <a:lstStyle/>
                    <a:p>
                      <a:pPr algn="l" fontAlgn="b"/>
                      <a:r>
                        <a:rPr lang="en-GB" sz="800" u="none" strike="noStrike">
                          <a:effectLst/>
                        </a:rPr>
                        <a:t>V3Si x 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 Pulsed DC magnetron</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660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11.3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0.06</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1.97E-05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11.5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1956844800"/>
                  </a:ext>
                </a:extLst>
              </a:tr>
              <a:tr h="205173">
                <a:tc>
                  <a:txBody>
                    <a:bodyPr/>
                    <a:lstStyle/>
                    <a:p>
                      <a:pPr algn="l" fontAlgn="b"/>
                      <a:r>
                        <a:rPr lang="en-GB" sz="800" u="none" strike="noStrike">
                          <a:effectLst/>
                        </a:rPr>
                        <a:t>V3SI X6</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24/02/2023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13.3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0.348</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5.90E-04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13.5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2708410734"/>
                  </a:ext>
                </a:extLst>
              </a:tr>
              <a:tr h="205173">
                <a:tc>
                  <a:txBody>
                    <a:bodyPr/>
                    <a:lstStyle/>
                    <a:p>
                      <a:pPr algn="l" fontAlgn="b"/>
                      <a:r>
                        <a:rPr lang="en-GB" sz="800" u="none" strike="noStrike">
                          <a:effectLst/>
                        </a:rPr>
                        <a:t>V3SI X7</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Alfie</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12.5</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0.27</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-0.3</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4.50E-04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14</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Liam Smith</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r" fontAlgn="b"/>
                      <a:r>
                        <a:rPr lang="en-GB" sz="800" u="none" strike="noStrike" dirty="0">
                          <a:effectLst/>
                        </a:rPr>
                        <a:t>6.00E-01</a:t>
                      </a:r>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1951606144"/>
                  </a:ext>
                </a:extLst>
              </a:tr>
              <a:tr h="205173">
                <a:tc>
                  <a:txBody>
                    <a:bodyPr/>
                    <a:lstStyle/>
                    <a:p>
                      <a:pPr algn="l" fontAlgn="b"/>
                      <a:r>
                        <a:rPr lang="en-GB" sz="800" u="none" strike="noStrike">
                          <a:effectLst/>
                        </a:rPr>
                        <a:t>V3SI X8</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r>
                        <a:rPr lang="en-GB" sz="800" u="none" strike="noStrike">
                          <a:effectLst/>
                        </a:rPr>
                        <a:t>Not SC</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ctr" fontAlgn="b"/>
                      <a:r>
                        <a:rPr lang="en-GB" sz="800" u="none" strike="noStrike">
                          <a:effectLst/>
                        </a:rPr>
                        <a:t>#DIV/0!</a:t>
                      </a:r>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441" marR="4441" marT="4441"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4441" marR="4441" marT="4441" marB="0" anchor="b"/>
                </a:tc>
                <a:extLst>
                  <a:ext uri="{0D108BD9-81ED-4DB2-BD59-A6C34878D82A}">
                    <a16:rowId xmlns:a16="http://schemas.microsoft.com/office/drawing/2014/main" val="2945052799"/>
                  </a:ext>
                </a:extLst>
              </a:tr>
            </a:tbl>
          </a:graphicData>
        </a:graphic>
      </p:graphicFrame>
      <p:pic>
        <p:nvPicPr>
          <p:cNvPr id="6" name="Picture 2" descr="https://kyma-undulators.com/wp-content/uploads/2023/01/I.FAST-Poster2023-copia-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cience and Technology Facilities Cou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927764" y="403306"/>
            <a:ext cx="6028411" cy="400110"/>
          </a:xfrm>
          <a:prstGeom prst="rect">
            <a:avLst/>
          </a:prstGeom>
          <a:noFill/>
        </p:spPr>
        <p:txBody>
          <a:bodyPr wrap="square" rtlCol="0">
            <a:spAutoFit/>
          </a:bodyPr>
          <a:lstStyle/>
          <a:p>
            <a:r>
              <a:rPr lang="en-GB" sz="2000" b="1" dirty="0" smtClean="0"/>
              <a:t>Samples Tested </a:t>
            </a:r>
            <a:r>
              <a:rPr lang="en-GB" sz="2000" b="1" dirty="0"/>
              <a:t>at </a:t>
            </a:r>
            <a:r>
              <a:rPr lang="en-GB" sz="2000" b="1" dirty="0" smtClean="0"/>
              <a:t>RRR facility  </a:t>
            </a:r>
            <a:r>
              <a:rPr lang="en-GB" sz="2000" b="1" dirty="0"/>
              <a:t>over last 4 months</a:t>
            </a:r>
          </a:p>
        </p:txBody>
      </p:sp>
    </p:spTree>
    <p:extLst>
      <p:ext uri="{BB962C8B-B14F-4D97-AF65-F5344CB8AC3E}">
        <p14:creationId xmlns:p14="http://schemas.microsoft.com/office/powerpoint/2010/main" val="2120856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GB" b="1" dirty="0" smtClean="0"/>
              <a:t>Acknowledgments</a:t>
            </a:r>
            <a:r>
              <a:rPr lang="en-GB" dirty="0" smtClean="0"/>
              <a:t> </a:t>
            </a:r>
            <a:endParaRPr lang="en-GB" dirty="0"/>
          </a:p>
        </p:txBody>
      </p:sp>
      <p:sp>
        <p:nvSpPr>
          <p:cNvPr id="6" name="Content Placeholder 5"/>
          <p:cNvSpPr>
            <a:spLocks noGrp="1"/>
          </p:cNvSpPr>
          <p:nvPr>
            <p:ph idx="1"/>
          </p:nvPr>
        </p:nvSpPr>
        <p:spPr/>
        <p:txBody>
          <a:bodyPr/>
          <a:lstStyle/>
          <a:p>
            <a:r>
              <a:rPr lang="en-GB" dirty="0" smtClean="0"/>
              <a:t>Oleg </a:t>
            </a:r>
            <a:r>
              <a:rPr lang="en-GB" dirty="0" err="1" smtClean="0"/>
              <a:t>Malyshev</a:t>
            </a:r>
            <a:endParaRPr lang="en-GB" dirty="0" smtClean="0"/>
          </a:p>
          <a:p>
            <a:r>
              <a:rPr lang="en-GB" dirty="0" smtClean="0"/>
              <a:t>Reza </a:t>
            </a:r>
            <a:r>
              <a:rPr lang="en-GB" dirty="0" err="1" smtClean="0"/>
              <a:t>Valizadeh</a:t>
            </a:r>
            <a:endParaRPr lang="en-GB" dirty="0" smtClean="0"/>
          </a:p>
          <a:p>
            <a:r>
              <a:rPr lang="en-GB" dirty="0" smtClean="0"/>
              <a:t>Dan Seal</a:t>
            </a:r>
          </a:p>
          <a:p>
            <a:r>
              <a:rPr lang="en-GB" dirty="0" smtClean="0"/>
              <a:t>Chris Benjamin</a:t>
            </a:r>
          </a:p>
          <a:p>
            <a:r>
              <a:rPr lang="en-GB" dirty="0" smtClean="0"/>
              <a:t>James Conlon</a:t>
            </a:r>
          </a:p>
          <a:p>
            <a:r>
              <a:rPr lang="en-GB" dirty="0" err="1" smtClean="0"/>
              <a:t>Taaj</a:t>
            </a:r>
            <a:r>
              <a:rPr lang="en-GB" dirty="0" smtClean="0"/>
              <a:t> Sian</a:t>
            </a:r>
          </a:p>
          <a:p>
            <a:r>
              <a:rPr lang="en-GB" dirty="0" smtClean="0"/>
              <a:t>Dan Turner</a:t>
            </a:r>
          </a:p>
          <a:p>
            <a:r>
              <a:rPr lang="en-GB" dirty="0" smtClean="0"/>
              <a:t>Nathan Leicester</a:t>
            </a:r>
            <a:endParaRPr lang="en-GB" dirty="0"/>
          </a:p>
        </p:txBody>
      </p:sp>
      <p:sp>
        <p:nvSpPr>
          <p:cNvPr id="2" name="Date Placeholder 1"/>
          <p:cNvSpPr>
            <a:spLocks noGrp="1"/>
          </p:cNvSpPr>
          <p:nvPr>
            <p:ph type="dt" sz="half" idx="10"/>
          </p:nvPr>
        </p:nvSpPr>
        <p:spPr/>
        <p:txBody>
          <a:bodyPr/>
          <a:lstStyle/>
          <a:p>
            <a:fld id="{7E9A309E-C31B-4D81-989A-8826B0075B43}"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11</a:t>
            </a:fld>
            <a:endParaRPr lang="en-GB"/>
          </a:p>
        </p:txBody>
      </p:sp>
    </p:spTree>
    <p:extLst>
      <p:ext uri="{BB962C8B-B14F-4D97-AF65-F5344CB8AC3E}">
        <p14:creationId xmlns:p14="http://schemas.microsoft.com/office/powerpoint/2010/main" val="2150963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697155-F646-469F-A752-77577BE27097}"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12</a:t>
            </a:fld>
            <a:endParaRPr lang="en-GB"/>
          </a:p>
        </p:txBody>
      </p:sp>
      <p:sp>
        <p:nvSpPr>
          <p:cNvPr id="5" name="TextBox 4"/>
          <p:cNvSpPr txBox="1"/>
          <p:nvPr/>
        </p:nvSpPr>
        <p:spPr>
          <a:xfrm>
            <a:off x="2261062" y="1936865"/>
            <a:ext cx="7090756" cy="1754326"/>
          </a:xfrm>
          <a:prstGeom prst="rect">
            <a:avLst/>
          </a:prstGeom>
          <a:noFill/>
        </p:spPr>
        <p:txBody>
          <a:bodyPr wrap="square" rtlCol="0">
            <a:spAutoFit/>
          </a:bodyPr>
          <a:lstStyle/>
          <a:p>
            <a:pPr algn="ctr"/>
            <a:r>
              <a:rPr lang="en-GB" sz="5400" b="1" dirty="0" smtClean="0"/>
              <a:t>Thank You For Listening. Any Questions?</a:t>
            </a:r>
            <a:endParaRPr lang="en-GB" sz="5400" b="1" dirty="0"/>
          </a:p>
        </p:txBody>
      </p:sp>
      <p:pic>
        <p:nvPicPr>
          <p:cNvPr id="6" name="Picture 2" descr="https://kyma-undulators.com/wp-content/uploads/2023/01/I.FAST-Poster2023-copia-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cience and Technology Facilities Cou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425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kyma-undulators.com/wp-content/uploads/2023/01/I.FAST-Poster2023-copia-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fld id="{5EBF53FC-C89F-4980-BFEE-A3FB8FB760FD}"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2</a:t>
            </a:fld>
            <a:endParaRPr lang="en-GB"/>
          </a:p>
        </p:txBody>
      </p:sp>
      <p:sp>
        <p:nvSpPr>
          <p:cNvPr id="5" name="TextBox 4"/>
          <p:cNvSpPr txBox="1"/>
          <p:nvPr/>
        </p:nvSpPr>
        <p:spPr>
          <a:xfrm>
            <a:off x="931026" y="929452"/>
            <a:ext cx="4648584" cy="461665"/>
          </a:xfrm>
          <a:prstGeom prst="rect">
            <a:avLst/>
          </a:prstGeom>
          <a:noFill/>
        </p:spPr>
        <p:txBody>
          <a:bodyPr wrap="square" rtlCol="0">
            <a:spAutoFit/>
          </a:bodyPr>
          <a:lstStyle/>
          <a:p>
            <a:r>
              <a:rPr lang="en-GB" sz="2400" b="1" dirty="0" smtClean="0"/>
              <a:t>Magnetic Field Penetration Facility</a:t>
            </a:r>
            <a:endParaRPr lang="en-GB" sz="2400" b="1" dirty="0"/>
          </a:p>
        </p:txBody>
      </p:sp>
      <p:sp>
        <p:nvSpPr>
          <p:cNvPr id="6" name="TextBox 5"/>
          <p:cNvSpPr txBox="1"/>
          <p:nvPr/>
        </p:nvSpPr>
        <p:spPr>
          <a:xfrm>
            <a:off x="606829" y="1451422"/>
            <a:ext cx="5237017" cy="4524315"/>
          </a:xfrm>
          <a:prstGeom prst="rect">
            <a:avLst/>
          </a:prstGeom>
          <a:noFill/>
        </p:spPr>
        <p:txBody>
          <a:bodyPr wrap="square" rtlCol="0">
            <a:spAutoFit/>
          </a:bodyPr>
          <a:lstStyle/>
          <a:p>
            <a:r>
              <a:rPr lang="en-GB" dirty="0" smtClean="0"/>
              <a:t>The </a:t>
            </a:r>
            <a:r>
              <a:rPr lang="en-GB" dirty="0" smtClean="0"/>
              <a:t>MFPF measures </a:t>
            </a:r>
            <a:r>
              <a:rPr lang="en-GB" dirty="0" smtClean="0"/>
              <a:t>samples using a DC localised </a:t>
            </a:r>
            <a:r>
              <a:rPr lang="en-GB" dirty="0" smtClean="0"/>
              <a:t>field, </a:t>
            </a:r>
            <a:r>
              <a:rPr lang="en-GB" dirty="0" smtClean="0"/>
              <a:t>applied </a:t>
            </a:r>
            <a:r>
              <a:rPr lang="en-GB" dirty="0" smtClean="0"/>
              <a:t>parallel to a sample surface </a:t>
            </a:r>
            <a:r>
              <a:rPr lang="en-GB" dirty="0" smtClean="0"/>
              <a:t>to replicate the conditions within the cavity walls. </a:t>
            </a:r>
            <a:endParaRPr lang="en-GB" dirty="0" smtClean="0"/>
          </a:p>
          <a:p>
            <a:pPr marL="285750" indent="-285750">
              <a:buFont typeface="Arial" panose="020B0604020202020204" pitchFamily="34" charset="0"/>
              <a:buChar char="•"/>
            </a:pPr>
            <a:r>
              <a:rPr lang="en-GB" dirty="0" smtClean="0"/>
              <a:t>The </a:t>
            </a:r>
            <a:r>
              <a:rPr lang="en-GB" dirty="0" smtClean="0"/>
              <a:t>system has a </a:t>
            </a:r>
            <a:r>
              <a:rPr lang="en-GB" u="sng" dirty="0" smtClean="0"/>
              <a:t>superconducting </a:t>
            </a:r>
            <a:r>
              <a:rPr lang="en-GB" u="sng" dirty="0" smtClean="0"/>
              <a:t>coil </a:t>
            </a:r>
            <a:r>
              <a:rPr lang="en-GB" dirty="0"/>
              <a:t>made of </a:t>
            </a:r>
            <a:r>
              <a:rPr lang="en-GB" dirty="0" err="1"/>
              <a:t>NbTi</a:t>
            </a:r>
            <a:r>
              <a:rPr lang="en-GB" dirty="0"/>
              <a:t> </a:t>
            </a:r>
            <a:r>
              <a:rPr lang="en-GB" dirty="0" smtClean="0"/>
              <a:t>with C-shaped </a:t>
            </a:r>
            <a:r>
              <a:rPr lang="en-GB" dirty="0"/>
              <a:t>yoke </a:t>
            </a:r>
            <a:r>
              <a:rPr lang="en-GB" dirty="0" smtClean="0"/>
              <a:t>that </a:t>
            </a:r>
            <a:r>
              <a:rPr lang="en-GB" dirty="0" smtClean="0"/>
              <a:t>applies a field of up to 600 </a:t>
            </a:r>
            <a:r>
              <a:rPr lang="en-GB" dirty="0" err="1" smtClean="0"/>
              <a:t>mT</a:t>
            </a:r>
            <a:r>
              <a:rPr lang="en-GB" dirty="0" smtClean="0"/>
              <a:t> parallel to a sample, through a </a:t>
            </a:r>
            <a:r>
              <a:rPr lang="en-GB" dirty="0" smtClean="0"/>
              <a:t>2 mm gap. </a:t>
            </a:r>
          </a:p>
          <a:p>
            <a:pPr marL="285750" indent="-285750">
              <a:buFont typeface="Arial" panose="020B0604020202020204" pitchFamily="34" charset="0"/>
              <a:buChar char="•"/>
            </a:pPr>
            <a:r>
              <a:rPr lang="en-GB" dirty="0" smtClean="0"/>
              <a:t>There </a:t>
            </a:r>
            <a:r>
              <a:rPr lang="en-GB" dirty="0" smtClean="0"/>
              <a:t>are </a:t>
            </a:r>
            <a:r>
              <a:rPr lang="en-GB" u="sng" dirty="0" smtClean="0"/>
              <a:t>two Hall probes </a:t>
            </a:r>
            <a:r>
              <a:rPr lang="en-GB" dirty="0" smtClean="0"/>
              <a:t>located each side of the sample (Hp1 &amp; Hp2) that determine B</a:t>
            </a:r>
            <a:r>
              <a:rPr lang="en-GB" dirty="0" smtClean="0">
                <a:latin typeface="Calibri" panose="020F0502020204030204" pitchFamily="34" charset="0"/>
                <a:cs typeface="Calibri" panose="020F0502020204030204" pitchFamily="34" charset="0"/>
              </a:rPr>
              <a:t>ꬵ</a:t>
            </a:r>
            <a:r>
              <a:rPr lang="el-GR" dirty="0" smtClean="0">
                <a:latin typeface="Calibri" panose="020F0502020204030204" pitchFamily="34" charset="0"/>
                <a:cs typeface="Calibri" panose="020F0502020204030204" pitchFamily="34" charset="0"/>
              </a:rPr>
              <a:t>ᴩ</a:t>
            </a:r>
            <a:r>
              <a:rPr lang="en-GB" dirty="0" smtClean="0">
                <a:latin typeface="Calibri" panose="020F0502020204030204" pitchFamily="34" charset="0"/>
                <a:cs typeface="Calibri" panose="020F0502020204030204" pitchFamily="34" charset="0"/>
              </a:rPr>
              <a:t>.</a:t>
            </a:r>
            <a:endParaRPr lang="en-GB" dirty="0" smtClean="0"/>
          </a:p>
          <a:p>
            <a:pPr marL="285750" indent="-285750">
              <a:buFont typeface="Arial" panose="020B0604020202020204" pitchFamily="34" charset="0"/>
              <a:buChar char="•"/>
            </a:pPr>
            <a:r>
              <a:rPr lang="en-GB" dirty="0" smtClean="0"/>
              <a:t>The system can efficiently test </a:t>
            </a:r>
            <a:r>
              <a:rPr lang="en-GB" u="sng" dirty="0" smtClean="0"/>
              <a:t>sample sizes </a:t>
            </a:r>
            <a:r>
              <a:rPr lang="en-GB" dirty="0" smtClean="0"/>
              <a:t>from 75 x 45 – 40 x 40 </a:t>
            </a:r>
            <a:r>
              <a:rPr lang="en-GB" dirty="0" smtClean="0"/>
              <a:t>mm</a:t>
            </a:r>
            <a:r>
              <a:rPr lang="en-GB" baseline="30000" dirty="0" smtClean="0"/>
              <a:t>2</a:t>
            </a:r>
            <a:r>
              <a:rPr lang="en-GB" dirty="0" smtClean="0"/>
              <a:t>. </a:t>
            </a:r>
            <a:r>
              <a:rPr lang="en-GB" dirty="0" smtClean="0"/>
              <a:t>It is possible to test samples of a smaller geometry, however, field leakage around the sample becomes an issue at these dimensions.</a:t>
            </a:r>
          </a:p>
          <a:p>
            <a:pPr marL="285750" indent="-285750">
              <a:buFont typeface="Arial" panose="020B0604020202020204" pitchFamily="34" charset="0"/>
              <a:buChar char="•"/>
            </a:pPr>
            <a:r>
              <a:rPr lang="en-GB" dirty="0" smtClean="0"/>
              <a:t>The system can reach </a:t>
            </a:r>
            <a:r>
              <a:rPr lang="en-GB" u="sng" dirty="0" smtClean="0"/>
              <a:t>temperatures</a:t>
            </a:r>
            <a:r>
              <a:rPr lang="en-GB" dirty="0" smtClean="0"/>
              <a:t> as low as 2.6 </a:t>
            </a:r>
            <a:r>
              <a:rPr lang="en-GB" dirty="0" smtClean="0"/>
              <a:t>K and up to 30 K.</a:t>
            </a:r>
            <a:endParaRPr lang="en-GB"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509617" y="-669762"/>
            <a:ext cx="2836504" cy="467175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7504950" y="2330112"/>
            <a:ext cx="2845837" cy="4671752"/>
          </a:xfrm>
          <a:prstGeom prst="rect">
            <a:avLst/>
          </a:prstGeom>
        </p:spPr>
      </p:pic>
      <p:pic>
        <p:nvPicPr>
          <p:cNvPr id="11" name="Picture 2" descr="Science and Technology Facilities Counci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31084" y="165937"/>
            <a:ext cx="2313305" cy="668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987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A4298-0DF9-49DF-8A67-4A2C54568D76}"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3</a:t>
            </a:fld>
            <a:endParaRPr lang="en-GB"/>
          </a:p>
        </p:txBody>
      </p:sp>
      <p:graphicFrame>
        <p:nvGraphicFramePr>
          <p:cNvPr id="5" name="Chart 4"/>
          <p:cNvGraphicFramePr>
            <a:graphicFrameLocks noGrp="1"/>
          </p:cNvGraphicFramePr>
          <p:nvPr>
            <p:extLst>
              <p:ext uri="{D42A27DB-BD31-4B8C-83A1-F6EECF244321}">
                <p14:modId xmlns:p14="http://schemas.microsoft.com/office/powerpoint/2010/main" val="2533370480"/>
              </p:ext>
            </p:extLst>
          </p:nvPr>
        </p:nvGraphicFramePr>
        <p:xfrm>
          <a:off x="507077" y="1529541"/>
          <a:ext cx="11468698" cy="473907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357851" y="606829"/>
            <a:ext cx="2252749" cy="400110"/>
          </a:xfrm>
          <a:prstGeom prst="rect">
            <a:avLst/>
          </a:prstGeom>
          <a:noFill/>
        </p:spPr>
        <p:txBody>
          <a:bodyPr wrap="square" rtlCol="0">
            <a:spAutoFit/>
          </a:bodyPr>
          <a:lstStyle/>
          <a:p>
            <a:r>
              <a:rPr lang="en-GB" sz="2000" b="1" dirty="0" smtClean="0"/>
              <a:t>Raw Data, </a:t>
            </a:r>
            <a:r>
              <a:rPr lang="en-GB" sz="2000" b="1" dirty="0" smtClean="0"/>
              <a:t>B2(B1)</a:t>
            </a:r>
            <a:r>
              <a:rPr lang="en-GB" dirty="0" smtClean="0"/>
              <a:t>.</a:t>
            </a:r>
            <a:endParaRPr lang="en-GB" dirty="0"/>
          </a:p>
        </p:txBody>
      </p:sp>
      <p:pic>
        <p:nvPicPr>
          <p:cNvPr id="8" name="Picture 2" descr="https://kyma-undulators.com/wp-content/uploads/2023/01/I.FAST-Poster2023-copia-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Science and Technology Facilities Counc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654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AF72D7-F56D-418E-84C1-FEC20248C0BF}"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4</a:t>
            </a:fld>
            <a:endParaRPr lang="en-GB"/>
          </a:p>
        </p:txBody>
      </p:sp>
      <p:graphicFrame>
        <p:nvGraphicFramePr>
          <p:cNvPr id="6" name="Chart 5"/>
          <p:cNvGraphicFramePr>
            <a:graphicFrameLocks noGrp="1"/>
          </p:cNvGraphicFramePr>
          <p:nvPr>
            <p:extLst>
              <p:ext uri="{D42A27DB-BD31-4B8C-83A1-F6EECF244321}">
                <p14:modId xmlns:p14="http://schemas.microsoft.com/office/powerpoint/2010/main" val="1608948708"/>
              </p:ext>
            </p:extLst>
          </p:nvPr>
        </p:nvGraphicFramePr>
        <p:xfrm>
          <a:off x="914400" y="1149466"/>
          <a:ext cx="10439400" cy="473594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013468" y="313831"/>
            <a:ext cx="3275215" cy="707886"/>
          </a:xfrm>
          <a:prstGeom prst="rect">
            <a:avLst/>
          </a:prstGeom>
          <a:noFill/>
        </p:spPr>
        <p:txBody>
          <a:bodyPr wrap="square" rtlCol="0">
            <a:spAutoFit/>
          </a:bodyPr>
          <a:lstStyle/>
          <a:p>
            <a:r>
              <a:rPr lang="en-GB" sz="2000" b="1" dirty="0" smtClean="0"/>
              <a:t>V3Si/</a:t>
            </a:r>
            <a:r>
              <a:rPr lang="en-GB" sz="2000" b="1" dirty="0" err="1" smtClean="0"/>
              <a:t>Nb</a:t>
            </a:r>
            <a:r>
              <a:rPr lang="en-GB" sz="2000" b="1" dirty="0" smtClean="0"/>
              <a:t>/Cu. R Value Method.</a:t>
            </a:r>
            <a:endParaRPr lang="en-GB" sz="2000" b="1" dirty="0"/>
          </a:p>
        </p:txBody>
      </p:sp>
      <p:pic>
        <p:nvPicPr>
          <p:cNvPr id="8" name="Picture 2" descr="https://kyma-undulators.com/wp-content/uploads/2023/01/I.FAST-Poster2023-copia-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Science and Technology Facilities Counc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p:cNvSpPr/>
          <p:nvPr/>
        </p:nvSpPr>
        <p:spPr>
          <a:xfrm>
            <a:off x="5527964" y="2427316"/>
            <a:ext cx="1537854" cy="523702"/>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49128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6A7326-B25F-4880-8F41-22938CA79096}"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5</a:t>
            </a:fld>
            <a:endParaRPr lang="en-GB"/>
          </a:p>
        </p:txBody>
      </p:sp>
      <p:graphicFrame>
        <p:nvGraphicFramePr>
          <p:cNvPr id="7" name="Chart 6"/>
          <p:cNvGraphicFramePr>
            <a:graphicFrameLocks/>
          </p:cNvGraphicFramePr>
          <p:nvPr>
            <p:extLst>
              <p:ext uri="{D42A27DB-BD31-4B8C-83A1-F6EECF244321}">
                <p14:modId xmlns:p14="http://schemas.microsoft.com/office/powerpoint/2010/main" val="1951790134"/>
              </p:ext>
            </p:extLst>
          </p:nvPr>
        </p:nvGraphicFramePr>
        <p:xfrm>
          <a:off x="5699760" y="3659505"/>
          <a:ext cx="5821680" cy="26601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03178" y="133004"/>
            <a:ext cx="1737360" cy="400110"/>
          </a:xfrm>
          <a:prstGeom prst="rect">
            <a:avLst/>
          </a:prstGeom>
          <a:noFill/>
        </p:spPr>
        <p:txBody>
          <a:bodyPr wrap="square" rtlCol="0">
            <a:spAutoFit/>
          </a:bodyPr>
          <a:lstStyle/>
          <a:p>
            <a:r>
              <a:rPr lang="en-GB" sz="2000" b="1" dirty="0" smtClean="0"/>
              <a:t>V3Si/</a:t>
            </a:r>
            <a:r>
              <a:rPr lang="en-GB" sz="2000" b="1" dirty="0" err="1" smtClean="0"/>
              <a:t>Nb</a:t>
            </a:r>
            <a:r>
              <a:rPr lang="en-GB" sz="2000" b="1" dirty="0" smtClean="0"/>
              <a:t>/Cu</a:t>
            </a:r>
            <a:endParaRPr lang="en-GB" sz="2000" b="1" dirty="0"/>
          </a:p>
        </p:txBody>
      </p:sp>
      <p:pic>
        <p:nvPicPr>
          <p:cNvPr id="9" name="Picture 2" descr="https://kyma-undulators.com/wp-content/uploads/2023/01/I.FAST-Poster2023-copia-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cience and Technology Facilities Counc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Chart 11"/>
          <p:cNvGraphicFramePr>
            <a:graphicFrameLocks/>
          </p:cNvGraphicFramePr>
          <p:nvPr>
            <p:extLst>
              <p:ext uri="{D42A27DB-BD31-4B8C-83A1-F6EECF244321}">
                <p14:modId xmlns:p14="http://schemas.microsoft.com/office/powerpoint/2010/main" val="210918569"/>
              </p:ext>
            </p:extLst>
          </p:nvPr>
        </p:nvGraphicFramePr>
        <p:xfrm>
          <a:off x="413269" y="1604356"/>
          <a:ext cx="4572000" cy="232756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p:cNvGraphicFramePr>
            <a:graphicFrameLocks/>
          </p:cNvGraphicFramePr>
          <p:nvPr>
            <p:extLst>
              <p:ext uri="{D42A27DB-BD31-4B8C-83A1-F6EECF244321}">
                <p14:modId xmlns:p14="http://schemas.microsoft.com/office/powerpoint/2010/main" val="2432158287"/>
              </p:ext>
            </p:extLst>
          </p:nvPr>
        </p:nvGraphicFramePr>
        <p:xfrm>
          <a:off x="595446" y="3848532"/>
          <a:ext cx="4683135" cy="2434447"/>
        </p:xfrm>
        <a:graphic>
          <a:graphicData uri="http://schemas.openxmlformats.org/drawingml/2006/chart">
            <c:chart xmlns:c="http://schemas.openxmlformats.org/drawingml/2006/chart" xmlns:r="http://schemas.openxmlformats.org/officeDocument/2006/relationships" r:id="rId7"/>
          </a:graphicData>
        </a:graphic>
      </p:graphicFrame>
      <p:sp>
        <p:nvSpPr>
          <p:cNvPr id="14" name="TextBox 13"/>
          <p:cNvSpPr txBox="1"/>
          <p:nvPr/>
        </p:nvSpPr>
        <p:spPr>
          <a:xfrm>
            <a:off x="2211185" y="1097280"/>
            <a:ext cx="2227811" cy="400110"/>
          </a:xfrm>
          <a:prstGeom prst="rect">
            <a:avLst/>
          </a:prstGeom>
          <a:noFill/>
        </p:spPr>
        <p:txBody>
          <a:bodyPr wrap="square" rtlCol="0">
            <a:spAutoFit/>
          </a:bodyPr>
          <a:lstStyle/>
          <a:p>
            <a:r>
              <a:rPr lang="en-GB" sz="2000" b="1" dirty="0" err="1" smtClean="0"/>
              <a:t>Nb</a:t>
            </a:r>
            <a:r>
              <a:rPr lang="en-GB" sz="2000" b="1" dirty="0" smtClean="0"/>
              <a:t> Foil 50 Micron.</a:t>
            </a:r>
            <a:endParaRPr lang="en-GB" sz="2000" b="1" dirty="0"/>
          </a:p>
        </p:txBody>
      </p:sp>
      <p:graphicFrame>
        <p:nvGraphicFramePr>
          <p:cNvPr id="15" name="Chart 14"/>
          <p:cNvGraphicFramePr>
            <a:graphicFrameLocks/>
          </p:cNvGraphicFramePr>
          <p:nvPr>
            <p:extLst>
              <p:ext uri="{D42A27DB-BD31-4B8C-83A1-F6EECF244321}">
                <p14:modId xmlns:p14="http://schemas.microsoft.com/office/powerpoint/2010/main" val="1601640050"/>
              </p:ext>
            </p:extLst>
          </p:nvPr>
        </p:nvGraphicFramePr>
        <p:xfrm>
          <a:off x="5616635" y="652629"/>
          <a:ext cx="5904805" cy="312033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582843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74BFC3-1A93-44F6-A22E-EB8B9DD8AA9D}"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6</a:t>
            </a:fld>
            <a:endParaRPr lang="en-GB"/>
          </a:p>
        </p:txBody>
      </p:sp>
      <p:graphicFrame>
        <p:nvGraphicFramePr>
          <p:cNvPr id="6" name="Chart 5"/>
          <p:cNvGraphicFramePr>
            <a:graphicFrameLocks/>
          </p:cNvGraphicFramePr>
          <p:nvPr>
            <p:extLst>
              <p:ext uri="{D42A27DB-BD31-4B8C-83A1-F6EECF244321}">
                <p14:modId xmlns:p14="http://schemas.microsoft.com/office/powerpoint/2010/main" val="1503345439"/>
              </p:ext>
            </p:extLst>
          </p:nvPr>
        </p:nvGraphicFramePr>
        <p:xfrm>
          <a:off x="358394" y="1097597"/>
          <a:ext cx="6446011" cy="5067242"/>
        </p:xfrm>
        <a:graphic>
          <a:graphicData uri="http://schemas.openxmlformats.org/drawingml/2006/chart">
            <c:chart xmlns:c="http://schemas.openxmlformats.org/drawingml/2006/chart" xmlns:r="http://schemas.openxmlformats.org/officeDocument/2006/relationships" r:id="rId3"/>
          </a:graphicData>
        </a:graphic>
      </p:graphicFrame>
      <p:pic>
        <p:nvPicPr>
          <p:cNvPr id="12" name="Picture 2" descr="https://kyma-undulators.com/wp-content/uploads/2023/01/I.FAST-Poster2023-copia-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Science and Technology Facilities Counc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658495" y="237677"/>
            <a:ext cx="4695305" cy="400110"/>
          </a:xfrm>
          <a:prstGeom prst="rect">
            <a:avLst/>
          </a:prstGeom>
          <a:noFill/>
        </p:spPr>
        <p:txBody>
          <a:bodyPr wrap="square" rtlCol="0">
            <a:spAutoFit/>
          </a:bodyPr>
          <a:lstStyle/>
          <a:p>
            <a:r>
              <a:rPr lang="en-GB" sz="2000" b="1" dirty="0" smtClean="0"/>
              <a:t>Results for V3Si/</a:t>
            </a:r>
            <a:r>
              <a:rPr lang="en-GB" sz="2000" b="1" dirty="0" err="1" smtClean="0"/>
              <a:t>Nb</a:t>
            </a:r>
            <a:r>
              <a:rPr lang="en-GB" sz="2000" b="1" dirty="0" smtClean="0"/>
              <a:t>/Cu</a:t>
            </a:r>
            <a:r>
              <a:rPr lang="en-GB" sz="2000" b="1" dirty="0" smtClean="0"/>
              <a:t>.</a:t>
            </a:r>
            <a:endParaRPr lang="en-GB" sz="2000" b="1" dirty="0"/>
          </a:p>
        </p:txBody>
      </p:sp>
      <p:graphicFrame>
        <p:nvGraphicFramePr>
          <p:cNvPr id="8" name="Table 7"/>
          <p:cNvGraphicFramePr>
            <a:graphicFrameLocks noGrp="1"/>
          </p:cNvGraphicFramePr>
          <p:nvPr>
            <p:extLst>
              <p:ext uri="{D42A27DB-BD31-4B8C-83A1-F6EECF244321}">
                <p14:modId xmlns:p14="http://schemas.microsoft.com/office/powerpoint/2010/main" val="2654970857"/>
              </p:ext>
            </p:extLst>
          </p:nvPr>
        </p:nvGraphicFramePr>
        <p:xfrm>
          <a:off x="7627257" y="756968"/>
          <a:ext cx="2946400" cy="571500"/>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1702949104"/>
                    </a:ext>
                  </a:extLst>
                </a:gridCol>
                <a:gridCol w="736600">
                  <a:extLst>
                    <a:ext uri="{9D8B030D-6E8A-4147-A177-3AD203B41FA5}">
                      <a16:colId xmlns:a16="http://schemas.microsoft.com/office/drawing/2014/main" val="1095170849"/>
                    </a:ext>
                  </a:extLst>
                </a:gridCol>
                <a:gridCol w="736600">
                  <a:extLst>
                    <a:ext uri="{9D8B030D-6E8A-4147-A177-3AD203B41FA5}">
                      <a16:colId xmlns:a16="http://schemas.microsoft.com/office/drawing/2014/main" val="2300791678"/>
                    </a:ext>
                  </a:extLst>
                </a:gridCol>
                <a:gridCol w="736600">
                  <a:extLst>
                    <a:ext uri="{9D8B030D-6E8A-4147-A177-3AD203B41FA5}">
                      <a16:colId xmlns:a16="http://schemas.microsoft.com/office/drawing/2014/main" val="3400149356"/>
                    </a:ext>
                  </a:extLst>
                </a:gridCol>
              </a:tblGrid>
              <a:tr h="190500">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l" fontAlgn="b"/>
                      <a:r>
                        <a:rPr lang="en-GB" sz="1100" u="none" strike="noStrike" dirty="0">
                          <a:effectLst/>
                        </a:rPr>
                        <a:t>4.2 K</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1808116250"/>
                  </a:ext>
                </a:extLst>
              </a:tr>
              <a:tr h="190500">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Bfp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146.8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mT</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9670745"/>
                  </a:ext>
                </a:extLst>
              </a:tr>
              <a:tr h="190500">
                <a:tc>
                  <a:txBody>
                    <a:bodyPr/>
                    <a:lstStyle/>
                    <a:p>
                      <a:pPr algn="l" fontAlgn="b"/>
                      <a:r>
                        <a:rPr lang="en-GB" sz="1100" u="none" strike="noStrike">
                          <a:effectLst/>
                        </a:rPr>
                        <a:t>Mag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Tc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121284"/>
                  </a:ext>
                </a:extLst>
              </a:tr>
            </a:tbl>
          </a:graphicData>
        </a:graphic>
      </p:graphicFrame>
      <p:graphicFrame>
        <p:nvGraphicFramePr>
          <p:cNvPr id="15" name="Chart 14"/>
          <p:cNvGraphicFramePr>
            <a:graphicFrameLocks noGrp="1"/>
          </p:cNvGraphicFramePr>
          <p:nvPr>
            <p:extLst>
              <p:ext uri="{D42A27DB-BD31-4B8C-83A1-F6EECF244321}">
                <p14:modId xmlns:p14="http://schemas.microsoft.com/office/powerpoint/2010/main" val="1925748742"/>
              </p:ext>
            </p:extLst>
          </p:nvPr>
        </p:nvGraphicFramePr>
        <p:xfrm>
          <a:off x="6727371" y="1574353"/>
          <a:ext cx="5215814" cy="446454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657483354"/>
              </p:ext>
            </p:extLst>
          </p:nvPr>
        </p:nvGraphicFramePr>
        <p:xfrm>
          <a:off x="9856237" y="3235123"/>
          <a:ext cx="1828800" cy="1143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1146989609"/>
                    </a:ext>
                  </a:extLst>
                </a:gridCol>
                <a:gridCol w="609600">
                  <a:extLst>
                    <a:ext uri="{9D8B030D-6E8A-4147-A177-3AD203B41FA5}">
                      <a16:colId xmlns:a16="http://schemas.microsoft.com/office/drawing/2014/main" val="3864314338"/>
                    </a:ext>
                  </a:extLst>
                </a:gridCol>
                <a:gridCol w="609600">
                  <a:extLst>
                    <a:ext uri="{9D8B030D-6E8A-4147-A177-3AD203B41FA5}">
                      <a16:colId xmlns:a16="http://schemas.microsoft.com/office/drawing/2014/main" val="2194598716"/>
                    </a:ext>
                  </a:extLst>
                </a:gridCol>
              </a:tblGrid>
              <a:tr h="190500">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l" fontAlgn="b"/>
                      <a:r>
                        <a:rPr lang="en-GB" sz="1100" u="none" strike="noStrike" dirty="0">
                          <a:effectLst/>
                        </a:rPr>
                        <a:t>Tc [K]</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l" fontAlgn="b"/>
                      <a:r>
                        <a:rPr lang="en-GB" sz="1100" u="none" strike="noStrike" dirty="0">
                          <a:effectLst/>
                        </a:rPr>
                        <a:t>∆Tc [K]</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3869691082"/>
                  </a:ext>
                </a:extLst>
              </a:tr>
              <a:tr h="190500">
                <a:tc>
                  <a:txBody>
                    <a:bodyPr/>
                    <a:lstStyle/>
                    <a:p>
                      <a:pPr algn="r" fontAlgn="b"/>
                      <a:r>
                        <a:rPr lang="en-GB" sz="1100" u="none" strike="noStrike">
                          <a:effectLst/>
                        </a:rPr>
                        <a:t>100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7681972"/>
                  </a:ext>
                </a:extLst>
              </a:tr>
              <a:tr h="190500">
                <a:tc>
                  <a:txBody>
                    <a:bodyPr/>
                    <a:lstStyle/>
                    <a:p>
                      <a:pPr algn="r" fontAlgn="b"/>
                      <a:r>
                        <a:rPr lang="en-GB" sz="1100" u="none" strike="noStrike">
                          <a:effectLst/>
                        </a:rPr>
                        <a:t>90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0.49</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522457"/>
                  </a:ext>
                </a:extLst>
              </a:tr>
              <a:tr h="190500">
                <a:tc>
                  <a:txBody>
                    <a:bodyPr/>
                    <a:lstStyle/>
                    <a:p>
                      <a:pPr algn="r" fontAlgn="b"/>
                      <a:r>
                        <a:rPr lang="en-GB" sz="1100" u="none" strike="noStrike">
                          <a:effectLst/>
                        </a:rPr>
                        <a:t>50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10.51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64184152"/>
                  </a:ext>
                </a:extLst>
              </a:tr>
              <a:tr h="190500">
                <a:tc>
                  <a:txBody>
                    <a:bodyPr/>
                    <a:lstStyle/>
                    <a:p>
                      <a:pPr algn="r" fontAlgn="b"/>
                      <a:r>
                        <a:rPr lang="en-GB" sz="1100" u="none" strike="noStrike">
                          <a:effectLst/>
                        </a:rPr>
                        <a:t>10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-0.51</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92130222"/>
                  </a:ext>
                </a:extLst>
              </a:tr>
              <a:tr h="190500">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77644"/>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342955680"/>
              </p:ext>
            </p:extLst>
          </p:nvPr>
        </p:nvGraphicFramePr>
        <p:xfrm>
          <a:off x="4409390" y="683815"/>
          <a:ext cx="2946400" cy="762000"/>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2336756928"/>
                    </a:ext>
                  </a:extLst>
                </a:gridCol>
                <a:gridCol w="736600">
                  <a:extLst>
                    <a:ext uri="{9D8B030D-6E8A-4147-A177-3AD203B41FA5}">
                      <a16:colId xmlns:a16="http://schemas.microsoft.com/office/drawing/2014/main" val="146571303"/>
                    </a:ext>
                  </a:extLst>
                </a:gridCol>
                <a:gridCol w="736600">
                  <a:extLst>
                    <a:ext uri="{9D8B030D-6E8A-4147-A177-3AD203B41FA5}">
                      <a16:colId xmlns:a16="http://schemas.microsoft.com/office/drawing/2014/main" val="937210003"/>
                    </a:ext>
                  </a:extLst>
                </a:gridCol>
                <a:gridCol w="736600">
                  <a:extLst>
                    <a:ext uri="{9D8B030D-6E8A-4147-A177-3AD203B41FA5}">
                      <a16:colId xmlns:a16="http://schemas.microsoft.com/office/drawing/2014/main" val="383263919"/>
                    </a:ext>
                  </a:extLst>
                </a:gridCol>
              </a:tblGrid>
              <a:tr h="190500">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r" fontAlgn="b"/>
                      <a:r>
                        <a:rPr lang="en-GB" sz="1100" u="none" strike="noStrike" dirty="0">
                          <a:effectLst/>
                        </a:rPr>
                        <a:t>98%</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r" fontAlgn="b"/>
                      <a:r>
                        <a:rPr lang="en-GB" sz="1100" u="none" strike="noStrike" dirty="0">
                          <a:effectLst/>
                        </a:rPr>
                        <a:t>99%</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tc>
                  <a:txBody>
                    <a:bodyPr/>
                    <a:lstStyle/>
                    <a:p>
                      <a:pPr algn="l" fontAlgn="b"/>
                      <a:r>
                        <a:rPr lang="en-GB" sz="1100" u="none" strike="noStrike" dirty="0">
                          <a:effectLst/>
                        </a:rPr>
                        <a:t>dB2/dB1</a:t>
                      </a:r>
                      <a:endParaRPr lang="en-GB" sz="1100" b="0" i="0" u="none" strike="noStrike" dirty="0">
                        <a:solidFill>
                          <a:srgbClr val="000000"/>
                        </a:solidFill>
                        <a:effectLst/>
                        <a:latin typeface="Calibri" panose="020F0502020204030204" pitchFamily="34" charset="0"/>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3049556222"/>
                  </a:ext>
                </a:extLst>
              </a:tr>
              <a:tr h="190500">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1.6817</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1.4076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1.1675</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3207512"/>
                  </a:ext>
                </a:extLst>
              </a:tr>
              <a:tr h="190500">
                <a:tc>
                  <a:txBody>
                    <a:bodyPr/>
                    <a:lstStyle/>
                    <a:p>
                      <a:pPr algn="l" fontAlgn="b"/>
                      <a:r>
                        <a:rPr lang="en-GB" sz="1100" u="none" strike="noStrike">
                          <a:effectLst/>
                        </a:rPr>
                        <a:t>Bfp(0K)=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222.73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189.14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150.19</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3449419"/>
                  </a:ext>
                </a:extLst>
              </a:tr>
              <a:tr h="190500">
                <a:tc>
                  <a:txBody>
                    <a:bodyPr/>
                    <a:lstStyle/>
                    <a:p>
                      <a:pPr algn="l" fontAlgn="b"/>
                      <a:r>
                        <a:rPr lang="en-GB" sz="1100" u="none" strike="noStrike">
                          <a:effectLst/>
                        </a:rPr>
                        <a:t>Tc(0mT) =</a:t>
                      </a:r>
                      <a:endParaRPr lang="en-GB" sz="1100" b="1" i="0" u="none" strike="noStrike">
                        <a:solidFill>
                          <a:srgbClr val="FF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11.3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4188991"/>
                  </a:ext>
                </a:extLst>
              </a:tr>
            </a:tbl>
          </a:graphicData>
        </a:graphic>
      </p:graphicFrame>
    </p:spTree>
    <p:extLst>
      <p:ext uri="{BB962C8B-B14F-4D97-AF65-F5344CB8AC3E}">
        <p14:creationId xmlns:p14="http://schemas.microsoft.com/office/powerpoint/2010/main" val="268794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0903C-4535-4B7B-9CEC-7321BC8274CC}"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7</a:t>
            </a:fld>
            <a:endParaRPr lang="en-GB"/>
          </a:p>
        </p:txBody>
      </p:sp>
      <p:pic>
        <p:nvPicPr>
          <p:cNvPr id="12" name="Picture 2" descr="https://kyma-undulators.com/wp-content/uploads/2023/01/I.FAST-Poster2023-copia-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Science and Technology Facilities Counc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5444836" y="335957"/>
            <a:ext cx="2568633" cy="400110"/>
          </a:xfrm>
          <a:prstGeom prst="rect">
            <a:avLst/>
          </a:prstGeom>
          <a:noFill/>
        </p:spPr>
        <p:txBody>
          <a:bodyPr wrap="square" rtlCol="0">
            <a:spAutoFit/>
          </a:bodyPr>
          <a:lstStyle/>
          <a:p>
            <a:r>
              <a:rPr lang="en-GB" sz="2000" b="1" dirty="0" smtClean="0"/>
              <a:t>Results for </a:t>
            </a:r>
            <a:r>
              <a:rPr lang="en-GB" sz="2000" b="1" dirty="0" err="1" smtClean="0"/>
              <a:t>Nb</a:t>
            </a:r>
            <a:r>
              <a:rPr lang="en-GB" sz="2000" b="1" dirty="0" smtClean="0"/>
              <a:t> foils</a:t>
            </a:r>
            <a:endParaRPr lang="en-GB" sz="2000" b="1" dirty="0"/>
          </a:p>
        </p:txBody>
      </p:sp>
      <p:graphicFrame>
        <p:nvGraphicFramePr>
          <p:cNvPr id="15" name="Chart 14"/>
          <p:cNvGraphicFramePr>
            <a:graphicFrameLocks noGrp="1"/>
          </p:cNvGraphicFramePr>
          <p:nvPr>
            <p:extLst>
              <p:ext uri="{D42A27DB-BD31-4B8C-83A1-F6EECF244321}">
                <p14:modId xmlns:p14="http://schemas.microsoft.com/office/powerpoint/2010/main" val="47101780"/>
              </p:ext>
            </p:extLst>
          </p:nvPr>
        </p:nvGraphicFramePr>
        <p:xfrm>
          <a:off x="895004" y="1122218"/>
          <a:ext cx="10065733" cy="50641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669758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F5C3F-9C64-4420-A0C0-189671186EB8}"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8</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939918977"/>
              </p:ext>
            </p:extLst>
          </p:nvPr>
        </p:nvGraphicFramePr>
        <p:xfrm>
          <a:off x="249381" y="1055722"/>
          <a:ext cx="11795760" cy="4645809"/>
        </p:xfrm>
        <a:graphic>
          <a:graphicData uri="http://schemas.openxmlformats.org/drawingml/2006/table">
            <a:tbl>
              <a:tblPr>
                <a:tableStyleId>{5C22544A-7EE6-4342-B048-85BDC9FD1C3A}</a:tableStyleId>
              </a:tblPr>
              <a:tblGrid>
                <a:gridCol w="691862">
                  <a:extLst>
                    <a:ext uri="{9D8B030D-6E8A-4147-A177-3AD203B41FA5}">
                      <a16:colId xmlns:a16="http://schemas.microsoft.com/office/drawing/2014/main" val="3441622817"/>
                    </a:ext>
                  </a:extLst>
                </a:gridCol>
                <a:gridCol w="922578">
                  <a:extLst>
                    <a:ext uri="{9D8B030D-6E8A-4147-A177-3AD203B41FA5}">
                      <a16:colId xmlns:a16="http://schemas.microsoft.com/office/drawing/2014/main" val="3004171948"/>
                    </a:ext>
                  </a:extLst>
                </a:gridCol>
                <a:gridCol w="1194410">
                  <a:extLst>
                    <a:ext uri="{9D8B030D-6E8A-4147-A177-3AD203B41FA5}">
                      <a16:colId xmlns:a16="http://schemas.microsoft.com/office/drawing/2014/main" val="1756782856"/>
                    </a:ext>
                  </a:extLst>
                </a:gridCol>
                <a:gridCol w="831969">
                  <a:extLst>
                    <a:ext uri="{9D8B030D-6E8A-4147-A177-3AD203B41FA5}">
                      <a16:colId xmlns:a16="http://schemas.microsoft.com/office/drawing/2014/main" val="429635398"/>
                    </a:ext>
                  </a:extLst>
                </a:gridCol>
                <a:gridCol w="626036">
                  <a:extLst>
                    <a:ext uri="{9D8B030D-6E8A-4147-A177-3AD203B41FA5}">
                      <a16:colId xmlns:a16="http://schemas.microsoft.com/office/drawing/2014/main" val="810516526"/>
                    </a:ext>
                  </a:extLst>
                </a:gridCol>
                <a:gridCol w="759892">
                  <a:extLst>
                    <a:ext uri="{9D8B030D-6E8A-4147-A177-3AD203B41FA5}">
                      <a16:colId xmlns:a16="http://schemas.microsoft.com/office/drawing/2014/main" val="977285114"/>
                    </a:ext>
                  </a:extLst>
                </a:gridCol>
                <a:gridCol w="1079088">
                  <a:extLst>
                    <a:ext uri="{9D8B030D-6E8A-4147-A177-3AD203B41FA5}">
                      <a16:colId xmlns:a16="http://schemas.microsoft.com/office/drawing/2014/main" val="2798285308"/>
                    </a:ext>
                  </a:extLst>
                </a:gridCol>
                <a:gridCol w="710468">
                  <a:extLst>
                    <a:ext uri="{9D8B030D-6E8A-4147-A177-3AD203B41FA5}">
                      <a16:colId xmlns:a16="http://schemas.microsoft.com/office/drawing/2014/main" val="2045430248"/>
                    </a:ext>
                  </a:extLst>
                </a:gridCol>
                <a:gridCol w="710468">
                  <a:extLst>
                    <a:ext uri="{9D8B030D-6E8A-4147-A177-3AD203B41FA5}">
                      <a16:colId xmlns:a16="http://schemas.microsoft.com/office/drawing/2014/main" val="1473096231"/>
                    </a:ext>
                  </a:extLst>
                </a:gridCol>
                <a:gridCol w="883452">
                  <a:extLst>
                    <a:ext uri="{9D8B030D-6E8A-4147-A177-3AD203B41FA5}">
                      <a16:colId xmlns:a16="http://schemas.microsoft.com/office/drawing/2014/main" val="108556224"/>
                    </a:ext>
                  </a:extLst>
                </a:gridCol>
                <a:gridCol w="815493">
                  <a:extLst>
                    <a:ext uri="{9D8B030D-6E8A-4147-A177-3AD203B41FA5}">
                      <a16:colId xmlns:a16="http://schemas.microsoft.com/office/drawing/2014/main" val="574590975"/>
                    </a:ext>
                  </a:extLst>
                </a:gridCol>
                <a:gridCol w="650748">
                  <a:extLst>
                    <a:ext uri="{9D8B030D-6E8A-4147-A177-3AD203B41FA5}">
                      <a16:colId xmlns:a16="http://schemas.microsoft.com/office/drawing/2014/main" val="1539506214"/>
                    </a:ext>
                  </a:extLst>
                </a:gridCol>
                <a:gridCol w="650748">
                  <a:extLst>
                    <a:ext uri="{9D8B030D-6E8A-4147-A177-3AD203B41FA5}">
                      <a16:colId xmlns:a16="http://schemas.microsoft.com/office/drawing/2014/main" val="1683697080"/>
                    </a:ext>
                  </a:extLst>
                </a:gridCol>
                <a:gridCol w="749597">
                  <a:extLst>
                    <a:ext uri="{9D8B030D-6E8A-4147-A177-3AD203B41FA5}">
                      <a16:colId xmlns:a16="http://schemas.microsoft.com/office/drawing/2014/main" val="1820884280"/>
                    </a:ext>
                  </a:extLst>
                </a:gridCol>
                <a:gridCol w="518951">
                  <a:extLst>
                    <a:ext uri="{9D8B030D-6E8A-4147-A177-3AD203B41FA5}">
                      <a16:colId xmlns:a16="http://schemas.microsoft.com/office/drawing/2014/main" val="554693205"/>
                    </a:ext>
                  </a:extLst>
                </a:gridCol>
              </a:tblGrid>
              <a:tr h="423052">
                <a:tc>
                  <a:txBody>
                    <a:bodyPr/>
                    <a:lstStyle/>
                    <a:p>
                      <a:pPr algn="l" fontAlgn="b"/>
                      <a:r>
                        <a:rPr lang="en-GB" sz="800" b="1" u="none" strike="noStrike" dirty="0">
                          <a:effectLst/>
                        </a:rPr>
                        <a:t>Sample</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Deposition Date</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Deposition Method/Rig</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Deposition Temp °</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Polished</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Comments</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Date of  </a:t>
                      </a:r>
                      <a:r>
                        <a:rPr lang="en-GB" sz="800" b="1" u="none" strike="noStrike" dirty="0" err="1">
                          <a:effectLst/>
                        </a:rPr>
                        <a:t>Measurment</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Tc K Pen</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Tc Mag</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Tc Resistance RRR</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Scientist</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err="1">
                          <a:effectLst/>
                        </a:rPr>
                        <a:t>Bfp</a:t>
                      </a:r>
                      <a:r>
                        <a:rPr lang="en-GB" sz="800" b="1" u="none" strike="noStrike" dirty="0">
                          <a:effectLst/>
                        </a:rPr>
                        <a:t> Mt 99% 4.2 k</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98% 4. 2 k</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dH2/dH1</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tc>
                  <a:txBody>
                    <a:bodyPr/>
                    <a:lstStyle/>
                    <a:p>
                      <a:pPr algn="l" fontAlgn="b"/>
                      <a:r>
                        <a:rPr lang="en-GB" sz="800" b="1" u="none" strike="noStrike" dirty="0">
                          <a:effectLst/>
                        </a:rPr>
                        <a:t>d²H2/dH1² 4.2 k</a:t>
                      </a:r>
                      <a:endParaRPr lang="en-GB" sz="800" b="1" i="0" u="none" strike="noStrike" dirty="0">
                        <a:solidFill>
                          <a:srgbClr val="FFFFFF"/>
                        </a:solidFill>
                        <a:effectLst/>
                        <a:latin typeface="Calibri" panose="020F0502020204030204" pitchFamily="34" charset="0"/>
                      </a:endParaRPr>
                    </a:p>
                  </a:txBody>
                  <a:tcPr marL="5507" marR="5507" marT="5507" marB="0" anchor="b">
                    <a:solidFill>
                      <a:schemeClr val="accent1">
                        <a:lumMod val="60000"/>
                        <a:lumOff val="40000"/>
                      </a:schemeClr>
                    </a:solidFill>
                  </a:tcPr>
                </a:tc>
                <a:extLst>
                  <a:ext uri="{0D108BD9-81ED-4DB2-BD59-A6C34878D82A}">
                    <a16:rowId xmlns:a16="http://schemas.microsoft.com/office/drawing/2014/main" val="2747155746"/>
                  </a:ext>
                </a:extLst>
              </a:tr>
              <a:tr h="233730">
                <a:tc>
                  <a:txBody>
                    <a:bodyPr/>
                    <a:lstStyle/>
                    <a:p>
                      <a:pPr algn="l" fontAlgn="b"/>
                      <a:r>
                        <a:rPr lang="en-GB" sz="800" b="1" u="none" strike="noStrike">
                          <a:effectLst/>
                        </a:rPr>
                        <a:t>Nb3Sn</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28/11/2022</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dirty="0">
                          <a:effectLst/>
                        </a:rPr>
                        <a:t>Octopus</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13/12/2022</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13.7</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50.84</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54.85</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44.44</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2452072043"/>
                  </a:ext>
                </a:extLst>
              </a:tr>
              <a:tr h="233730">
                <a:tc>
                  <a:txBody>
                    <a:bodyPr/>
                    <a:lstStyle/>
                    <a:p>
                      <a:pPr algn="l" fontAlgn="b"/>
                      <a:r>
                        <a:rPr lang="en-GB" sz="800" b="1" u="none" strike="noStrike">
                          <a:effectLst/>
                        </a:rPr>
                        <a:t>V3Si x1</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09/01/2023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Alfie</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dirty="0">
                          <a:effectLst/>
                        </a:rPr>
                        <a:t>31/01/2023</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9.2</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106</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124</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77</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1584504883"/>
                  </a:ext>
                </a:extLst>
              </a:tr>
              <a:tr h="233730">
                <a:tc>
                  <a:txBody>
                    <a:bodyPr/>
                    <a:lstStyle/>
                    <a:p>
                      <a:pPr algn="l" fontAlgn="b"/>
                      <a:r>
                        <a:rPr lang="en-GB" sz="800" b="1" u="none" strike="noStrike">
                          <a:effectLst/>
                        </a:rPr>
                        <a:t>V3Si (22)</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Poor SC. R &gt; 0!</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dirty="0">
                          <a:effectLst/>
                        </a:rPr>
                        <a:t>24/02/2023</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3757998556"/>
                  </a:ext>
                </a:extLst>
              </a:tr>
              <a:tr h="233730">
                <a:tc>
                  <a:txBody>
                    <a:bodyPr/>
                    <a:lstStyle/>
                    <a:p>
                      <a:pPr algn="l" fontAlgn="b"/>
                      <a:r>
                        <a:rPr lang="en-GB" sz="800" b="1" u="none" strike="noStrike">
                          <a:effectLst/>
                        </a:rPr>
                        <a:t>Nb Sapphire</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09/03/2023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dirty="0">
                          <a:effectLst/>
                        </a:rPr>
                        <a:t>8.06</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43.9</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48.6</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38.4</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3727029099"/>
                  </a:ext>
                </a:extLst>
              </a:tr>
              <a:tr h="233730">
                <a:tc>
                  <a:txBody>
                    <a:bodyPr/>
                    <a:lstStyle/>
                    <a:p>
                      <a:pPr algn="l" fontAlgn="b"/>
                      <a:r>
                        <a:rPr lang="en-GB" sz="800" b="1" u="none" strike="noStrike">
                          <a:effectLst/>
                        </a:rPr>
                        <a:t>V3Si-Nb-Cu (27)</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14/03/2023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11.5</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dirty="0">
                          <a:effectLst/>
                        </a:rPr>
                        <a:t>10.37</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dirty="0">
                          <a:effectLst/>
                        </a:rPr>
                        <a:t>Liam Smith</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dirty="0">
                          <a:effectLst/>
                        </a:rPr>
                        <a:t>146.8</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dirty="0">
                          <a:effectLst/>
                        </a:rPr>
                        <a:t>168.5</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110</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2000478365"/>
                  </a:ext>
                </a:extLst>
              </a:tr>
              <a:tr h="233730">
                <a:tc>
                  <a:txBody>
                    <a:bodyPr/>
                    <a:lstStyle/>
                    <a:p>
                      <a:pPr algn="l" fontAlgn="b"/>
                      <a:r>
                        <a:rPr lang="en-GB" sz="800" b="1" u="none" strike="noStrike">
                          <a:effectLst/>
                        </a:rPr>
                        <a:t>V3Si Run2</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16/01/2023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Alfie</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Poor SC. R &gt; 0!</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25/03/2023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dirty="0">
                          <a:effectLst/>
                        </a:rPr>
                        <a:t>Liam Smith</a:t>
                      </a:r>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2309517414"/>
                  </a:ext>
                </a:extLst>
              </a:tr>
              <a:tr h="233730">
                <a:tc>
                  <a:txBody>
                    <a:bodyPr/>
                    <a:lstStyle/>
                    <a:p>
                      <a:pPr algn="l" fontAlgn="b"/>
                      <a:r>
                        <a:rPr lang="en-GB" sz="800" b="1" u="none" strike="noStrike">
                          <a:effectLst/>
                        </a:rPr>
                        <a:t>NbTiN </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03/04/2023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Darcy</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Poor SC. R &gt; 0!</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04/04/2023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3732117352"/>
                  </a:ext>
                </a:extLst>
              </a:tr>
              <a:tr h="233730">
                <a:tc>
                  <a:txBody>
                    <a:bodyPr/>
                    <a:lstStyle/>
                    <a:p>
                      <a:pPr algn="l" fontAlgn="b"/>
                      <a:r>
                        <a:rPr lang="en-GB" sz="800" b="1" u="none" strike="noStrike">
                          <a:effectLst/>
                        </a:rPr>
                        <a:t>V3Si 26</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02/03/2023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Alfie</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Not SC</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r" fontAlgn="b"/>
                      <a:r>
                        <a:rPr lang="en-GB" sz="800" b="1" u="none" strike="noStrike">
                          <a:effectLst/>
                        </a:rPr>
                        <a:t>21/03/2023</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dirty="0">
                        <a:solidFill>
                          <a:srgbClr val="000000"/>
                        </a:solidFill>
                        <a:effectLst/>
                        <a:latin typeface="Calibri" panose="020F0502020204030204" pitchFamily="34" charset="0"/>
                      </a:endParaRPr>
                    </a:p>
                  </a:txBody>
                  <a:tcPr marL="5507" marR="5507" marT="5507" marB="0" anchor="b"/>
                </a:tc>
                <a:tc>
                  <a:txBody>
                    <a:bodyPr/>
                    <a:lstStyle/>
                    <a:p>
                      <a:pPr algn="l" fontAlgn="b"/>
                      <a:endParaRPr lang="en-GB" sz="800" b="1" i="0" u="none" strike="noStrike">
                        <a:solidFill>
                          <a:srgbClr val="000000"/>
                        </a:solidFill>
                        <a:effectLst/>
                        <a:latin typeface="Calibri" panose="020F0502020204030204" pitchFamily="34" charset="0"/>
                      </a:endParaRPr>
                    </a:p>
                  </a:txBody>
                  <a:tcPr marL="5507" marR="5507" marT="5507" marB="0" anchor="b"/>
                </a:tc>
                <a:extLst>
                  <a:ext uri="{0D108BD9-81ED-4DB2-BD59-A6C34878D82A}">
                    <a16:rowId xmlns:a16="http://schemas.microsoft.com/office/drawing/2014/main" val="771977609"/>
                  </a:ext>
                </a:extLst>
              </a:tr>
              <a:tr h="233730">
                <a:tc>
                  <a:txBody>
                    <a:bodyPr/>
                    <a:lstStyle/>
                    <a:p>
                      <a:pPr algn="l" fontAlgn="b"/>
                      <a:r>
                        <a:rPr lang="en-GB" sz="800" b="1" u="none" strike="noStrike" dirty="0" err="1">
                          <a:effectLst/>
                        </a:rPr>
                        <a:t>Nb</a:t>
                      </a:r>
                      <a:r>
                        <a:rPr lang="en-GB" sz="800" b="1" u="none" strike="noStrike" dirty="0">
                          <a:effectLst/>
                        </a:rPr>
                        <a:t> Foil (Micron)</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1912776776"/>
                  </a:ext>
                </a:extLst>
              </a:tr>
              <a:tr h="233730">
                <a:tc>
                  <a:txBody>
                    <a:bodyPr/>
                    <a:lstStyle/>
                    <a:p>
                      <a:pPr algn="r" fontAlgn="b"/>
                      <a:r>
                        <a:rPr lang="en-GB" sz="800" b="1" u="none" strike="noStrike">
                          <a:effectLst/>
                        </a:rPr>
                        <a:t>1</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25/01/2023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1210357307"/>
                  </a:ext>
                </a:extLst>
              </a:tr>
              <a:tr h="233730">
                <a:tc>
                  <a:txBody>
                    <a:bodyPr/>
                    <a:lstStyle/>
                    <a:p>
                      <a:pPr algn="l" fontAlgn="b"/>
                      <a:r>
                        <a:rPr lang="en-GB" sz="800" b="1" u="none" strike="noStrike">
                          <a:effectLst/>
                        </a:rPr>
                        <a:t>1 BS</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23/01/2023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3414021910"/>
                  </a:ext>
                </a:extLst>
              </a:tr>
              <a:tr h="233730">
                <a:tc>
                  <a:txBody>
                    <a:bodyPr/>
                    <a:lstStyle/>
                    <a:p>
                      <a:pPr algn="r" fontAlgn="b"/>
                      <a:r>
                        <a:rPr lang="en-GB" sz="800" b="1" u="none" strike="noStrike">
                          <a:effectLst/>
                        </a:rPr>
                        <a:t>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27/12/2022</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9.19</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76.4</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77.4</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3725607033"/>
                  </a:ext>
                </a:extLst>
              </a:tr>
              <a:tr h="233730">
                <a:tc>
                  <a:txBody>
                    <a:bodyPr/>
                    <a:lstStyle/>
                    <a:p>
                      <a:pPr algn="r" fontAlgn="b"/>
                      <a:r>
                        <a:rPr lang="en-GB" sz="800" b="1" u="none" strike="noStrike">
                          <a:effectLst/>
                        </a:rPr>
                        <a:t>5</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09/01/2023</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99.8</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121</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155.4</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157.1</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2874560840"/>
                  </a:ext>
                </a:extLst>
              </a:tr>
              <a:tr h="233730">
                <a:tc>
                  <a:txBody>
                    <a:bodyPr/>
                    <a:lstStyle/>
                    <a:p>
                      <a:pPr algn="l" fontAlgn="b"/>
                      <a:r>
                        <a:rPr lang="en-GB" sz="800" b="1" u="none" strike="noStrike">
                          <a:effectLst/>
                        </a:rPr>
                        <a:t>5 BS</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05/01/2023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Liam Smith</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4169412310"/>
                  </a:ext>
                </a:extLst>
              </a:tr>
              <a:tr h="233730">
                <a:tc>
                  <a:txBody>
                    <a:bodyPr/>
                    <a:lstStyle/>
                    <a:p>
                      <a:pPr algn="r" fontAlgn="b"/>
                      <a:r>
                        <a:rPr lang="en-GB" sz="800" b="1" u="none" strike="noStrike">
                          <a:effectLst/>
                        </a:rPr>
                        <a:t>10</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16/01/2023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Liam Smith</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244.4</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244.4</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244</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243</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4282072581"/>
                  </a:ext>
                </a:extLst>
              </a:tr>
              <a:tr h="233730">
                <a:tc>
                  <a:txBody>
                    <a:bodyPr/>
                    <a:lstStyle/>
                    <a:p>
                      <a:pPr algn="l" fontAlgn="b"/>
                      <a:r>
                        <a:rPr lang="en-GB" sz="800" b="1" u="none" strike="noStrike">
                          <a:effectLst/>
                        </a:rPr>
                        <a:t>10 BS</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12/01/2023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dirty="0">
                          <a:effectLst/>
                        </a:rPr>
                        <a:t> </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2870658950"/>
                  </a:ext>
                </a:extLst>
              </a:tr>
              <a:tr h="233730">
                <a:tc>
                  <a:txBody>
                    <a:bodyPr/>
                    <a:lstStyle/>
                    <a:p>
                      <a:pPr algn="r" fontAlgn="b"/>
                      <a:r>
                        <a:rPr lang="en-GB" sz="800" b="1" u="none" strike="noStrike">
                          <a:effectLst/>
                        </a:rPr>
                        <a:t>50</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20/01/2023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366.9</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366.9</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381.5</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381.5</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4149500546"/>
                  </a:ext>
                </a:extLst>
              </a:tr>
              <a:tr h="233730">
                <a:tc>
                  <a:txBody>
                    <a:bodyPr/>
                    <a:lstStyle/>
                    <a:p>
                      <a:pPr algn="r" fontAlgn="b"/>
                      <a:r>
                        <a:rPr lang="en-GB" sz="800" b="1" u="none" strike="noStrike">
                          <a:effectLst/>
                        </a:rPr>
                        <a:t>100</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27/01/2023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8.6</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 </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l" fontAlgn="b"/>
                      <a:r>
                        <a:rPr lang="en-GB" sz="800" b="1" u="none" strike="noStrike">
                          <a:effectLst/>
                        </a:rPr>
                        <a:t>Liam Smith</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151</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151</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a:effectLst/>
                        </a:rPr>
                        <a:t>183</a:t>
                      </a:r>
                      <a:endParaRPr lang="en-GB" sz="800" b="1" i="0" u="none" strike="noStrike">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tc>
                  <a:txBody>
                    <a:bodyPr/>
                    <a:lstStyle/>
                    <a:p>
                      <a:pPr algn="r" fontAlgn="b"/>
                      <a:r>
                        <a:rPr lang="en-GB" sz="800" b="1" u="none" strike="noStrike" dirty="0">
                          <a:effectLst/>
                        </a:rPr>
                        <a:t>183</a:t>
                      </a:r>
                      <a:endParaRPr lang="en-GB" sz="800" b="1" i="0" u="none" strike="noStrike" dirty="0">
                        <a:solidFill>
                          <a:srgbClr val="000000"/>
                        </a:solidFill>
                        <a:effectLst/>
                        <a:latin typeface="Calibri" panose="020F0502020204030204" pitchFamily="34" charset="0"/>
                      </a:endParaRPr>
                    </a:p>
                  </a:txBody>
                  <a:tcPr marL="5507" marR="5507" marT="5507" marB="0" anchor="b">
                    <a:solidFill>
                      <a:schemeClr val="accent6">
                        <a:lumMod val="40000"/>
                        <a:lumOff val="60000"/>
                      </a:schemeClr>
                    </a:solidFill>
                  </a:tcPr>
                </a:tc>
                <a:extLst>
                  <a:ext uri="{0D108BD9-81ED-4DB2-BD59-A6C34878D82A}">
                    <a16:rowId xmlns:a16="http://schemas.microsoft.com/office/drawing/2014/main" val="3403388208"/>
                  </a:ext>
                </a:extLst>
              </a:tr>
            </a:tbl>
          </a:graphicData>
        </a:graphic>
      </p:graphicFrame>
      <p:sp>
        <p:nvSpPr>
          <p:cNvPr id="6" name="TextBox 5"/>
          <p:cNvSpPr txBox="1"/>
          <p:nvPr/>
        </p:nvSpPr>
        <p:spPr>
          <a:xfrm>
            <a:off x="4754880" y="362553"/>
            <a:ext cx="5054138" cy="400110"/>
          </a:xfrm>
          <a:prstGeom prst="rect">
            <a:avLst/>
          </a:prstGeom>
          <a:noFill/>
        </p:spPr>
        <p:txBody>
          <a:bodyPr wrap="square" rtlCol="0">
            <a:spAutoFit/>
          </a:bodyPr>
          <a:lstStyle/>
          <a:p>
            <a:r>
              <a:rPr lang="en-GB" sz="2000" b="1" dirty="0" smtClean="0"/>
              <a:t>Samples Tested at MFPF over last 4 months</a:t>
            </a:r>
            <a:endParaRPr lang="en-GB" sz="2000" b="1" dirty="0"/>
          </a:p>
        </p:txBody>
      </p:sp>
      <p:pic>
        <p:nvPicPr>
          <p:cNvPr id="7" name="Picture 2" descr="https://kyma-undulators.com/wp-content/uploads/2023/01/I.FAST-Poster2023-copia-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cience and Technology Facilities Cou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242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1E866A-3ED8-4955-B486-6E7DD2252F60}" type="datetime1">
              <a:rPr lang="en-GB" smtClean="0"/>
              <a:t>14/04/2023</a:t>
            </a:fld>
            <a:endParaRPr lang="en-GB"/>
          </a:p>
        </p:txBody>
      </p:sp>
      <p:sp>
        <p:nvSpPr>
          <p:cNvPr id="3" name="Footer Placeholder 2"/>
          <p:cNvSpPr>
            <a:spLocks noGrp="1"/>
          </p:cNvSpPr>
          <p:nvPr>
            <p:ph type="ftr" sz="quarter" idx="11"/>
          </p:nvPr>
        </p:nvSpPr>
        <p:spPr/>
        <p:txBody>
          <a:bodyPr/>
          <a:lstStyle/>
          <a:p>
            <a:r>
              <a:rPr lang="en-GB" smtClean="0"/>
              <a:t>9th WP9 meeting | IFAST  2ND Annual Meeting</a:t>
            </a:r>
            <a:endParaRPr lang="en-GB"/>
          </a:p>
        </p:txBody>
      </p:sp>
      <p:sp>
        <p:nvSpPr>
          <p:cNvPr id="4" name="Slide Number Placeholder 3"/>
          <p:cNvSpPr>
            <a:spLocks noGrp="1"/>
          </p:cNvSpPr>
          <p:nvPr>
            <p:ph type="sldNum" sz="quarter" idx="12"/>
          </p:nvPr>
        </p:nvSpPr>
        <p:spPr/>
        <p:txBody>
          <a:bodyPr/>
          <a:lstStyle/>
          <a:p>
            <a:fld id="{ED9C3F9C-990A-469C-8885-3E2633DD056F}" type="slidenum">
              <a:rPr lang="en-GB" smtClean="0"/>
              <a:t>9</a:t>
            </a:fld>
            <a:endParaRPr lang="en-GB"/>
          </a:p>
        </p:txBody>
      </p:sp>
      <p:pic>
        <p:nvPicPr>
          <p:cNvPr id="5" name="Picture 2" descr="https://kyma-undulators.com/wp-content/uploads/2023/01/I.FAST-Poster2023-copia-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269" y="165937"/>
            <a:ext cx="1502986" cy="7401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cience and Technology Facilities Cou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575" y="237677"/>
            <a:ext cx="2313305" cy="66841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636029" y="423949"/>
            <a:ext cx="5278581" cy="400110"/>
          </a:xfrm>
          <a:prstGeom prst="rect">
            <a:avLst/>
          </a:prstGeom>
          <a:noFill/>
        </p:spPr>
        <p:txBody>
          <a:bodyPr wrap="square" rtlCol="0">
            <a:spAutoFit/>
          </a:bodyPr>
          <a:lstStyle/>
          <a:p>
            <a:r>
              <a:rPr lang="en-GB" sz="2000" b="1" dirty="0" smtClean="0"/>
              <a:t>Multi-probe Insert for RRR measurements</a:t>
            </a:r>
            <a:endParaRPr lang="en-GB" sz="2000" b="1"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943755" y="1810349"/>
            <a:ext cx="4405746" cy="332874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21446" y="1271847"/>
            <a:ext cx="1602389" cy="4405746"/>
          </a:xfrm>
          <a:prstGeom prst="rect">
            <a:avLst/>
          </a:prstGeom>
        </p:spPr>
      </p:pic>
      <p:graphicFrame>
        <p:nvGraphicFramePr>
          <p:cNvPr id="11" name="Chart 10"/>
          <p:cNvGraphicFramePr>
            <a:graphicFrameLocks/>
          </p:cNvGraphicFramePr>
          <p:nvPr>
            <p:extLst>
              <p:ext uri="{D42A27DB-BD31-4B8C-83A1-F6EECF244321}">
                <p14:modId xmlns:p14="http://schemas.microsoft.com/office/powerpoint/2010/main" val="1015796230"/>
              </p:ext>
            </p:extLst>
          </p:nvPr>
        </p:nvGraphicFramePr>
        <p:xfrm>
          <a:off x="220951" y="1038835"/>
          <a:ext cx="4284547" cy="331703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40029667"/>
              </p:ext>
            </p:extLst>
          </p:nvPr>
        </p:nvGraphicFramePr>
        <p:xfrm>
          <a:off x="545869" y="4355868"/>
          <a:ext cx="4267200" cy="17145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129963796"/>
                    </a:ext>
                  </a:extLst>
                </a:gridCol>
                <a:gridCol w="609600">
                  <a:extLst>
                    <a:ext uri="{9D8B030D-6E8A-4147-A177-3AD203B41FA5}">
                      <a16:colId xmlns:a16="http://schemas.microsoft.com/office/drawing/2014/main" val="3842173828"/>
                    </a:ext>
                  </a:extLst>
                </a:gridCol>
                <a:gridCol w="609600">
                  <a:extLst>
                    <a:ext uri="{9D8B030D-6E8A-4147-A177-3AD203B41FA5}">
                      <a16:colId xmlns:a16="http://schemas.microsoft.com/office/drawing/2014/main" val="448610143"/>
                    </a:ext>
                  </a:extLst>
                </a:gridCol>
                <a:gridCol w="609600">
                  <a:extLst>
                    <a:ext uri="{9D8B030D-6E8A-4147-A177-3AD203B41FA5}">
                      <a16:colId xmlns:a16="http://schemas.microsoft.com/office/drawing/2014/main" val="230317974"/>
                    </a:ext>
                  </a:extLst>
                </a:gridCol>
                <a:gridCol w="609600">
                  <a:extLst>
                    <a:ext uri="{9D8B030D-6E8A-4147-A177-3AD203B41FA5}">
                      <a16:colId xmlns:a16="http://schemas.microsoft.com/office/drawing/2014/main" val="1357680949"/>
                    </a:ext>
                  </a:extLst>
                </a:gridCol>
                <a:gridCol w="609600">
                  <a:extLst>
                    <a:ext uri="{9D8B030D-6E8A-4147-A177-3AD203B41FA5}">
                      <a16:colId xmlns:a16="http://schemas.microsoft.com/office/drawing/2014/main" val="2893299731"/>
                    </a:ext>
                  </a:extLst>
                </a:gridCol>
                <a:gridCol w="609600">
                  <a:extLst>
                    <a:ext uri="{9D8B030D-6E8A-4147-A177-3AD203B41FA5}">
                      <a16:colId xmlns:a16="http://schemas.microsoft.com/office/drawing/2014/main" val="37060724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Cool</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Warm</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9894705"/>
                  </a:ext>
                </a:extLst>
              </a:tr>
              <a:tr h="190500">
                <a:tc>
                  <a:txBody>
                    <a:bodyPr/>
                    <a:lstStyle/>
                    <a:p>
                      <a:pPr algn="r" fontAlgn="b"/>
                      <a:r>
                        <a:rPr lang="en-GB" sz="1100" u="none" strike="noStrike">
                          <a:effectLst/>
                        </a:rPr>
                        <a:t>100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4.51E-03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4.51E-03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13924072"/>
                  </a:ext>
                </a:extLst>
              </a:tr>
              <a:tr h="190500">
                <a:tc>
                  <a:txBody>
                    <a:bodyPr/>
                    <a:lstStyle/>
                    <a:p>
                      <a:pPr algn="r" fontAlgn="b"/>
                      <a:r>
                        <a:rPr lang="en-GB" sz="1100" u="none" strike="noStrike">
                          <a:effectLst/>
                        </a:rPr>
                        <a:t>90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4.06E-03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12.643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4.06E-03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12.656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82595494"/>
                  </a:ext>
                </a:extLst>
              </a:tr>
              <a:tr h="190500">
                <a:tc>
                  <a:txBody>
                    <a:bodyPr/>
                    <a:lstStyle/>
                    <a:p>
                      <a:pPr algn="r" fontAlgn="b"/>
                      <a:r>
                        <a:rPr lang="en-GB" sz="1100" u="none" strike="noStrike">
                          <a:effectLst/>
                        </a:rPr>
                        <a:t>50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2.28E-03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12.284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2.28E-03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12.292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32287179"/>
                  </a:ext>
                </a:extLst>
              </a:tr>
              <a:tr h="190500">
                <a:tc>
                  <a:txBody>
                    <a:bodyPr/>
                    <a:lstStyle/>
                    <a:p>
                      <a:pPr algn="r" fontAlgn="b"/>
                      <a:r>
                        <a:rPr lang="en-GB" sz="1100" u="none" strike="noStrike">
                          <a:effectLst/>
                        </a:rPr>
                        <a:t>10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4.89E-04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12.042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4.89E-04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12.047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58334895"/>
                  </a:ext>
                </a:extLst>
              </a:tr>
              <a:tr h="190500">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4.27E-05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4.27E-05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21969009"/>
                  </a:ext>
                </a:extLst>
              </a:tr>
              <a:tr h="190500">
                <a:tc>
                  <a:txBody>
                    <a:bodyPr/>
                    <a:lstStyle/>
                    <a:p>
                      <a:pPr algn="l" fontAlgn="b"/>
                      <a:r>
                        <a:rPr lang="en-GB" sz="1100" u="none" strike="noStrike">
                          <a:effectLst/>
                        </a:rPr>
                        <a:t>Av</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12.323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12.33167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01988838"/>
                  </a:ext>
                </a:extLst>
              </a:tr>
              <a:tr h="190500">
                <a:tc>
                  <a:txBody>
                    <a:bodyPr/>
                    <a:lstStyle/>
                    <a:p>
                      <a:pPr algn="l" fontAlgn="b"/>
                      <a:r>
                        <a:rPr lang="en-GB" sz="1100" u="none" strike="noStrike">
                          <a:effectLst/>
                        </a:rPr>
                        <a:t>Tc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5951387"/>
                  </a:ext>
                </a:extLst>
              </a:tr>
              <a:tr h="190500">
                <a:tc>
                  <a:txBody>
                    <a:bodyPr/>
                    <a:lstStyle/>
                    <a:p>
                      <a:pPr algn="l" fontAlgn="b"/>
                      <a:r>
                        <a:rPr lang="en-GB" sz="1100" u="none" strike="noStrike">
                          <a:effectLst/>
                        </a:rPr>
                        <a:t>Delta</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0.359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0.242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0.364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0.245</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2252995"/>
                  </a:ext>
                </a:extLst>
              </a:tr>
            </a:tbl>
          </a:graphicData>
        </a:graphic>
      </p:graphicFrame>
    </p:spTree>
    <p:extLst>
      <p:ext uri="{BB962C8B-B14F-4D97-AF65-F5344CB8AC3E}">
        <p14:creationId xmlns:p14="http://schemas.microsoft.com/office/powerpoint/2010/main" val="6655604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TotalTime>
  <Words>1688</Words>
  <Application>Microsoft Office PowerPoint</Application>
  <PresentationFormat>Widescreen</PresentationFormat>
  <Paragraphs>543</Paragraphs>
  <Slides>12</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Superconducting Properties Evaluation At Daresbury Lab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Acknowledgments </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IFAST  2ND Annual Meeting</dc:title>
  <dc:creator>cryolab</dc:creator>
  <cp:lastModifiedBy>cryolab</cp:lastModifiedBy>
  <cp:revision>52</cp:revision>
  <dcterms:created xsi:type="dcterms:W3CDTF">2023-04-13T12:47:44Z</dcterms:created>
  <dcterms:modified xsi:type="dcterms:W3CDTF">2023-04-14T15:54:31Z</dcterms:modified>
</cp:coreProperties>
</file>