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77" r:id="rId3"/>
    <p:sldId id="366" r:id="rId4"/>
    <p:sldId id="379" r:id="rId5"/>
    <p:sldId id="378" r:id="rId6"/>
    <p:sldId id="380" r:id="rId7"/>
    <p:sldId id="370" r:id="rId8"/>
    <p:sldId id="381" r:id="rId9"/>
    <p:sldId id="382" r:id="rId10"/>
    <p:sldId id="383" r:id="rId11"/>
    <p:sldId id="385" r:id="rId12"/>
    <p:sldId id="384" r:id="rId13"/>
    <p:sldId id="386" r:id="rId14"/>
    <p:sldId id="373" r:id="rId15"/>
    <p:sldId id="387" r:id="rId16"/>
    <p:sldId id="288" r:id="rId17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F3AD13-2920-4E83-8BA8-8CCC55FFB2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3EBECD-0849-43E0-AD04-95B0FCB23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F4D0F5-92AA-4887-8FA4-B9E00F004928}" type="datetimeFigureOut">
              <a:rPr lang="en-US"/>
              <a:pPr>
                <a:defRPr/>
              </a:pPr>
              <a:t>3/16/2023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0B79C-D697-4652-87D9-0620341F44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7131B-7907-4D07-8A20-BB92E690E9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FB4CB8-5237-46BA-BCA3-3B4031DE3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83649E-0215-4DB7-A4FF-14A2DDC013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266CD7-9386-4BBA-8FFD-FE3FB76363E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EF16DF-E0E1-41F1-9845-8D2AB5C974D7}" type="datetimeFigureOut">
              <a:rPr lang="en-US"/>
              <a:pPr>
                <a:defRPr/>
              </a:pPr>
              <a:t>3/16/2023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036DAFE-E9FA-44EA-8CAA-45D99AB4F7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93A3584-650A-4061-86EA-8654B15CC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AE423-9516-4576-B67A-10C6CDF3D0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5F9D8-3485-44C2-82F0-A66B4CCF5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AEA2FE-C7CD-43AD-BF0F-5FA75B4F1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53D5609D-DF73-48F2-8A0D-7AA68568F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53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893BCA-6FE0-4D82-AAF6-315876C0B91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43C0E-F3F5-49AD-95AD-F5C8DAFE8730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781E8-23D9-405A-9C1E-B3D7C32097E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12755-116A-4968-8DF3-6A0071950C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6B57D5-0133-4B00-A447-EFC88AE6A4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2461396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7AB1465-5FE0-4C43-AAF9-2F5CD542D7F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8F477-1A12-4815-968E-FED946E2DD2A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7E8D52-CA16-4FB6-8FD1-86B550E479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E9BC2-6C3B-4720-91D6-C2EB1473FF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CF9C7D-7D8D-45CC-865F-2E905024514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47796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EE40BA3-3403-45D3-BAB6-119D4C36942C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01053-5527-4340-BA54-43C49653B108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6349D7C-5315-4C0C-8419-FB5D988305F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492F-271D-462B-AC3A-D6E21DD68D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DB01053D-3EE9-47B3-9273-AC5B87CAF5B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4201412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C69B5CC-9FAD-49D3-A0A6-CF5974ACEC7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34AE6-771E-44FC-BABE-9259DB262150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1FE2A74-1C19-47A1-8A9F-B4086831BE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5ABA7-0CB6-4DD3-A58E-35058C0660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7A0DEC5-CBDF-4BED-BD43-B2E2E77D844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416909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4C08B0E-CAEF-4EC6-A642-48D7D91DF55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33A8C-5961-458C-BE59-1EE8E1FF8858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87A56BE-2631-4165-90BF-30B00C46BF8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8F6D8-1F74-453E-8B85-D9B0DDE910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A6B0EE51-8EB6-4D78-B002-1CADF4B2DA3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2206437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2D4CCA4-3016-4FD1-9148-FD1458567B5E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1ADEB-9CDE-4B31-8624-69428B634059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BA1AA02-1F55-4488-B956-05A2FDA5F5EB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AE7E-6876-498A-8B72-49AC4E059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FCFB5266-F373-4F2A-89AA-31212C6D6ED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027233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6D5B3D-9ED9-45B9-BB61-02927A51A56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7C52-6929-4C12-B235-ED0A60995E43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D79B70C-4B31-48F4-BF1F-0FA180A66A7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6BC1-8421-459E-9211-803AE1D593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708E4F4E-15D2-405D-9D7A-58CBD405384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052444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1543E7-16DF-4025-9F9E-7988A1987A91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DEC5-1817-40B9-AE7F-AD505C2ADCFC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61095FF-E084-4937-ABB7-23C6F35FF48C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5F03-AA23-410A-9F28-B3A9F17DFE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59339E30-35B8-48A9-AC44-05D37ED3881C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536999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C3089-9981-4356-9069-A088758B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87CC7-149C-4704-B3B3-6C001121891E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555A12D-5BD1-4281-A27B-8943DC2B1E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346E-AF08-493B-9582-93DC3B6EA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4E73325-3709-4E0D-B83B-372374EDE71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445754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12DD0BE-DFF9-48B6-9E63-95E41BF6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E36BE-E5FC-4227-8EB1-21E78D60FE28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480C17-C492-47C6-ADB5-00B9D87383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04988-98AF-4929-ABC2-F75E5DBB34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E3B32AB-6517-4E08-BA3E-1D005A149F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95182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94853-3ACC-4518-9811-ED067ABC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F73B1-02CB-4D68-80B4-C50C9AC52D74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D31E5C-5954-4370-AEED-D4A93F9BF5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2F637-C499-4313-94D9-C1AF5F245D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D1289959-501D-4094-9002-A840D2D819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615190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3B453F4-4ED7-4080-991F-38DB4391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C921F-E600-4EEB-9218-83D472D611F7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A276CC-B2B4-46EA-B9E4-D308CA8E6B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DBEA9-8D63-4F95-A1FB-6F6D40CED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453FE009-AA38-4604-B8C8-ED4F8AFB128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250169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D93891-DE8A-4EF8-B8B4-65D24C6BB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CH" altLang="en-US"/>
              <a:t>home.cern</a:t>
            </a:r>
            <a:endParaRPr lang="en-GB" altLang="en-US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7413FCD0-4308-4702-8E9B-3486148EF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09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1FC1CBC-3508-4CB2-A18B-9AEC8C76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90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E458E-AD49-48C0-B57E-697DA443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2591-2E99-4A7C-BA5B-95CFE8228D44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70202BD-C9E5-43BE-9C3D-65465A994D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9BB1-5655-4AE4-A727-1DCB163160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E1BF62E7-4B82-43B2-8BEB-39D575BF5A7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33011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9B84B-D21B-4F6E-91B8-9ABBE47F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6848-45C5-48E0-B7DC-D15E15F8AF22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9BCC46D-62C4-4A40-8B1E-B58B0FDBF1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60BC-79E1-4368-9AC5-614BAC033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7736A220-0CC1-4960-9DB2-532C8ADE59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360826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66DD24-4EC9-4EE2-9B31-F74AA5A613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78A6C-66ED-4B99-AE08-CD71F8923159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5190D-8D50-4E72-B184-50484E13D37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E98B-E5DB-49C1-B5FF-12C7BBDECD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C95399C-0311-4DE6-922A-035199A125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62769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26A28-0C9E-4AA6-8627-AEE3C30504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858C-6613-4BCF-B61E-6B74104C178C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D20363-22FB-449D-8335-961F2CF7F0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0FCA5-B826-42D1-AD37-480F0075E4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A593905B-02F1-423C-8571-F9AFA59B30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95238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949E55-519A-4B69-847C-16D710ECE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CDBAC-114C-43E7-89B0-5900A4E7EDC7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F3B0D-B53F-4C59-BD09-8E95E58CC4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1D15-A841-40E8-B467-76E24D540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6A0DF0-FF17-4DB9-A20E-82758A8A0D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407116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4DC54F3-C212-4745-A56D-E5A4D2809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0291D-584B-4232-93F6-F8167C2A2ED4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CDE9BA-851A-44A7-9F0A-E0E5E5439C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611A-1058-415B-9861-8A532320DA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82AB8DD4-056F-483A-A62C-5A73585912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  <p:extLst>
      <p:ext uri="{BB962C8B-B14F-4D97-AF65-F5344CB8AC3E}">
        <p14:creationId xmlns:p14="http://schemas.microsoft.com/office/powerpoint/2010/main" val="124333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9196741-349D-45F7-A0FA-2B4A66A9F8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pic>
        <p:nvPicPr>
          <p:cNvPr id="1027" name="Picture 4">
            <a:extLst>
              <a:ext uri="{FF2B5EF4-FFF2-40B4-BE49-F238E27FC236}">
                <a16:creationId xmlns:a16="http://schemas.microsoft.com/office/drawing/2014/main" id="{2CF1EBDA-5903-4ABF-A811-E1F21572B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121920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3541787C-28A7-4283-A3C6-D5FC5EE47B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5625-257D-4F6A-8F22-452C50A99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4563" y="6351588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5C8C022-A6D1-42B0-9FDC-96A39604BE51}" type="datetime1">
              <a:rPr lang="en-US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F64B7-A9B6-4CEC-A3D5-1E403D844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56350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BD03B21-4AD1-499B-919F-90CA60EF15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82DA05-2957-46AC-9272-D0CFDAC1C5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0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0" r:id="rId2"/>
    <p:sldLayoutId id="2147483739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  <p:sldLayoutId id="2147483740" r:id="rId2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eaLnBrk="1" fontAlgn="base" hangingPunct="1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627321C-2216-47C8-AA78-A83CAC91B4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07988" y="3429000"/>
            <a:ext cx="11376025" cy="2152650"/>
          </a:xfrm>
        </p:spPr>
        <p:txBody>
          <a:bodyPr/>
          <a:lstStyle/>
          <a:p>
            <a:pPr eaLnBrk="1" hangingPunct="1"/>
            <a:r>
              <a:rPr lang="en-GB" altLang="en-US" dirty="0"/>
              <a:t>CLIC G structure Update</a:t>
            </a:r>
            <a:br>
              <a:rPr lang="en-GB" altLang="en-US" dirty="0"/>
            </a:br>
            <a:endParaRPr lang="en-GB" altLang="en-US" dirty="0"/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62B16241-4522-4D70-8A0E-2C7AE895690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07988" y="5700713"/>
            <a:ext cx="11376025" cy="803275"/>
          </a:xfrm>
        </p:spPr>
        <p:txBody>
          <a:bodyPr/>
          <a:lstStyle/>
          <a:p>
            <a:pPr eaLnBrk="1" hangingPunct="1"/>
            <a:r>
              <a:rPr lang="en-GB" altLang="en-US" sz="1800" dirty="0"/>
              <a:t>Pedro Morales</a:t>
            </a:r>
          </a:p>
          <a:p>
            <a:pPr eaLnBrk="1" hangingPunct="1"/>
            <a:r>
              <a:rPr lang="en-GB" altLang="en-US" sz="1800" dirty="0"/>
              <a:t>16/03/2023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Alternatives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DE278D-D134-B8EE-A20B-6DE505661B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36" t="16834" r="5984" b="7529"/>
          <a:stretch/>
        </p:blipFill>
        <p:spPr>
          <a:xfrm>
            <a:off x="296019" y="1100286"/>
            <a:ext cx="4303973" cy="20700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CD418E-EDEF-473F-4F9D-9B7C335D61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763" y="1190883"/>
            <a:ext cx="6250493" cy="29040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CC0275-7E44-A3DB-F210-5835856D6C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3321440"/>
            <a:ext cx="6250493" cy="28742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3CB080-A3E5-3FCA-3C23-6F2DD6208AE0}"/>
              </a:ext>
            </a:extLst>
          </p:cNvPr>
          <p:cNvSpPr txBox="1"/>
          <p:nvPr/>
        </p:nvSpPr>
        <p:spPr>
          <a:xfrm>
            <a:off x="8664843" y="833546"/>
            <a:ext cx="21913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Def = 0.02826mm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35611E-403F-9F74-A7ED-EB0A833DB199}"/>
              </a:ext>
            </a:extLst>
          </p:cNvPr>
          <p:cNvSpPr txBox="1"/>
          <p:nvPr/>
        </p:nvSpPr>
        <p:spPr>
          <a:xfrm>
            <a:off x="6727186" y="5747455"/>
            <a:ext cx="21913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Def = 0.013044mm</a:t>
            </a:r>
          </a:p>
        </p:txBody>
      </p:sp>
    </p:spTree>
    <p:extLst>
      <p:ext uri="{BB962C8B-B14F-4D97-AF65-F5344CB8AC3E}">
        <p14:creationId xmlns:p14="http://schemas.microsoft.com/office/powerpoint/2010/main" val="1061947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Alternatives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296F80-02B1-8279-AB2A-8E8C362B1A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5773" y="2144801"/>
            <a:ext cx="8368240" cy="4013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DE278D-D134-B8EE-A20B-6DE505661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1225258"/>
            <a:ext cx="4911913" cy="260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826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Alternatives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DE278D-D134-B8EE-A20B-6DE505661B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019" y="1100286"/>
            <a:ext cx="4303973" cy="20700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CD418E-EDEF-473F-4F9D-9B7C335D61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9608" y="1190883"/>
            <a:ext cx="5846802" cy="29040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CC0275-7E44-A3DB-F210-5835856D6C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961" y="3321440"/>
            <a:ext cx="5960546" cy="28742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3CB080-A3E5-3FCA-3C23-6F2DD6208AE0}"/>
              </a:ext>
            </a:extLst>
          </p:cNvPr>
          <p:cNvSpPr txBox="1"/>
          <p:nvPr/>
        </p:nvSpPr>
        <p:spPr>
          <a:xfrm>
            <a:off x="8664843" y="833546"/>
            <a:ext cx="21913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Def = 0.0283mm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35611E-403F-9F74-A7ED-EB0A833DB199}"/>
              </a:ext>
            </a:extLst>
          </p:cNvPr>
          <p:cNvSpPr txBox="1"/>
          <p:nvPr/>
        </p:nvSpPr>
        <p:spPr>
          <a:xfrm>
            <a:off x="6727186" y="5747455"/>
            <a:ext cx="21913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Def = 0.024289mm</a:t>
            </a:r>
          </a:p>
        </p:txBody>
      </p:sp>
    </p:spTree>
    <p:extLst>
      <p:ext uri="{BB962C8B-B14F-4D97-AF65-F5344CB8AC3E}">
        <p14:creationId xmlns:p14="http://schemas.microsoft.com/office/powerpoint/2010/main" val="1458334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Alternatives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296F80-02B1-8279-AB2A-8E8C362B1A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5773" y="2144801"/>
            <a:ext cx="8368239" cy="4013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DE278D-D134-B8EE-A20B-6DE505661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8" t="14374" r="23692" b="8963"/>
          <a:stretch/>
        </p:blipFill>
        <p:spPr>
          <a:xfrm>
            <a:off x="407988" y="1225258"/>
            <a:ext cx="4911913" cy="260029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4B1CEE-5F3F-1D9E-C877-CD780C23FB7D}"/>
              </a:ext>
            </a:extLst>
          </p:cNvPr>
          <p:cNvCxnSpPr/>
          <p:nvPr/>
        </p:nvCxnSpPr>
        <p:spPr>
          <a:xfrm flipV="1">
            <a:off x="7473820" y="1810139"/>
            <a:ext cx="1063690" cy="2211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C1189B3-101A-7B6B-E793-8253968C607F}"/>
              </a:ext>
            </a:extLst>
          </p:cNvPr>
          <p:cNvSpPr txBox="1"/>
          <p:nvPr/>
        </p:nvSpPr>
        <p:spPr>
          <a:xfrm>
            <a:off x="7996335" y="1225258"/>
            <a:ext cx="31114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The pin must be </a:t>
            </a:r>
            <a:r>
              <a:rPr lang="en-US" dirty="0" err="1"/>
              <a:t>SiC</a:t>
            </a:r>
            <a:r>
              <a:rPr lang="en-US" dirty="0"/>
              <a:t> too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371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 – 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3/16/2023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3AAF8C-1BE1-E4A7-0060-A8E0C38B64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79" y="1132639"/>
            <a:ext cx="2160000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4F0021-98A5-CDA3-D69A-88C85E7B9E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403" y="3218290"/>
            <a:ext cx="2160000" cy="2880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A97F58-D78D-8BD4-6CCF-85BB389F22BC}"/>
              </a:ext>
            </a:extLst>
          </p:cNvPr>
          <p:cNvCxnSpPr/>
          <p:nvPr/>
        </p:nvCxnSpPr>
        <p:spPr>
          <a:xfrm>
            <a:off x="4366727" y="569167"/>
            <a:ext cx="0" cy="5281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649D84A-EA53-7D6A-BDDF-CC8F017E35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929" y="337829"/>
            <a:ext cx="6500327" cy="28719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6B06E9-587B-92D5-3C6C-E2E17A2C48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530" y="2950273"/>
            <a:ext cx="4880991" cy="31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85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 – 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3/16/2023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EACEC1-D263-DDE4-879B-F98D610277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891" y="686237"/>
            <a:ext cx="6572251" cy="37366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86A12F-33B9-B82B-9B52-F641AC459515}"/>
              </a:ext>
            </a:extLst>
          </p:cNvPr>
          <p:cNvSpPr txBox="1"/>
          <p:nvPr/>
        </p:nvSpPr>
        <p:spPr>
          <a:xfrm>
            <a:off x="7828383" y="4907903"/>
            <a:ext cx="24912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6 um Flatness on the bonding surface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823BEA-7112-9E37-8BB6-5A83234CEC06}"/>
              </a:ext>
            </a:extLst>
          </p:cNvPr>
          <p:cNvSpPr txBox="1"/>
          <p:nvPr/>
        </p:nvSpPr>
        <p:spPr>
          <a:xfrm>
            <a:off x="625151" y="1865411"/>
            <a:ext cx="3634112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Congrats from LT-Ultra for the performance of the last cells delivered.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They are starting the machining after our confirmation of the good achievement on these cells.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project is slowly progressing.</a:t>
            </a:r>
          </a:p>
        </p:txBody>
      </p:sp>
    </p:spTree>
    <p:extLst>
      <p:ext uri="{BB962C8B-B14F-4D97-AF65-F5344CB8AC3E}">
        <p14:creationId xmlns:p14="http://schemas.microsoft.com/office/powerpoint/2010/main" val="1481142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Copper characterization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3/16/2023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80E22-BDDD-7064-08C4-A08831688E0F}"/>
              </a:ext>
            </a:extLst>
          </p:cNvPr>
          <p:cNvSpPr txBox="1"/>
          <p:nvPr/>
        </p:nvSpPr>
        <p:spPr>
          <a:xfrm>
            <a:off x="671526" y="1429210"/>
            <a:ext cx="34448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Our current cycle. 245C – 4,5h from laminated copper.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19ED64-0C77-5579-FE0B-4ECEE05BC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20" y="1345777"/>
            <a:ext cx="6480610" cy="442608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D92F3F5-BA69-2BD0-3F62-297DD46B2926}"/>
              </a:ext>
            </a:extLst>
          </p:cNvPr>
          <p:cNvSpPr/>
          <p:nvPr/>
        </p:nvSpPr>
        <p:spPr>
          <a:xfrm>
            <a:off x="8192278" y="3097762"/>
            <a:ext cx="531844" cy="494523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9427CA-7E19-2083-47F8-8049EF5EEC6C}"/>
              </a:ext>
            </a:extLst>
          </p:cNvPr>
          <p:cNvSpPr txBox="1"/>
          <p:nvPr/>
        </p:nvSpPr>
        <p:spPr>
          <a:xfrm>
            <a:off x="671526" y="2565918"/>
            <a:ext cx="4059094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Next week will start the machining of the next test.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We will test 3 more options.</a:t>
            </a:r>
          </a:p>
          <a:p>
            <a:pPr algn="l"/>
            <a:r>
              <a:rPr lang="en-US" u="sng" dirty="0"/>
              <a:t>Exactly same design of the regular cell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Laminated Cu   500C – 2h</a:t>
            </a:r>
          </a:p>
          <a:p>
            <a:pPr algn="l"/>
            <a:r>
              <a:rPr lang="en-US" dirty="0"/>
              <a:t>3D forged Cu    245C – 4,5h</a:t>
            </a:r>
          </a:p>
          <a:p>
            <a:pPr algn="l"/>
            <a:r>
              <a:rPr lang="en-US" dirty="0"/>
              <a:t>3D forged Cu    500C – 2h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959F24-47EC-56D5-EB9E-128E8BE19322}"/>
              </a:ext>
            </a:extLst>
          </p:cNvPr>
          <p:cNvSpPr txBox="1"/>
          <p:nvPr/>
        </p:nvSpPr>
        <p:spPr>
          <a:xfrm>
            <a:off x="5021373" y="5925604"/>
            <a:ext cx="68619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Thanks Ana Teresa and the team from materials, for the work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8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for the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A26231-A8A0-E234-AE74-00BF52848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00" y="1260668"/>
            <a:ext cx="9000000" cy="43366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BCBBF1-5AA4-68B4-83AD-512534AE8258}"/>
              </a:ext>
            </a:extLst>
          </p:cNvPr>
          <p:cNvCxnSpPr/>
          <p:nvPr/>
        </p:nvCxnSpPr>
        <p:spPr>
          <a:xfrm flipH="1">
            <a:off x="6915150" y="2228850"/>
            <a:ext cx="2124075" cy="1514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638D184-7E3B-37A3-0E90-35CA7CDA0108}"/>
              </a:ext>
            </a:extLst>
          </p:cNvPr>
          <p:cNvSpPr txBox="1"/>
          <p:nvPr/>
        </p:nvSpPr>
        <p:spPr>
          <a:xfrm>
            <a:off x="9039225" y="2000250"/>
            <a:ext cx="19145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Graphite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382CC4-CDC9-72AB-39F6-D36CFF8CDD56}"/>
              </a:ext>
            </a:extLst>
          </p:cNvPr>
          <p:cNvSpPr txBox="1"/>
          <p:nvPr/>
        </p:nvSpPr>
        <p:spPr>
          <a:xfrm>
            <a:off x="8081962" y="1003493"/>
            <a:ext cx="19145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Column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51D96A-A152-931B-C2BE-D53380EA4603}"/>
              </a:ext>
            </a:extLst>
          </p:cNvPr>
          <p:cNvCxnSpPr>
            <a:cxnSpLocks/>
          </p:cNvCxnSpPr>
          <p:nvPr/>
        </p:nvCxnSpPr>
        <p:spPr>
          <a:xfrm flipH="1">
            <a:off x="7383182" y="1149543"/>
            <a:ext cx="594005" cy="460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C2980D6-A588-1AC7-F520-073775A686B4}"/>
              </a:ext>
            </a:extLst>
          </p:cNvPr>
          <p:cNvSpPr txBox="1"/>
          <p:nvPr/>
        </p:nvSpPr>
        <p:spPr>
          <a:xfrm>
            <a:off x="704991" y="4693424"/>
            <a:ext cx="22001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Tuning of the metrology column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851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for the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C23D1-58F0-572D-FDC3-1159764BDC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20" r="41084"/>
          <a:stretch/>
        </p:blipFill>
        <p:spPr>
          <a:xfrm>
            <a:off x="930521" y="1439863"/>
            <a:ext cx="3403354" cy="42489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F00C47-E1A7-1132-CC0E-B88E30D8D8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855" r="31748"/>
          <a:stretch/>
        </p:blipFill>
        <p:spPr>
          <a:xfrm>
            <a:off x="8001246" y="1323307"/>
            <a:ext cx="3106492" cy="44820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EC3458-13DE-1551-4403-374EFBC28392}"/>
              </a:ext>
            </a:extLst>
          </p:cNvPr>
          <p:cNvSpPr txBox="1"/>
          <p:nvPr/>
        </p:nvSpPr>
        <p:spPr>
          <a:xfrm>
            <a:off x="4991100" y="2257425"/>
            <a:ext cx="219075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Air bearing system to move it easily.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Weight 58kg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Adapting our air system to this with filters and some extensions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15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for the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1CFDA7-1ACC-2136-398D-BBE70070C5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95" t="7746" r="11139" b="9657"/>
          <a:stretch/>
        </p:blipFill>
        <p:spPr>
          <a:xfrm>
            <a:off x="73588" y="1373454"/>
            <a:ext cx="6233906" cy="3581919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99C38EC4-96FC-2A48-573E-0896E10B93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494" y="906463"/>
            <a:ext cx="5600000" cy="2520000"/>
          </a:xfrm>
          <a:prstGeom prst="rect">
            <a:avLst/>
          </a:prstGeom>
        </p:spPr>
      </p:pic>
      <p:pic>
        <p:nvPicPr>
          <p:cNvPr id="11" name="Picture 10" descr="A picture containing indoor, white, sink&#10;&#10;Description automatically generated">
            <a:extLst>
              <a:ext uri="{FF2B5EF4-FFF2-40B4-BE49-F238E27FC236}">
                <a16:creationId xmlns:a16="http://schemas.microsoft.com/office/drawing/2014/main" id="{DB4B6FE7-99D7-B944-18B2-1D7BCF2214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388" y="3631406"/>
            <a:ext cx="5600000" cy="25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80C829-A875-194B-C475-1FA8E3B87756}"/>
              </a:ext>
            </a:extLst>
          </p:cNvPr>
          <p:cNvSpPr txBox="1"/>
          <p:nvPr/>
        </p:nvSpPr>
        <p:spPr>
          <a:xfrm>
            <a:off x="1047751" y="5374101"/>
            <a:ext cx="36195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Compatible with previous frame. </a:t>
            </a:r>
          </a:p>
          <a:p>
            <a:pPr algn="l"/>
            <a:r>
              <a:rPr lang="en-US" dirty="0"/>
              <a:t>Saving money, resources and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4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Measurements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2483BB-F6EF-63BE-7D58-F36217129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769" y="2434431"/>
            <a:ext cx="4042145" cy="19891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056ACB-BDAE-F383-01E0-EEBB5A216D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941" y="1497563"/>
            <a:ext cx="3565992" cy="417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8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C72F24-71CF-43A1-4C20-E103C62A0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763" y="0"/>
            <a:ext cx="5593237" cy="27812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5352D1-22D7-324B-5714-287A490F56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72" t="4959" r="29054"/>
          <a:stretch/>
        </p:blipFill>
        <p:spPr>
          <a:xfrm>
            <a:off x="8523359" y="2895530"/>
            <a:ext cx="3591612" cy="34100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2F3057-CD1B-ADDF-014C-5E2ABAD075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172" t="4959" r="29054"/>
          <a:stretch/>
        </p:blipFill>
        <p:spPr>
          <a:xfrm flipH="1">
            <a:off x="77031" y="2895530"/>
            <a:ext cx="3591612" cy="34100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20C573-DE3E-205D-DF00-BFB5AF7FB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324310" y="2155714"/>
            <a:ext cx="5543384" cy="27564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6D0485-AFF0-0097-D0DA-2701D3937353}"/>
              </a:ext>
            </a:extLst>
          </p:cNvPr>
          <p:cNvSpPr txBox="1"/>
          <p:nvPr/>
        </p:nvSpPr>
        <p:spPr>
          <a:xfrm>
            <a:off x="996315" y="1890697"/>
            <a:ext cx="32629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Symmetric part</a:t>
            </a:r>
          </a:p>
        </p:txBody>
      </p:sp>
    </p:spTree>
    <p:extLst>
      <p:ext uri="{BB962C8B-B14F-4D97-AF65-F5344CB8AC3E}">
        <p14:creationId xmlns:p14="http://schemas.microsoft.com/office/powerpoint/2010/main" val="3714604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FE7D96-02C4-7F73-D584-BEBB1A4D6B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35" r="10682"/>
          <a:stretch/>
        </p:blipFill>
        <p:spPr>
          <a:xfrm>
            <a:off x="307910" y="1008221"/>
            <a:ext cx="5505061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4FA6B5-B6EC-8671-C351-A6CAC4619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817" y="2630938"/>
            <a:ext cx="7471183" cy="3600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C670FE9-952B-B40C-24A9-C43C15075B50}"/>
              </a:ext>
            </a:extLst>
          </p:cNvPr>
          <p:cNvCxnSpPr/>
          <p:nvPr/>
        </p:nvCxnSpPr>
        <p:spPr>
          <a:xfrm flipV="1">
            <a:off x="7781731" y="1439863"/>
            <a:ext cx="0" cy="2329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255CF7E-3509-3D7B-2E6A-CC1102F778A0}"/>
              </a:ext>
            </a:extLst>
          </p:cNvPr>
          <p:cNvSpPr txBox="1"/>
          <p:nvPr/>
        </p:nvSpPr>
        <p:spPr>
          <a:xfrm>
            <a:off x="6379031" y="731222"/>
            <a:ext cx="33030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Lower upper plane to hit with a hummer with no issue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3ECA391-1128-E6C0-8726-81EC8C1C933B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4165882" y="4608221"/>
            <a:ext cx="2897391" cy="456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C2C087A-535B-AD32-8B81-93F9A4C3DF23}"/>
              </a:ext>
            </a:extLst>
          </p:cNvPr>
          <p:cNvSpPr txBox="1"/>
          <p:nvPr/>
        </p:nvSpPr>
        <p:spPr>
          <a:xfrm>
            <a:off x="862845" y="4925906"/>
            <a:ext cx="33030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Bigger gap to allow a bigger tool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181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CA70A4-8A26-F98D-8AA8-F6ADFDAC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 Loads - Alternatives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06729-F709-B873-9BE3-CF64A7E2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42591-2E99-4A7C-BA5B-95CFE8228D44}" type="datetime1">
              <a:rPr lang="en-US" smtClean="0"/>
              <a:pPr>
                <a:defRPr/>
              </a:pPr>
              <a:t>3/16/2023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FAD31-CAE5-6556-DB3F-570F7E30A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E9BB1-5655-4AE4-A727-1DCB1631607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3511AE-499C-930A-D024-D06683AA96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Pedro Morales | CLIC G structure Update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296F80-02B1-8279-AB2A-8E8C362B1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773" y="2135287"/>
            <a:ext cx="8368240" cy="40322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DE278D-D134-B8EE-A20B-6DE505661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36" t="16834" r="5984" b="7529"/>
          <a:stretch/>
        </p:blipFill>
        <p:spPr>
          <a:xfrm>
            <a:off x="296019" y="1100286"/>
            <a:ext cx="4303973" cy="207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63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nstant update  -  Compatibility Mode" id="{EEE29B8A-42AE-42FE-8208-804364A1CFB9}" vid="{39FA83B4-C6A9-4A13-BA82-56FAD85F13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Constant update</Template>
  <TotalTime>30890</TotalTime>
  <Words>366</Words>
  <Application>Microsoft Office PowerPoint</Application>
  <PresentationFormat>Widescreen</PresentationFormat>
  <Paragraphs>93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CLIC G structure Update </vt:lpstr>
      <vt:lpstr>Copper characterization</vt:lpstr>
      <vt:lpstr>Tooling for the assembly</vt:lpstr>
      <vt:lpstr>Tooling for the assembly</vt:lpstr>
      <vt:lpstr>Tooling for the assembly</vt:lpstr>
      <vt:lpstr>HOM Loads - Measurements </vt:lpstr>
      <vt:lpstr>HOM Loads </vt:lpstr>
      <vt:lpstr>HOM Loads </vt:lpstr>
      <vt:lpstr>HOM Loads - Alternatives </vt:lpstr>
      <vt:lpstr>HOM Loads - Alternatives </vt:lpstr>
      <vt:lpstr>HOM Loads - Alternatives </vt:lpstr>
      <vt:lpstr>HOM Loads - Alternatives </vt:lpstr>
      <vt:lpstr>HOM Loads - Alternatives </vt:lpstr>
      <vt:lpstr>Mock – up </vt:lpstr>
      <vt:lpstr>Mock – up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G structure Update </dc:title>
  <dc:creator>Pedro Morales Sanchez</dc:creator>
  <cp:lastModifiedBy>Pedro Morales Sanchez</cp:lastModifiedBy>
  <cp:revision>31</cp:revision>
  <dcterms:created xsi:type="dcterms:W3CDTF">2022-04-22T06:45:28Z</dcterms:created>
  <dcterms:modified xsi:type="dcterms:W3CDTF">2023-03-16T15:17:41Z</dcterms:modified>
</cp:coreProperties>
</file>