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4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1E35-67C4-4733-B907-7BAF4349DFE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72D8-C9FF-4D4D-8448-DC98C9CA1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1E35-67C4-4733-B907-7BAF4349DFE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72D8-C9FF-4D4D-8448-DC98C9CA1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1E35-67C4-4733-B907-7BAF4349DFE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72D8-C9FF-4D4D-8448-DC98C9CA1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1E35-67C4-4733-B907-7BAF4349DFE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72D8-C9FF-4D4D-8448-DC98C9CA1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1E35-67C4-4733-B907-7BAF4349DFE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72D8-C9FF-4D4D-8448-DC98C9CA1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1E35-67C4-4733-B907-7BAF4349DFE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72D8-C9FF-4D4D-8448-DC98C9CA1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1E35-67C4-4733-B907-7BAF4349DFE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72D8-C9FF-4D4D-8448-DC98C9CA1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1E35-67C4-4733-B907-7BAF4349DFE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72D8-C9FF-4D4D-8448-DC98C9CA1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1E35-67C4-4733-B907-7BAF4349DFE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72D8-C9FF-4D4D-8448-DC98C9CA1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1E35-67C4-4733-B907-7BAF4349DFE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72D8-C9FF-4D4D-8448-DC98C9CA1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1E35-67C4-4733-B907-7BAF4349DFE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972D8-C9FF-4D4D-8448-DC98C9CA1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51E35-67C4-4733-B907-7BAF4349DFE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972D8-C9FF-4D4D-8448-DC98C9CA1A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xTCA</a:t>
            </a:r>
            <a:r>
              <a:rPr lang="en-US" dirty="0" smtClean="0"/>
              <a:t> working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M. Hansen, CERN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Previous Discussion Outcome</a:t>
            </a:r>
            <a:br>
              <a:rPr lang="en-US" dirty="0" smtClean="0"/>
            </a:br>
            <a:r>
              <a:rPr lang="en-US" sz="2200" dirty="0" smtClean="0"/>
              <a:t>Held during TWEPP2010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Scope</a:t>
            </a:r>
            <a:endParaRPr lang="en-US" dirty="0" smtClean="0"/>
          </a:p>
          <a:p>
            <a:pPr lvl="1"/>
            <a:r>
              <a:rPr lang="en-US" dirty="0" err="1" smtClean="0"/>
              <a:t>xTCA</a:t>
            </a:r>
            <a:r>
              <a:rPr lang="en-US" dirty="0" smtClean="0"/>
              <a:t> system design</a:t>
            </a:r>
          </a:p>
          <a:p>
            <a:r>
              <a:rPr lang="en-US" dirty="0" smtClean="0"/>
              <a:t>Goal</a:t>
            </a:r>
          </a:p>
          <a:p>
            <a:pPr lvl="1"/>
            <a:r>
              <a:rPr lang="en-US" dirty="0" smtClean="0"/>
              <a:t>Archive / provide </a:t>
            </a:r>
            <a:r>
              <a:rPr lang="en-US" dirty="0" err="1" smtClean="0"/>
              <a:t>xTCA</a:t>
            </a:r>
            <a:r>
              <a:rPr lang="en-US" dirty="0" smtClean="0"/>
              <a:t> system </a:t>
            </a:r>
            <a:r>
              <a:rPr lang="en-US" dirty="0" smtClean="0"/>
              <a:t>architecture examples</a:t>
            </a:r>
          </a:p>
          <a:p>
            <a:pPr lvl="1"/>
            <a:r>
              <a:rPr lang="en-US" dirty="0" smtClean="0"/>
              <a:t>Limit the relatively high step-in effort in order to let designers worry more about particular design issues and less about the commons</a:t>
            </a:r>
          </a:p>
          <a:p>
            <a:pPr lvl="2"/>
            <a:r>
              <a:rPr lang="en-US" dirty="0" smtClean="0"/>
              <a:t>MMC (Module Management Controller) reference design, etc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</a:p>
          <a:p>
            <a:pPr lvl="1"/>
            <a:r>
              <a:rPr lang="en-US" dirty="0" smtClean="0"/>
              <a:t>Marcus’ </a:t>
            </a:r>
            <a:r>
              <a:rPr lang="en-US" dirty="0" err="1" smtClean="0"/>
              <a:t>xTCA_news</a:t>
            </a:r>
            <a:r>
              <a:rPr lang="en-US" dirty="0" smtClean="0"/>
              <a:t> CERN mailing list</a:t>
            </a:r>
          </a:p>
          <a:p>
            <a:r>
              <a:rPr lang="en-US" dirty="0" smtClean="0"/>
              <a:t>It would be great if CERN</a:t>
            </a:r>
          </a:p>
          <a:p>
            <a:pPr lvl="1"/>
            <a:r>
              <a:rPr lang="en-US" dirty="0" smtClean="0"/>
              <a:t>Could participate in the finalization of the MMC reference design and compliance verification</a:t>
            </a:r>
          </a:p>
          <a:p>
            <a:pPr lvl="1"/>
            <a:r>
              <a:rPr lang="en-US" dirty="0" smtClean="0"/>
              <a:t>Could coordinate Crate Specifications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r>
              <a:rPr lang="en-US" dirty="0" smtClean="0"/>
              <a:t>Foresee </a:t>
            </a:r>
            <a:r>
              <a:rPr lang="en-US" dirty="0" smtClean="0"/>
              <a:t>to meet again in the spring 2011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657600"/>
            <a:ext cx="8229600" cy="2590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That’s what we are here for!!!</a:t>
            </a:r>
            <a:endParaRPr kumimoji="0" lang="en-US" sz="8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Future convener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 would like to </a:t>
            </a:r>
            <a:r>
              <a:rPr lang="en-GB" dirty="0" smtClean="0"/>
              <a:t>propose Marcus </a:t>
            </a:r>
            <a:r>
              <a:rPr lang="en-GB" dirty="0" err="1" smtClean="0"/>
              <a:t>Joos</a:t>
            </a:r>
            <a:r>
              <a:rPr lang="en-GB" dirty="0" smtClean="0"/>
              <a:t>, CERN </a:t>
            </a:r>
            <a:r>
              <a:rPr lang="en-GB" dirty="0" smtClean="0"/>
              <a:t>PH/ESE, </a:t>
            </a:r>
            <a:r>
              <a:rPr lang="en-GB" dirty="0" smtClean="0"/>
              <a:t>to take over the convener-ship of this interest group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2997</TotalTime>
  <Words>125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xTCA working group</vt:lpstr>
      <vt:lpstr>Previous Discussion Outcome Held during TWEPP2010</vt:lpstr>
      <vt:lpstr>Discussion Outcome</vt:lpstr>
      <vt:lpstr>Follow-up</vt:lpstr>
      <vt:lpstr>Future convener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Magnus Hansen</dc:creator>
  <cp:lastModifiedBy>Magnus Hansen</cp:lastModifiedBy>
  <cp:revision>38</cp:revision>
  <dcterms:created xsi:type="dcterms:W3CDTF">2010-09-20T12:45:07Z</dcterms:created>
  <dcterms:modified xsi:type="dcterms:W3CDTF">2011-03-07T13:49:44Z</dcterms:modified>
</cp:coreProperties>
</file>