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F9316-278F-4EE6-BDFC-BEC6C2523AA6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892DB-7006-4596-BB04-2BC842D89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 Joos, CERN, 7.3.2011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Joos, CERN, 7.3.2011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Joos, CERN, 7.3.2011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2nd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XTCA/WebHom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Closing remarks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3657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Please share your experiences with us via the WEB </a:t>
            </a:r>
            <a:r>
              <a:rPr lang="en-US" sz="2400" dirty="0" smtClean="0"/>
              <a:t>site: </a:t>
            </a:r>
            <a:r>
              <a:rPr lang="en-US" sz="2400" dirty="0" smtClean="0">
                <a:hlinkClick r:id="rId2"/>
              </a:rPr>
              <a:t>https://twiki.cern.ch/twiki/bin/view/XTCA/WebHome</a:t>
            </a:r>
            <a:endParaRPr lang="en-US" sz="2400" dirty="0" smtClean="0"/>
          </a:p>
          <a:p>
            <a:r>
              <a:rPr lang="en-US" sz="2400" dirty="0" smtClean="0"/>
              <a:t>The 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meeting is planned to take place during TWEPP 2011</a:t>
            </a:r>
          </a:p>
          <a:p>
            <a:pPr lvl="1"/>
            <a:r>
              <a:rPr lang="en-US" sz="2000" dirty="0" smtClean="0"/>
              <a:t>26 to 30 September 2011, Vienna, Austria</a:t>
            </a:r>
          </a:p>
          <a:p>
            <a:pPr lvl="1">
              <a:buNone/>
            </a:pPr>
            <a:endParaRPr lang="en-US" sz="2000" dirty="0" smtClean="0"/>
          </a:p>
          <a:p>
            <a:pPr lvl="1"/>
            <a:endParaRPr lang="en-US" sz="2000" dirty="0" smtClean="0"/>
          </a:p>
          <a:p>
            <a:pPr lvl="1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CERN, 7.3.2011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meeting of the xTCA IG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50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Custom Design</vt:lpstr>
      <vt:lpstr>Closing remarks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Markus Joos</cp:lastModifiedBy>
  <cp:revision>24</cp:revision>
  <dcterms:created xsi:type="dcterms:W3CDTF">2006-08-16T00:00:00Z</dcterms:created>
  <dcterms:modified xsi:type="dcterms:W3CDTF">2011-03-04T13:35:25Z</dcterms:modified>
</cp:coreProperties>
</file>