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3" autoAdjust="0"/>
    <p:restoredTop sz="94660"/>
  </p:normalViewPr>
  <p:slideViewPr>
    <p:cSldViewPr snapToGrid="0">
      <p:cViewPr>
        <p:scale>
          <a:sx n="150" d="100"/>
          <a:sy n="150" d="100"/>
        </p:scale>
        <p:origin x="7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03093-61DC-5506-9379-3742ADFCC4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713409-E5B5-ABE8-B1E6-CB6FC94A0B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F7762-B7C1-CA89-CA54-5AD3158D9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521A1-228E-503F-89CD-F74F9A489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50AF4-54E4-D370-B0C9-E3611174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1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C856A-D934-9A47-D77F-2ACE5A8FE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F115A3-2A99-7DD4-C1D4-851BCEED23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06F80-937F-88E1-861C-5563696C6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035A4F-C362-0A2F-C0BE-BEFD2340D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FCD83-AE5E-0CC9-3028-C39BFC952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3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07EDE2-9F1C-9135-E0D2-60B3603EBD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711B60-D966-D477-FAD4-487C68EC2A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C89FC-3B5C-E984-6E9C-2B82F0813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B997A-718A-EBF5-378A-145DF175B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7CF88-BB65-01EB-07A5-51A376333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00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C33CD-EDBB-E8D6-B50F-DD38F9036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E585F-B054-7153-8DB9-E4258F8CA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C4F5A-4C71-0E9F-75E6-0A50A545B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2A2E6-C54B-B861-CA8E-1500C9144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CEA00-4878-1476-D3D4-4630078E5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562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42569-B746-B8F8-DF19-6131B97BE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8D24C-B88D-B83A-1CEE-F89D7AF5B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6DCDE-EA57-D1C9-C989-3A7B3A263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20CBE-CAE5-DF44-C687-81C04AD53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2FDD4-9949-813A-7FD7-117FF1657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753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A1D7D-3B8D-8223-2699-2B7EED430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D8824-855C-2BCE-348A-68D07A82DD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1114EE-33C9-B87C-AA70-30A3F9F0B5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B912-751B-6366-7938-EFC2FB2BB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9B6E5-83CA-D350-009A-771A12260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519E16-504E-4362-4C1A-C4B4A6248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233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EC927-1CA8-67E4-B338-22795AB9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328CD-A768-51DD-1067-88B05E4FB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3AF20-540D-8943-E8C4-528CCB9A8F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FAC210-0CA8-5D9D-7EB0-76E4D6A35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53B121-4866-8575-B988-B393C4C73D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8E9F91-5483-A802-C714-74BF44AA6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C5A351-8258-64B8-025F-B0C6632A5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C230AE-A146-ECBE-A389-71DD6F74F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52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0BA6C-C33D-8C2F-061D-F849B680A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DB5BEA-E4F0-A976-6DE9-6C8982678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2A271C-55DF-CA5B-A836-45DC68704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F04E54-B059-F389-5A4F-D58313057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858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6C592C-A88D-9682-FB8C-E12678218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C315F1-2B88-B134-4392-A4732EAE0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531547-5451-7BAC-62BF-AA6543279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32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AAD40-A047-26C9-A09D-D7389BFCB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584B2-EAD5-0D74-B7EA-CAAA60B42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8F0885-EC8C-1A8E-395A-FFF4AE860B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7BF8E3-A956-7543-56A1-8DC46EA44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96363-7976-D069-A601-9E1C80455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4395F7-864F-4632-816D-1DD28F9C0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7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75DAF-4032-BA8E-58D3-892EA448D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29710D-61E4-3B07-37F9-42B58CBFC1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A9A3C-63F0-5CF7-123B-2F37C6C093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AEA074-8E94-616B-66BE-1A92DD28F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809F6E-5208-B5AA-D824-1478BA510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19AB4-4E26-D1F1-E164-A8D555FD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508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BA6FD6-7217-F742-939A-D548C5B4D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895C2B-7DC6-9B4C-BB4B-FAA94D014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20264-D4A2-DE3E-198A-7909A3FA4A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54ED2-78E8-4E59-AAE4-8E7E3100094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0F881-31A5-397B-E2F2-686289893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EA1EE-1760-8C4B-70CE-2A4C40CF2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8D151-537A-43BA-8F0F-89998BD5A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20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4B436AB-9239-47F9-8FF2-8939A8696499}"/>
              </a:ext>
            </a:extLst>
          </p:cNvPr>
          <p:cNvSpPr/>
          <p:nvPr/>
        </p:nvSpPr>
        <p:spPr>
          <a:xfrm>
            <a:off x="9983610" y="2367006"/>
            <a:ext cx="586561" cy="988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4975870-DE3E-B997-CFAB-A75F0B9567D8}"/>
              </a:ext>
            </a:extLst>
          </p:cNvPr>
          <p:cNvCxnSpPr>
            <a:cxnSpLocks/>
          </p:cNvCxnSpPr>
          <p:nvPr/>
        </p:nvCxnSpPr>
        <p:spPr>
          <a:xfrm>
            <a:off x="6068196" y="501136"/>
            <a:ext cx="27804" cy="6356864"/>
          </a:xfrm>
          <a:prstGeom prst="line">
            <a:avLst/>
          </a:prstGeom>
          <a:ln w="317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D4FCA12-E669-C59F-07C6-C9C5A7210550}"/>
              </a:ext>
            </a:extLst>
          </p:cNvPr>
          <p:cNvSpPr/>
          <p:nvPr/>
        </p:nvSpPr>
        <p:spPr>
          <a:xfrm>
            <a:off x="7242089" y="2824206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E8C606-4F29-8059-7324-9C46207B2CAF}"/>
              </a:ext>
            </a:extLst>
          </p:cNvPr>
          <p:cNvSpPr/>
          <p:nvPr/>
        </p:nvSpPr>
        <p:spPr>
          <a:xfrm>
            <a:off x="7686929" y="2824206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6675D8-C7E4-9ADC-6C3E-C2FDAA699EA9}"/>
              </a:ext>
            </a:extLst>
          </p:cNvPr>
          <p:cNvSpPr/>
          <p:nvPr/>
        </p:nvSpPr>
        <p:spPr>
          <a:xfrm>
            <a:off x="10125332" y="2824206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052CF4-868C-10D2-02BD-8F60725E0ABF}"/>
              </a:ext>
            </a:extLst>
          </p:cNvPr>
          <p:cNvSpPr/>
          <p:nvPr/>
        </p:nvSpPr>
        <p:spPr>
          <a:xfrm>
            <a:off x="9989396" y="2824206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6658E7-F6CE-A261-7119-48BE16B68C81}"/>
              </a:ext>
            </a:extLst>
          </p:cNvPr>
          <p:cNvSpPr/>
          <p:nvPr/>
        </p:nvSpPr>
        <p:spPr>
          <a:xfrm>
            <a:off x="7824920" y="2824206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0B2625-9293-5CA2-AF25-84EEA8980A15}"/>
              </a:ext>
            </a:extLst>
          </p:cNvPr>
          <p:cNvSpPr/>
          <p:nvPr/>
        </p:nvSpPr>
        <p:spPr>
          <a:xfrm>
            <a:off x="1541509" y="2824206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CC0E07-E277-0CF3-1F6B-724F744650E1}"/>
              </a:ext>
            </a:extLst>
          </p:cNvPr>
          <p:cNvSpPr/>
          <p:nvPr/>
        </p:nvSpPr>
        <p:spPr>
          <a:xfrm>
            <a:off x="1986349" y="2824206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BC7533-B7F2-DC9A-7CB6-254F2CDB3975}"/>
              </a:ext>
            </a:extLst>
          </p:cNvPr>
          <p:cNvSpPr/>
          <p:nvPr/>
        </p:nvSpPr>
        <p:spPr>
          <a:xfrm>
            <a:off x="4424752" y="2824206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3C0D49-E3AE-856A-177A-F6224A9B0D18}"/>
              </a:ext>
            </a:extLst>
          </p:cNvPr>
          <p:cNvSpPr/>
          <p:nvPr/>
        </p:nvSpPr>
        <p:spPr>
          <a:xfrm>
            <a:off x="4288816" y="2824206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688E1B-E6BE-7FC5-9C66-C9B195BFCD0F}"/>
              </a:ext>
            </a:extLst>
          </p:cNvPr>
          <p:cNvSpPr/>
          <p:nvPr/>
        </p:nvSpPr>
        <p:spPr>
          <a:xfrm>
            <a:off x="2124340" y="2824206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19A1CD-6767-C97D-B244-5A0C7D15B4BF}"/>
              </a:ext>
            </a:extLst>
          </p:cNvPr>
          <p:cNvSpPr/>
          <p:nvPr/>
        </p:nvSpPr>
        <p:spPr>
          <a:xfrm>
            <a:off x="7242089" y="2367006"/>
            <a:ext cx="2747306" cy="9885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800888-FFE7-0437-A194-CE6DAEB05F1B}"/>
              </a:ext>
            </a:extLst>
          </p:cNvPr>
          <p:cNvSpPr/>
          <p:nvPr/>
        </p:nvSpPr>
        <p:spPr>
          <a:xfrm>
            <a:off x="2122285" y="2367006"/>
            <a:ext cx="2747306" cy="9885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8DEFA0-98EC-573B-2BC8-C7F98127DA49}"/>
              </a:ext>
            </a:extLst>
          </p:cNvPr>
          <p:cNvSpPr/>
          <p:nvPr/>
        </p:nvSpPr>
        <p:spPr>
          <a:xfrm>
            <a:off x="10279784" y="2824205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94D38A-23D1-1038-33F0-C7865E48589D}"/>
              </a:ext>
            </a:extLst>
          </p:cNvPr>
          <p:cNvSpPr/>
          <p:nvPr/>
        </p:nvSpPr>
        <p:spPr>
          <a:xfrm>
            <a:off x="7396541" y="3306119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FF9D47-0FDC-80B0-133B-AAAC9583ADB1}"/>
              </a:ext>
            </a:extLst>
          </p:cNvPr>
          <p:cNvSpPr/>
          <p:nvPr/>
        </p:nvSpPr>
        <p:spPr>
          <a:xfrm>
            <a:off x="4582740" y="3306119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25C577-01C6-50BB-0FE9-2FB73B90B568}"/>
              </a:ext>
            </a:extLst>
          </p:cNvPr>
          <p:cNvSpPr/>
          <p:nvPr/>
        </p:nvSpPr>
        <p:spPr>
          <a:xfrm>
            <a:off x="1695961" y="2824204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6997103-F14F-19DC-E9D6-0379DE1FD94B}"/>
              </a:ext>
            </a:extLst>
          </p:cNvPr>
          <p:cNvSpPr/>
          <p:nvPr/>
        </p:nvSpPr>
        <p:spPr>
          <a:xfrm>
            <a:off x="10279784" y="2367007"/>
            <a:ext cx="135928" cy="98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3F5B718-A8C1-E291-7679-452166239AAB}"/>
              </a:ext>
            </a:extLst>
          </p:cNvPr>
          <p:cNvSpPr/>
          <p:nvPr/>
        </p:nvSpPr>
        <p:spPr>
          <a:xfrm>
            <a:off x="1535724" y="2367006"/>
            <a:ext cx="586561" cy="988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B299E87-27CD-BF9D-3C89-EEE8569A2EF5}"/>
              </a:ext>
            </a:extLst>
          </p:cNvPr>
          <p:cNvSpPr/>
          <p:nvPr/>
        </p:nvSpPr>
        <p:spPr>
          <a:xfrm>
            <a:off x="1693076" y="2367006"/>
            <a:ext cx="135928" cy="98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F07E2C2-77C1-963F-D60E-72ECD68C8DA2}"/>
              </a:ext>
            </a:extLst>
          </p:cNvPr>
          <p:cNvSpPr/>
          <p:nvPr/>
        </p:nvSpPr>
        <p:spPr>
          <a:xfrm>
            <a:off x="7240034" y="124254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EECAD83-7EA2-67EF-9090-5278279F288F}"/>
              </a:ext>
            </a:extLst>
          </p:cNvPr>
          <p:cNvSpPr/>
          <p:nvPr/>
        </p:nvSpPr>
        <p:spPr>
          <a:xfrm>
            <a:off x="7684874" y="124254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849E04-C49A-4F26-0E8E-A4B1B796614A}"/>
              </a:ext>
            </a:extLst>
          </p:cNvPr>
          <p:cNvSpPr/>
          <p:nvPr/>
        </p:nvSpPr>
        <p:spPr>
          <a:xfrm>
            <a:off x="10123277" y="124254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0C4FCF6-BAE5-C8F0-3705-AD1059EDB761}"/>
              </a:ext>
            </a:extLst>
          </p:cNvPr>
          <p:cNvSpPr/>
          <p:nvPr/>
        </p:nvSpPr>
        <p:spPr>
          <a:xfrm>
            <a:off x="9987341" y="124254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1493A4-F3D3-2ACF-AC2C-89B0AB275E4C}"/>
              </a:ext>
            </a:extLst>
          </p:cNvPr>
          <p:cNvSpPr/>
          <p:nvPr/>
        </p:nvSpPr>
        <p:spPr>
          <a:xfrm>
            <a:off x="7822865" y="1242542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DF4A816-4E31-E8A5-D829-12B2FB967DB7}"/>
              </a:ext>
            </a:extLst>
          </p:cNvPr>
          <p:cNvSpPr/>
          <p:nvPr/>
        </p:nvSpPr>
        <p:spPr>
          <a:xfrm>
            <a:off x="10281265" y="1724455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560505C-C336-FDEA-AB35-0CCE499E07DA}"/>
              </a:ext>
            </a:extLst>
          </p:cNvPr>
          <p:cNvSpPr/>
          <p:nvPr/>
        </p:nvSpPr>
        <p:spPr>
          <a:xfrm>
            <a:off x="7394486" y="1242540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1E78D43-FC44-304F-4BF5-5B55FAF73FF9}"/>
              </a:ext>
            </a:extLst>
          </p:cNvPr>
          <p:cNvSpPr/>
          <p:nvPr/>
        </p:nvSpPr>
        <p:spPr>
          <a:xfrm>
            <a:off x="1535724" y="124254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215477D-AAE4-58AF-58BD-BE80A4CA3DB4}"/>
              </a:ext>
            </a:extLst>
          </p:cNvPr>
          <p:cNvSpPr/>
          <p:nvPr/>
        </p:nvSpPr>
        <p:spPr>
          <a:xfrm>
            <a:off x="1980564" y="124254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3CC52BD-34D1-0286-FBC9-5535A9F20D00}"/>
              </a:ext>
            </a:extLst>
          </p:cNvPr>
          <p:cNvSpPr/>
          <p:nvPr/>
        </p:nvSpPr>
        <p:spPr>
          <a:xfrm>
            <a:off x="4418967" y="124254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3043A23-412F-AF67-0157-954ED411F8E1}"/>
              </a:ext>
            </a:extLst>
          </p:cNvPr>
          <p:cNvSpPr/>
          <p:nvPr/>
        </p:nvSpPr>
        <p:spPr>
          <a:xfrm>
            <a:off x="4283031" y="124254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FE2FB7-373D-6F6C-4BA0-46565A8600CE}"/>
              </a:ext>
            </a:extLst>
          </p:cNvPr>
          <p:cNvSpPr/>
          <p:nvPr/>
        </p:nvSpPr>
        <p:spPr>
          <a:xfrm>
            <a:off x="2118555" y="1242542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E15779C-6588-477B-5E1F-C1F8D5CFA421}"/>
              </a:ext>
            </a:extLst>
          </p:cNvPr>
          <p:cNvSpPr/>
          <p:nvPr/>
        </p:nvSpPr>
        <p:spPr>
          <a:xfrm>
            <a:off x="4573419" y="1242541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666FE64-37F4-89BD-9AFA-5BE11F408F85}"/>
              </a:ext>
            </a:extLst>
          </p:cNvPr>
          <p:cNvSpPr/>
          <p:nvPr/>
        </p:nvSpPr>
        <p:spPr>
          <a:xfrm>
            <a:off x="1690176" y="1724455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4F850F6-EB5E-174D-8E66-A71DB7F0C1D9}"/>
              </a:ext>
            </a:extLst>
          </p:cNvPr>
          <p:cNvSpPr/>
          <p:nvPr/>
        </p:nvSpPr>
        <p:spPr>
          <a:xfrm>
            <a:off x="9981555" y="5178169"/>
            <a:ext cx="586561" cy="988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41FCCDC-B9E8-64A0-6332-7B055447CDE7}"/>
              </a:ext>
            </a:extLst>
          </p:cNvPr>
          <p:cNvSpPr/>
          <p:nvPr/>
        </p:nvSpPr>
        <p:spPr>
          <a:xfrm>
            <a:off x="7234249" y="5277023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3BF4839-85F6-DBB1-8EE4-E05359426460}"/>
              </a:ext>
            </a:extLst>
          </p:cNvPr>
          <p:cNvSpPr/>
          <p:nvPr/>
        </p:nvSpPr>
        <p:spPr>
          <a:xfrm>
            <a:off x="7679089" y="527702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BBD572F-7F0A-FC06-AF79-05A7816D7F81}"/>
              </a:ext>
            </a:extLst>
          </p:cNvPr>
          <p:cNvSpPr/>
          <p:nvPr/>
        </p:nvSpPr>
        <p:spPr>
          <a:xfrm>
            <a:off x="10117492" y="5277023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6EA3274-2268-61AE-4D55-C6EA0613CA58}"/>
              </a:ext>
            </a:extLst>
          </p:cNvPr>
          <p:cNvSpPr/>
          <p:nvPr/>
        </p:nvSpPr>
        <p:spPr>
          <a:xfrm>
            <a:off x="9981556" y="527702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665553C-37B5-77FE-FFFB-3E337415631D}"/>
              </a:ext>
            </a:extLst>
          </p:cNvPr>
          <p:cNvSpPr/>
          <p:nvPr/>
        </p:nvSpPr>
        <p:spPr>
          <a:xfrm>
            <a:off x="7817080" y="5277023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0A03754-07AA-55E6-5B88-F4FCB295874B}"/>
              </a:ext>
            </a:extLst>
          </p:cNvPr>
          <p:cNvSpPr/>
          <p:nvPr/>
        </p:nvSpPr>
        <p:spPr>
          <a:xfrm>
            <a:off x="1533669" y="5277023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E5DA298-121D-6D47-43B8-A34755351E94}"/>
              </a:ext>
            </a:extLst>
          </p:cNvPr>
          <p:cNvSpPr/>
          <p:nvPr/>
        </p:nvSpPr>
        <p:spPr>
          <a:xfrm>
            <a:off x="1978509" y="527702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93B4033-6A22-9985-61FF-D19FBE85F757}"/>
              </a:ext>
            </a:extLst>
          </p:cNvPr>
          <p:cNvSpPr/>
          <p:nvPr/>
        </p:nvSpPr>
        <p:spPr>
          <a:xfrm>
            <a:off x="4416911" y="5277023"/>
            <a:ext cx="45062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1CC6CF4-5976-23F9-569E-EC7F133954B5}"/>
              </a:ext>
            </a:extLst>
          </p:cNvPr>
          <p:cNvSpPr/>
          <p:nvPr/>
        </p:nvSpPr>
        <p:spPr>
          <a:xfrm>
            <a:off x="4280976" y="527702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DBB11C7-124F-F7ED-7F5F-D405773425A2}"/>
              </a:ext>
            </a:extLst>
          </p:cNvPr>
          <p:cNvSpPr/>
          <p:nvPr/>
        </p:nvSpPr>
        <p:spPr>
          <a:xfrm>
            <a:off x="2116500" y="5277023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7D68DA8-F837-2E96-8D85-9E3B36C3712C}"/>
              </a:ext>
            </a:extLst>
          </p:cNvPr>
          <p:cNvSpPr/>
          <p:nvPr/>
        </p:nvSpPr>
        <p:spPr>
          <a:xfrm>
            <a:off x="7240034" y="5178169"/>
            <a:ext cx="2747306" cy="9885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46CBE58-4DBD-231C-8FCC-462DD7034F3E}"/>
              </a:ext>
            </a:extLst>
          </p:cNvPr>
          <p:cNvSpPr/>
          <p:nvPr/>
        </p:nvSpPr>
        <p:spPr>
          <a:xfrm>
            <a:off x="2120230" y="5178169"/>
            <a:ext cx="2747306" cy="9885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B744B6D-9CCA-4CF8-F1D4-B77C2A233651}"/>
              </a:ext>
            </a:extLst>
          </p:cNvPr>
          <p:cNvSpPr/>
          <p:nvPr/>
        </p:nvSpPr>
        <p:spPr>
          <a:xfrm>
            <a:off x="7388701" y="5758936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854B802-2332-10B9-AF1F-0BDF80B62FDF}"/>
              </a:ext>
            </a:extLst>
          </p:cNvPr>
          <p:cNvSpPr/>
          <p:nvPr/>
        </p:nvSpPr>
        <p:spPr>
          <a:xfrm>
            <a:off x="4574900" y="5758936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455EA9A-F11A-DA01-2F60-7117E70BD691}"/>
              </a:ext>
            </a:extLst>
          </p:cNvPr>
          <p:cNvSpPr/>
          <p:nvPr/>
        </p:nvSpPr>
        <p:spPr>
          <a:xfrm>
            <a:off x="1533669" y="5178169"/>
            <a:ext cx="586561" cy="988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3130BB0-FAEB-2EC0-1D69-788E896BAC83}"/>
              </a:ext>
            </a:extLst>
          </p:cNvPr>
          <p:cNvSpPr/>
          <p:nvPr/>
        </p:nvSpPr>
        <p:spPr>
          <a:xfrm>
            <a:off x="7232194" y="440587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A1D9128-624B-D903-ED5B-027521E21081}"/>
              </a:ext>
            </a:extLst>
          </p:cNvPr>
          <p:cNvSpPr/>
          <p:nvPr/>
        </p:nvSpPr>
        <p:spPr>
          <a:xfrm>
            <a:off x="7677034" y="440587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6D03A2D-3A62-BB50-8AAB-62BA331FF53B}"/>
              </a:ext>
            </a:extLst>
          </p:cNvPr>
          <p:cNvSpPr/>
          <p:nvPr/>
        </p:nvSpPr>
        <p:spPr>
          <a:xfrm>
            <a:off x="10115437" y="440587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479C0AD-5C69-8AD4-C732-DBBFAE4C6157}"/>
              </a:ext>
            </a:extLst>
          </p:cNvPr>
          <p:cNvSpPr/>
          <p:nvPr/>
        </p:nvSpPr>
        <p:spPr>
          <a:xfrm>
            <a:off x="9979501" y="440587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F1A7AF7-0C2B-8455-DB9D-791DC7CA3187}"/>
              </a:ext>
            </a:extLst>
          </p:cNvPr>
          <p:cNvSpPr/>
          <p:nvPr/>
        </p:nvSpPr>
        <p:spPr>
          <a:xfrm>
            <a:off x="7815025" y="4405872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6FE20F2-9DC0-EE5F-6962-E50B4419FF42}"/>
              </a:ext>
            </a:extLst>
          </p:cNvPr>
          <p:cNvSpPr/>
          <p:nvPr/>
        </p:nvSpPr>
        <p:spPr>
          <a:xfrm>
            <a:off x="7386646" y="4405870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5C58DB5-1C7D-1673-9964-2DCD7F2E85DA}"/>
              </a:ext>
            </a:extLst>
          </p:cNvPr>
          <p:cNvSpPr/>
          <p:nvPr/>
        </p:nvSpPr>
        <p:spPr>
          <a:xfrm>
            <a:off x="1528720" y="4405873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FC4171B-5D50-7586-848E-E3701D4B7E09}"/>
              </a:ext>
            </a:extLst>
          </p:cNvPr>
          <p:cNvSpPr/>
          <p:nvPr/>
        </p:nvSpPr>
        <p:spPr>
          <a:xfrm>
            <a:off x="1973560" y="440587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0C56D50-F8A6-2899-2208-6BE99A832876}"/>
              </a:ext>
            </a:extLst>
          </p:cNvPr>
          <p:cNvSpPr/>
          <p:nvPr/>
        </p:nvSpPr>
        <p:spPr>
          <a:xfrm>
            <a:off x="4411962" y="4405873"/>
            <a:ext cx="45557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9017686-2F75-B643-DF1F-4DC2D729F337}"/>
              </a:ext>
            </a:extLst>
          </p:cNvPr>
          <p:cNvSpPr/>
          <p:nvPr/>
        </p:nvSpPr>
        <p:spPr>
          <a:xfrm>
            <a:off x="4276027" y="440587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60FF6FB7-6848-F390-C0FA-48FD92512685}"/>
              </a:ext>
            </a:extLst>
          </p:cNvPr>
          <p:cNvSpPr/>
          <p:nvPr/>
        </p:nvSpPr>
        <p:spPr>
          <a:xfrm>
            <a:off x="2111551" y="4405873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EDF4400-9035-EB71-E444-0A9354AC701A}"/>
              </a:ext>
            </a:extLst>
          </p:cNvPr>
          <p:cNvSpPr/>
          <p:nvPr/>
        </p:nvSpPr>
        <p:spPr>
          <a:xfrm>
            <a:off x="4566415" y="4405872"/>
            <a:ext cx="135936" cy="284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87D33A77-AC70-7A93-3B09-77F1F2501E7E}"/>
              </a:ext>
            </a:extLst>
          </p:cNvPr>
          <p:cNvSpPr/>
          <p:nvPr/>
        </p:nvSpPr>
        <p:spPr>
          <a:xfrm>
            <a:off x="1688121" y="4887785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369169E-BA16-B45D-A583-91B5F36E126A}"/>
              </a:ext>
            </a:extLst>
          </p:cNvPr>
          <p:cNvSpPr/>
          <p:nvPr/>
        </p:nvSpPr>
        <p:spPr>
          <a:xfrm>
            <a:off x="10299716" y="4887785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5EAAC7E-0684-72B2-37C1-23AECC20B2F2}"/>
              </a:ext>
            </a:extLst>
          </p:cNvPr>
          <p:cNvSpPr txBox="1"/>
          <p:nvPr/>
        </p:nvSpPr>
        <p:spPr>
          <a:xfrm>
            <a:off x="1486258" y="908906"/>
            <a:ext cx="156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pancake</a:t>
            </a:r>
            <a:endParaRPr lang="en-GB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5B337C8-A3A9-0B6D-AA1A-B5DD00160B3C}"/>
              </a:ext>
            </a:extLst>
          </p:cNvPr>
          <p:cNvSpPr txBox="1"/>
          <p:nvPr/>
        </p:nvSpPr>
        <p:spPr>
          <a:xfrm>
            <a:off x="1463589" y="4069924"/>
            <a:ext cx="168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pancake</a:t>
            </a:r>
            <a:endParaRPr lang="en-GB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2FBBBDA-2C41-0F18-A8B8-CE1EA1C63439}"/>
              </a:ext>
            </a:extLst>
          </p:cNvPr>
          <p:cNvSpPr txBox="1"/>
          <p:nvPr/>
        </p:nvSpPr>
        <p:spPr>
          <a:xfrm>
            <a:off x="1973560" y="6131188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Pin for positioning</a:t>
            </a:r>
            <a:endParaRPr lang="en-GB" dirty="0"/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D496F87-D3C5-9782-6D8A-F6858CA0CA5F}"/>
              </a:ext>
            </a:extLst>
          </p:cNvPr>
          <p:cNvCxnSpPr>
            <a:cxnSpLocks/>
            <a:endCxn id="90" idx="2"/>
          </p:cNvCxnSpPr>
          <p:nvPr/>
        </p:nvCxnSpPr>
        <p:spPr>
          <a:xfrm flipH="1" flipV="1">
            <a:off x="1751461" y="5561226"/>
            <a:ext cx="155716" cy="716694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C08AB64A-4740-4F53-FA87-3EB91D159C21}"/>
              </a:ext>
            </a:extLst>
          </p:cNvPr>
          <p:cNvSpPr txBox="1"/>
          <p:nvPr/>
        </p:nvSpPr>
        <p:spPr>
          <a:xfrm>
            <a:off x="373820" y="130644"/>
            <a:ext cx="2309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Assembly alternative 1</a:t>
            </a:r>
            <a:endParaRPr lang="en-GB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76D900E-78FC-1A8A-D68D-E220BD2A4F15}"/>
              </a:ext>
            </a:extLst>
          </p:cNvPr>
          <p:cNvSpPr txBox="1"/>
          <p:nvPr/>
        </p:nvSpPr>
        <p:spPr>
          <a:xfrm>
            <a:off x="2851102" y="561088"/>
            <a:ext cx="32413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Bimetallic terminals (Cu/Hast)</a:t>
            </a:r>
            <a:endParaRPr lang="en-GB" dirty="0"/>
          </a:p>
        </p:txBody>
      </p:sp>
      <p:sp>
        <p:nvSpPr>
          <p:cNvPr id="103" name="Left Brace 102">
            <a:extLst>
              <a:ext uri="{FF2B5EF4-FFF2-40B4-BE49-F238E27FC236}">
                <a16:creationId xmlns:a16="http://schemas.microsoft.com/office/drawing/2014/main" id="{BB0FA9CF-92DE-CA47-6DC4-85B6052CDB6E}"/>
              </a:ext>
            </a:extLst>
          </p:cNvPr>
          <p:cNvSpPr/>
          <p:nvPr/>
        </p:nvSpPr>
        <p:spPr>
          <a:xfrm rot="5400000">
            <a:off x="4448166" y="731528"/>
            <a:ext cx="269148" cy="63354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7BCE54B-1C2A-432A-53A2-9ECCFD35AB0E}"/>
              </a:ext>
            </a:extLst>
          </p:cNvPr>
          <p:cNvSpPr txBox="1"/>
          <p:nvPr/>
        </p:nvSpPr>
        <p:spPr>
          <a:xfrm>
            <a:off x="2861839" y="1424349"/>
            <a:ext cx="54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6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4975870-DE3E-B997-CFAB-A75F0B9567D8}"/>
              </a:ext>
            </a:extLst>
          </p:cNvPr>
          <p:cNvCxnSpPr>
            <a:cxnSpLocks/>
          </p:cNvCxnSpPr>
          <p:nvPr/>
        </p:nvCxnSpPr>
        <p:spPr>
          <a:xfrm>
            <a:off x="6068196" y="501136"/>
            <a:ext cx="27804" cy="6356864"/>
          </a:xfrm>
          <a:prstGeom prst="line">
            <a:avLst/>
          </a:prstGeom>
          <a:ln w="317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0800888-FFE7-0437-A194-CE6DAEB05F1B}"/>
              </a:ext>
            </a:extLst>
          </p:cNvPr>
          <p:cNvSpPr/>
          <p:nvPr/>
        </p:nvSpPr>
        <p:spPr>
          <a:xfrm>
            <a:off x="1528720" y="4300839"/>
            <a:ext cx="2747306" cy="10503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3F5B718-A8C1-E291-7679-452166239AAB}"/>
              </a:ext>
            </a:extLst>
          </p:cNvPr>
          <p:cNvSpPr/>
          <p:nvPr/>
        </p:nvSpPr>
        <p:spPr>
          <a:xfrm>
            <a:off x="4280138" y="4300839"/>
            <a:ext cx="586561" cy="1019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0A03754-07AA-55E6-5B88-F4FCB295874B}"/>
              </a:ext>
            </a:extLst>
          </p:cNvPr>
          <p:cNvSpPr/>
          <p:nvPr/>
        </p:nvSpPr>
        <p:spPr>
          <a:xfrm>
            <a:off x="1533669" y="5277023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E5DA298-121D-6D47-43B8-A34755351E94}"/>
              </a:ext>
            </a:extLst>
          </p:cNvPr>
          <p:cNvSpPr/>
          <p:nvPr/>
        </p:nvSpPr>
        <p:spPr>
          <a:xfrm>
            <a:off x="1978509" y="527702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93B4033-6A22-9985-61FF-D19FBE85F757}"/>
              </a:ext>
            </a:extLst>
          </p:cNvPr>
          <p:cNvSpPr/>
          <p:nvPr/>
        </p:nvSpPr>
        <p:spPr>
          <a:xfrm>
            <a:off x="4416911" y="5277023"/>
            <a:ext cx="45062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1CC6CF4-5976-23F9-569E-EC7F133954B5}"/>
              </a:ext>
            </a:extLst>
          </p:cNvPr>
          <p:cNvSpPr/>
          <p:nvPr/>
        </p:nvSpPr>
        <p:spPr>
          <a:xfrm>
            <a:off x="4280976" y="527702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DBB11C7-124F-F7ED-7F5F-D405773425A2}"/>
              </a:ext>
            </a:extLst>
          </p:cNvPr>
          <p:cNvSpPr/>
          <p:nvPr/>
        </p:nvSpPr>
        <p:spPr>
          <a:xfrm>
            <a:off x="2116500" y="5277023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46CBE58-4DBD-231C-8FCC-462DD7034F3E}"/>
              </a:ext>
            </a:extLst>
          </p:cNvPr>
          <p:cNvSpPr/>
          <p:nvPr/>
        </p:nvSpPr>
        <p:spPr>
          <a:xfrm>
            <a:off x="2120230" y="5178169"/>
            <a:ext cx="2747306" cy="9885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455EA9A-F11A-DA01-2F60-7117E70BD691}"/>
              </a:ext>
            </a:extLst>
          </p:cNvPr>
          <p:cNvSpPr/>
          <p:nvPr/>
        </p:nvSpPr>
        <p:spPr>
          <a:xfrm>
            <a:off x="1533669" y="5178169"/>
            <a:ext cx="586561" cy="988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5C58DB5-1C7D-1673-9964-2DCD7F2E85DA}"/>
              </a:ext>
            </a:extLst>
          </p:cNvPr>
          <p:cNvSpPr/>
          <p:nvPr/>
        </p:nvSpPr>
        <p:spPr>
          <a:xfrm>
            <a:off x="1528720" y="4405873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FC4171B-5D50-7586-848E-E3701D4B7E09}"/>
              </a:ext>
            </a:extLst>
          </p:cNvPr>
          <p:cNvSpPr/>
          <p:nvPr/>
        </p:nvSpPr>
        <p:spPr>
          <a:xfrm>
            <a:off x="1973560" y="440587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0C56D50-F8A6-2899-2208-6BE99A832876}"/>
              </a:ext>
            </a:extLst>
          </p:cNvPr>
          <p:cNvSpPr/>
          <p:nvPr/>
        </p:nvSpPr>
        <p:spPr>
          <a:xfrm>
            <a:off x="4411962" y="4405873"/>
            <a:ext cx="45557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9017686-2F75-B643-DF1F-4DC2D729F337}"/>
              </a:ext>
            </a:extLst>
          </p:cNvPr>
          <p:cNvSpPr/>
          <p:nvPr/>
        </p:nvSpPr>
        <p:spPr>
          <a:xfrm>
            <a:off x="4276027" y="440587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60FF6FB7-6848-F390-C0FA-48FD92512685}"/>
              </a:ext>
            </a:extLst>
          </p:cNvPr>
          <p:cNvSpPr/>
          <p:nvPr/>
        </p:nvSpPr>
        <p:spPr>
          <a:xfrm>
            <a:off x="2111551" y="4405873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87D33A77-AC70-7A93-3B09-77F1F2501E7E}"/>
              </a:ext>
            </a:extLst>
          </p:cNvPr>
          <p:cNvSpPr/>
          <p:nvPr/>
        </p:nvSpPr>
        <p:spPr>
          <a:xfrm>
            <a:off x="1688121" y="4887785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7751D9-DE58-2179-D3E8-6753C1035B6A}"/>
              </a:ext>
            </a:extLst>
          </p:cNvPr>
          <p:cNvSpPr/>
          <p:nvPr/>
        </p:nvSpPr>
        <p:spPr>
          <a:xfrm>
            <a:off x="1521716" y="2561627"/>
            <a:ext cx="2747306" cy="10503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058384-26C2-CBED-9CC0-F649A50CF0DB}"/>
              </a:ext>
            </a:extLst>
          </p:cNvPr>
          <p:cNvSpPr/>
          <p:nvPr/>
        </p:nvSpPr>
        <p:spPr>
          <a:xfrm>
            <a:off x="4273134" y="2561627"/>
            <a:ext cx="586561" cy="1019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500B51-E22E-FC25-1F32-43E0B9E828E4}"/>
              </a:ext>
            </a:extLst>
          </p:cNvPr>
          <p:cNvSpPr/>
          <p:nvPr/>
        </p:nvSpPr>
        <p:spPr>
          <a:xfrm>
            <a:off x="1526665" y="3537811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BBA0346-3FF7-67D1-9993-5CB0CE55660B}"/>
              </a:ext>
            </a:extLst>
          </p:cNvPr>
          <p:cNvSpPr/>
          <p:nvPr/>
        </p:nvSpPr>
        <p:spPr>
          <a:xfrm>
            <a:off x="1971505" y="3537811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785EE6E-F4BA-9352-3DE9-D73DC58EC316}"/>
              </a:ext>
            </a:extLst>
          </p:cNvPr>
          <p:cNvSpPr/>
          <p:nvPr/>
        </p:nvSpPr>
        <p:spPr>
          <a:xfrm>
            <a:off x="4409907" y="3537811"/>
            <a:ext cx="45062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FF856BB-8D45-AD5D-8A94-125503414D9D}"/>
              </a:ext>
            </a:extLst>
          </p:cNvPr>
          <p:cNvSpPr/>
          <p:nvPr/>
        </p:nvSpPr>
        <p:spPr>
          <a:xfrm>
            <a:off x="4273972" y="3537811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6C5B9AE-9D9D-E528-B467-A4854BAEF2EA}"/>
              </a:ext>
            </a:extLst>
          </p:cNvPr>
          <p:cNvSpPr/>
          <p:nvPr/>
        </p:nvSpPr>
        <p:spPr>
          <a:xfrm>
            <a:off x="2109496" y="3537811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2674B1E-8417-393D-332B-94358333B5D8}"/>
              </a:ext>
            </a:extLst>
          </p:cNvPr>
          <p:cNvSpPr/>
          <p:nvPr/>
        </p:nvSpPr>
        <p:spPr>
          <a:xfrm>
            <a:off x="2113226" y="3438957"/>
            <a:ext cx="2747306" cy="9885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AA1BCC-E548-8AE7-C134-F0D85BBADEDC}"/>
              </a:ext>
            </a:extLst>
          </p:cNvPr>
          <p:cNvSpPr/>
          <p:nvPr/>
        </p:nvSpPr>
        <p:spPr>
          <a:xfrm>
            <a:off x="1526665" y="3438957"/>
            <a:ext cx="586561" cy="988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6E47797-F2B7-771B-439D-49D35D67E0EC}"/>
              </a:ext>
            </a:extLst>
          </p:cNvPr>
          <p:cNvSpPr/>
          <p:nvPr/>
        </p:nvSpPr>
        <p:spPr>
          <a:xfrm>
            <a:off x="1521716" y="2666661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D83DAB2-479D-BFF9-C14B-A1664DA26F41}"/>
              </a:ext>
            </a:extLst>
          </p:cNvPr>
          <p:cNvSpPr/>
          <p:nvPr/>
        </p:nvSpPr>
        <p:spPr>
          <a:xfrm>
            <a:off x="1966556" y="2666661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0AA1774-ED8A-E31E-B581-DF9DC5A29305}"/>
              </a:ext>
            </a:extLst>
          </p:cNvPr>
          <p:cNvSpPr/>
          <p:nvPr/>
        </p:nvSpPr>
        <p:spPr>
          <a:xfrm>
            <a:off x="4404958" y="2666661"/>
            <a:ext cx="45557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78B28AD-B4F9-FCEB-7444-E469E9318149}"/>
              </a:ext>
            </a:extLst>
          </p:cNvPr>
          <p:cNvSpPr/>
          <p:nvPr/>
        </p:nvSpPr>
        <p:spPr>
          <a:xfrm>
            <a:off x="4269023" y="2666661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7C7F6AE-84E5-25D4-A120-7187616432C9}"/>
              </a:ext>
            </a:extLst>
          </p:cNvPr>
          <p:cNvSpPr/>
          <p:nvPr/>
        </p:nvSpPr>
        <p:spPr>
          <a:xfrm>
            <a:off x="2104547" y="2666661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0708FDD-7652-44D6-5B5E-AEDF2D52FB46}"/>
              </a:ext>
            </a:extLst>
          </p:cNvPr>
          <p:cNvSpPr/>
          <p:nvPr/>
        </p:nvSpPr>
        <p:spPr>
          <a:xfrm>
            <a:off x="1681117" y="3148573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91B9386-01C6-3496-D18A-4562A7D2F104}"/>
              </a:ext>
            </a:extLst>
          </p:cNvPr>
          <p:cNvSpPr/>
          <p:nvPr/>
        </p:nvSpPr>
        <p:spPr>
          <a:xfrm>
            <a:off x="1521716" y="1797055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5D08FED-6C7F-7319-B427-A0DA2CC89F8D}"/>
              </a:ext>
            </a:extLst>
          </p:cNvPr>
          <p:cNvSpPr/>
          <p:nvPr/>
        </p:nvSpPr>
        <p:spPr>
          <a:xfrm>
            <a:off x="1966556" y="1797055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2C72AA5-545B-D625-2F7D-DE1C5AB57698}"/>
              </a:ext>
            </a:extLst>
          </p:cNvPr>
          <p:cNvSpPr/>
          <p:nvPr/>
        </p:nvSpPr>
        <p:spPr>
          <a:xfrm>
            <a:off x="4404958" y="1797055"/>
            <a:ext cx="45062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1C04DDB-E874-D3B4-5099-48FBCA00D0B2}"/>
              </a:ext>
            </a:extLst>
          </p:cNvPr>
          <p:cNvSpPr/>
          <p:nvPr/>
        </p:nvSpPr>
        <p:spPr>
          <a:xfrm>
            <a:off x="4269023" y="1797055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946FCFA-41C3-D215-A4B7-9D8FACDFD4AF}"/>
              </a:ext>
            </a:extLst>
          </p:cNvPr>
          <p:cNvSpPr/>
          <p:nvPr/>
        </p:nvSpPr>
        <p:spPr>
          <a:xfrm>
            <a:off x="2104547" y="1797055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3CFFE07-FA00-B8AF-6539-FEB41A3E3E7C}"/>
              </a:ext>
            </a:extLst>
          </p:cNvPr>
          <p:cNvSpPr/>
          <p:nvPr/>
        </p:nvSpPr>
        <p:spPr>
          <a:xfrm>
            <a:off x="2108277" y="1698201"/>
            <a:ext cx="2747306" cy="9885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DCB660A-1925-9090-75FC-61EFC34AE834}"/>
              </a:ext>
            </a:extLst>
          </p:cNvPr>
          <p:cNvSpPr/>
          <p:nvPr/>
        </p:nvSpPr>
        <p:spPr>
          <a:xfrm>
            <a:off x="1521716" y="1698201"/>
            <a:ext cx="586561" cy="988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67465F0-F466-BDE5-1BE3-A1781BDFF833}"/>
              </a:ext>
            </a:extLst>
          </p:cNvPr>
          <p:cNvSpPr/>
          <p:nvPr/>
        </p:nvSpPr>
        <p:spPr>
          <a:xfrm>
            <a:off x="1516767" y="925905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17EA9AD-BA98-EB54-1FAE-B36D1733F080}"/>
              </a:ext>
            </a:extLst>
          </p:cNvPr>
          <p:cNvSpPr/>
          <p:nvPr/>
        </p:nvSpPr>
        <p:spPr>
          <a:xfrm>
            <a:off x="1961607" y="925905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EAF1ADF-B44D-A641-7418-88213C411F39}"/>
              </a:ext>
            </a:extLst>
          </p:cNvPr>
          <p:cNvSpPr/>
          <p:nvPr/>
        </p:nvSpPr>
        <p:spPr>
          <a:xfrm>
            <a:off x="4400009" y="925905"/>
            <a:ext cx="45557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60F9560-5328-57B9-CB6C-F333606D5B0A}"/>
              </a:ext>
            </a:extLst>
          </p:cNvPr>
          <p:cNvSpPr/>
          <p:nvPr/>
        </p:nvSpPr>
        <p:spPr>
          <a:xfrm>
            <a:off x="4264074" y="925905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CD1C2A48-E368-5057-3C1C-867EA3436D6B}"/>
              </a:ext>
            </a:extLst>
          </p:cNvPr>
          <p:cNvSpPr/>
          <p:nvPr/>
        </p:nvSpPr>
        <p:spPr>
          <a:xfrm>
            <a:off x="2099598" y="925905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F3A2D4CC-BF27-45E2-884E-42FCD3F76948}"/>
              </a:ext>
            </a:extLst>
          </p:cNvPr>
          <p:cNvSpPr/>
          <p:nvPr/>
        </p:nvSpPr>
        <p:spPr>
          <a:xfrm>
            <a:off x="1676168" y="1407817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66F962D-146C-5DBA-7B12-5387562006E9}"/>
              </a:ext>
            </a:extLst>
          </p:cNvPr>
          <p:cNvSpPr/>
          <p:nvPr/>
        </p:nvSpPr>
        <p:spPr>
          <a:xfrm>
            <a:off x="4584729" y="2270473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358991E-705C-4D2D-7E8F-E6851CC8D002}"/>
              </a:ext>
            </a:extLst>
          </p:cNvPr>
          <p:cNvSpPr/>
          <p:nvPr/>
        </p:nvSpPr>
        <p:spPr>
          <a:xfrm>
            <a:off x="4575991" y="4012776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C0579B8-5B25-6CD4-AAE5-6C664A1698F0}"/>
              </a:ext>
            </a:extLst>
          </p:cNvPr>
          <p:cNvSpPr/>
          <p:nvPr/>
        </p:nvSpPr>
        <p:spPr>
          <a:xfrm>
            <a:off x="7338488" y="3429689"/>
            <a:ext cx="2747306" cy="10503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FA53F0E-DD96-1E4F-D0F5-2C54C5408026}"/>
              </a:ext>
            </a:extLst>
          </p:cNvPr>
          <p:cNvSpPr/>
          <p:nvPr/>
        </p:nvSpPr>
        <p:spPr>
          <a:xfrm>
            <a:off x="10089906" y="3429689"/>
            <a:ext cx="586561" cy="1019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7633294-F101-07D6-DF92-0A72FFE0CF8E}"/>
              </a:ext>
            </a:extLst>
          </p:cNvPr>
          <p:cNvSpPr/>
          <p:nvPr/>
        </p:nvSpPr>
        <p:spPr>
          <a:xfrm>
            <a:off x="7343437" y="4405873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A41ADC9-7519-C24D-2B94-031EE8F61F92}"/>
              </a:ext>
            </a:extLst>
          </p:cNvPr>
          <p:cNvSpPr/>
          <p:nvPr/>
        </p:nvSpPr>
        <p:spPr>
          <a:xfrm>
            <a:off x="7788277" y="440587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8AF19FA3-2087-E39B-4AE8-6E3BA49CEF7B}"/>
              </a:ext>
            </a:extLst>
          </p:cNvPr>
          <p:cNvSpPr/>
          <p:nvPr/>
        </p:nvSpPr>
        <p:spPr>
          <a:xfrm>
            <a:off x="10226679" y="4405873"/>
            <a:ext cx="45062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C0C4DB6-4BB8-FE7C-0624-F11D955ACB68}"/>
              </a:ext>
            </a:extLst>
          </p:cNvPr>
          <p:cNvSpPr/>
          <p:nvPr/>
        </p:nvSpPr>
        <p:spPr>
          <a:xfrm>
            <a:off x="10090744" y="440587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7A9E292F-657F-A617-412A-1A9F101D66CE}"/>
              </a:ext>
            </a:extLst>
          </p:cNvPr>
          <p:cNvSpPr/>
          <p:nvPr/>
        </p:nvSpPr>
        <p:spPr>
          <a:xfrm>
            <a:off x="7926268" y="4405873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44670CE-7E1F-6EF7-0A7C-08104136E21E}"/>
              </a:ext>
            </a:extLst>
          </p:cNvPr>
          <p:cNvSpPr/>
          <p:nvPr/>
        </p:nvSpPr>
        <p:spPr>
          <a:xfrm>
            <a:off x="7929998" y="4307019"/>
            <a:ext cx="2747306" cy="9885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C5E902B-8534-FF00-EB46-92E8822CFC37}"/>
              </a:ext>
            </a:extLst>
          </p:cNvPr>
          <p:cNvSpPr/>
          <p:nvPr/>
        </p:nvSpPr>
        <p:spPr>
          <a:xfrm>
            <a:off x="7343437" y="4307019"/>
            <a:ext cx="586561" cy="988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6D5D313-6A2E-E20C-1D4E-0F14AADE97A1}"/>
              </a:ext>
            </a:extLst>
          </p:cNvPr>
          <p:cNvSpPr/>
          <p:nvPr/>
        </p:nvSpPr>
        <p:spPr>
          <a:xfrm>
            <a:off x="7338488" y="3534723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0A22402-6CFB-423A-38D6-85C37D269E4A}"/>
              </a:ext>
            </a:extLst>
          </p:cNvPr>
          <p:cNvSpPr/>
          <p:nvPr/>
        </p:nvSpPr>
        <p:spPr>
          <a:xfrm>
            <a:off x="7783328" y="353472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4D3F634-E3A4-621C-9147-382BD6392A09}"/>
              </a:ext>
            </a:extLst>
          </p:cNvPr>
          <p:cNvSpPr/>
          <p:nvPr/>
        </p:nvSpPr>
        <p:spPr>
          <a:xfrm>
            <a:off x="10221730" y="3534723"/>
            <a:ext cx="45557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6D95C93-78DD-5A04-727B-8D71596C2778}"/>
              </a:ext>
            </a:extLst>
          </p:cNvPr>
          <p:cNvSpPr/>
          <p:nvPr/>
        </p:nvSpPr>
        <p:spPr>
          <a:xfrm>
            <a:off x="10085795" y="3534723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44759114-8DE6-AF3E-566E-B7BE35F2743B}"/>
              </a:ext>
            </a:extLst>
          </p:cNvPr>
          <p:cNvSpPr/>
          <p:nvPr/>
        </p:nvSpPr>
        <p:spPr>
          <a:xfrm>
            <a:off x="7921319" y="3534723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5000FB6-C840-DD7D-7ECA-4FA311A48121}"/>
              </a:ext>
            </a:extLst>
          </p:cNvPr>
          <p:cNvSpPr/>
          <p:nvPr/>
        </p:nvSpPr>
        <p:spPr>
          <a:xfrm>
            <a:off x="7497889" y="4016635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D2A9EEE9-2002-5FC8-8C26-BA3AF506FD36}"/>
              </a:ext>
            </a:extLst>
          </p:cNvPr>
          <p:cNvSpPr/>
          <p:nvPr/>
        </p:nvSpPr>
        <p:spPr>
          <a:xfrm>
            <a:off x="7331484" y="1690477"/>
            <a:ext cx="2747306" cy="10503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84A43371-5BBE-83AB-6D8C-0FF13A94E7A1}"/>
              </a:ext>
            </a:extLst>
          </p:cNvPr>
          <p:cNvSpPr/>
          <p:nvPr/>
        </p:nvSpPr>
        <p:spPr>
          <a:xfrm>
            <a:off x="10082902" y="1690477"/>
            <a:ext cx="586561" cy="1019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F71A7F0-EA38-12FE-E1F2-1BE129FC9135}"/>
              </a:ext>
            </a:extLst>
          </p:cNvPr>
          <p:cNvSpPr/>
          <p:nvPr/>
        </p:nvSpPr>
        <p:spPr>
          <a:xfrm>
            <a:off x="7336433" y="2666661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ED7646D-7973-DC05-1C9D-EE0838191A31}"/>
              </a:ext>
            </a:extLst>
          </p:cNvPr>
          <p:cNvSpPr/>
          <p:nvPr/>
        </p:nvSpPr>
        <p:spPr>
          <a:xfrm>
            <a:off x="7781273" y="2666661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D3B803E-EBF3-7155-72FD-5D035020A501}"/>
              </a:ext>
            </a:extLst>
          </p:cNvPr>
          <p:cNvSpPr/>
          <p:nvPr/>
        </p:nvSpPr>
        <p:spPr>
          <a:xfrm>
            <a:off x="10219675" y="2666661"/>
            <a:ext cx="45062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A14EA271-0A8D-50DB-5985-72D5560D75BF}"/>
              </a:ext>
            </a:extLst>
          </p:cNvPr>
          <p:cNvSpPr/>
          <p:nvPr/>
        </p:nvSpPr>
        <p:spPr>
          <a:xfrm>
            <a:off x="10083740" y="2666661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934F9260-ACD9-33E9-CE01-E348CF47E7D7}"/>
              </a:ext>
            </a:extLst>
          </p:cNvPr>
          <p:cNvSpPr/>
          <p:nvPr/>
        </p:nvSpPr>
        <p:spPr>
          <a:xfrm>
            <a:off x="7919264" y="2666661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05AE321-6796-E48B-167E-D72EC494A734}"/>
              </a:ext>
            </a:extLst>
          </p:cNvPr>
          <p:cNvSpPr/>
          <p:nvPr/>
        </p:nvSpPr>
        <p:spPr>
          <a:xfrm>
            <a:off x="7922994" y="2567807"/>
            <a:ext cx="2747306" cy="9885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80B8819-65BE-3C42-081F-7AC5C556BD43}"/>
              </a:ext>
            </a:extLst>
          </p:cNvPr>
          <p:cNvSpPr/>
          <p:nvPr/>
        </p:nvSpPr>
        <p:spPr>
          <a:xfrm>
            <a:off x="7336433" y="2567807"/>
            <a:ext cx="586561" cy="988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FD95D11-40B4-4658-2A1A-D25D7657472E}"/>
              </a:ext>
            </a:extLst>
          </p:cNvPr>
          <p:cNvSpPr/>
          <p:nvPr/>
        </p:nvSpPr>
        <p:spPr>
          <a:xfrm>
            <a:off x="7331484" y="1795511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08A07AEA-35D9-086A-4021-52983B830597}"/>
              </a:ext>
            </a:extLst>
          </p:cNvPr>
          <p:cNvSpPr/>
          <p:nvPr/>
        </p:nvSpPr>
        <p:spPr>
          <a:xfrm>
            <a:off x="7776324" y="1795511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97A75B8B-C7C5-3BC3-3404-3D72E950C8E1}"/>
              </a:ext>
            </a:extLst>
          </p:cNvPr>
          <p:cNvSpPr/>
          <p:nvPr/>
        </p:nvSpPr>
        <p:spPr>
          <a:xfrm>
            <a:off x="10214726" y="1795511"/>
            <a:ext cx="45557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F06B088-83DE-6B5C-EF87-0308828C9014}"/>
              </a:ext>
            </a:extLst>
          </p:cNvPr>
          <p:cNvSpPr/>
          <p:nvPr/>
        </p:nvSpPr>
        <p:spPr>
          <a:xfrm>
            <a:off x="10078791" y="1795511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67FC1DC-5043-1C52-9DD5-D7C9A1C0B46F}"/>
              </a:ext>
            </a:extLst>
          </p:cNvPr>
          <p:cNvSpPr/>
          <p:nvPr/>
        </p:nvSpPr>
        <p:spPr>
          <a:xfrm>
            <a:off x="7914315" y="1795511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C296CB68-1A6E-8C51-0242-EEA6862DCC34}"/>
              </a:ext>
            </a:extLst>
          </p:cNvPr>
          <p:cNvSpPr/>
          <p:nvPr/>
        </p:nvSpPr>
        <p:spPr>
          <a:xfrm>
            <a:off x="7490885" y="2277423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26D9EFD-50E9-EDB4-8E49-D293FE9B59F3}"/>
              </a:ext>
            </a:extLst>
          </p:cNvPr>
          <p:cNvSpPr/>
          <p:nvPr/>
        </p:nvSpPr>
        <p:spPr>
          <a:xfrm>
            <a:off x="7331484" y="925905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8E32E96B-5C9E-BE72-BADB-834D862637A0}"/>
              </a:ext>
            </a:extLst>
          </p:cNvPr>
          <p:cNvSpPr/>
          <p:nvPr/>
        </p:nvSpPr>
        <p:spPr>
          <a:xfrm>
            <a:off x="7776324" y="925905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43648DE2-FC54-6B14-B578-0A51E265871A}"/>
              </a:ext>
            </a:extLst>
          </p:cNvPr>
          <p:cNvSpPr/>
          <p:nvPr/>
        </p:nvSpPr>
        <p:spPr>
          <a:xfrm>
            <a:off x="10214726" y="925905"/>
            <a:ext cx="45062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A32D1D3-BB79-0980-10B2-D7E6409EF73F}"/>
              </a:ext>
            </a:extLst>
          </p:cNvPr>
          <p:cNvSpPr/>
          <p:nvPr/>
        </p:nvSpPr>
        <p:spPr>
          <a:xfrm>
            <a:off x="10078791" y="925905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314D7E06-22C1-340B-B156-FE36278AEDB9}"/>
              </a:ext>
            </a:extLst>
          </p:cNvPr>
          <p:cNvSpPr/>
          <p:nvPr/>
        </p:nvSpPr>
        <p:spPr>
          <a:xfrm>
            <a:off x="7914315" y="925905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54EA5DA-ECC8-1326-D99B-D6ECC26C0966}"/>
              </a:ext>
            </a:extLst>
          </p:cNvPr>
          <p:cNvSpPr/>
          <p:nvPr/>
        </p:nvSpPr>
        <p:spPr>
          <a:xfrm>
            <a:off x="10394497" y="1399323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72944ADC-3740-029B-323C-BAD989B36E2F}"/>
              </a:ext>
            </a:extLst>
          </p:cNvPr>
          <p:cNvSpPr/>
          <p:nvPr/>
        </p:nvSpPr>
        <p:spPr>
          <a:xfrm>
            <a:off x="10385759" y="3141626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06E818DE-A0F1-06F8-ADE8-C3997BB22FFB}"/>
              </a:ext>
            </a:extLst>
          </p:cNvPr>
          <p:cNvSpPr/>
          <p:nvPr/>
        </p:nvSpPr>
        <p:spPr>
          <a:xfrm>
            <a:off x="7343437" y="5175080"/>
            <a:ext cx="2747306" cy="10503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88B79B5-3051-CD0E-BF43-8C477DC8EC55}"/>
              </a:ext>
            </a:extLst>
          </p:cNvPr>
          <p:cNvSpPr/>
          <p:nvPr/>
        </p:nvSpPr>
        <p:spPr>
          <a:xfrm>
            <a:off x="10094855" y="5175080"/>
            <a:ext cx="586561" cy="1019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67C72553-AE48-93FC-4476-11BACC2611D8}"/>
              </a:ext>
            </a:extLst>
          </p:cNvPr>
          <p:cNvSpPr/>
          <p:nvPr/>
        </p:nvSpPr>
        <p:spPr>
          <a:xfrm>
            <a:off x="7343437" y="5280114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3DAC66A1-356F-91EA-FBC7-62507FD9C583}"/>
              </a:ext>
            </a:extLst>
          </p:cNvPr>
          <p:cNvSpPr/>
          <p:nvPr/>
        </p:nvSpPr>
        <p:spPr>
          <a:xfrm>
            <a:off x="7788277" y="5280114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45B8DD19-E987-8247-475C-805BE1B72D4C}"/>
              </a:ext>
            </a:extLst>
          </p:cNvPr>
          <p:cNvSpPr/>
          <p:nvPr/>
        </p:nvSpPr>
        <p:spPr>
          <a:xfrm>
            <a:off x="10226679" y="5280114"/>
            <a:ext cx="455573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3E56D85-4550-A381-3075-6B55647A941C}"/>
              </a:ext>
            </a:extLst>
          </p:cNvPr>
          <p:cNvSpPr/>
          <p:nvPr/>
        </p:nvSpPr>
        <p:spPr>
          <a:xfrm>
            <a:off x="10090744" y="5280114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193C82B-5FCE-0C14-A598-3CD2A9295E20}"/>
              </a:ext>
            </a:extLst>
          </p:cNvPr>
          <p:cNvSpPr/>
          <p:nvPr/>
        </p:nvSpPr>
        <p:spPr>
          <a:xfrm>
            <a:off x="7926268" y="5280114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95A07C8C-4146-DE99-4A26-076472C7602D}"/>
              </a:ext>
            </a:extLst>
          </p:cNvPr>
          <p:cNvSpPr/>
          <p:nvPr/>
        </p:nvSpPr>
        <p:spPr>
          <a:xfrm>
            <a:off x="10383186" y="4887785"/>
            <a:ext cx="126679" cy="6734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8F018A3-349A-1B18-12B6-AE107C765598}"/>
              </a:ext>
            </a:extLst>
          </p:cNvPr>
          <p:cNvSpPr txBox="1"/>
          <p:nvPr/>
        </p:nvSpPr>
        <p:spPr>
          <a:xfrm>
            <a:off x="373820" y="130644"/>
            <a:ext cx="2309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Assembly alternative 1</a:t>
            </a:r>
            <a:endParaRPr lang="en-GB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73B2563-D615-556C-2861-0C639C7B1903}"/>
              </a:ext>
            </a:extLst>
          </p:cNvPr>
          <p:cNvSpPr txBox="1"/>
          <p:nvPr/>
        </p:nvSpPr>
        <p:spPr>
          <a:xfrm>
            <a:off x="1516767" y="540441"/>
            <a:ext cx="183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Stack of pancakes</a:t>
            </a:r>
            <a:endParaRPr lang="en-GB" dirty="0"/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CFBC71E3-398A-75AB-59D5-F3C8143CCC52}"/>
              </a:ext>
            </a:extLst>
          </p:cNvPr>
          <p:cNvCxnSpPr>
            <a:cxnSpLocks/>
          </p:cNvCxnSpPr>
          <p:nvPr/>
        </p:nvCxnSpPr>
        <p:spPr>
          <a:xfrm>
            <a:off x="1330937" y="950058"/>
            <a:ext cx="0" cy="240401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C2C61640-AF0B-E7D1-A60D-DD049784D787}"/>
              </a:ext>
            </a:extLst>
          </p:cNvPr>
          <p:cNvCxnSpPr>
            <a:cxnSpLocks/>
          </p:cNvCxnSpPr>
          <p:nvPr/>
        </p:nvCxnSpPr>
        <p:spPr>
          <a:xfrm flipV="1">
            <a:off x="1330937" y="3630192"/>
            <a:ext cx="0" cy="243694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2FEEFE7C-10CD-E5CB-046A-7E9C95144DD1}"/>
              </a:ext>
            </a:extLst>
          </p:cNvPr>
          <p:cNvSpPr txBox="1"/>
          <p:nvPr/>
        </p:nvSpPr>
        <p:spPr>
          <a:xfrm rot="16200000">
            <a:off x="389393" y="3244334"/>
            <a:ext cx="140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88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4975870-DE3E-B997-CFAB-A75F0B9567D8}"/>
              </a:ext>
            </a:extLst>
          </p:cNvPr>
          <p:cNvCxnSpPr>
            <a:cxnSpLocks/>
          </p:cNvCxnSpPr>
          <p:nvPr/>
        </p:nvCxnSpPr>
        <p:spPr>
          <a:xfrm>
            <a:off x="6068196" y="501136"/>
            <a:ext cx="27804" cy="6356864"/>
          </a:xfrm>
          <a:prstGeom prst="line">
            <a:avLst/>
          </a:prstGeom>
          <a:ln w="317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0800888-FFE7-0437-A194-CE6DAEB05F1B}"/>
              </a:ext>
            </a:extLst>
          </p:cNvPr>
          <p:cNvSpPr/>
          <p:nvPr/>
        </p:nvSpPr>
        <p:spPr>
          <a:xfrm>
            <a:off x="2103936" y="2362200"/>
            <a:ext cx="2747306" cy="1036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3F5B718-A8C1-E291-7679-452166239AAB}"/>
              </a:ext>
            </a:extLst>
          </p:cNvPr>
          <p:cNvSpPr/>
          <p:nvPr/>
        </p:nvSpPr>
        <p:spPr>
          <a:xfrm flipV="1">
            <a:off x="1533668" y="2362112"/>
            <a:ext cx="586561" cy="1037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1E78D43-FC44-304F-4BF5-5B55FAF73FF9}"/>
              </a:ext>
            </a:extLst>
          </p:cNvPr>
          <p:cNvSpPr/>
          <p:nvPr/>
        </p:nvSpPr>
        <p:spPr>
          <a:xfrm>
            <a:off x="1535724" y="124254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215477D-AAE4-58AF-58BD-BE80A4CA3DB4}"/>
              </a:ext>
            </a:extLst>
          </p:cNvPr>
          <p:cNvSpPr/>
          <p:nvPr/>
        </p:nvSpPr>
        <p:spPr>
          <a:xfrm>
            <a:off x="1980564" y="124254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3CC52BD-34D1-0286-FBC9-5535A9F20D00}"/>
              </a:ext>
            </a:extLst>
          </p:cNvPr>
          <p:cNvSpPr/>
          <p:nvPr/>
        </p:nvSpPr>
        <p:spPr>
          <a:xfrm>
            <a:off x="4418967" y="124254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3043A23-412F-AF67-0157-954ED411F8E1}"/>
              </a:ext>
            </a:extLst>
          </p:cNvPr>
          <p:cNvSpPr/>
          <p:nvPr/>
        </p:nvSpPr>
        <p:spPr>
          <a:xfrm>
            <a:off x="4283031" y="124254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CFE2FB7-373D-6F6C-4BA0-46565A8600CE}"/>
              </a:ext>
            </a:extLst>
          </p:cNvPr>
          <p:cNvSpPr/>
          <p:nvPr/>
        </p:nvSpPr>
        <p:spPr>
          <a:xfrm>
            <a:off x="2118555" y="1242542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666FE64-37F4-89BD-9AFA-5BE11F408F85}"/>
              </a:ext>
            </a:extLst>
          </p:cNvPr>
          <p:cNvSpPr/>
          <p:nvPr/>
        </p:nvSpPr>
        <p:spPr>
          <a:xfrm>
            <a:off x="1528719" y="1234989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5EAAC7E-0684-72B2-37C1-23AECC20B2F2}"/>
              </a:ext>
            </a:extLst>
          </p:cNvPr>
          <p:cNvSpPr txBox="1"/>
          <p:nvPr/>
        </p:nvSpPr>
        <p:spPr>
          <a:xfrm>
            <a:off x="1486258" y="908906"/>
            <a:ext cx="156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pancake</a:t>
            </a:r>
            <a:endParaRPr lang="en-GB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5B337C8-A3A9-0B6D-AA1A-B5DD00160B3C}"/>
              </a:ext>
            </a:extLst>
          </p:cNvPr>
          <p:cNvSpPr txBox="1"/>
          <p:nvPr/>
        </p:nvSpPr>
        <p:spPr>
          <a:xfrm>
            <a:off x="1463589" y="4069924"/>
            <a:ext cx="168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pancake</a:t>
            </a:r>
            <a:endParaRPr lang="en-GB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08AB64A-4740-4F53-FA87-3EB91D159C21}"/>
              </a:ext>
            </a:extLst>
          </p:cNvPr>
          <p:cNvSpPr txBox="1"/>
          <p:nvPr/>
        </p:nvSpPr>
        <p:spPr>
          <a:xfrm>
            <a:off x="373820" y="130644"/>
            <a:ext cx="2309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Assembly alternative 2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455A77-0D31-0C3F-C0FD-C4BD41B42B7A}"/>
              </a:ext>
            </a:extLst>
          </p:cNvPr>
          <p:cNvSpPr/>
          <p:nvPr/>
        </p:nvSpPr>
        <p:spPr>
          <a:xfrm>
            <a:off x="1527461" y="1918477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FE54A7-5F6F-A75A-F123-0BFC32ED7EEC}"/>
              </a:ext>
            </a:extLst>
          </p:cNvPr>
          <p:cNvSpPr/>
          <p:nvPr/>
        </p:nvSpPr>
        <p:spPr>
          <a:xfrm>
            <a:off x="4651198" y="1234989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6FD5A6-FC7C-65FD-C169-AE91D3AC6286}"/>
              </a:ext>
            </a:extLst>
          </p:cNvPr>
          <p:cNvSpPr/>
          <p:nvPr/>
        </p:nvSpPr>
        <p:spPr>
          <a:xfrm>
            <a:off x="4651198" y="1926028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1562D9-D74F-F448-A7CA-F7566012CCA0}"/>
              </a:ext>
            </a:extLst>
          </p:cNvPr>
          <p:cNvSpPr/>
          <p:nvPr/>
        </p:nvSpPr>
        <p:spPr>
          <a:xfrm>
            <a:off x="1541766" y="2824206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70A3096-7178-3007-EB50-1C3EC6F7BEF3}"/>
              </a:ext>
            </a:extLst>
          </p:cNvPr>
          <p:cNvSpPr/>
          <p:nvPr/>
        </p:nvSpPr>
        <p:spPr>
          <a:xfrm>
            <a:off x="1986606" y="2824206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48A734E-5751-89FB-506D-2919EFD7C782}"/>
              </a:ext>
            </a:extLst>
          </p:cNvPr>
          <p:cNvSpPr/>
          <p:nvPr/>
        </p:nvSpPr>
        <p:spPr>
          <a:xfrm>
            <a:off x="4425009" y="2824206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D1F1A7B-A376-C98C-4799-FE1F47EA4846}"/>
              </a:ext>
            </a:extLst>
          </p:cNvPr>
          <p:cNvSpPr/>
          <p:nvPr/>
        </p:nvSpPr>
        <p:spPr>
          <a:xfrm>
            <a:off x="4289073" y="2824206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64B324-9E8B-A880-6AEB-50DA91399581}"/>
              </a:ext>
            </a:extLst>
          </p:cNvPr>
          <p:cNvSpPr/>
          <p:nvPr/>
        </p:nvSpPr>
        <p:spPr>
          <a:xfrm>
            <a:off x="2124597" y="2824206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FAEBAF0-89E8-D13B-88C8-1508966CB410}"/>
              </a:ext>
            </a:extLst>
          </p:cNvPr>
          <p:cNvSpPr/>
          <p:nvPr/>
        </p:nvSpPr>
        <p:spPr>
          <a:xfrm>
            <a:off x="1534761" y="2816653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A0A4A82-1E7A-BB9C-9459-5BF2B35993B1}"/>
              </a:ext>
            </a:extLst>
          </p:cNvPr>
          <p:cNvSpPr/>
          <p:nvPr/>
        </p:nvSpPr>
        <p:spPr>
          <a:xfrm>
            <a:off x="1533503" y="3500141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D72456C-AA84-A2B7-B2FA-A3A6ECD715D4}"/>
              </a:ext>
            </a:extLst>
          </p:cNvPr>
          <p:cNvSpPr/>
          <p:nvPr/>
        </p:nvSpPr>
        <p:spPr>
          <a:xfrm>
            <a:off x="4657240" y="2816653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13423DE-E126-7A97-BC01-1A8EFA659C32}"/>
              </a:ext>
            </a:extLst>
          </p:cNvPr>
          <p:cNvSpPr/>
          <p:nvPr/>
        </p:nvSpPr>
        <p:spPr>
          <a:xfrm>
            <a:off x="4657240" y="3507692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02F67E7-B496-21FD-5B7C-3AA0905A0A05}"/>
              </a:ext>
            </a:extLst>
          </p:cNvPr>
          <p:cNvSpPr/>
          <p:nvPr/>
        </p:nvSpPr>
        <p:spPr>
          <a:xfrm>
            <a:off x="1534761" y="2465860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040C24-B3D4-35BF-10CA-7E14C9481C6F}"/>
              </a:ext>
            </a:extLst>
          </p:cNvPr>
          <p:cNvSpPr/>
          <p:nvPr/>
        </p:nvSpPr>
        <p:spPr>
          <a:xfrm>
            <a:off x="1534761" y="2263257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E87C281-FBB0-8A45-FCD7-6DB9FEB2956A}"/>
              </a:ext>
            </a:extLst>
          </p:cNvPr>
          <p:cNvSpPr/>
          <p:nvPr/>
        </p:nvSpPr>
        <p:spPr>
          <a:xfrm>
            <a:off x="4627308" y="2465860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363917-C0BF-87AF-5F9C-39DCE1005E9E}"/>
              </a:ext>
            </a:extLst>
          </p:cNvPr>
          <p:cNvSpPr/>
          <p:nvPr/>
        </p:nvSpPr>
        <p:spPr>
          <a:xfrm>
            <a:off x="4627308" y="2263814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1BA98B3-82EE-2886-2364-377109A77306}"/>
              </a:ext>
            </a:extLst>
          </p:cNvPr>
          <p:cNvSpPr/>
          <p:nvPr/>
        </p:nvSpPr>
        <p:spPr>
          <a:xfrm>
            <a:off x="7246076" y="2368713"/>
            <a:ext cx="2747306" cy="1036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E00B81C-C7C5-8FCC-ADCD-3479108097E3}"/>
              </a:ext>
            </a:extLst>
          </p:cNvPr>
          <p:cNvSpPr/>
          <p:nvPr/>
        </p:nvSpPr>
        <p:spPr>
          <a:xfrm flipV="1">
            <a:off x="9987340" y="2367583"/>
            <a:ext cx="586561" cy="1037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F13FB7C-8F66-AEF7-5725-AB36DBB4F000}"/>
              </a:ext>
            </a:extLst>
          </p:cNvPr>
          <p:cNvSpPr/>
          <p:nvPr/>
        </p:nvSpPr>
        <p:spPr>
          <a:xfrm>
            <a:off x="7240034" y="124254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A6CA66-4635-5BAD-0D9C-C82051D975DD}"/>
              </a:ext>
            </a:extLst>
          </p:cNvPr>
          <p:cNvSpPr/>
          <p:nvPr/>
        </p:nvSpPr>
        <p:spPr>
          <a:xfrm>
            <a:off x="7684874" y="124254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1563FCF-B89F-6AA2-E7C8-D50E9AB4075C}"/>
              </a:ext>
            </a:extLst>
          </p:cNvPr>
          <p:cNvSpPr/>
          <p:nvPr/>
        </p:nvSpPr>
        <p:spPr>
          <a:xfrm>
            <a:off x="10123277" y="1242542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2CCFBAA-4467-1C4F-339E-22077E3C884C}"/>
              </a:ext>
            </a:extLst>
          </p:cNvPr>
          <p:cNvSpPr/>
          <p:nvPr/>
        </p:nvSpPr>
        <p:spPr>
          <a:xfrm>
            <a:off x="9987341" y="1242542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3C367DA-C48A-534D-1411-CCFD6F91E430}"/>
              </a:ext>
            </a:extLst>
          </p:cNvPr>
          <p:cNvSpPr/>
          <p:nvPr/>
        </p:nvSpPr>
        <p:spPr>
          <a:xfrm>
            <a:off x="7822865" y="1242542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93C3016-67C9-32B3-4E63-16FC8E776FA3}"/>
              </a:ext>
            </a:extLst>
          </p:cNvPr>
          <p:cNvSpPr/>
          <p:nvPr/>
        </p:nvSpPr>
        <p:spPr>
          <a:xfrm>
            <a:off x="7233029" y="1234989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FBF7D14-958F-110F-C52A-375DDD46BD96}"/>
              </a:ext>
            </a:extLst>
          </p:cNvPr>
          <p:cNvSpPr/>
          <p:nvPr/>
        </p:nvSpPr>
        <p:spPr>
          <a:xfrm>
            <a:off x="7231771" y="1918477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08240E7-252B-CF80-87A4-523F9EEE5434}"/>
              </a:ext>
            </a:extLst>
          </p:cNvPr>
          <p:cNvSpPr/>
          <p:nvPr/>
        </p:nvSpPr>
        <p:spPr>
          <a:xfrm>
            <a:off x="10355508" y="1234989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0B3B653-786B-1447-8E28-BBC266C8F805}"/>
              </a:ext>
            </a:extLst>
          </p:cNvPr>
          <p:cNvSpPr/>
          <p:nvPr/>
        </p:nvSpPr>
        <p:spPr>
          <a:xfrm>
            <a:off x="10355508" y="1926028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9565A10-8281-2FBD-61BD-0DBC4E987086}"/>
              </a:ext>
            </a:extLst>
          </p:cNvPr>
          <p:cNvSpPr/>
          <p:nvPr/>
        </p:nvSpPr>
        <p:spPr>
          <a:xfrm>
            <a:off x="7246076" y="2824206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926D63B-36C1-021B-DF07-DF7A29AF54DB}"/>
              </a:ext>
            </a:extLst>
          </p:cNvPr>
          <p:cNvSpPr/>
          <p:nvPr/>
        </p:nvSpPr>
        <p:spPr>
          <a:xfrm>
            <a:off x="7690916" y="2824206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C3E00463-6AA9-26F8-C46F-4A9BD1CF3760}"/>
              </a:ext>
            </a:extLst>
          </p:cNvPr>
          <p:cNvSpPr/>
          <p:nvPr/>
        </p:nvSpPr>
        <p:spPr>
          <a:xfrm>
            <a:off x="10129319" y="2824206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B1E591D6-8714-6287-E5A9-D378EA70C1C1}"/>
              </a:ext>
            </a:extLst>
          </p:cNvPr>
          <p:cNvSpPr/>
          <p:nvPr/>
        </p:nvSpPr>
        <p:spPr>
          <a:xfrm>
            <a:off x="9993383" y="2824206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CF9B2C7-B373-0999-E5A7-A0EC264B4A34}"/>
              </a:ext>
            </a:extLst>
          </p:cNvPr>
          <p:cNvSpPr/>
          <p:nvPr/>
        </p:nvSpPr>
        <p:spPr>
          <a:xfrm>
            <a:off x="7828907" y="2824206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97B98E21-F5FA-50AC-7585-DEE833F3CCEB}"/>
              </a:ext>
            </a:extLst>
          </p:cNvPr>
          <p:cNvSpPr/>
          <p:nvPr/>
        </p:nvSpPr>
        <p:spPr>
          <a:xfrm>
            <a:off x="7239071" y="2816653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54FD29D-B321-8D12-730A-B11902EC146F}"/>
              </a:ext>
            </a:extLst>
          </p:cNvPr>
          <p:cNvSpPr/>
          <p:nvPr/>
        </p:nvSpPr>
        <p:spPr>
          <a:xfrm>
            <a:off x="7237813" y="3500141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B6475C00-EFB9-3FBD-1126-2CF0B430B800}"/>
              </a:ext>
            </a:extLst>
          </p:cNvPr>
          <p:cNvSpPr/>
          <p:nvPr/>
        </p:nvSpPr>
        <p:spPr>
          <a:xfrm>
            <a:off x="10361550" y="2816653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D4ABA77E-9274-A867-4C78-F4D953861DED}"/>
              </a:ext>
            </a:extLst>
          </p:cNvPr>
          <p:cNvSpPr/>
          <p:nvPr/>
        </p:nvSpPr>
        <p:spPr>
          <a:xfrm>
            <a:off x="10361550" y="3507692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E2FA11AD-EEF5-A088-31BA-C1E23B86356B}"/>
              </a:ext>
            </a:extLst>
          </p:cNvPr>
          <p:cNvSpPr/>
          <p:nvPr/>
        </p:nvSpPr>
        <p:spPr>
          <a:xfrm>
            <a:off x="10354490" y="2465150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079D939D-6073-5037-A74C-F9054EF711C0}"/>
              </a:ext>
            </a:extLst>
          </p:cNvPr>
          <p:cNvSpPr/>
          <p:nvPr/>
        </p:nvSpPr>
        <p:spPr>
          <a:xfrm>
            <a:off x="10345697" y="2263256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C1506161-3A27-20E8-C85A-2AD97E2C4D40}"/>
              </a:ext>
            </a:extLst>
          </p:cNvPr>
          <p:cNvSpPr/>
          <p:nvPr/>
        </p:nvSpPr>
        <p:spPr>
          <a:xfrm>
            <a:off x="7246076" y="2465860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0ED4399-A525-0B47-BAC3-968427A50C9A}"/>
              </a:ext>
            </a:extLst>
          </p:cNvPr>
          <p:cNvSpPr/>
          <p:nvPr/>
        </p:nvSpPr>
        <p:spPr>
          <a:xfrm>
            <a:off x="7239071" y="2269857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B7AD32A2-AB35-86FA-60F6-DEEEEECD4BC3}"/>
              </a:ext>
            </a:extLst>
          </p:cNvPr>
          <p:cNvSpPr/>
          <p:nvPr/>
        </p:nvSpPr>
        <p:spPr>
          <a:xfrm>
            <a:off x="1535724" y="4565404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D160A3F-DA3A-F1EA-BC13-8A05AF2145FF}"/>
              </a:ext>
            </a:extLst>
          </p:cNvPr>
          <p:cNvSpPr/>
          <p:nvPr/>
        </p:nvSpPr>
        <p:spPr>
          <a:xfrm>
            <a:off x="1980564" y="4565404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A9D5918A-B628-ACBC-A1BD-E1530B7F43D0}"/>
              </a:ext>
            </a:extLst>
          </p:cNvPr>
          <p:cNvSpPr/>
          <p:nvPr/>
        </p:nvSpPr>
        <p:spPr>
          <a:xfrm>
            <a:off x="4418967" y="4565404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5128151-07CD-E4B8-8CC0-4F3B4065599A}"/>
              </a:ext>
            </a:extLst>
          </p:cNvPr>
          <p:cNvSpPr/>
          <p:nvPr/>
        </p:nvSpPr>
        <p:spPr>
          <a:xfrm>
            <a:off x="4283031" y="4565404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BCA94086-9D67-E26E-2932-780ADBFDD091}"/>
              </a:ext>
            </a:extLst>
          </p:cNvPr>
          <p:cNvSpPr/>
          <p:nvPr/>
        </p:nvSpPr>
        <p:spPr>
          <a:xfrm>
            <a:off x="2118555" y="4565404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ED76F02-0A8B-687B-85CD-B7D9E1204CF4}"/>
              </a:ext>
            </a:extLst>
          </p:cNvPr>
          <p:cNvSpPr/>
          <p:nvPr/>
        </p:nvSpPr>
        <p:spPr>
          <a:xfrm>
            <a:off x="1528719" y="4557851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9BE608B-306F-C858-8E68-AAB0534228BC}"/>
              </a:ext>
            </a:extLst>
          </p:cNvPr>
          <p:cNvSpPr/>
          <p:nvPr/>
        </p:nvSpPr>
        <p:spPr>
          <a:xfrm>
            <a:off x="1527461" y="5241339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BD5C501-ABC2-7310-324E-507E4885DFBC}"/>
              </a:ext>
            </a:extLst>
          </p:cNvPr>
          <p:cNvSpPr/>
          <p:nvPr/>
        </p:nvSpPr>
        <p:spPr>
          <a:xfrm>
            <a:off x="4651198" y="4557851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0A214C7B-1F13-5FE3-EAEB-3622FC2E68B6}"/>
              </a:ext>
            </a:extLst>
          </p:cNvPr>
          <p:cNvSpPr/>
          <p:nvPr/>
        </p:nvSpPr>
        <p:spPr>
          <a:xfrm>
            <a:off x="4651198" y="5248890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C9A533D-497D-425A-0A05-E73998E8BEBC}"/>
              </a:ext>
            </a:extLst>
          </p:cNvPr>
          <p:cNvSpPr/>
          <p:nvPr/>
        </p:nvSpPr>
        <p:spPr>
          <a:xfrm>
            <a:off x="1535724" y="5429927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10E47D6-9DFB-734F-D718-D50AE052B0A3}"/>
              </a:ext>
            </a:extLst>
          </p:cNvPr>
          <p:cNvSpPr/>
          <p:nvPr/>
        </p:nvSpPr>
        <p:spPr>
          <a:xfrm>
            <a:off x="1980564" y="5429927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7729B5AA-F2EA-A268-CD03-50EA56CC7506}"/>
              </a:ext>
            </a:extLst>
          </p:cNvPr>
          <p:cNvSpPr/>
          <p:nvPr/>
        </p:nvSpPr>
        <p:spPr>
          <a:xfrm>
            <a:off x="4418967" y="5429927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BC9BB2F9-0259-1BE3-3112-E5D0C9AA6160}"/>
              </a:ext>
            </a:extLst>
          </p:cNvPr>
          <p:cNvSpPr/>
          <p:nvPr/>
        </p:nvSpPr>
        <p:spPr>
          <a:xfrm>
            <a:off x="4283031" y="5429927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F6C2B185-DFB8-8990-7E66-4D82E07BACFD}"/>
              </a:ext>
            </a:extLst>
          </p:cNvPr>
          <p:cNvSpPr/>
          <p:nvPr/>
        </p:nvSpPr>
        <p:spPr>
          <a:xfrm>
            <a:off x="2118555" y="5429927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CB70FB76-3AE8-7A4D-C690-47973B45D405}"/>
              </a:ext>
            </a:extLst>
          </p:cNvPr>
          <p:cNvSpPr/>
          <p:nvPr/>
        </p:nvSpPr>
        <p:spPr>
          <a:xfrm>
            <a:off x="1528719" y="5422374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929945BB-AE46-6364-FB98-ABBEC606014E}"/>
              </a:ext>
            </a:extLst>
          </p:cNvPr>
          <p:cNvSpPr/>
          <p:nvPr/>
        </p:nvSpPr>
        <p:spPr>
          <a:xfrm>
            <a:off x="1527461" y="6105862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E6DA14E-8167-E293-13A0-B9F2D1B90669}"/>
              </a:ext>
            </a:extLst>
          </p:cNvPr>
          <p:cNvSpPr/>
          <p:nvPr/>
        </p:nvSpPr>
        <p:spPr>
          <a:xfrm>
            <a:off x="4651198" y="5422374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F057EA9C-25E5-19D8-7422-0443423F7419}"/>
              </a:ext>
            </a:extLst>
          </p:cNvPr>
          <p:cNvSpPr/>
          <p:nvPr/>
        </p:nvSpPr>
        <p:spPr>
          <a:xfrm>
            <a:off x="4651198" y="6113413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2F7BD812-8398-0F55-ED53-7827356D906E}"/>
              </a:ext>
            </a:extLst>
          </p:cNvPr>
          <p:cNvSpPr/>
          <p:nvPr/>
        </p:nvSpPr>
        <p:spPr>
          <a:xfrm>
            <a:off x="2103935" y="5335677"/>
            <a:ext cx="2765913" cy="1036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78619546-66CD-8158-2A6D-D063C8BDB9CC}"/>
              </a:ext>
            </a:extLst>
          </p:cNvPr>
          <p:cNvSpPr/>
          <p:nvPr/>
        </p:nvSpPr>
        <p:spPr>
          <a:xfrm flipV="1">
            <a:off x="1530848" y="5335633"/>
            <a:ext cx="586561" cy="1037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63697D0B-3014-BDCA-C90D-23E362CDA1CB}"/>
              </a:ext>
            </a:extLst>
          </p:cNvPr>
          <p:cNvSpPr/>
          <p:nvPr/>
        </p:nvSpPr>
        <p:spPr>
          <a:xfrm>
            <a:off x="1531270" y="5426152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7168A5-532C-57DC-F13D-1DA2F4216EC5}"/>
              </a:ext>
            </a:extLst>
          </p:cNvPr>
          <p:cNvSpPr/>
          <p:nvPr/>
        </p:nvSpPr>
        <p:spPr>
          <a:xfrm>
            <a:off x="1531270" y="5236778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DC06E2A7-B140-BCA8-3EC8-D224F590E223}"/>
              </a:ext>
            </a:extLst>
          </p:cNvPr>
          <p:cNvSpPr/>
          <p:nvPr/>
        </p:nvSpPr>
        <p:spPr>
          <a:xfrm>
            <a:off x="4648905" y="5434532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E0DDDBB5-1F10-3D17-B2DF-5DFB4DA63104}"/>
              </a:ext>
            </a:extLst>
          </p:cNvPr>
          <p:cNvSpPr/>
          <p:nvPr/>
        </p:nvSpPr>
        <p:spPr>
          <a:xfrm>
            <a:off x="4648905" y="5241339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6C79A727-1B30-FD54-BA64-72506FAD970F}"/>
              </a:ext>
            </a:extLst>
          </p:cNvPr>
          <p:cNvGrpSpPr/>
          <p:nvPr/>
        </p:nvGrpSpPr>
        <p:grpSpPr>
          <a:xfrm rot="10800000">
            <a:off x="7230753" y="4500872"/>
            <a:ext cx="3346479" cy="1654417"/>
            <a:chOff x="6950463" y="4682521"/>
            <a:chExt cx="3346479" cy="1654417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E2CEC44A-26BE-D852-0908-FB4C5596ABC2}"/>
                </a:ext>
              </a:extLst>
            </p:cNvPr>
            <p:cNvSpPr/>
            <p:nvPr/>
          </p:nvSpPr>
          <p:spPr>
            <a:xfrm>
              <a:off x="6958726" y="4690074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4C359364-D7C9-1E27-8331-BB5636DF22D9}"/>
                </a:ext>
              </a:extLst>
            </p:cNvPr>
            <p:cNvSpPr/>
            <p:nvPr/>
          </p:nvSpPr>
          <p:spPr>
            <a:xfrm>
              <a:off x="7403566" y="4690074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025860C8-BDC1-BF2A-9BC8-2E94DB9567CA}"/>
                </a:ext>
              </a:extLst>
            </p:cNvPr>
            <p:cNvSpPr/>
            <p:nvPr/>
          </p:nvSpPr>
          <p:spPr>
            <a:xfrm>
              <a:off x="9841969" y="4690074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E116CDFD-2D98-8576-AC57-7F14699115B7}"/>
                </a:ext>
              </a:extLst>
            </p:cNvPr>
            <p:cNvSpPr/>
            <p:nvPr/>
          </p:nvSpPr>
          <p:spPr>
            <a:xfrm>
              <a:off x="9706033" y="4690074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3F40A642-CE49-7F1F-48F2-2F65848F1BED}"/>
                </a:ext>
              </a:extLst>
            </p:cNvPr>
            <p:cNvSpPr/>
            <p:nvPr/>
          </p:nvSpPr>
          <p:spPr>
            <a:xfrm>
              <a:off x="7541557" y="4690074"/>
              <a:ext cx="2164475" cy="7661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9B230A4C-BA9B-5D54-1B8B-4FB0D2F3038B}"/>
                </a:ext>
              </a:extLst>
            </p:cNvPr>
            <p:cNvSpPr/>
            <p:nvPr/>
          </p:nvSpPr>
          <p:spPr>
            <a:xfrm>
              <a:off x="6951721" y="4682521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6B75246E-E069-6676-EA76-DA52416322C8}"/>
                </a:ext>
              </a:extLst>
            </p:cNvPr>
            <p:cNvSpPr/>
            <p:nvPr/>
          </p:nvSpPr>
          <p:spPr>
            <a:xfrm>
              <a:off x="6950463" y="5366009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1B9133C1-CD37-B24A-BADD-5786E17C82E2}"/>
                </a:ext>
              </a:extLst>
            </p:cNvPr>
            <p:cNvSpPr/>
            <p:nvPr/>
          </p:nvSpPr>
          <p:spPr>
            <a:xfrm>
              <a:off x="10074200" y="4682521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3AA4AE7C-BF40-6AE1-A603-0F36F2337B19}"/>
                </a:ext>
              </a:extLst>
            </p:cNvPr>
            <p:cNvSpPr/>
            <p:nvPr/>
          </p:nvSpPr>
          <p:spPr>
            <a:xfrm>
              <a:off x="10074200" y="5373560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4EE400DE-0404-0724-12A1-D21096C7CA31}"/>
                </a:ext>
              </a:extLst>
            </p:cNvPr>
            <p:cNvSpPr/>
            <p:nvPr/>
          </p:nvSpPr>
          <p:spPr>
            <a:xfrm>
              <a:off x="6958726" y="5554597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37D5CF2B-25DD-5BE4-47E5-7CAAAD86E6EB}"/>
                </a:ext>
              </a:extLst>
            </p:cNvPr>
            <p:cNvSpPr/>
            <p:nvPr/>
          </p:nvSpPr>
          <p:spPr>
            <a:xfrm>
              <a:off x="7403566" y="5554597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5AD6B5A1-6794-E1A2-7EA5-F4090526F355}"/>
                </a:ext>
              </a:extLst>
            </p:cNvPr>
            <p:cNvSpPr/>
            <p:nvPr/>
          </p:nvSpPr>
          <p:spPr>
            <a:xfrm>
              <a:off x="9841969" y="5554597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CF8E4777-E9B2-72B9-CDAD-58961364E443}"/>
                </a:ext>
              </a:extLst>
            </p:cNvPr>
            <p:cNvSpPr/>
            <p:nvPr/>
          </p:nvSpPr>
          <p:spPr>
            <a:xfrm>
              <a:off x="9706033" y="5554597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505C7122-B1C5-1824-0C6B-C00AB4F9A0AD}"/>
                </a:ext>
              </a:extLst>
            </p:cNvPr>
            <p:cNvSpPr/>
            <p:nvPr/>
          </p:nvSpPr>
          <p:spPr>
            <a:xfrm>
              <a:off x="7541557" y="5554597"/>
              <a:ext cx="2164475" cy="7661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1058BD-2422-ED7E-E57B-5AE0F6DF4C20}"/>
                </a:ext>
              </a:extLst>
            </p:cNvPr>
            <p:cNvSpPr/>
            <p:nvPr/>
          </p:nvSpPr>
          <p:spPr>
            <a:xfrm>
              <a:off x="6951721" y="5547044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9BA7CC45-1DEB-940C-9A79-4D275949CFD2}"/>
                </a:ext>
              </a:extLst>
            </p:cNvPr>
            <p:cNvSpPr/>
            <p:nvPr/>
          </p:nvSpPr>
          <p:spPr>
            <a:xfrm>
              <a:off x="6950463" y="6230532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CC557596-6C49-9DAF-515C-59AFE68DF213}"/>
                </a:ext>
              </a:extLst>
            </p:cNvPr>
            <p:cNvSpPr/>
            <p:nvPr/>
          </p:nvSpPr>
          <p:spPr>
            <a:xfrm>
              <a:off x="10074200" y="5547044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A808E69-3FCF-D163-6EF7-1906DD3802CC}"/>
                </a:ext>
              </a:extLst>
            </p:cNvPr>
            <p:cNvSpPr/>
            <p:nvPr/>
          </p:nvSpPr>
          <p:spPr>
            <a:xfrm>
              <a:off x="10074200" y="6238083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84E57D52-870B-99D7-9E61-433E0CE4F471}"/>
                </a:ext>
              </a:extLst>
            </p:cNvPr>
            <p:cNvSpPr/>
            <p:nvPr/>
          </p:nvSpPr>
          <p:spPr>
            <a:xfrm>
              <a:off x="7526937" y="5460347"/>
              <a:ext cx="2765913" cy="103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FD3DF57B-29B6-25DD-1148-9FF72DECB79A}"/>
                </a:ext>
              </a:extLst>
            </p:cNvPr>
            <p:cNvSpPr/>
            <p:nvPr/>
          </p:nvSpPr>
          <p:spPr>
            <a:xfrm flipV="1">
              <a:off x="6953850" y="5460303"/>
              <a:ext cx="586561" cy="1037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B470F5B1-0B61-5B84-7A7A-35524CD11423}"/>
                </a:ext>
              </a:extLst>
            </p:cNvPr>
            <p:cNvSpPr/>
            <p:nvPr/>
          </p:nvSpPr>
          <p:spPr>
            <a:xfrm>
              <a:off x="6954272" y="5550822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F7483560-64C3-1CC8-CC21-4AE70B83CF5D}"/>
                </a:ext>
              </a:extLst>
            </p:cNvPr>
            <p:cNvSpPr/>
            <p:nvPr/>
          </p:nvSpPr>
          <p:spPr>
            <a:xfrm>
              <a:off x="6954272" y="5361448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EC25211A-F824-B7E0-CFAA-818AFFAAF973}"/>
                </a:ext>
              </a:extLst>
            </p:cNvPr>
            <p:cNvSpPr/>
            <p:nvPr/>
          </p:nvSpPr>
          <p:spPr>
            <a:xfrm>
              <a:off x="10071907" y="5559202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1D7D8DE7-9DA6-0941-BD91-CE1C953CD4F6}"/>
                </a:ext>
              </a:extLst>
            </p:cNvPr>
            <p:cNvSpPr/>
            <p:nvPr/>
          </p:nvSpPr>
          <p:spPr>
            <a:xfrm>
              <a:off x="10071907" y="5366009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3" name="TextBox 162">
            <a:extLst>
              <a:ext uri="{FF2B5EF4-FFF2-40B4-BE49-F238E27FC236}">
                <a16:creationId xmlns:a16="http://schemas.microsoft.com/office/drawing/2014/main" id="{A77C1012-AF5F-E83D-2435-67292C472579}"/>
              </a:ext>
            </a:extLst>
          </p:cNvPr>
          <p:cNvSpPr txBox="1"/>
          <p:nvPr/>
        </p:nvSpPr>
        <p:spPr>
          <a:xfrm>
            <a:off x="2851102" y="561088"/>
            <a:ext cx="32413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Bimetallic terminals (Cu/Hast)</a:t>
            </a:r>
            <a:endParaRPr lang="en-GB" dirty="0"/>
          </a:p>
        </p:txBody>
      </p:sp>
      <p:sp>
        <p:nvSpPr>
          <p:cNvPr id="164" name="Left Brace 163">
            <a:extLst>
              <a:ext uri="{FF2B5EF4-FFF2-40B4-BE49-F238E27FC236}">
                <a16:creationId xmlns:a16="http://schemas.microsoft.com/office/drawing/2014/main" id="{5A8AE6C7-6E21-FBEC-BCAA-2C47777B3026}"/>
              </a:ext>
            </a:extLst>
          </p:cNvPr>
          <p:cNvSpPr/>
          <p:nvPr/>
        </p:nvSpPr>
        <p:spPr>
          <a:xfrm rot="5400000">
            <a:off x="4448166" y="731528"/>
            <a:ext cx="269148" cy="63354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3E2228A7-3032-0189-43C0-E310A7EE5D66}"/>
              </a:ext>
            </a:extLst>
          </p:cNvPr>
          <p:cNvSpPr txBox="1"/>
          <p:nvPr/>
        </p:nvSpPr>
        <p:spPr>
          <a:xfrm>
            <a:off x="2861839" y="1424349"/>
            <a:ext cx="54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209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B8FFD578-5089-9BDE-0951-82ED75B783B2}"/>
              </a:ext>
            </a:extLst>
          </p:cNvPr>
          <p:cNvSpPr/>
          <p:nvPr/>
        </p:nvSpPr>
        <p:spPr>
          <a:xfrm>
            <a:off x="1535978" y="1104007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DA7E631-1519-0D73-D2C2-35E7E21FEC34}"/>
              </a:ext>
            </a:extLst>
          </p:cNvPr>
          <p:cNvSpPr/>
          <p:nvPr/>
        </p:nvSpPr>
        <p:spPr>
          <a:xfrm>
            <a:off x="1980818" y="1104007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5BFF19A-6349-09C3-36B0-B900995F33F9}"/>
              </a:ext>
            </a:extLst>
          </p:cNvPr>
          <p:cNvSpPr/>
          <p:nvPr/>
        </p:nvSpPr>
        <p:spPr>
          <a:xfrm>
            <a:off x="4419221" y="1104007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6DD6ADD-5E94-0DDB-215F-F97A3B99D0AD}"/>
              </a:ext>
            </a:extLst>
          </p:cNvPr>
          <p:cNvSpPr/>
          <p:nvPr/>
        </p:nvSpPr>
        <p:spPr>
          <a:xfrm>
            <a:off x="4283285" y="1104007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02E6C4D-91B1-60BA-3AE0-CED79EEC98E3}"/>
              </a:ext>
            </a:extLst>
          </p:cNvPr>
          <p:cNvSpPr/>
          <p:nvPr/>
        </p:nvSpPr>
        <p:spPr>
          <a:xfrm>
            <a:off x="2118809" y="1104007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8D49383-9D1F-EF4C-F1F2-43CB562848D3}"/>
              </a:ext>
            </a:extLst>
          </p:cNvPr>
          <p:cNvSpPr/>
          <p:nvPr/>
        </p:nvSpPr>
        <p:spPr>
          <a:xfrm>
            <a:off x="1527715" y="1779942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016CA80-BA5D-BDCE-C937-4658007611E2}"/>
              </a:ext>
            </a:extLst>
          </p:cNvPr>
          <p:cNvSpPr/>
          <p:nvPr/>
        </p:nvSpPr>
        <p:spPr>
          <a:xfrm>
            <a:off x="4651452" y="1787493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DBD4CFB6-05A3-EA58-35ED-376D58518B85}"/>
              </a:ext>
            </a:extLst>
          </p:cNvPr>
          <p:cNvSpPr/>
          <p:nvPr/>
        </p:nvSpPr>
        <p:spPr>
          <a:xfrm>
            <a:off x="1535978" y="1968530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8325CDDA-75BE-727C-83F2-439140898401}"/>
              </a:ext>
            </a:extLst>
          </p:cNvPr>
          <p:cNvSpPr/>
          <p:nvPr/>
        </p:nvSpPr>
        <p:spPr>
          <a:xfrm>
            <a:off x="1980818" y="1968530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1C727D5D-D8CA-29ED-6DF7-7BC4AF719B9C}"/>
              </a:ext>
            </a:extLst>
          </p:cNvPr>
          <p:cNvSpPr/>
          <p:nvPr/>
        </p:nvSpPr>
        <p:spPr>
          <a:xfrm>
            <a:off x="4419221" y="1968530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99612F1-ED1D-B038-28F9-1F44B9CA81DF}"/>
              </a:ext>
            </a:extLst>
          </p:cNvPr>
          <p:cNvSpPr/>
          <p:nvPr/>
        </p:nvSpPr>
        <p:spPr>
          <a:xfrm>
            <a:off x="4283285" y="1968530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752A5E7-ECF6-012D-1EE3-AD90F2141DFB}"/>
              </a:ext>
            </a:extLst>
          </p:cNvPr>
          <p:cNvSpPr/>
          <p:nvPr/>
        </p:nvSpPr>
        <p:spPr>
          <a:xfrm>
            <a:off x="2118809" y="1968530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8BB146B-FBE5-2192-B0C4-E2CA8B93C3FA}"/>
              </a:ext>
            </a:extLst>
          </p:cNvPr>
          <p:cNvSpPr/>
          <p:nvPr/>
        </p:nvSpPr>
        <p:spPr>
          <a:xfrm>
            <a:off x="1528973" y="1960977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52002E64-FBF5-E965-2D30-0A6186ABA70D}"/>
              </a:ext>
            </a:extLst>
          </p:cNvPr>
          <p:cNvSpPr/>
          <p:nvPr/>
        </p:nvSpPr>
        <p:spPr>
          <a:xfrm>
            <a:off x="4651452" y="1960977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9DBE9ECC-B7C7-D1C2-C670-07A005704CDA}"/>
              </a:ext>
            </a:extLst>
          </p:cNvPr>
          <p:cNvSpPr/>
          <p:nvPr/>
        </p:nvSpPr>
        <p:spPr>
          <a:xfrm>
            <a:off x="2104189" y="1874280"/>
            <a:ext cx="2765913" cy="1036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F24882C6-C6A4-0707-C2CB-4B1BA6BF85C2}"/>
              </a:ext>
            </a:extLst>
          </p:cNvPr>
          <p:cNvSpPr/>
          <p:nvPr/>
        </p:nvSpPr>
        <p:spPr>
          <a:xfrm flipV="1">
            <a:off x="1531102" y="1874236"/>
            <a:ext cx="586561" cy="1037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39FB26D0-BD68-98AA-0F16-704ABCD234DC}"/>
              </a:ext>
            </a:extLst>
          </p:cNvPr>
          <p:cNvSpPr/>
          <p:nvPr/>
        </p:nvSpPr>
        <p:spPr>
          <a:xfrm>
            <a:off x="1531524" y="1964755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460D24D-29F8-A19E-43AB-B2170BA61A1B}"/>
              </a:ext>
            </a:extLst>
          </p:cNvPr>
          <p:cNvSpPr/>
          <p:nvPr/>
        </p:nvSpPr>
        <p:spPr>
          <a:xfrm>
            <a:off x="1531524" y="1775381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77059425-A1CB-10CF-2AD8-B8EB58171C9F}"/>
              </a:ext>
            </a:extLst>
          </p:cNvPr>
          <p:cNvSpPr/>
          <p:nvPr/>
        </p:nvSpPr>
        <p:spPr>
          <a:xfrm>
            <a:off x="4649159" y="1973135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551778B9-6EAA-C913-F0FF-A199E92B0591}"/>
              </a:ext>
            </a:extLst>
          </p:cNvPr>
          <p:cNvSpPr/>
          <p:nvPr/>
        </p:nvSpPr>
        <p:spPr>
          <a:xfrm>
            <a:off x="4649159" y="1779942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7DA1C9-31FF-50E7-77F3-50FF9E9889E0}"/>
              </a:ext>
            </a:extLst>
          </p:cNvPr>
          <p:cNvSpPr/>
          <p:nvPr/>
        </p:nvSpPr>
        <p:spPr>
          <a:xfrm>
            <a:off x="1533339" y="2832425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D8DDFC3-2906-814D-1314-C4B8A368DEAF}"/>
              </a:ext>
            </a:extLst>
          </p:cNvPr>
          <p:cNvSpPr/>
          <p:nvPr/>
        </p:nvSpPr>
        <p:spPr>
          <a:xfrm>
            <a:off x="1978179" y="2832425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050A65E-E74D-4C91-16E7-9B8C4CF422C7}"/>
              </a:ext>
            </a:extLst>
          </p:cNvPr>
          <p:cNvSpPr/>
          <p:nvPr/>
        </p:nvSpPr>
        <p:spPr>
          <a:xfrm>
            <a:off x="4416582" y="2832425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85EB64B-8FB1-244D-949C-D544F14CE1E1}"/>
              </a:ext>
            </a:extLst>
          </p:cNvPr>
          <p:cNvSpPr/>
          <p:nvPr/>
        </p:nvSpPr>
        <p:spPr>
          <a:xfrm>
            <a:off x="4280646" y="2832425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E2F036-2F0F-0F0F-AD6B-B548E6EAF3FB}"/>
              </a:ext>
            </a:extLst>
          </p:cNvPr>
          <p:cNvSpPr/>
          <p:nvPr/>
        </p:nvSpPr>
        <p:spPr>
          <a:xfrm>
            <a:off x="2116170" y="2832425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C1329D-4807-C57D-645B-1C754221B1FA}"/>
              </a:ext>
            </a:extLst>
          </p:cNvPr>
          <p:cNvSpPr/>
          <p:nvPr/>
        </p:nvSpPr>
        <p:spPr>
          <a:xfrm>
            <a:off x="1525076" y="3508360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3C1482D-68D2-65C6-3360-F9A290D3ED83}"/>
              </a:ext>
            </a:extLst>
          </p:cNvPr>
          <p:cNvSpPr/>
          <p:nvPr/>
        </p:nvSpPr>
        <p:spPr>
          <a:xfrm>
            <a:off x="4648813" y="3515911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5252C3C-3787-42A6-AE7F-39A8F9C50347}"/>
              </a:ext>
            </a:extLst>
          </p:cNvPr>
          <p:cNvSpPr/>
          <p:nvPr/>
        </p:nvSpPr>
        <p:spPr>
          <a:xfrm>
            <a:off x="1533339" y="3696948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1EC5F-5B88-4022-A9C2-242D7B14F58C}"/>
              </a:ext>
            </a:extLst>
          </p:cNvPr>
          <p:cNvSpPr/>
          <p:nvPr/>
        </p:nvSpPr>
        <p:spPr>
          <a:xfrm>
            <a:off x="1978179" y="3696948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4F21D40-0124-4E8F-AC91-9783A145E56D}"/>
              </a:ext>
            </a:extLst>
          </p:cNvPr>
          <p:cNvSpPr/>
          <p:nvPr/>
        </p:nvSpPr>
        <p:spPr>
          <a:xfrm>
            <a:off x="4416582" y="3696948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DE5130-658B-A40F-63CC-8C42B272EB0B}"/>
              </a:ext>
            </a:extLst>
          </p:cNvPr>
          <p:cNvSpPr/>
          <p:nvPr/>
        </p:nvSpPr>
        <p:spPr>
          <a:xfrm>
            <a:off x="4280646" y="3696948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5A0588-462F-01CB-B607-5EF34137A123}"/>
              </a:ext>
            </a:extLst>
          </p:cNvPr>
          <p:cNvSpPr/>
          <p:nvPr/>
        </p:nvSpPr>
        <p:spPr>
          <a:xfrm>
            <a:off x="2116170" y="3696948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C452EC7-23A2-8E51-C3B5-F6AA01EA4F2F}"/>
              </a:ext>
            </a:extLst>
          </p:cNvPr>
          <p:cNvSpPr/>
          <p:nvPr/>
        </p:nvSpPr>
        <p:spPr>
          <a:xfrm>
            <a:off x="1526334" y="3689395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6432FB7-0890-4AC2-64BE-B5458F8512BE}"/>
              </a:ext>
            </a:extLst>
          </p:cNvPr>
          <p:cNvSpPr/>
          <p:nvPr/>
        </p:nvSpPr>
        <p:spPr>
          <a:xfrm>
            <a:off x="4648813" y="3689395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FAF418C-3160-B17C-3F82-59AC75586BAB}"/>
              </a:ext>
            </a:extLst>
          </p:cNvPr>
          <p:cNvSpPr/>
          <p:nvPr/>
        </p:nvSpPr>
        <p:spPr>
          <a:xfrm>
            <a:off x="2101550" y="3602698"/>
            <a:ext cx="2765913" cy="1036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931ABFE-D5E4-0BBE-7405-1209F724F00A}"/>
              </a:ext>
            </a:extLst>
          </p:cNvPr>
          <p:cNvSpPr/>
          <p:nvPr/>
        </p:nvSpPr>
        <p:spPr>
          <a:xfrm flipV="1">
            <a:off x="1528463" y="3602654"/>
            <a:ext cx="586561" cy="1037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F2E1B55-B2D1-0901-6178-FC83C9EE153A}"/>
              </a:ext>
            </a:extLst>
          </p:cNvPr>
          <p:cNvSpPr/>
          <p:nvPr/>
        </p:nvSpPr>
        <p:spPr>
          <a:xfrm>
            <a:off x="1528885" y="3693173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FD72DB0-11D7-630E-5D7D-6531013ED10A}"/>
              </a:ext>
            </a:extLst>
          </p:cNvPr>
          <p:cNvSpPr/>
          <p:nvPr/>
        </p:nvSpPr>
        <p:spPr>
          <a:xfrm>
            <a:off x="1528885" y="3503799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D10D203-66F6-B954-7A0A-0AF93614D038}"/>
              </a:ext>
            </a:extLst>
          </p:cNvPr>
          <p:cNvSpPr/>
          <p:nvPr/>
        </p:nvSpPr>
        <p:spPr>
          <a:xfrm>
            <a:off x="4646520" y="3701553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EDE6903-4B46-E4FA-4FDD-B871B6E15ED1}"/>
              </a:ext>
            </a:extLst>
          </p:cNvPr>
          <p:cNvSpPr/>
          <p:nvPr/>
        </p:nvSpPr>
        <p:spPr>
          <a:xfrm>
            <a:off x="4646520" y="3508360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C1C71929-0407-8927-56AA-B269E150A609}"/>
              </a:ext>
            </a:extLst>
          </p:cNvPr>
          <p:cNvGrpSpPr/>
          <p:nvPr/>
        </p:nvGrpSpPr>
        <p:grpSpPr>
          <a:xfrm rot="10800000">
            <a:off x="1525076" y="2633387"/>
            <a:ext cx="3349118" cy="296609"/>
            <a:chOff x="1525076" y="2633387"/>
            <a:chExt cx="3349118" cy="296609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6852E692-6DDD-4B0B-5D25-FBF0C82948E1}"/>
                </a:ext>
              </a:extLst>
            </p:cNvPr>
            <p:cNvSpPr/>
            <p:nvPr/>
          </p:nvSpPr>
          <p:spPr>
            <a:xfrm>
              <a:off x="1527715" y="2644465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D6119A57-2137-3258-3786-7E779BB9EDE9}"/>
                </a:ext>
              </a:extLst>
            </p:cNvPr>
            <p:cNvSpPr/>
            <p:nvPr/>
          </p:nvSpPr>
          <p:spPr>
            <a:xfrm>
              <a:off x="4651452" y="2652016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9427DA7-E8C6-DEBB-8560-68BC313FAA16}"/>
                </a:ext>
              </a:extLst>
            </p:cNvPr>
            <p:cNvSpPr/>
            <p:nvPr/>
          </p:nvSpPr>
          <p:spPr>
            <a:xfrm>
              <a:off x="1526334" y="2824872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FB01868-0425-BF28-E0BE-3CD682025CBE}"/>
                </a:ext>
              </a:extLst>
            </p:cNvPr>
            <p:cNvSpPr/>
            <p:nvPr/>
          </p:nvSpPr>
          <p:spPr>
            <a:xfrm>
              <a:off x="4648813" y="2824872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40B36A1-0F6E-4494-15C7-3252E6362F45}"/>
                </a:ext>
              </a:extLst>
            </p:cNvPr>
            <p:cNvSpPr/>
            <p:nvPr/>
          </p:nvSpPr>
          <p:spPr>
            <a:xfrm>
              <a:off x="1525076" y="2637948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9B547218-9DFA-03F5-4337-CAC3C776F8D3}"/>
                </a:ext>
              </a:extLst>
            </p:cNvPr>
            <p:cNvSpPr/>
            <p:nvPr/>
          </p:nvSpPr>
          <p:spPr>
            <a:xfrm>
              <a:off x="4648813" y="2645499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F45B498B-6F96-9CC0-EA7E-F356C8286C2E}"/>
                </a:ext>
              </a:extLst>
            </p:cNvPr>
            <p:cNvSpPr/>
            <p:nvPr/>
          </p:nvSpPr>
          <p:spPr>
            <a:xfrm>
              <a:off x="1526334" y="2818983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1704541-BCE3-5228-F6EE-8A95F23D3132}"/>
                </a:ext>
              </a:extLst>
            </p:cNvPr>
            <p:cNvSpPr/>
            <p:nvPr/>
          </p:nvSpPr>
          <p:spPr>
            <a:xfrm>
              <a:off x="4648813" y="2818983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266846E-BA27-9237-E03E-C8E556FB68E8}"/>
                </a:ext>
              </a:extLst>
            </p:cNvPr>
            <p:cNvSpPr/>
            <p:nvPr/>
          </p:nvSpPr>
          <p:spPr>
            <a:xfrm>
              <a:off x="2101550" y="2732286"/>
              <a:ext cx="2765913" cy="103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BCED6A8A-2E55-E100-EC94-77DB433AFD07}"/>
                </a:ext>
              </a:extLst>
            </p:cNvPr>
            <p:cNvSpPr/>
            <p:nvPr/>
          </p:nvSpPr>
          <p:spPr>
            <a:xfrm flipV="1">
              <a:off x="1528463" y="2732242"/>
              <a:ext cx="586561" cy="1037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A9B7557-5D87-0F12-BBAC-5C743F571639}"/>
                </a:ext>
              </a:extLst>
            </p:cNvPr>
            <p:cNvSpPr/>
            <p:nvPr/>
          </p:nvSpPr>
          <p:spPr>
            <a:xfrm>
              <a:off x="1528885" y="2822761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5907E46-4326-90D4-6066-1AD43C9E03BE}"/>
                </a:ext>
              </a:extLst>
            </p:cNvPr>
            <p:cNvSpPr/>
            <p:nvPr/>
          </p:nvSpPr>
          <p:spPr>
            <a:xfrm>
              <a:off x="1528885" y="2633387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163C401C-B883-42E7-0672-C235CAA9A08B}"/>
                </a:ext>
              </a:extLst>
            </p:cNvPr>
            <p:cNvSpPr/>
            <p:nvPr/>
          </p:nvSpPr>
          <p:spPr>
            <a:xfrm>
              <a:off x="4646520" y="2831141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0015E73-8094-A497-500A-A10F79FDC9FE}"/>
                </a:ext>
              </a:extLst>
            </p:cNvPr>
            <p:cNvSpPr/>
            <p:nvPr/>
          </p:nvSpPr>
          <p:spPr>
            <a:xfrm>
              <a:off x="4646520" y="2637948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4975870-DE3E-B997-CFAB-A75F0B9567D8}"/>
              </a:ext>
            </a:extLst>
          </p:cNvPr>
          <p:cNvCxnSpPr>
            <a:cxnSpLocks/>
          </p:cNvCxnSpPr>
          <p:nvPr/>
        </p:nvCxnSpPr>
        <p:spPr>
          <a:xfrm>
            <a:off x="6068196" y="501136"/>
            <a:ext cx="27804" cy="6356864"/>
          </a:xfrm>
          <a:prstGeom prst="line">
            <a:avLst/>
          </a:prstGeom>
          <a:ln w="317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25EAAC7E-0684-72B2-37C1-23AECC20B2F2}"/>
              </a:ext>
            </a:extLst>
          </p:cNvPr>
          <p:cNvSpPr txBox="1"/>
          <p:nvPr/>
        </p:nvSpPr>
        <p:spPr>
          <a:xfrm>
            <a:off x="1525076" y="746522"/>
            <a:ext cx="183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Stack of pancakes</a:t>
            </a:r>
            <a:endParaRPr lang="en-GB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08AB64A-4740-4F53-FA87-3EB91D159C21}"/>
              </a:ext>
            </a:extLst>
          </p:cNvPr>
          <p:cNvSpPr txBox="1"/>
          <p:nvPr/>
        </p:nvSpPr>
        <p:spPr>
          <a:xfrm>
            <a:off x="373820" y="130644"/>
            <a:ext cx="2309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Assembly alternative 2</a:t>
            </a:r>
            <a:endParaRPr lang="en-GB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B7AD32A2-AB35-86FA-60F6-DEEEEECD4BC3}"/>
              </a:ext>
            </a:extLst>
          </p:cNvPr>
          <p:cNvSpPr/>
          <p:nvPr/>
        </p:nvSpPr>
        <p:spPr>
          <a:xfrm>
            <a:off x="1535724" y="4565404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D160A3F-DA3A-F1EA-BC13-8A05AF2145FF}"/>
              </a:ext>
            </a:extLst>
          </p:cNvPr>
          <p:cNvSpPr/>
          <p:nvPr/>
        </p:nvSpPr>
        <p:spPr>
          <a:xfrm>
            <a:off x="1980564" y="4565404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A9D5918A-B628-ACBC-A1BD-E1530B7F43D0}"/>
              </a:ext>
            </a:extLst>
          </p:cNvPr>
          <p:cNvSpPr/>
          <p:nvPr/>
        </p:nvSpPr>
        <p:spPr>
          <a:xfrm>
            <a:off x="4418967" y="4565404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5128151-07CD-E4B8-8CC0-4F3B4065599A}"/>
              </a:ext>
            </a:extLst>
          </p:cNvPr>
          <p:cNvSpPr/>
          <p:nvPr/>
        </p:nvSpPr>
        <p:spPr>
          <a:xfrm>
            <a:off x="4283031" y="4565404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BCA94086-9D67-E26E-2932-780ADBFDD091}"/>
              </a:ext>
            </a:extLst>
          </p:cNvPr>
          <p:cNvSpPr/>
          <p:nvPr/>
        </p:nvSpPr>
        <p:spPr>
          <a:xfrm>
            <a:off x="2118555" y="4565404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9BE608B-306F-C858-8E68-AAB0534228BC}"/>
              </a:ext>
            </a:extLst>
          </p:cNvPr>
          <p:cNvSpPr/>
          <p:nvPr/>
        </p:nvSpPr>
        <p:spPr>
          <a:xfrm>
            <a:off x="1527461" y="5241339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0A214C7B-1F13-5FE3-EAEB-3622FC2E68B6}"/>
              </a:ext>
            </a:extLst>
          </p:cNvPr>
          <p:cNvSpPr/>
          <p:nvPr/>
        </p:nvSpPr>
        <p:spPr>
          <a:xfrm>
            <a:off x="4651198" y="5248890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C9A533D-497D-425A-0A05-E73998E8BEBC}"/>
              </a:ext>
            </a:extLst>
          </p:cNvPr>
          <p:cNvSpPr/>
          <p:nvPr/>
        </p:nvSpPr>
        <p:spPr>
          <a:xfrm>
            <a:off x="1535724" y="5429927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10E47D6-9DFB-734F-D718-D50AE052B0A3}"/>
              </a:ext>
            </a:extLst>
          </p:cNvPr>
          <p:cNvSpPr/>
          <p:nvPr/>
        </p:nvSpPr>
        <p:spPr>
          <a:xfrm>
            <a:off x="1980564" y="5429927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7729B5AA-F2EA-A268-CD03-50EA56CC7506}"/>
              </a:ext>
            </a:extLst>
          </p:cNvPr>
          <p:cNvSpPr/>
          <p:nvPr/>
        </p:nvSpPr>
        <p:spPr>
          <a:xfrm>
            <a:off x="4418967" y="5429927"/>
            <a:ext cx="444840" cy="7661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BC9BB2F9-0259-1BE3-3112-E5D0C9AA6160}"/>
              </a:ext>
            </a:extLst>
          </p:cNvPr>
          <p:cNvSpPr/>
          <p:nvPr/>
        </p:nvSpPr>
        <p:spPr>
          <a:xfrm>
            <a:off x="4283031" y="5429927"/>
            <a:ext cx="135936" cy="7661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F6C2B185-DFB8-8990-7E66-4D82E07BACFD}"/>
              </a:ext>
            </a:extLst>
          </p:cNvPr>
          <p:cNvSpPr/>
          <p:nvPr/>
        </p:nvSpPr>
        <p:spPr>
          <a:xfrm>
            <a:off x="2118555" y="5429927"/>
            <a:ext cx="2164475" cy="766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CB70FB76-3AE8-7A4D-C690-47973B45D405}"/>
              </a:ext>
            </a:extLst>
          </p:cNvPr>
          <p:cNvSpPr/>
          <p:nvPr/>
        </p:nvSpPr>
        <p:spPr>
          <a:xfrm>
            <a:off x="1528719" y="5422374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929945BB-AE46-6364-FB98-ABBEC606014E}"/>
              </a:ext>
            </a:extLst>
          </p:cNvPr>
          <p:cNvSpPr/>
          <p:nvPr/>
        </p:nvSpPr>
        <p:spPr>
          <a:xfrm>
            <a:off x="1527461" y="6105862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E6DA14E-8167-E293-13A0-B9F2D1B90669}"/>
              </a:ext>
            </a:extLst>
          </p:cNvPr>
          <p:cNvSpPr/>
          <p:nvPr/>
        </p:nvSpPr>
        <p:spPr>
          <a:xfrm>
            <a:off x="4651198" y="5422374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F057EA9C-25E5-19D8-7422-0443423F7419}"/>
              </a:ext>
            </a:extLst>
          </p:cNvPr>
          <p:cNvSpPr/>
          <p:nvPr/>
        </p:nvSpPr>
        <p:spPr>
          <a:xfrm>
            <a:off x="4651198" y="6113413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2F7BD812-8398-0F55-ED53-7827356D906E}"/>
              </a:ext>
            </a:extLst>
          </p:cNvPr>
          <p:cNvSpPr/>
          <p:nvPr/>
        </p:nvSpPr>
        <p:spPr>
          <a:xfrm>
            <a:off x="2103935" y="5335677"/>
            <a:ext cx="2765913" cy="1036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78619546-66CD-8158-2A6D-D063C8BDB9CC}"/>
              </a:ext>
            </a:extLst>
          </p:cNvPr>
          <p:cNvSpPr/>
          <p:nvPr/>
        </p:nvSpPr>
        <p:spPr>
          <a:xfrm flipV="1">
            <a:off x="1530848" y="5335633"/>
            <a:ext cx="586561" cy="1037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63697D0B-3014-BDCA-C90D-23E362CDA1CB}"/>
              </a:ext>
            </a:extLst>
          </p:cNvPr>
          <p:cNvSpPr/>
          <p:nvPr/>
        </p:nvSpPr>
        <p:spPr>
          <a:xfrm>
            <a:off x="1531270" y="5426152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7168A5-532C-57DC-F13D-1DA2F4216EC5}"/>
              </a:ext>
            </a:extLst>
          </p:cNvPr>
          <p:cNvSpPr/>
          <p:nvPr/>
        </p:nvSpPr>
        <p:spPr>
          <a:xfrm>
            <a:off x="1531270" y="5236778"/>
            <a:ext cx="222742" cy="98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DC06E2A7-B140-BCA8-3EC8-D224F590E223}"/>
              </a:ext>
            </a:extLst>
          </p:cNvPr>
          <p:cNvSpPr/>
          <p:nvPr/>
        </p:nvSpPr>
        <p:spPr>
          <a:xfrm>
            <a:off x="4648905" y="5434532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E0DDDBB5-1F10-3D17-B2DF-5DFB4DA63104}"/>
              </a:ext>
            </a:extLst>
          </p:cNvPr>
          <p:cNvSpPr/>
          <p:nvPr/>
        </p:nvSpPr>
        <p:spPr>
          <a:xfrm>
            <a:off x="4648905" y="5241339"/>
            <a:ext cx="222742" cy="988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CC9D708D-4BDF-86B0-392C-78FBAF67F8EB}"/>
              </a:ext>
            </a:extLst>
          </p:cNvPr>
          <p:cNvGrpSpPr/>
          <p:nvPr/>
        </p:nvGrpSpPr>
        <p:grpSpPr>
          <a:xfrm rot="10800000">
            <a:off x="1525076" y="4366366"/>
            <a:ext cx="3348864" cy="296609"/>
            <a:chOff x="1525076" y="4366366"/>
            <a:chExt cx="3348864" cy="296609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ABFEDA1-CBA3-D184-C09B-ACAF4D5DAA16}"/>
                </a:ext>
              </a:extLst>
            </p:cNvPr>
            <p:cNvSpPr/>
            <p:nvPr/>
          </p:nvSpPr>
          <p:spPr>
            <a:xfrm>
              <a:off x="1525076" y="4372883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6F5376E-DBBF-80E0-F32D-0DBFB4018A71}"/>
                </a:ext>
              </a:extLst>
            </p:cNvPr>
            <p:cNvSpPr/>
            <p:nvPr/>
          </p:nvSpPr>
          <p:spPr>
            <a:xfrm>
              <a:off x="4648813" y="4380434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BED76F02-0A8B-687B-85CD-B7D9E1204CF4}"/>
                </a:ext>
              </a:extLst>
            </p:cNvPr>
            <p:cNvSpPr/>
            <p:nvPr/>
          </p:nvSpPr>
          <p:spPr>
            <a:xfrm>
              <a:off x="1528719" y="4557851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BD5C501-ABC2-7310-324E-507E4885DFBC}"/>
                </a:ext>
              </a:extLst>
            </p:cNvPr>
            <p:cNvSpPr/>
            <p:nvPr/>
          </p:nvSpPr>
          <p:spPr>
            <a:xfrm>
              <a:off x="4651198" y="4557851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56277F-76F9-9A63-4FBC-CCE6A2C8D5C8}"/>
                </a:ext>
              </a:extLst>
            </p:cNvPr>
            <p:cNvSpPr/>
            <p:nvPr/>
          </p:nvSpPr>
          <p:spPr>
            <a:xfrm>
              <a:off x="1527461" y="4370927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4A2E32C-B339-0727-FFC7-F6945DBA1A78}"/>
                </a:ext>
              </a:extLst>
            </p:cNvPr>
            <p:cNvSpPr/>
            <p:nvPr/>
          </p:nvSpPr>
          <p:spPr>
            <a:xfrm>
              <a:off x="4651198" y="4378478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66A9ED7-4A98-4B34-62B4-10F96CDDDD0B}"/>
                </a:ext>
              </a:extLst>
            </p:cNvPr>
            <p:cNvSpPr/>
            <p:nvPr/>
          </p:nvSpPr>
          <p:spPr>
            <a:xfrm>
              <a:off x="1528719" y="4551962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1B0055-DEB0-E587-F6E2-8B4EB788E1E8}"/>
                </a:ext>
              </a:extLst>
            </p:cNvPr>
            <p:cNvSpPr/>
            <p:nvPr/>
          </p:nvSpPr>
          <p:spPr>
            <a:xfrm>
              <a:off x="4651198" y="4551962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6104906-A6C9-7AAE-2174-5DEC2238EF73}"/>
                </a:ext>
              </a:extLst>
            </p:cNvPr>
            <p:cNvSpPr/>
            <p:nvPr/>
          </p:nvSpPr>
          <p:spPr>
            <a:xfrm>
              <a:off x="2103935" y="4465265"/>
              <a:ext cx="2765913" cy="103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D83615F-9F5F-09A5-5D01-A0FCD93060FF}"/>
                </a:ext>
              </a:extLst>
            </p:cNvPr>
            <p:cNvSpPr/>
            <p:nvPr/>
          </p:nvSpPr>
          <p:spPr>
            <a:xfrm flipV="1">
              <a:off x="1530848" y="4465221"/>
              <a:ext cx="586561" cy="1037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73D2E-D3FC-DADA-1383-479A29DAC0C0}"/>
                </a:ext>
              </a:extLst>
            </p:cNvPr>
            <p:cNvSpPr/>
            <p:nvPr/>
          </p:nvSpPr>
          <p:spPr>
            <a:xfrm>
              <a:off x="1531270" y="4555740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E70E1D2-CE5E-5E7F-24CD-A7173630126A}"/>
                </a:ext>
              </a:extLst>
            </p:cNvPr>
            <p:cNvSpPr/>
            <p:nvPr/>
          </p:nvSpPr>
          <p:spPr>
            <a:xfrm>
              <a:off x="1531270" y="4366366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C323DE0-0746-5755-16BB-356E048290DE}"/>
                </a:ext>
              </a:extLst>
            </p:cNvPr>
            <p:cNvSpPr/>
            <p:nvPr/>
          </p:nvSpPr>
          <p:spPr>
            <a:xfrm>
              <a:off x="4648905" y="4564120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53A115C-B820-4E03-19CD-51DD8ED02B22}"/>
                </a:ext>
              </a:extLst>
            </p:cNvPr>
            <p:cNvSpPr/>
            <p:nvPr/>
          </p:nvSpPr>
          <p:spPr>
            <a:xfrm>
              <a:off x="4648905" y="4370927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3" name="Rectangle 182">
            <a:extLst>
              <a:ext uri="{FF2B5EF4-FFF2-40B4-BE49-F238E27FC236}">
                <a16:creationId xmlns:a16="http://schemas.microsoft.com/office/drawing/2014/main" id="{91D55974-C97F-F9CF-5F76-3546098B5390}"/>
              </a:ext>
            </a:extLst>
          </p:cNvPr>
          <p:cNvSpPr/>
          <p:nvPr/>
        </p:nvSpPr>
        <p:spPr>
          <a:xfrm>
            <a:off x="1527715" y="1095190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2D38DD07-9625-E766-9414-1BE77713C1F8}"/>
              </a:ext>
            </a:extLst>
          </p:cNvPr>
          <p:cNvSpPr/>
          <p:nvPr/>
        </p:nvSpPr>
        <p:spPr>
          <a:xfrm>
            <a:off x="4651452" y="1102741"/>
            <a:ext cx="222742" cy="9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1E7410FC-F5AE-E012-D96E-CAEBF20B4CE7}"/>
              </a:ext>
            </a:extLst>
          </p:cNvPr>
          <p:cNvGrpSpPr/>
          <p:nvPr/>
        </p:nvGrpSpPr>
        <p:grpSpPr>
          <a:xfrm rot="10800000">
            <a:off x="7305866" y="1078967"/>
            <a:ext cx="3349118" cy="5117078"/>
            <a:chOff x="1677476" y="1247590"/>
            <a:chExt cx="3349118" cy="5117078"/>
          </a:xfrm>
        </p:grpSpPr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E518397F-7EC7-0A94-AFAF-D3E4A2EF5F02}"/>
                </a:ext>
              </a:extLst>
            </p:cNvPr>
            <p:cNvSpPr/>
            <p:nvPr/>
          </p:nvSpPr>
          <p:spPr>
            <a:xfrm>
              <a:off x="1688378" y="1256407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8824E111-B5C6-73AA-3A0A-4E14CE3F2B6A}"/>
                </a:ext>
              </a:extLst>
            </p:cNvPr>
            <p:cNvSpPr/>
            <p:nvPr/>
          </p:nvSpPr>
          <p:spPr>
            <a:xfrm>
              <a:off x="2133218" y="1256407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3E991ECC-BAC6-9CED-7FB6-DB53B134B680}"/>
                </a:ext>
              </a:extLst>
            </p:cNvPr>
            <p:cNvSpPr/>
            <p:nvPr/>
          </p:nvSpPr>
          <p:spPr>
            <a:xfrm>
              <a:off x="4571621" y="1256407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18F91B21-8C47-6DF2-0C15-D596CBD10931}"/>
                </a:ext>
              </a:extLst>
            </p:cNvPr>
            <p:cNvSpPr/>
            <p:nvPr/>
          </p:nvSpPr>
          <p:spPr>
            <a:xfrm>
              <a:off x="4435685" y="1256407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82E432EA-7AAE-0654-2453-2E778374890A}"/>
                </a:ext>
              </a:extLst>
            </p:cNvPr>
            <p:cNvSpPr/>
            <p:nvPr/>
          </p:nvSpPr>
          <p:spPr>
            <a:xfrm>
              <a:off x="2271209" y="1256407"/>
              <a:ext cx="2164475" cy="7661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F42808C3-272D-A47E-8A6C-11CA5C21AA95}"/>
                </a:ext>
              </a:extLst>
            </p:cNvPr>
            <p:cNvSpPr/>
            <p:nvPr/>
          </p:nvSpPr>
          <p:spPr>
            <a:xfrm>
              <a:off x="1680115" y="1932342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82EE0B38-EEA8-74D0-6080-5B28BBE3A475}"/>
                </a:ext>
              </a:extLst>
            </p:cNvPr>
            <p:cNvSpPr/>
            <p:nvPr/>
          </p:nvSpPr>
          <p:spPr>
            <a:xfrm>
              <a:off x="4803852" y="1939893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F1914628-0721-F67A-A9E1-578C45E1775E}"/>
                </a:ext>
              </a:extLst>
            </p:cNvPr>
            <p:cNvSpPr/>
            <p:nvPr/>
          </p:nvSpPr>
          <p:spPr>
            <a:xfrm>
              <a:off x="1688378" y="2120930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6EFA2F9C-71C2-806A-4B2A-82ABF7C5F062}"/>
                </a:ext>
              </a:extLst>
            </p:cNvPr>
            <p:cNvSpPr/>
            <p:nvPr/>
          </p:nvSpPr>
          <p:spPr>
            <a:xfrm>
              <a:off x="2133218" y="2120930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8D77C80D-0E71-6D8B-4FA6-7D69C25D9954}"/>
                </a:ext>
              </a:extLst>
            </p:cNvPr>
            <p:cNvSpPr/>
            <p:nvPr/>
          </p:nvSpPr>
          <p:spPr>
            <a:xfrm>
              <a:off x="4571621" y="2120930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FFF876D9-71CA-BF9C-0D0F-B222C5E76DCE}"/>
                </a:ext>
              </a:extLst>
            </p:cNvPr>
            <p:cNvSpPr/>
            <p:nvPr/>
          </p:nvSpPr>
          <p:spPr>
            <a:xfrm>
              <a:off x="4435685" y="2120930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EF056D8A-7BFE-A8A5-A55B-B84772242AD6}"/>
                </a:ext>
              </a:extLst>
            </p:cNvPr>
            <p:cNvSpPr/>
            <p:nvPr/>
          </p:nvSpPr>
          <p:spPr>
            <a:xfrm>
              <a:off x="2271209" y="2120930"/>
              <a:ext cx="2164475" cy="7661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FAB670B6-6FDD-C2A3-9A2C-5F2AA217E724}"/>
                </a:ext>
              </a:extLst>
            </p:cNvPr>
            <p:cNvSpPr/>
            <p:nvPr/>
          </p:nvSpPr>
          <p:spPr>
            <a:xfrm>
              <a:off x="1681373" y="2113377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626279D2-F8F0-709D-A5B4-B232E081D502}"/>
                </a:ext>
              </a:extLst>
            </p:cNvPr>
            <p:cNvSpPr/>
            <p:nvPr/>
          </p:nvSpPr>
          <p:spPr>
            <a:xfrm>
              <a:off x="4803852" y="2113377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83504461-A257-D8B5-F7D5-9C7BBE044B14}"/>
                </a:ext>
              </a:extLst>
            </p:cNvPr>
            <p:cNvSpPr/>
            <p:nvPr/>
          </p:nvSpPr>
          <p:spPr>
            <a:xfrm>
              <a:off x="2256589" y="2026680"/>
              <a:ext cx="2765913" cy="103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1CF18689-CF3E-093B-7D0C-34027C223E33}"/>
                </a:ext>
              </a:extLst>
            </p:cNvPr>
            <p:cNvSpPr/>
            <p:nvPr/>
          </p:nvSpPr>
          <p:spPr>
            <a:xfrm flipV="1">
              <a:off x="1683502" y="2026636"/>
              <a:ext cx="586561" cy="1037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74326C94-8F4C-C92C-237A-DC7FD21198E0}"/>
                </a:ext>
              </a:extLst>
            </p:cNvPr>
            <p:cNvSpPr/>
            <p:nvPr/>
          </p:nvSpPr>
          <p:spPr>
            <a:xfrm>
              <a:off x="1683924" y="2117155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607DEFBB-D38D-1DC7-CB1D-87E955F9EE4C}"/>
                </a:ext>
              </a:extLst>
            </p:cNvPr>
            <p:cNvSpPr/>
            <p:nvPr/>
          </p:nvSpPr>
          <p:spPr>
            <a:xfrm>
              <a:off x="1683924" y="1927781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11BD5150-BA7B-EBE0-62FF-6EDAEE360ED3}"/>
                </a:ext>
              </a:extLst>
            </p:cNvPr>
            <p:cNvSpPr/>
            <p:nvPr/>
          </p:nvSpPr>
          <p:spPr>
            <a:xfrm>
              <a:off x="4801559" y="2125535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0748094E-40E1-1B51-9F94-60681729F352}"/>
                </a:ext>
              </a:extLst>
            </p:cNvPr>
            <p:cNvSpPr/>
            <p:nvPr/>
          </p:nvSpPr>
          <p:spPr>
            <a:xfrm>
              <a:off x="4801559" y="1932342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BE3A2092-E20A-D2F4-65FE-7984B76E6E92}"/>
                </a:ext>
              </a:extLst>
            </p:cNvPr>
            <p:cNvSpPr/>
            <p:nvPr/>
          </p:nvSpPr>
          <p:spPr>
            <a:xfrm>
              <a:off x="1685739" y="2984825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09AAE93A-CCE3-F267-FD81-AA51A1EF17DA}"/>
                </a:ext>
              </a:extLst>
            </p:cNvPr>
            <p:cNvSpPr/>
            <p:nvPr/>
          </p:nvSpPr>
          <p:spPr>
            <a:xfrm>
              <a:off x="2130579" y="2984825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75A0CC15-5996-5CE0-3AD4-6849A29F7635}"/>
                </a:ext>
              </a:extLst>
            </p:cNvPr>
            <p:cNvSpPr/>
            <p:nvPr/>
          </p:nvSpPr>
          <p:spPr>
            <a:xfrm>
              <a:off x="4568982" y="2984825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796CFE0B-34E4-9398-007D-76C56CA7D631}"/>
                </a:ext>
              </a:extLst>
            </p:cNvPr>
            <p:cNvSpPr/>
            <p:nvPr/>
          </p:nvSpPr>
          <p:spPr>
            <a:xfrm>
              <a:off x="4433046" y="2984825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A17F7E11-A1FB-365D-5300-0FBC61D17A45}"/>
                </a:ext>
              </a:extLst>
            </p:cNvPr>
            <p:cNvSpPr/>
            <p:nvPr/>
          </p:nvSpPr>
          <p:spPr>
            <a:xfrm>
              <a:off x="2268570" y="2984825"/>
              <a:ext cx="2164475" cy="7661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D8802000-F76B-8DA6-5901-C419964BB170}"/>
                </a:ext>
              </a:extLst>
            </p:cNvPr>
            <p:cNvSpPr/>
            <p:nvPr/>
          </p:nvSpPr>
          <p:spPr>
            <a:xfrm>
              <a:off x="1677476" y="3660760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99D40081-F79A-49E2-0BF6-637C8D873DD5}"/>
                </a:ext>
              </a:extLst>
            </p:cNvPr>
            <p:cNvSpPr/>
            <p:nvPr/>
          </p:nvSpPr>
          <p:spPr>
            <a:xfrm>
              <a:off x="4801213" y="3668311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FFB5375D-DE58-F6A2-F87E-2E004B049089}"/>
                </a:ext>
              </a:extLst>
            </p:cNvPr>
            <p:cNvSpPr/>
            <p:nvPr/>
          </p:nvSpPr>
          <p:spPr>
            <a:xfrm>
              <a:off x="1685739" y="3849348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E811D22B-F1A6-4300-C1D8-69023265AD52}"/>
                </a:ext>
              </a:extLst>
            </p:cNvPr>
            <p:cNvSpPr/>
            <p:nvPr/>
          </p:nvSpPr>
          <p:spPr>
            <a:xfrm>
              <a:off x="2130579" y="3849348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7769DCEB-4F2A-089F-BBAF-3CB0296E8414}"/>
                </a:ext>
              </a:extLst>
            </p:cNvPr>
            <p:cNvSpPr/>
            <p:nvPr/>
          </p:nvSpPr>
          <p:spPr>
            <a:xfrm>
              <a:off x="4568982" y="3849348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C589DAC6-36BA-ADBA-F7FF-026EA42822E1}"/>
                </a:ext>
              </a:extLst>
            </p:cNvPr>
            <p:cNvSpPr/>
            <p:nvPr/>
          </p:nvSpPr>
          <p:spPr>
            <a:xfrm>
              <a:off x="4433046" y="3849348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5A07E17B-6F85-5A58-8718-C1E88EAE1A22}"/>
                </a:ext>
              </a:extLst>
            </p:cNvPr>
            <p:cNvSpPr/>
            <p:nvPr/>
          </p:nvSpPr>
          <p:spPr>
            <a:xfrm>
              <a:off x="2268570" y="3849348"/>
              <a:ext cx="2164475" cy="7661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2E637FA1-0F82-CEE3-7AD4-BC18861A117C}"/>
                </a:ext>
              </a:extLst>
            </p:cNvPr>
            <p:cNvSpPr/>
            <p:nvPr/>
          </p:nvSpPr>
          <p:spPr>
            <a:xfrm>
              <a:off x="1678734" y="3841795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FC857E12-6E5F-B19B-E4A8-0327D83FFD37}"/>
                </a:ext>
              </a:extLst>
            </p:cNvPr>
            <p:cNvSpPr/>
            <p:nvPr/>
          </p:nvSpPr>
          <p:spPr>
            <a:xfrm>
              <a:off x="4801213" y="3841795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DEE005CB-65D9-1E59-890D-5C2492FF07C5}"/>
                </a:ext>
              </a:extLst>
            </p:cNvPr>
            <p:cNvSpPr/>
            <p:nvPr/>
          </p:nvSpPr>
          <p:spPr>
            <a:xfrm>
              <a:off x="2253950" y="3755098"/>
              <a:ext cx="2765913" cy="103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CE2A036D-48F1-3C77-B343-2A39946A3F96}"/>
                </a:ext>
              </a:extLst>
            </p:cNvPr>
            <p:cNvSpPr/>
            <p:nvPr/>
          </p:nvSpPr>
          <p:spPr>
            <a:xfrm flipV="1">
              <a:off x="1680863" y="3755054"/>
              <a:ext cx="586561" cy="1037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FEECF407-EE8E-FDFE-5792-DDF6C4163FF4}"/>
                </a:ext>
              </a:extLst>
            </p:cNvPr>
            <p:cNvSpPr/>
            <p:nvPr/>
          </p:nvSpPr>
          <p:spPr>
            <a:xfrm>
              <a:off x="1681285" y="3845573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37F1F655-6B58-2D2A-7983-85309BB9C4BC}"/>
                </a:ext>
              </a:extLst>
            </p:cNvPr>
            <p:cNvSpPr/>
            <p:nvPr/>
          </p:nvSpPr>
          <p:spPr>
            <a:xfrm>
              <a:off x="1681285" y="3656199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CA56FFF2-7543-4E44-742F-A888D6480FDF}"/>
                </a:ext>
              </a:extLst>
            </p:cNvPr>
            <p:cNvSpPr/>
            <p:nvPr/>
          </p:nvSpPr>
          <p:spPr>
            <a:xfrm>
              <a:off x="4798920" y="3853953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D9E31EC0-EF01-C16F-1025-CFDB1989CDC0}"/>
                </a:ext>
              </a:extLst>
            </p:cNvPr>
            <p:cNvSpPr/>
            <p:nvPr/>
          </p:nvSpPr>
          <p:spPr>
            <a:xfrm>
              <a:off x="4798920" y="3660760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BCC69228-4337-DA89-D92D-CFB42FF33B30}"/>
                </a:ext>
              </a:extLst>
            </p:cNvPr>
            <p:cNvGrpSpPr/>
            <p:nvPr/>
          </p:nvGrpSpPr>
          <p:grpSpPr>
            <a:xfrm rot="10800000">
              <a:off x="1677476" y="2785787"/>
              <a:ext cx="3349118" cy="296609"/>
              <a:chOff x="1525076" y="2633387"/>
              <a:chExt cx="3349118" cy="296609"/>
            </a:xfrm>
          </p:grpSpPr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742D3E52-5ADD-9DA9-CA20-F7317D52EDDA}"/>
                  </a:ext>
                </a:extLst>
              </p:cNvPr>
              <p:cNvSpPr/>
              <p:nvPr/>
            </p:nvSpPr>
            <p:spPr>
              <a:xfrm>
                <a:off x="1527715" y="2644465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68C8D037-071F-23BA-1710-B781B62DE504}"/>
                  </a:ext>
                </a:extLst>
              </p:cNvPr>
              <p:cNvSpPr/>
              <p:nvPr/>
            </p:nvSpPr>
            <p:spPr>
              <a:xfrm>
                <a:off x="4651452" y="2652016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18FE375A-D545-0412-F1A3-4889674B69D6}"/>
                  </a:ext>
                </a:extLst>
              </p:cNvPr>
              <p:cNvSpPr/>
              <p:nvPr/>
            </p:nvSpPr>
            <p:spPr>
              <a:xfrm>
                <a:off x="1526334" y="2824872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E7953AA8-B01B-1360-649E-455350557867}"/>
                  </a:ext>
                </a:extLst>
              </p:cNvPr>
              <p:cNvSpPr/>
              <p:nvPr/>
            </p:nvSpPr>
            <p:spPr>
              <a:xfrm>
                <a:off x="4648813" y="2824872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BB3F28E1-DBFB-2DA4-DF98-B7904DD1AED3}"/>
                  </a:ext>
                </a:extLst>
              </p:cNvPr>
              <p:cNvSpPr/>
              <p:nvPr/>
            </p:nvSpPr>
            <p:spPr>
              <a:xfrm>
                <a:off x="1525076" y="2637948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" name="Rectangle 230">
                <a:extLst>
                  <a:ext uri="{FF2B5EF4-FFF2-40B4-BE49-F238E27FC236}">
                    <a16:creationId xmlns:a16="http://schemas.microsoft.com/office/drawing/2014/main" id="{23302BE0-ECBD-F502-AA2A-710FFCACAF78}"/>
                  </a:ext>
                </a:extLst>
              </p:cNvPr>
              <p:cNvSpPr/>
              <p:nvPr/>
            </p:nvSpPr>
            <p:spPr>
              <a:xfrm>
                <a:off x="4648813" y="2645499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6ECB64A2-70E1-929D-0F8E-948BFD31C667}"/>
                  </a:ext>
                </a:extLst>
              </p:cNvPr>
              <p:cNvSpPr/>
              <p:nvPr/>
            </p:nvSpPr>
            <p:spPr>
              <a:xfrm>
                <a:off x="1526334" y="2818983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795ECBFA-D514-E911-EDFE-3F0D622E5453}"/>
                  </a:ext>
                </a:extLst>
              </p:cNvPr>
              <p:cNvSpPr/>
              <p:nvPr/>
            </p:nvSpPr>
            <p:spPr>
              <a:xfrm>
                <a:off x="4648813" y="2818983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4CDA07EA-EAFF-C2C7-3972-E4576F8A24B2}"/>
                  </a:ext>
                </a:extLst>
              </p:cNvPr>
              <p:cNvSpPr/>
              <p:nvPr/>
            </p:nvSpPr>
            <p:spPr>
              <a:xfrm>
                <a:off x="2101550" y="2732286"/>
                <a:ext cx="2765913" cy="10366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FB8FB1B6-3604-5C53-8A8D-52D3A788007B}"/>
                  </a:ext>
                </a:extLst>
              </p:cNvPr>
              <p:cNvSpPr/>
              <p:nvPr/>
            </p:nvSpPr>
            <p:spPr>
              <a:xfrm flipV="1">
                <a:off x="1528463" y="2732242"/>
                <a:ext cx="586561" cy="10374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9504F485-AEFE-6FF2-D08D-39CD02F8D699}"/>
                  </a:ext>
                </a:extLst>
              </p:cNvPr>
              <p:cNvSpPr/>
              <p:nvPr/>
            </p:nvSpPr>
            <p:spPr>
              <a:xfrm>
                <a:off x="1528885" y="2822761"/>
                <a:ext cx="222742" cy="9885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9F8FE183-BFA2-F673-02B0-97623B08A750}"/>
                  </a:ext>
                </a:extLst>
              </p:cNvPr>
              <p:cNvSpPr/>
              <p:nvPr/>
            </p:nvSpPr>
            <p:spPr>
              <a:xfrm>
                <a:off x="1528885" y="2633387"/>
                <a:ext cx="222742" cy="9885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F458ABF2-CA66-763E-9003-11B0A3FD4842}"/>
                  </a:ext>
                </a:extLst>
              </p:cNvPr>
              <p:cNvSpPr/>
              <p:nvPr/>
            </p:nvSpPr>
            <p:spPr>
              <a:xfrm>
                <a:off x="4646520" y="2831141"/>
                <a:ext cx="222742" cy="9885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0ACBF82F-4B3A-E282-CB1C-758E48712735}"/>
                  </a:ext>
                </a:extLst>
              </p:cNvPr>
              <p:cNvSpPr/>
              <p:nvPr/>
            </p:nvSpPr>
            <p:spPr>
              <a:xfrm>
                <a:off x="4646520" y="2637948"/>
                <a:ext cx="222742" cy="9885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5D7CD419-CBA0-43CA-30EA-2AC3CD9E223E}"/>
                </a:ext>
              </a:extLst>
            </p:cNvPr>
            <p:cNvSpPr/>
            <p:nvPr/>
          </p:nvSpPr>
          <p:spPr>
            <a:xfrm>
              <a:off x="1688124" y="4717804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C4256FB1-2177-E90C-7A7D-ED14B43E3F11}"/>
                </a:ext>
              </a:extLst>
            </p:cNvPr>
            <p:cNvSpPr/>
            <p:nvPr/>
          </p:nvSpPr>
          <p:spPr>
            <a:xfrm>
              <a:off x="2132964" y="4717804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9DDA3B89-9872-10DC-8624-73BDAAB61F49}"/>
                </a:ext>
              </a:extLst>
            </p:cNvPr>
            <p:cNvSpPr/>
            <p:nvPr/>
          </p:nvSpPr>
          <p:spPr>
            <a:xfrm>
              <a:off x="4571367" y="4717804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E9443A21-9B77-C5E0-0572-DC2E9B5ABF2D}"/>
                </a:ext>
              </a:extLst>
            </p:cNvPr>
            <p:cNvSpPr/>
            <p:nvPr/>
          </p:nvSpPr>
          <p:spPr>
            <a:xfrm>
              <a:off x="4435431" y="4717804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2E9E0815-67C4-48B7-1756-2D9CFEFF537E}"/>
                </a:ext>
              </a:extLst>
            </p:cNvPr>
            <p:cNvSpPr/>
            <p:nvPr/>
          </p:nvSpPr>
          <p:spPr>
            <a:xfrm>
              <a:off x="2270955" y="4717804"/>
              <a:ext cx="2164475" cy="7661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F6EA4753-1258-4898-BA42-F1FA9331593A}"/>
                </a:ext>
              </a:extLst>
            </p:cNvPr>
            <p:cNvSpPr/>
            <p:nvPr/>
          </p:nvSpPr>
          <p:spPr>
            <a:xfrm>
              <a:off x="1679861" y="5393739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79E10C85-27CE-C4B0-6175-858107C7A9A1}"/>
                </a:ext>
              </a:extLst>
            </p:cNvPr>
            <p:cNvSpPr/>
            <p:nvPr/>
          </p:nvSpPr>
          <p:spPr>
            <a:xfrm>
              <a:off x="4803598" y="5401290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F13B36B2-A6CB-163D-0005-46A7F36062B7}"/>
                </a:ext>
              </a:extLst>
            </p:cNvPr>
            <p:cNvSpPr/>
            <p:nvPr/>
          </p:nvSpPr>
          <p:spPr>
            <a:xfrm>
              <a:off x="1688124" y="5582327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B755198F-A47A-03CD-B596-243B45C9BAE6}"/>
                </a:ext>
              </a:extLst>
            </p:cNvPr>
            <p:cNvSpPr/>
            <p:nvPr/>
          </p:nvSpPr>
          <p:spPr>
            <a:xfrm>
              <a:off x="2132964" y="5582327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32274BED-6E6E-8A41-9AEE-FD42309B1BF9}"/>
                </a:ext>
              </a:extLst>
            </p:cNvPr>
            <p:cNvSpPr/>
            <p:nvPr/>
          </p:nvSpPr>
          <p:spPr>
            <a:xfrm>
              <a:off x="4571367" y="5582327"/>
              <a:ext cx="444840" cy="7661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44AF8825-E778-3391-9465-42500329C1DC}"/>
                </a:ext>
              </a:extLst>
            </p:cNvPr>
            <p:cNvSpPr/>
            <p:nvPr/>
          </p:nvSpPr>
          <p:spPr>
            <a:xfrm>
              <a:off x="4435431" y="5582327"/>
              <a:ext cx="135936" cy="76611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3AA89CB1-E778-0C16-5EEE-2F4E39CECDC4}"/>
                </a:ext>
              </a:extLst>
            </p:cNvPr>
            <p:cNvSpPr/>
            <p:nvPr/>
          </p:nvSpPr>
          <p:spPr>
            <a:xfrm>
              <a:off x="2270955" y="5582327"/>
              <a:ext cx="2164475" cy="7661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61EE45FC-6972-6BE7-5303-BE5664ACE358}"/>
                </a:ext>
              </a:extLst>
            </p:cNvPr>
            <p:cNvSpPr/>
            <p:nvPr/>
          </p:nvSpPr>
          <p:spPr>
            <a:xfrm>
              <a:off x="1681119" y="5574774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51701343-3B44-767E-BB07-F743991A1B99}"/>
                </a:ext>
              </a:extLst>
            </p:cNvPr>
            <p:cNvSpPr/>
            <p:nvPr/>
          </p:nvSpPr>
          <p:spPr>
            <a:xfrm>
              <a:off x="1679861" y="6258262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565E1EDD-3D3B-D88F-6D73-633109079B93}"/>
                </a:ext>
              </a:extLst>
            </p:cNvPr>
            <p:cNvSpPr/>
            <p:nvPr/>
          </p:nvSpPr>
          <p:spPr>
            <a:xfrm>
              <a:off x="4803598" y="5574774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E638071D-7CFA-98C2-B78B-8A762E8F6CC3}"/>
                </a:ext>
              </a:extLst>
            </p:cNvPr>
            <p:cNvSpPr/>
            <p:nvPr/>
          </p:nvSpPr>
          <p:spPr>
            <a:xfrm>
              <a:off x="4803598" y="6265813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E9159001-BA13-2203-8691-2C36D23EB033}"/>
                </a:ext>
              </a:extLst>
            </p:cNvPr>
            <p:cNvSpPr/>
            <p:nvPr/>
          </p:nvSpPr>
          <p:spPr>
            <a:xfrm>
              <a:off x="2256335" y="5488077"/>
              <a:ext cx="2765913" cy="103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70E99989-C0A8-B5C4-4C19-7EC303B2BD50}"/>
                </a:ext>
              </a:extLst>
            </p:cNvPr>
            <p:cNvSpPr/>
            <p:nvPr/>
          </p:nvSpPr>
          <p:spPr>
            <a:xfrm flipV="1">
              <a:off x="1683248" y="5488033"/>
              <a:ext cx="586561" cy="1037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1F437537-F8A0-4FBD-F1FD-393A07719F3C}"/>
                </a:ext>
              </a:extLst>
            </p:cNvPr>
            <p:cNvSpPr/>
            <p:nvPr/>
          </p:nvSpPr>
          <p:spPr>
            <a:xfrm>
              <a:off x="1683670" y="5578552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81EF2134-2C4B-F9A5-6BDD-CDF145D0C23C}"/>
                </a:ext>
              </a:extLst>
            </p:cNvPr>
            <p:cNvSpPr/>
            <p:nvPr/>
          </p:nvSpPr>
          <p:spPr>
            <a:xfrm>
              <a:off x="1683670" y="5389178"/>
              <a:ext cx="222742" cy="9885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173DDCD7-04D3-5C9E-0C50-C191764F88FC}"/>
                </a:ext>
              </a:extLst>
            </p:cNvPr>
            <p:cNvSpPr/>
            <p:nvPr/>
          </p:nvSpPr>
          <p:spPr>
            <a:xfrm>
              <a:off x="4801305" y="5586932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70B51471-C8E2-7FFB-E3E0-8044E7200E07}"/>
                </a:ext>
              </a:extLst>
            </p:cNvPr>
            <p:cNvSpPr/>
            <p:nvPr/>
          </p:nvSpPr>
          <p:spPr>
            <a:xfrm>
              <a:off x="4801305" y="5393739"/>
              <a:ext cx="222742" cy="9885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B1E57606-5286-8B92-0E47-C8FBD7D56AEB}"/>
                </a:ext>
              </a:extLst>
            </p:cNvPr>
            <p:cNvGrpSpPr/>
            <p:nvPr/>
          </p:nvGrpSpPr>
          <p:grpSpPr>
            <a:xfrm rot="10800000">
              <a:off x="1677476" y="4518766"/>
              <a:ext cx="3348864" cy="296609"/>
              <a:chOff x="1525076" y="4366366"/>
              <a:chExt cx="3348864" cy="296609"/>
            </a:xfrm>
          </p:grpSpPr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213FADBF-C245-61CD-97EA-24CB3AB80E60}"/>
                  </a:ext>
                </a:extLst>
              </p:cNvPr>
              <p:cNvSpPr/>
              <p:nvPr/>
            </p:nvSpPr>
            <p:spPr>
              <a:xfrm>
                <a:off x="1525076" y="4372883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2DE32127-E970-481A-B824-86D5D6BF53FD}"/>
                  </a:ext>
                </a:extLst>
              </p:cNvPr>
              <p:cNvSpPr/>
              <p:nvPr/>
            </p:nvSpPr>
            <p:spPr>
              <a:xfrm>
                <a:off x="4648813" y="4380434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2EB06FB2-EBE6-E36B-D83B-552A4F4C213A}"/>
                  </a:ext>
                </a:extLst>
              </p:cNvPr>
              <p:cNvSpPr/>
              <p:nvPr/>
            </p:nvSpPr>
            <p:spPr>
              <a:xfrm>
                <a:off x="1528719" y="4557851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575292AC-7B56-FC41-43C5-FB1787A9B6D1}"/>
                  </a:ext>
                </a:extLst>
              </p:cNvPr>
              <p:cNvSpPr/>
              <p:nvPr/>
            </p:nvSpPr>
            <p:spPr>
              <a:xfrm>
                <a:off x="4651198" y="4557851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2218B708-D312-0D59-C480-66E794295FFA}"/>
                  </a:ext>
                </a:extLst>
              </p:cNvPr>
              <p:cNvSpPr/>
              <p:nvPr/>
            </p:nvSpPr>
            <p:spPr>
              <a:xfrm>
                <a:off x="1527461" y="4370927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C4177052-D9F1-6557-11D0-6D3934BAEFA9}"/>
                  </a:ext>
                </a:extLst>
              </p:cNvPr>
              <p:cNvSpPr/>
              <p:nvPr/>
            </p:nvSpPr>
            <p:spPr>
              <a:xfrm>
                <a:off x="4651198" y="4378478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Rectangle 268">
                <a:extLst>
                  <a:ext uri="{FF2B5EF4-FFF2-40B4-BE49-F238E27FC236}">
                    <a16:creationId xmlns:a16="http://schemas.microsoft.com/office/drawing/2014/main" id="{D6B9E7A6-5D8B-1F45-88AB-7AC8A46368E1}"/>
                  </a:ext>
                </a:extLst>
              </p:cNvPr>
              <p:cNvSpPr/>
              <p:nvPr/>
            </p:nvSpPr>
            <p:spPr>
              <a:xfrm>
                <a:off x="1528719" y="4551962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316A227E-2A6D-B8FE-5E53-FD0A6D60C028}"/>
                  </a:ext>
                </a:extLst>
              </p:cNvPr>
              <p:cNvSpPr/>
              <p:nvPr/>
            </p:nvSpPr>
            <p:spPr>
              <a:xfrm>
                <a:off x="4651198" y="4551962"/>
                <a:ext cx="222742" cy="98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64E5ECA6-75EF-4DB2-B054-F5C220B332A5}"/>
                  </a:ext>
                </a:extLst>
              </p:cNvPr>
              <p:cNvSpPr/>
              <p:nvPr/>
            </p:nvSpPr>
            <p:spPr>
              <a:xfrm>
                <a:off x="2103935" y="4465265"/>
                <a:ext cx="2765913" cy="10366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87FD8268-1744-0A2F-6F07-1423041F4F09}"/>
                  </a:ext>
                </a:extLst>
              </p:cNvPr>
              <p:cNvSpPr/>
              <p:nvPr/>
            </p:nvSpPr>
            <p:spPr>
              <a:xfrm flipV="1">
                <a:off x="1530848" y="4465221"/>
                <a:ext cx="586561" cy="10374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5D978BB6-7C70-0FBC-1B63-F2B816A2AB07}"/>
                  </a:ext>
                </a:extLst>
              </p:cNvPr>
              <p:cNvSpPr/>
              <p:nvPr/>
            </p:nvSpPr>
            <p:spPr>
              <a:xfrm>
                <a:off x="1531270" y="4555740"/>
                <a:ext cx="222742" cy="9885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36752BA-F086-EE5A-1B31-1298DF50AD2F}"/>
                  </a:ext>
                </a:extLst>
              </p:cNvPr>
              <p:cNvSpPr/>
              <p:nvPr/>
            </p:nvSpPr>
            <p:spPr>
              <a:xfrm>
                <a:off x="1531270" y="4366366"/>
                <a:ext cx="222742" cy="9885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292D381-00A1-E8C4-97D0-2B512C643CF5}"/>
                  </a:ext>
                </a:extLst>
              </p:cNvPr>
              <p:cNvSpPr/>
              <p:nvPr/>
            </p:nvSpPr>
            <p:spPr>
              <a:xfrm>
                <a:off x="4648905" y="4564120"/>
                <a:ext cx="222742" cy="9885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54E5A04D-27FA-F375-B2DE-92BD40C01578}"/>
                  </a:ext>
                </a:extLst>
              </p:cNvPr>
              <p:cNvSpPr/>
              <p:nvPr/>
            </p:nvSpPr>
            <p:spPr>
              <a:xfrm>
                <a:off x="4648905" y="4370927"/>
                <a:ext cx="222742" cy="9885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7" name="Rectangle 276">
              <a:extLst>
                <a:ext uri="{FF2B5EF4-FFF2-40B4-BE49-F238E27FC236}">
                  <a16:creationId xmlns:a16="http://schemas.microsoft.com/office/drawing/2014/main" id="{47600D67-EF4A-6225-91DF-1443345B0CD1}"/>
                </a:ext>
              </a:extLst>
            </p:cNvPr>
            <p:cNvSpPr/>
            <p:nvPr/>
          </p:nvSpPr>
          <p:spPr>
            <a:xfrm>
              <a:off x="1680115" y="1247590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8" name="Rectangle 277">
              <a:extLst>
                <a:ext uri="{FF2B5EF4-FFF2-40B4-BE49-F238E27FC236}">
                  <a16:creationId xmlns:a16="http://schemas.microsoft.com/office/drawing/2014/main" id="{42C6B2AD-DB9F-3168-90C4-BDE98BF44D08}"/>
                </a:ext>
              </a:extLst>
            </p:cNvPr>
            <p:cNvSpPr/>
            <p:nvPr/>
          </p:nvSpPr>
          <p:spPr>
            <a:xfrm>
              <a:off x="4803852" y="1255141"/>
              <a:ext cx="222742" cy="98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1" name="Straight Arrow Connector 280">
            <a:extLst>
              <a:ext uri="{FF2B5EF4-FFF2-40B4-BE49-F238E27FC236}">
                <a16:creationId xmlns:a16="http://schemas.microsoft.com/office/drawing/2014/main" id="{989BE8D7-4DB5-7D29-2720-37A35E961EB1}"/>
              </a:ext>
            </a:extLst>
          </p:cNvPr>
          <p:cNvCxnSpPr>
            <a:cxnSpLocks/>
          </p:cNvCxnSpPr>
          <p:nvPr/>
        </p:nvCxnSpPr>
        <p:spPr>
          <a:xfrm>
            <a:off x="1193800" y="1095190"/>
            <a:ext cx="0" cy="240401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Arrow Connector 281">
            <a:extLst>
              <a:ext uri="{FF2B5EF4-FFF2-40B4-BE49-F238E27FC236}">
                <a16:creationId xmlns:a16="http://schemas.microsoft.com/office/drawing/2014/main" id="{8CA587E9-134E-3F13-D381-A4359675A88E}"/>
              </a:ext>
            </a:extLst>
          </p:cNvPr>
          <p:cNvCxnSpPr>
            <a:cxnSpLocks/>
          </p:cNvCxnSpPr>
          <p:nvPr/>
        </p:nvCxnSpPr>
        <p:spPr>
          <a:xfrm flipV="1">
            <a:off x="1193800" y="3775324"/>
            <a:ext cx="0" cy="243694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TextBox 285">
            <a:extLst>
              <a:ext uri="{FF2B5EF4-FFF2-40B4-BE49-F238E27FC236}">
                <a16:creationId xmlns:a16="http://schemas.microsoft.com/office/drawing/2014/main" id="{E9F91E47-2CBC-AAF6-6959-221CB381B23C}"/>
              </a:ext>
            </a:extLst>
          </p:cNvPr>
          <p:cNvSpPr txBox="1"/>
          <p:nvPr/>
        </p:nvSpPr>
        <p:spPr>
          <a:xfrm rot="16200000">
            <a:off x="252256" y="3389466"/>
            <a:ext cx="140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611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47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Mulder</dc:creator>
  <cp:lastModifiedBy>Tim Mulder</cp:lastModifiedBy>
  <cp:revision>3</cp:revision>
  <dcterms:created xsi:type="dcterms:W3CDTF">2023-02-16T08:08:30Z</dcterms:created>
  <dcterms:modified xsi:type="dcterms:W3CDTF">2023-02-16T08:49:24Z</dcterms:modified>
</cp:coreProperties>
</file>