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7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12"/>
    <p:restoredTop sz="96327"/>
  </p:normalViewPr>
  <p:slideViewPr>
    <p:cSldViewPr snapToGrid="0" snapToObjects="1">
      <p:cViewPr varScale="1">
        <p:scale>
          <a:sx n="167" d="100"/>
          <a:sy n="167" d="100"/>
        </p:scale>
        <p:origin x="270" y="120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3/29/2023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3/29/2023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GB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3/29/2023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3/29/2023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3/29/2023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3/29/2023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3/29/2023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62655/contributions/5302954/attachments/2619366/4528723/CTTB_IC_EPC_March2023.pdf" TargetMode="External"/><Relationship Id="rId7" Type="http://schemas.openxmlformats.org/officeDocument/2006/relationships/hyperlink" Target="https://indico.cern.ch/event/1268023/" TargetMode="External"/><Relationship Id="rId2" Type="http://schemas.openxmlformats.org/officeDocument/2006/relationships/hyperlink" Target="https://indico.cern.ch/event/1262655/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indico.cern.ch/event/1262655/contributions/5302969/attachments/2619563/4529068/Engineering_Workflow_UAB.pdf" TargetMode="External"/><Relationship Id="rId5" Type="http://schemas.openxmlformats.org/officeDocument/2006/relationships/hyperlink" Target="https://indico.cern.ch/event/1262655/contributions/5302957/attachments/2619167/4527932/EN-EL_PLC_Project_WF.pdf" TargetMode="External"/><Relationship Id="rId4" Type="http://schemas.openxmlformats.org/officeDocument/2006/relationships/hyperlink" Target="https://indico.cern.ch/event/1262655/contributions/5302956/attachments/2619353/4528793/SCADA_Workflow_AK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C7240-F5EF-7A41-92DB-F5AE7175A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Engineering and Specifications 1 – March 28</a:t>
            </a:r>
            <a:r>
              <a:rPr lang="en-US" sz="2400" baseline="30000" dirty="0"/>
              <a:t>th</a:t>
            </a:r>
            <a:r>
              <a:rPr lang="en-US" sz="2400" dirty="0"/>
              <a:t> 2023</a:t>
            </a:r>
            <a:br>
              <a:rPr lang="en-US" sz="2400" dirty="0"/>
            </a:br>
            <a:r>
              <a:rPr lang="en-US" sz="2400" dirty="0"/>
              <a:t>Executive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37E49-85CA-5947-B1AA-8E4D726D377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1000" dirty="0"/>
              <a:t>36 participants</a:t>
            </a:r>
          </a:p>
          <a:p>
            <a:endParaRPr lang="en-US" sz="1000" dirty="0"/>
          </a:p>
          <a:p>
            <a:r>
              <a:rPr lang="en-US" sz="1000" dirty="0"/>
              <a:t>Contributions from SY-EPC, EN-EL and BE-ICS</a:t>
            </a:r>
          </a:p>
          <a:p>
            <a:pPr lvl="1"/>
            <a:r>
              <a:rPr lang="en-US" sz="1000" dirty="0">
                <a:hlinkClick r:id="rId2"/>
              </a:rPr>
              <a:t>https://indico.cern.ch/event/1262655/</a:t>
            </a:r>
            <a:endParaRPr lang="en-US" sz="1000" dirty="0"/>
          </a:p>
          <a:p>
            <a:pPr lvl="1"/>
            <a:endParaRPr lang="en-US" sz="1000" dirty="0"/>
          </a:p>
          <a:p>
            <a:r>
              <a:rPr lang="en-US" sz="1000" dirty="0"/>
              <a:t>PLC Software Engineering Workflows at SY-EPC</a:t>
            </a:r>
          </a:p>
          <a:p>
            <a:pPr lvl="2"/>
            <a:r>
              <a:rPr lang="en-US" sz="1000" dirty="0">
                <a:hlinkClick r:id="rId3"/>
              </a:rPr>
              <a:t>c.f. presentation</a:t>
            </a:r>
            <a:r>
              <a:rPr lang="en-US" sz="1000" dirty="0"/>
              <a:t> </a:t>
            </a:r>
          </a:p>
          <a:p>
            <a:r>
              <a:rPr lang="en-US" sz="1000" dirty="0"/>
              <a:t>SCADA Configuration Workflow at EN-EL</a:t>
            </a:r>
          </a:p>
          <a:p>
            <a:pPr lvl="2"/>
            <a:r>
              <a:rPr lang="en-US" sz="1000" dirty="0">
                <a:hlinkClick r:id="rId4"/>
              </a:rPr>
              <a:t>c.f. presentation</a:t>
            </a:r>
            <a:r>
              <a:rPr lang="en-US" sz="1000" dirty="0"/>
              <a:t> </a:t>
            </a:r>
          </a:p>
          <a:p>
            <a:r>
              <a:rPr lang="en-US" sz="1000" dirty="0"/>
              <a:t>PLC Project Workflow in EN-EL</a:t>
            </a:r>
          </a:p>
          <a:p>
            <a:pPr lvl="2"/>
            <a:r>
              <a:rPr lang="en-US" sz="1000" dirty="0">
                <a:hlinkClick r:id="rId5"/>
              </a:rPr>
              <a:t>c.f. presentation</a:t>
            </a:r>
            <a:r>
              <a:rPr lang="en-US" sz="1000" dirty="0"/>
              <a:t> </a:t>
            </a:r>
          </a:p>
          <a:p>
            <a:r>
              <a:rPr lang="en-US" sz="1000" dirty="0"/>
              <a:t>UNICOS-CPC Engineering Workflow</a:t>
            </a:r>
          </a:p>
          <a:p>
            <a:pPr lvl="2"/>
            <a:r>
              <a:rPr lang="en-US" sz="1000" dirty="0">
                <a:hlinkClick r:id="rId6"/>
              </a:rPr>
              <a:t>c.f. presentation</a:t>
            </a:r>
            <a:r>
              <a:rPr lang="en-US" sz="1000" dirty="0"/>
              <a:t> </a:t>
            </a:r>
          </a:p>
          <a:p>
            <a:pPr lvl="2"/>
            <a:endParaRPr lang="en-US" sz="1000" dirty="0"/>
          </a:p>
          <a:p>
            <a:r>
              <a:rPr lang="en-US" sz="1000" dirty="0"/>
              <a:t>Due to the high number of contributions a second session is scheduled on April 20</a:t>
            </a:r>
            <a:r>
              <a:rPr lang="en-US" sz="1000" baseline="30000" dirty="0"/>
              <a:t>th</a:t>
            </a:r>
            <a:r>
              <a:rPr lang="en-US" sz="1000" dirty="0"/>
              <a:t> 2023</a:t>
            </a:r>
          </a:p>
          <a:p>
            <a:pPr lvl="2"/>
            <a:r>
              <a:rPr lang="en-US" sz="1000" dirty="0">
                <a:hlinkClick r:id="rId7"/>
              </a:rPr>
              <a:t>https://indico.cern.ch/event/1268023/</a:t>
            </a:r>
            <a:r>
              <a:rPr lang="en-US" sz="1000" dirty="0"/>
              <a:t> </a:t>
            </a:r>
          </a:p>
          <a:p>
            <a:pPr lvl="1"/>
            <a:endParaRPr lang="en-US" sz="1000" dirty="0"/>
          </a:p>
          <a:p>
            <a:pPr lvl="1"/>
            <a:endParaRPr lang="en-US" sz="1000" dirty="0"/>
          </a:p>
          <a:p>
            <a:pPr lvl="1"/>
            <a:endParaRPr lang="en-US" sz="1000" dirty="0"/>
          </a:p>
          <a:p>
            <a:pPr lvl="1"/>
            <a:endParaRPr lang="en-US" sz="1000" dirty="0"/>
          </a:p>
          <a:p>
            <a:endParaRPr lang="en-US" sz="1000" dirty="0"/>
          </a:p>
          <a:p>
            <a:pPr lvl="1"/>
            <a:endParaRPr lang="en-US" sz="1000" dirty="0"/>
          </a:p>
          <a:p>
            <a:endParaRPr lang="en-US" sz="10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8CB336C-3E4C-86F9-ECDC-B8F7A4D5DF5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000" b="1" dirty="0"/>
              <a:t>Follow-up actions</a:t>
            </a:r>
          </a:p>
          <a:p>
            <a:pPr lvl="1"/>
            <a:r>
              <a:rPr lang="en-US" sz="1000" dirty="0"/>
              <a:t>SY-EPC developed a prototype of CEM specification tool (</a:t>
            </a:r>
            <a:r>
              <a:rPr lang="en-US" sz="1000" dirty="0" err="1"/>
              <a:t>SpecManager</a:t>
            </a:r>
            <a:r>
              <a:rPr lang="en-US" sz="1000" dirty="0"/>
              <a:t>) for UNICOS-CPC</a:t>
            </a:r>
          </a:p>
          <a:p>
            <a:pPr lvl="2"/>
            <a:r>
              <a:rPr lang="en-US" sz="900" dirty="0"/>
              <a:t>Great interest from BE-ICS and EN-CV to collaborate on such tool</a:t>
            </a:r>
          </a:p>
          <a:p>
            <a:pPr lvl="2"/>
            <a:r>
              <a:rPr lang="en-US" sz="900" dirty="0"/>
              <a:t>A follow-up meeting with the interested parties will be organized </a:t>
            </a:r>
            <a:endParaRPr lang="en-US" sz="1000" dirty="0"/>
          </a:p>
          <a:p>
            <a:pPr lvl="1"/>
            <a:endParaRPr lang="en-US" sz="1000" dirty="0"/>
          </a:p>
          <a:p>
            <a:pPr lvl="1"/>
            <a:r>
              <a:rPr lang="en-US" sz="1000" dirty="0"/>
              <a:t>SY-EPC expressed the intention to start working on a database driven engineering tool for UNICOS-CPC during LS3</a:t>
            </a:r>
          </a:p>
          <a:p>
            <a:pPr lvl="2"/>
            <a:r>
              <a:rPr lang="en-US" sz="900" dirty="0"/>
              <a:t>The effort will have to be followed-up by UNICOS as it can be beneficial to the whole community</a:t>
            </a:r>
            <a:endParaRPr lang="en-US" sz="1000" dirty="0"/>
          </a:p>
          <a:p>
            <a:endParaRPr lang="en-CH" sz="1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FD5D1-5C58-8142-89F6-F272CBD9F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792042-DCDB-1C4E-8052-F18663799C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Rodrigo Ferreira</a:t>
            </a:r>
          </a:p>
          <a:p>
            <a:r>
              <a:rPr lang="en-US" dirty="0"/>
              <a:t>Jean-Charles Tournier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14D0C-13BB-454A-9CBE-A6754C8CF9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38332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16-9" id="{E01F5DB1-0C20-BC46-B154-E3CA0DC49C2E}" vid="{7528D86D-C248-5249-B85C-E5B9CFC9EB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191</TotalTime>
  <Words>176</Words>
  <Application>Microsoft Office PowerPoint</Application>
  <PresentationFormat>On-screen Show (16:9)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Optima</vt:lpstr>
      <vt:lpstr>CERNCorporate16-9</vt:lpstr>
      <vt:lpstr>Engineering and Specifications 1 – March 28th 2023 Executive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CI/CD for PLC Applications – October 20th 2021 Executive Summary</dc:title>
  <dc:creator>Jean-Charles Tournier</dc:creator>
  <cp:lastModifiedBy>Rodrigo Ferreira</cp:lastModifiedBy>
  <cp:revision>10</cp:revision>
  <cp:lastPrinted>2021-10-22T07:58:14Z</cp:lastPrinted>
  <dcterms:created xsi:type="dcterms:W3CDTF">2021-10-22T06:49:26Z</dcterms:created>
  <dcterms:modified xsi:type="dcterms:W3CDTF">2023-03-29T08:56:19Z</dcterms:modified>
</cp:coreProperties>
</file>