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61" r:id="rId3"/>
    <p:sldId id="286" r:id="rId4"/>
    <p:sldId id="307" r:id="rId5"/>
    <p:sldId id="287" r:id="rId6"/>
    <p:sldId id="308" r:id="rId7"/>
    <p:sldId id="304" r:id="rId8"/>
    <p:sldId id="309" r:id="rId9"/>
    <p:sldId id="316" r:id="rId10"/>
    <p:sldId id="310" r:id="rId11"/>
    <p:sldId id="311" r:id="rId12"/>
    <p:sldId id="312" r:id="rId13"/>
    <p:sldId id="313" r:id="rId14"/>
    <p:sldId id="314" r:id="rId15"/>
    <p:sldId id="315" r:id="rId16"/>
    <p:sldId id="26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A27802"/>
    <a:srgbClr val="317B7F"/>
    <a:srgbClr val="D72929"/>
    <a:srgbClr val="9D2713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534" y="1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F73ADC-EA81-4458-A059-38893E9520A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EEE043-92BE-46F4-8C8D-C6C3C6F9A752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Process</a:t>
          </a:r>
        </a:p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Modelling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BE9D7BB-F30B-451E-8251-57F692F6BF69}" type="parTrans" cxnId="{8F9D06DD-83E1-4BAE-ADC4-6FFEC781B098}">
      <dgm:prSet/>
      <dgm:spPr/>
      <dgm:t>
        <a:bodyPr/>
        <a:lstStyle/>
        <a:p>
          <a:endParaRPr lang="en-US"/>
        </a:p>
      </dgm:t>
    </dgm:pt>
    <dgm:pt modelId="{7CE99CA3-85B2-4EC1-9732-DD97E8AADCAD}" type="sibTrans" cxnId="{8F9D06DD-83E1-4BAE-ADC4-6FFEC781B098}">
      <dgm:prSet/>
      <dgm:spPr/>
      <dgm:t>
        <a:bodyPr/>
        <a:lstStyle/>
        <a:p>
          <a:endParaRPr lang="en-US"/>
        </a:p>
      </dgm:t>
    </dgm:pt>
    <dgm:pt modelId="{BC8EC07C-6FB6-4A70-AC1A-75262659D269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Specification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C5C8225-5A34-423A-8886-4D4E2BE71EC0}" type="parTrans" cxnId="{54E7380E-3470-494D-BBA6-AC0683EA8EA8}">
      <dgm:prSet/>
      <dgm:spPr/>
      <dgm:t>
        <a:bodyPr/>
        <a:lstStyle/>
        <a:p>
          <a:endParaRPr lang="en-US"/>
        </a:p>
      </dgm:t>
    </dgm:pt>
    <dgm:pt modelId="{9C4569FC-49A7-4B17-B54F-DBE36FB753DE}" type="sibTrans" cxnId="{54E7380E-3470-494D-BBA6-AC0683EA8EA8}">
      <dgm:prSet/>
      <dgm:spPr/>
      <dgm:t>
        <a:bodyPr/>
        <a:lstStyle/>
        <a:p>
          <a:endParaRPr lang="en-US"/>
        </a:p>
      </dgm:t>
    </dgm:pt>
    <dgm:pt modelId="{28249954-6B5D-4079-8579-06348FCDFCC3}">
      <dgm:prSet phldrT="[Text]" custT="1"/>
      <dgm:spPr/>
      <dgm:t>
        <a:bodyPr/>
        <a:lstStyle/>
        <a:p>
          <a:pPr marL="0" indent="0">
            <a:tabLst>
              <a:tab pos="1255713" algn="l"/>
            </a:tabLst>
          </a:pP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Specs</a:t>
          </a:r>
        </a:p>
        <a:p>
          <a:pPr marL="0" indent="0">
            <a:tabLst>
              <a:tab pos="1255713" algn="l"/>
            </a:tabLst>
          </a:pP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Logic templates</a:t>
          </a:r>
          <a:endParaRPr lang="en-US" sz="1400" dirty="0"/>
        </a:p>
      </dgm:t>
    </dgm:pt>
    <dgm:pt modelId="{7C1955AA-4309-4622-B6E5-8C90BE17C862}" type="parTrans" cxnId="{F3BF1713-8967-4FB5-911A-496340522A4D}">
      <dgm:prSet/>
      <dgm:spPr/>
      <dgm:t>
        <a:bodyPr/>
        <a:lstStyle/>
        <a:p>
          <a:endParaRPr lang="en-US"/>
        </a:p>
      </dgm:t>
    </dgm:pt>
    <dgm:pt modelId="{44B74C37-B712-407F-91A7-3C6A6F76A713}" type="sibTrans" cxnId="{F3BF1713-8967-4FB5-911A-496340522A4D}">
      <dgm:prSet/>
      <dgm:spPr/>
      <dgm:t>
        <a:bodyPr/>
        <a:lstStyle/>
        <a:p>
          <a:endParaRPr lang="en-US"/>
        </a:p>
      </dgm:t>
    </dgm:pt>
    <dgm:pt modelId="{4CF5D2C7-5D6F-4DF3-8576-38B150984069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Deployment</a:t>
          </a:r>
        </a:p>
      </dgm:t>
    </dgm:pt>
    <dgm:pt modelId="{6A5121D0-9CD7-476E-BF14-5A530C9153FA}" type="parTrans" cxnId="{0897E79A-627D-498B-A2B0-469F07FDEA66}">
      <dgm:prSet/>
      <dgm:spPr/>
      <dgm:t>
        <a:bodyPr/>
        <a:lstStyle/>
        <a:p>
          <a:endParaRPr lang="en-US"/>
        </a:p>
      </dgm:t>
    </dgm:pt>
    <dgm:pt modelId="{44D12BB7-90EA-487C-91B0-142AE4E9161F}" type="sibTrans" cxnId="{0897E79A-627D-498B-A2B0-469F07FDEA66}">
      <dgm:prSet/>
      <dgm:spPr/>
      <dgm:t>
        <a:bodyPr/>
        <a:lstStyle/>
        <a:p>
          <a:endParaRPr lang="en-US"/>
        </a:p>
      </dgm:t>
    </dgm:pt>
    <dgm:pt modelId="{B7582799-4B00-442F-8893-B6011CF979EA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Generation</a:t>
          </a:r>
        </a:p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(UAB)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7D4254C-D044-4CBC-94FD-5B864959BF18}" type="parTrans" cxnId="{79E128EA-6CEB-4E76-9313-38FC577CC072}">
      <dgm:prSet/>
      <dgm:spPr/>
      <dgm:t>
        <a:bodyPr/>
        <a:lstStyle/>
        <a:p>
          <a:endParaRPr lang="en-US"/>
        </a:p>
      </dgm:t>
    </dgm:pt>
    <dgm:pt modelId="{F8828AD2-BB6E-488B-95F4-68B8B69396D4}" type="sibTrans" cxnId="{79E128EA-6CEB-4E76-9313-38FC577CC072}">
      <dgm:prSet/>
      <dgm:spPr/>
      <dgm:t>
        <a:bodyPr/>
        <a:lstStyle/>
        <a:p>
          <a:endParaRPr lang="en-US"/>
        </a:p>
      </dgm:t>
    </dgm:pt>
    <dgm:pt modelId="{27F8BC03-BB60-428E-B8A4-3BFFAF3AF3C2}" type="pres">
      <dgm:prSet presAssocID="{F1F73ADC-EA81-4458-A059-38893E9520A5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EEEFE3B-E9CF-48A7-9DD9-532BFE30C65C}" type="pres">
      <dgm:prSet presAssocID="{4CF5D2C7-5D6F-4DF3-8576-38B150984069}" presName="Accent5" presStyleCnt="0"/>
      <dgm:spPr/>
    </dgm:pt>
    <dgm:pt modelId="{2D1E1982-55E1-4B90-8AED-DFF573F513C6}" type="pres">
      <dgm:prSet presAssocID="{4CF5D2C7-5D6F-4DF3-8576-38B150984069}" presName="Accent" presStyleLbl="node1" presStyleIdx="0" presStyleCnt="5"/>
      <dgm:spPr>
        <a:solidFill>
          <a:schemeClr val="tx1">
            <a:lumMod val="50000"/>
          </a:schemeClr>
        </a:solidFill>
      </dgm:spPr>
    </dgm:pt>
    <dgm:pt modelId="{D01CC0FF-1535-4483-B6F7-C05A30872588}" type="pres">
      <dgm:prSet presAssocID="{4CF5D2C7-5D6F-4DF3-8576-38B150984069}" presName="ParentBackground5" presStyleCnt="0"/>
      <dgm:spPr/>
    </dgm:pt>
    <dgm:pt modelId="{C2C4D77E-C1E7-49D9-BBCA-F032803682FE}" type="pres">
      <dgm:prSet presAssocID="{4CF5D2C7-5D6F-4DF3-8576-38B150984069}" presName="ParentBackground" presStyleLbl="fgAcc1" presStyleIdx="0" presStyleCnt="5"/>
      <dgm:spPr/>
      <dgm:t>
        <a:bodyPr/>
        <a:lstStyle/>
        <a:p>
          <a:endParaRPr lang="en-US"/>
        </a:p>
      </dgm:t>
    </dgm:pt>
    <dgm:pt modelId="{8FE82A44-FF9A-42F3-AB9B-D5F525823A6D}" type="pres">
      <dgm:prSet presAssocID="{4CF5D2C7-5D6F-4DF3-8576-38B150984069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1C751-E051-422C-9490-72EFE3D7C4F6}" type="pres">
      <dgm:prSet presAssocID="{B7582799-4B00-442F-8893-B6011CF979EA}" presName="Accent4" presStyleCnt="0"/>
      <dgm:spPr/>
    </dgm:pt>
    <dgm:pt modelId="{8110C0CB-6081-480D-90DE-3973F62EBFFB}" type="pres">
      <dgm:prSet presAssocID="{B7582799-4B00-442F-8893-B6011CF979EA}" presName="Accent" presStyleLbl="node1" presStyleIdx="1" presStyleCnt="5"/>
      <dgm:spPr>
        <a:solidFill>
          <a:schemeClr val="tx1">
            <a:lumMod val="75000"/>
          </a:schemeClr>
        </a:solidFill>
      </dgm:spPr>
    </dgm:pt>
    <dgm:pt modelId="{011BEDCA-8DE1-490C-BAE9-88B0D55C919A}" type="pres">
      <dgm:prSet presAssocID="{B7582799-4B00-442F-8893-B6011CF979EA}" presName="ParentBackground4" presStyleCnt="0"/>
      <dgm:spPr/>
    </dgm:pt>
    <dgm:pt modelId="{44A9267A-A4AD-4CB0-8317-3ABE9C63556C}" type="pres">
      <dgm:prSet presAssocID="{B7582799-4B00-442F-8893-B6011CF979EA}" presName="ParentBackground" presStyleLbl="fgAcc1" presStyleIdx="1" presStyleCnt="5"/>
      <dgm:spPr/>
      <dgm:t>
        <a:bodyPr/>
        <a:lstStyle/>
        <a:p>
          <a:endParaRPr lang="en-US"/>
        </a:p>
      </dgm:t>
    </dgm:pt>
    <dgm:pt modelId="{05DE1D53-A951-4CB5-8EB5-B8E6B5ADABA4}" type="pres">
      <dgm:prSet presAssocID="{B7582799-4B00-442F-8893-B6011CF979EA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37FF8-4E54-4349-83C1-1AF4F30A5BDA}" type="pres">
      <dgm:prSet presAssocID="{28249954-6B5D-4079-8579-06348FCDFCC3}" presName="Accent3" presStyleCnt="0"/>
      <dgm:spPr/>
    </dgm:pt>
    <dgm:pt modelId="{330B2364-6ABF-40FB-94AB-2A49928438A6}" type="pres">
      <dgm:prSet presAssocID="{28249954-6B5D-4079-8579-06348FCDFCC3}" presName="Accent" presStyleLbl="node1" presStyleIdx="2" presStyleCnt="5"/>
      <dgm:spPr>
        <a:solidFill>
          <a:schemeClr val="tx1">
            <a:lumMod val="60000"/>
            <a:lumOff val="40000"/>
          </a:schemeClr>
        </a:solidFill>
      </dgm:spPr>
    </dgm:pt>
    <dgm:pt modelId="{7F6D51B4-1529-4EAB-83A6-F39C2BAEFF0F}" type="pres">
      <dgm:prSet presAssocID="{28249954-6B5D-4079-8579-06348FCDFCC3}" presName="ParentBackground3" presStyleCnt="0"/>
      <dgm:spPr/>
    </dgm:pt>
    <dgm:pt modelId="{F61936D4-36A8-4E1E-87E7-C294C0D45740}" type="pres">
      <dgm:prSet presAssocID="{28249954-6B5D-4079-8579-06348FCDFCC3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0E4DE61B-F932-447B-8125-61804FA2CADB}" type="pres">
      <dgm:prSet presAssocID="{28249954-6B5D-4079-8579-06348FCDFCC3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E8B8BC-B57B-45F6-8672-036C50A2F1EB}" type="pres">
      <dgm:prSet presAssocID="{BC8EC07C-6FB6-4A70-AC1A-75262659D269}" presName="Accent2" presStyleCnt="0"/>
      <dgm:spPr/>
    </dgm:pt>
    <dgm:pt modelId="{3682F9D4-343A-47F1-B37D-3E358E6D4787}" type="pres">
      <dgm:prSet presAssocID="{BC8EC07C-6FB6-4A70-AC1A-75262659D269}" presName="Accent" presStyleLbl="node1" presStyleIdx="3" presStyleCnt="5"/>
      <dgm:spPr>
        <a:solidFill>
          <a:schemeClr val="tx1">
            <a:lumMod val="40000"/>
            <a:lumOff val="60000"/>
          </a:schemeClr>
        </a:solidFill>
      </dgm:spPr>
    </dgm:pt>
    <dgm:pt modelId="{D3158491-016F-4309-BDDD-BB3352348B67}" type="pres">
      <dgm:prSet presAssocID="{BC8EC07C-6FB6-4A70-AC1A-75262659D269}" presName="ParentBackground2" presStyleCnt="0"/>
      <dgm:spPr/>
    </dgm:pt>
    <dgm:pt modelId="{E0B858AB-5A9B-422B-A305-67966A977074}" type="pres">
      <dgm:prSet presAssocID="{BC8EC07C-6FB6-4A70-AC1A-75262659D269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1275E379-C67D-49A5-BDF6-7641A73C5A88}" type="pres">
      <dgm:prSet presAssocID="{BC8EC07C-6FB6-4A70-AC1A-75262659D26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243AFF-CF3E-452B-B308-BECC285537DC}" type="pres">
      <dgm:prSet presAssocID="{2CEEE043-92BE-46F4-8C8D-C6C3C6F9A752}" presName="Accent1" presStyleCnt="0"/>
      <dgm:spPr/>
    </dgm:pt>
    <dgm:pt modelId="{6E2836B2-5FBA-451D-A7D6-11A9FCE35073}" type="pres">
      <dgm:prSet presAssocID="{2CEEE043-92BE-46F4-8C8D-C6C3C6F9A752}" presName="Accent" presStyleLbl="node1" presStyleIdx="4" presStyleCnt="5"/>
      <dgm:spPr>
        <a:solidFill>
          <a:schemeClr val="tx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CFE32E01-F3C7-4ED5-8E27-612CFA9DC8D5}" type="pres">
      <dgm:prSet presAssocID="{2CEEE043-92BE-46F4-8C8D-C6C3C6F9A752}" presName="ParentBackground1" presStyleCnt="0"/>
      <dgm:spPr/>
    </dgm:pt>
    <dgm:pt modelId="{841BA777-4894-4A7F-B59A-1282D9C5E1F0}" type="pres">
      <dgm:prSet presAssocID="{2CEEE043-92BE-46F4-8C8D-C6C3C6F9A752}" presName="ParentBackground" presStyleLbl="fgAcc1" presStyleIdx="4" presStyleCnt="5" custLinFactNeighborX="1354" custLinFactNeighborY="451"/>
      <dgm:spPr/>
      <dgm:t>
        <a:bodyPr/>
        <a:lstStyle/>
        <a:p>
          <a:endParaRPr lang="en-US"/>
        </a:p>
      </dgm:t>
    </dgm:pt>
    <dgm:pt modelId="{7CCD14E8-E860-4643-9DB6-B177B94A4FE1}" type="pres">
      <dgm:prSet presAssocID="{2CEEE043-92BE-46F4-8C8D-C6C3C6F9A75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E128EA-6CEB-4E76-9313-38FC577CC072}" srcId="{F1F73ADC-EA81-4458-A059-38893E9520A5}" destId="{B7582799-4B00-442F-8893-B6011CF979EA}" srcOrd="3" destOrd="0" parTransId="{A7D4254C-D044-4CBC-94FD-5B864959BF18}" sibTransId="{F8828AD2-BB6E-488B-95F4-68B8B69396D4}"/>
    <dgm:cxn modelId="{5DC92A70-646A-4C89-AE2D-1284321A9490}" type="presOf" srcId="{B7582799-4B00-442F-8893-B6011CF979EA}" destId="{05DE1D53-A951-4CB5-8EB5-B8E6B5ADABA4}" srcOrd="1" destOrd="0" presId="urn:microsoft.com/office/officeart/2011/layout/CircleProcess"/>
    <dgm:cxn modelId="{AE64751B-9802-4240-AD55-8CC5516E4BB9}" type="presOf" srcId="{28249954-6B5D-4079-8579-06348FCDFCC3}" destId="{F61936D4-36A8-4E1E-87E7-C294C0D45740}" srcOrd="0" destOrd="0" presId="urn:microsoft.com/office/officeart/2011/layout/CircleProcess"/>
    <dgm:cxn modelId="{7A33525B-7D39-40B8-907B-078DD01DD6B4}" type="presOf" srcId="{4CF5D2C7-5D6F-4DF3-8576-38B150984069}" destId="{C2C4D77E-C1E7-49D9-BBCA-F032803682FE}" srcOrd="0" destOrd="0" presId="urn:microsoft.com/office/officeart/2011/layout/CircleProcess"/>
    <dgm:cxn modelId="{0897E79A-627D-498B-A2B0-469F07FDEA66}" srcId="{F1F73ADC-EA81-4458-A059-38893E9520A5}" destId="{4CF5D2C7-5D6F-4DF3-8576-38B150984069}" srcOrd="4" destOrd="0" parTransId="{6A5121D0-9CD7-476E-BF14-5A530C9153FA}" sibTransId="{44D12BB7-90EA-487C-91B0-142AE4E9161F}"/>
    <dgm:cxn modelId="{A0D5A078-5CCF-4070-807B-FFAD8A1980A3}" type="presOf" srcId="{BC8EC07C-6FB6-4A70-AC1A-75262659D269}" destId="{1275E379-C67D-49A5-BDF6-7641A73C5A88}" srcOrd="1" destOrd="0" presId="urn:microsoft.com/office/officeart/2011/layout/CircleProcess"/>
    <dgm:cxn modelId="{57F67180-4B3A-4B9B-B7C4-E263DB368302}" type="presOf" srcId="{B7582799-4B00-442F-8893-B6011CF979EA}" destId="{44A9267A-A4AD-4CB0-8317-3ABE9C63556C}" srcOrd="0" destOrd="0" presId="urn:microsoft.com/office/officeart/2011/layout/CircleProcess"/>
    <dgm:cxn modelId="{BD7B6A5B-FF87-4E87-9CF6-C07E3D0AFA1C}" type="presOf" srcId="{28249954-6B5D-4079-8579-06348FCDFCC3}" destId="{0E4DE61B-F932-447B-8125-61804FA2CADB}" srcOrd="1" destOrd="0" presId="urn:microsoft.com/office/officeart/2011/layout/CircleProcess"/>
    <dgm:cxn modelId="{F22F89C4-C1F9-439F-9900-E0354C225E46}" type="presOf" srcId="{F1F73ADC-EA81-4458-A059-38893E9520A5}" destId="{27F8BC03-BB60-428E-B8A4-3BFFAF3AF3C2}" srcOrd="0" destOrd="0" presId="urn:microsoft.com/office/officeart/2011/layout/CircleProcess"/>
    <dgm:cxn modelId="{54E7380E-3470-494D-BBA6-AC0683EA8EA8}" srcId="{F1F73ADC-EA81-4458-A059-38893E9520A5}" destId="{BC8EC07C-6FB6-4A70-AC1A-75262659D269}" srcOrd="1" destOrd="0" parTransId="{EC5C8225-5A34-423A-8886-4D4E2BE71EC0}" sibTransId="{9C4569FC-49A7-4B17-B54F-DBE36FB753DE}"/>
    <dgm:cxn modelId="{749729AF-74BC-46F3-B3FC-5C2AD7926A3D}" type="presOf" srcId="{2CEEE043-92BE-46F4-8C8D-C6C3C6F9A752}" destId="{841BA777-4894-4A7F-B59A-1282D9C5E1F0}" srcOrd="0" destOrd="0" presId="urn:microsoft.com/office/officeart/2011/layout/CircleProcess"/>
    <dgm:cxn modelId="{6F2FB7C6-19CE-4BB4-8089-9DF5E67D411C}" type="presOf" srcId="{BC8EC07C-6FB6-4A70-AC1A-75262659D269}" destId="{E0B858AB-5A9B-422B-A305-67966A977074}" srcOrd="0" destOrd="0" presId="urn:microsoft.com/office/officeart/2011/layout/CircleProcess"/>
    <dgm:cxn modelId="{8F9D06DD-83E1-4BAE-ADC4-6FFEC781B098}" srcId="{F1F73ADC-EA81-4458-A059-38893E9520A5}" destId="{2CEEE043-92BE-46F4-8C8D-C6C3C6F9A752}" srcOrd="0" destOrd="0" parTransId="{0BE9D7BB-F30B-451E-8251-57F692F6BF69}" sibTransId="{7CE99CA3-85B2-4EC1-9732-DD97E8AADCAD}"/>
    <dgm:cxn modelId="{4DE2112A-8586-4DDE-BEE0-CCB7136EC430}" type="presOf" srcId="{4CF5D2C7-5D6F-4DF3-8576-38B150984069}" destId="{8FE82A44-FF9A-42F3-AB9B-D5F525823A6D}" srcOrd="1" destOrd="0" presId="urn:microsoft.com/office/officeart/2011/layout/CircleProcess"/>
    <dgm:cxn modelId="{C74E44FC-82F0-4944-9269-AD096360F3A1}" type="presOf" srcId="{2CEEE043-92BE-46F4-8C8D-C6C3C6F9A752}" destId="{7CCD14E8-E860-4643-9DB6-B177B94A4FE1}" srcOrd="1" destOrd="0" presId="urn:microsoft.com/office/officeart/2011/layout/CircleProcess"/>
    <dgm:cxn modelId="{F3BF1713-8967-4FB5-911A-496340522A4D}" srcId="{F1F73ADC-EA81-4458-A059-38893E9520A5}" destId="{28249954-6B5D-4079-8579-06348FCDFCC3}" srcOrd="2" destOrd="0" parTransId="{7C1955AA-4309-4622-B6E5-8C90BE17C862}" sibTransId="{44B74C37-B712-407F-91A7-3C6A6F76A713}"/>
    <dgm:cxn modelId="{78C622F7-4D29-49D3-9D44-AB366481C825}" type="presParOf" srcId="{27F8BC03-BB60-428E-B8A4-3BFFAF3AF3C2}" destId="{AEEEFE3B-E9CF-48A7-9DD9-532BFE30C65C}" srcOrd="0" destOrd="0" presId="urn:microsoft.com/office/officeart/2011/layout/CircleProcess"/>
    <dgm:cxn modelId="{182E7C18-8A57-4C7C-A702-75686CB77622}" type="presParOf" srcId="{AEEEFE3B-E9CF-48A7-9DD9-532BFE30C65C}" destId="{2D1E1982-55E1-4B90-8AED-DFF573F513C6}" srcOrd="0" destOrd="0" presId="urn:microsoft.com/office/officeart/2011/layout/CircleProcess"/>
    <dgm:cxn modelId="{4EC742BF-E60D-4468-AFA2-2F1991E1EE0F}" type="presParOf" srcId="{27F8BC03-BB60-428E-B8A4-3BFFAF3AF3C2}" destId="{D01CC0FF-1535-4483-B6F7-C05A30872588}" srcOrd="1" destOrd="0" presId="urn:microsoft.com/office/officeart/2011/layout/CircleProcess"/>
    <dgm:cxn modelId="{3F261DA9-1115-480F-975B-E66A54B242CF}" type="presParOf" srcId="{D01CC0FF-1535-4483-B6F7-C05A30872588}" destId="{C2C4D77E-C1E7-49D9-BBCA-F032803682FE}" srcOrd="0" destOrd="0" presId="urn:microsoft.com/office/officeart/2011/layout/CircleProcess"/>
    <dgm:cxn modelId="{1FCBF9F6-67F6-4F33-BC92-429F8182CD79}" type="presParOf" srcId="{27F8BC03-BB60-428E-B8A4-3BFFAF3AF3C2}" destId="{8FE82A44-FF9A-42F3-AB9B-D5F525823A6D}" srcOrd="2" destOrd="0" presId="urn:microsoft.com/office/officeart/2011/layout/CircleProcess"/>
    <dgm:cxn modelId="{84AAEE91-A3D1-4833-8B52-CCC5CB082421}" type="presParOf" srcId="{27F8BC03-BB60-428E-B8A4-3BFFAF3AF3C2}" destId="{6FA1C751-E051-422C-9490-72EFE3D7C4F6}" srcOrd="3" destOrd="0" presId="urn:microsoft.com/office/officeart/2011/layout/CircleProcess"/>
    <dgm:cxn modelId="{8BE76C1A-E673-4338-9B2A-2445E9367741}" type="presParOf" srcId="{6FA1C751-E051-422C-9490-72EFE3D7C4F6}" destId="{8110C0CB-6081-480D-90DE-3973F62EBFFB}" srcOrd="0" destOrd="0" presId="urn:microsoft.com/office/officeart/2011/layout/CircleProcess"/>
    <dgm:cxn modelId="{EA79E244-1425-4FDD-9757-E7503E07B736}" type="presParOf" srcId="{27F8BC03-BB60-428E-B8A4-3BFFAF3AF3C2}" destId="{011BEDCA-8DE1-490C-BAE9-88B0D55C919A}" srcOrd="4" destOrd="0" presId="urn:microsoft.com/office/officeart/2011/layout/CircleProcess"/>
    <dgm:cxn modelId="{E1DFB4C7-0C7E-4D86-B49E-E7CA926C3474}" type="presParOf" srcId="{011BEDCA-8DE1-490C-BAE9-88B0D55C919A}" destId="{44A9267A-A4AD-4CB0-8317-3ABE9C63556C}" srcOrd="0" destOrd="0" presId="urn:microsoft.com/office/officeart/2011/layout/CircleProcess"/>
    <dgm:cxn modelId="{80A40C2A-2D3A-4EED-ABBA-9FF79A6A0F9A}" type="presParOf" srcId="{27F8BC03-BB60-428E-B8A4-3BFFAF3AF3C2}" destId="{05DE1D53-A951-4CB5-8EB5-B8E6B5ADABA4}" srcOrd="5" destOrd="0" presId="urn:microsoft.com/office/officeart/2011/layout/CircleProcess"/>
    <dgm:cxn modelId="{B2B3EE81-1A96-4C31-8385-4839AAC523A7}" type="presParOf" srcId="{27F8BC03-BB60-428E-B8A4-3BFFAF3AF3C2}" destId="{E9A37FF8-4E54-4349-83C1-1AF4F30A5BDA}" srcOrd="6" destOrd="0" presId="urn:microsoft.com/office/officeart/2011/layout/CircleProcess"/>
    <dgm:cxn modelId="{04402751-789C-4A00-A7B3-2EE22DAC6429}" type="presParOf" srcId="{E9A37FF8-4E54-4349-83C1-1AF4F30A5BDA}" destId="{330B2364-6ABF-40FB-94AB-2A49928438A6}" srcOrd="0" destOrd="0" presId="urn:microsoft.com/office/officeart/2011/layout/CircleProcess"/>
    <dgm:cxn modelId="{FEF98923-9041-4E9B-8898-25136E9DA521}" type="presParOf" srcId="{27F8BC03-BB60-428E-B8A4-3BFFAF3AF3C2}" destId="{7F6D51B4-1529-4EAB-83A6-F39C2BAEFF0F}" srcOrd="7" destOrd="0" presId="urn:microsoft.com/office/officeart/2011/layout/CircleProcess"/>
    <dgm:cxn modelId="{CAA34240-8ABE-48DA-ABE9-AB137B3705E6}" type="presParOf" srcId="{7F6D51B4-1529-4EAB-83A6-F39C2BAEFF0F}" destId="{F61936D4-36A8-4E1E-87E7-C294C0D45740}" srcOrd="0" destOrd="0" presId="urn:microsoft.com/office/officeart/2011/layout/CircleProcess"/>
    <dgm:cxn modelId="{5E11E856-748D-45F5-9B1B-7FE6DF12DA9C}" type="presParOf" srcId="{27F8BC03-BB60-428E-B8A4-3BFFAF3AF3C2}" destId="{0E4DE61B-F932-447B-8125-61804FA2CADB}" srcOrd="8" destOrd="0" presId="urn:microsoft.com/office/officeart/2011/layout/CircleProcess"/>
    <dgm:cxn modelId="{EE908315-F5AB-47EE-B65E-E4D235BA606D}" type="presParOf" srcId="{27F8BC03-BB60-428E-B8A4-3BFFAF3AF3C2}" destId="{98E8B8BC-B57B-45F6-8672-036C50A2F1EB}" srcOrd="9" destOrd="0" presId="urn:microsoft.com/office/officeart/2011/layout/CircleProcess"/>
    <dgm:cxn modelId="{FB9517C3-56B4-48A7-99C5-7EB245861EF7}" type="presParOf" srcId="{98E8B8BC-B57B-45F6-8672-036C50A2F1EB}" destId="{3682F9D4-343A-47F1-B37D-3E358E6D4787}" srcOrd="0" destOrd="0" presId="urn:microsoft.com/office/officeart/2011/layout/CircleProcess"/>
    <dgm:cxn modelId="{A116F0FA-E92F-4A99-BFAC-0D8571833B61}" type="presParOf" srcId="{27F8BC03-BB60-428E-B8A4-3BFFAF3AF3C2}" destId="{D3158491-016F-4309-BDDD-BB3352348B67}" srcOrd="10" destOrd="0" presId="urn:microsoft.com/office/officeart/2011/layout/CircleProcess"/>
    <dgm:cxn modelId="{9842BBC6-258F-48AC-816E-36D584B77182}" type="presParOf" srcId="{D3158491-016F-4309-BDDD-BB3352348B67}" destId="{E0B858AB-5A9B-422B-A305-67966A977074}" srcOrd="0" destOrd="0" presId="urn:microsoft.com/office/officeart/2011/layout/CircleProcess"/>
    <dgm:cxn modelId="{A71A9372-6579-4577-970D-28A9AA06B97D}" type="presParOf" srcId="{27F8BC03-BB60-428E-B8A4-3BFFAF3AF3C2}" destId="{1275E379-C67D-49A5-BDF6-7641A73C5A88}" srcOrd="11" destOrd="0" presId="urn:microsoft.com/office/officeart/2011/layout/CircleProcess"/>
    <dgm:cxn modelId="{B3E861E5-87EC-448B-9263-C4A5708B942B}" type="presParOf" srcId="{27F8BC03-BB60-428E-B8A4-3BFFAF3AF3C2}" destId="{97243AFF-CF3E-452B-B308-BECC285537DC}" srcOrd="12" destOrd="0" presId="urn:microsoft.com/office/officeart/2011/layout/CircleProcess"/>
    <dgm:cxn modelId="{B5C2ED54-7B65-4304-BF27-A5CCC677FAD7}" type="presParOf" srcId="{97243AFF-CF3E-452B-B308-BECC285537DC}" destId="{6E2836B2-5FBA-451D-A7D6-11A9FCE35073}" srcOrd="0" destOrd="0" presId="urn:microsoft.com/office/officeart/2011/layout/CircleProcess"/>
    <dgm:cxn modelId="{4167E180-83C8-4A0B-884C-E0F77E1D868C}" type="presParOf" srcId="{27F8BC03-BB60-428E-B8A4-3BFFAF3AF3C2}" destId="{CFE32E01-F3C7-4ED5-8E27-612CFA9DC8D5}" srcOrd="13" destOrd="0" presId="urn:microsoft.com/office/officeart/2011/layout/CircleProcess"/>
    <dgm:cxn modelId="{C08B53FD-338F-4BD6-A489-BFBC20C18C26}" type="presParOf" srcId="{CFE32E01-F3C7-4ED5-8E27-612CFA9DC8D5}" destId="{841BA777-4894-4A7F-B59A-1282D9C5E1F0}" srcOrd="0" destOrd="0" presId="urn:microsoft.com/office/officeart/2011/layout/CircleProcess"/>
    <dgm:cxn modelId="{A37B8FB8-14A2-4C6E-8981-183F91E0BAA3}" type="presParOf" srcId="{27F8BC03-BB60-428E-B8A4-3BFFAF3AF3C2}" destId="{7CCD14E8-E860-4643-9DB6-B177B94A4FE1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E1982-55E1-4B90-8AED-DFF573F513C6}">
      <dsp:nvSpPr>
        <dsp:cNvPr id="0" name=""/>
        <dsp:cNvSpPr/>
      </dsp:nvSpPr>
      <dsp:spPr>
        <a:xfrm>
          <a:off x="8428087" y="2315215"/>
          <a:ext cx="1921740" cy="1922055"/>
        </a:xfrm>
        <a:prstGeom prst="ellipse">
          <a:avLst/>
        </a:prstGeom>
        <a:solidFill>
          <a:schemeClr val="tx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4D77E-C1E7-49D9-BBCA-F032803682FE}">
      <dsp:nvSpPr>
        <dsp:cNvPr id="0" name=""/>
        <dsp:cNvSpPr/>
      </dsp:nvSpPr>
      <dsp:spPr>
        <a:xfrm>
          <a:off x="8491497" y="2379295"/>
          <a:ext cx="1793897" cy="17938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Deployment</a:t>
          </a:r>
        </a:p>
      </dsp:txBody>
      <dsp:txXfrm>
        <a:off x="8748207" y="2635614"/>
        <a:ext cx="1281501" cy="1281257"/>
      </dsp:txXfrm>
    </dsp:sp>
    <dsp:sp modelId="{8110C0CB-6081-480D-90DE-3973F62EBFFB}">
      <dsp:nvSpPr>
        <dsp:cNvPr id="0" name=""/>
        <dsp:cNvSpPr/>
      </dsp:nvSpPr>
      <dsp:spPr>
        <a:xfrm rot="2700000">
          <a:off x="6441002" y="2315315"/>
          <a:ext cx="1921518" cy="1921518"/>
        </a:xfrm>
        <a:prstGeom prst="teardrop">
          <a:avLst>
            <a:gd name="adj" fmla="val 10000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9267A-A4AD-4CB0-8317-3ABE9C63556C}">
      <dsp:nvSpPr>
        <dsp:cNvPr id="0" name=""/>
        <dsp:cNvSpPr/>
      </dsp:nvSpPr>
      <dsp:spPr>
        <a:xfrm>
          <a:off x="6506346" y="2379295"/>
          <a:ext cx="1793897" cy="17938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Generation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(UAB)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762033" y="2635614"/>
        <a:ext cx="1281501" cy="1281257"/>
      </dsp:txXfrm>
    </dsp:sp>
    <dsp:sp modelId="{330B2364-6ABF-40FB-94AB-2A49928438A6}">
      <dsp:nvSpPr>
        <dsp:cNvPr id="0" name=""/>
        <dsp:cNvSpPr/>
      </dsp:nvSpPr>
      <dsp:spPr>
        <a:xfrm rot="2700000">
          <a:off x="4455850" y="2315315"/>
          <a:ext cx="1921518" cy="1921518"/>
        </a:xfrm>
        <a:prstGeom prst="teardrop">
          <a:avLst>
            <a:gd name="adj" fmla="val 100000"/>
          </a:avLst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1936D4-36A8-4E1E-87E7-C294C0D45740}">
      <dsp:nvSpPr>
        <dsp:cNvPr id="0" name=""/>
        <dsp:cNvSpPr/>
      </dsp:nvSpPr>
      <dsp:spPr>
        <a:xfrm>
          <a:off x="4520172" y="2379295"/>
          <a:ext cx="1793897" cy="17938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1255713" algn="l"/>
            </a:tabLs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Specs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1255713" algn="l"/>
            </a:tabLs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Logic templates</a:t>
          </a:r>
          <a:endParaRPr lang="en-US" sz="1400" kern="1200" dirty="0"/>
        </a:p>
      </dsp:txBody>
      <dsp:txXfrm>
        <a:off x="4775859" y="2635614"/>
        <a:ext cx="1281501" cy="1281257"/>
      </dsp:txXfrm>
    </dsp:sp>
    <dsp:sp modelId="{3682F9D4-343A-47F1-B37D-3E358E6D4787}">
      <dsp:nvSpPr>
        <dsp:cNvPr id="0" name=""/>
        <dsp:cNvSpPr/>
      </dsp:nvSpPr>
      <dsp:spPr>
        <a:xfrm rot="2700000">
          <a:off x="2469677" y="2315315"/>
          <a:ext cx="1921518" cy="1921518"/>
        </a:xfrm>
        <a:prstGeom prst="teardrop">
          <a:avLst>
            <a:gd name="adj" fmla="val 100000"/>
          </a:avLst>
        </a:prstGeom>
        <a:solidFill>
          <a:schemeClr val="tx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858AB-5A9B-422B-A305-67966A977074}">
      <dsp:nvSpPr>
        <dsp:cNvPr id="0" name=""/>
        <dsp:cNvSpPr/>
      </dsp:nvSpPr>
      <dsp:spPr>
        <a:xfrm>
          <a:off x="2533998" y="2379295"/>
          <a:ext cx="1793897" cy="17938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Specification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90708" y="2635614"/>
        <a:ext cx="1281501" cy="1281257"/>
      </dsp:txXfrm>
    </dsp:sp>
    <dsp:sp modelId="{6E2836B2-5FBA-451D-A7D6-11A9FCE35073}">
      <dsp:nvSpPr>
        <dsp:cNvPr id="0" name=""/>
        <dsp:cNvSpPr/>
      </dsp:nvSpPr>
      <dsp:spPr>
        <a:xfrm rot="2700000">
          <a:off x="483503" y="2315315"/>
          <a:ext cx="1921518" cy="1921518"/>
        </a:xfrm>
        <a:prstGeom prst="teardrop">
          <a:avLst>
            <a:gd name="adj" fmla="val 100000"/>
          </a:avLst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BA777-4894-4A7F-B59A-1282D9C5E1F0}">
      <dsp:nvSpPr>
        <dsp:cNvPr id="0" name=""/>
        <dsp:cNvSpPr/>
      </dsp:nvSpPr>
      <dsp:spPr>
        <a:xfrm>
          <a:off x="572114" y="2387385"/>
          <a:ext cx="1793897" cy="17938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Process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Modelling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28823" y="2643704"/>
        <a:ext cx="1281501" cy="1281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6D5B1-E16B-461E-A7E9-D1BEAE59DBB6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18C98-ED9E-47FF-9573-B4D389B72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187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8C98-ED9E-47FF-9573-B4D389B728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69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8C98-ED9E-47FF-9573-B4D389B728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76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8C98-ED9E-47FF-9573-B4D389B728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262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8C98-ED9E-47FF-9573-B4D389B7285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80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1"/>
            <a:ext cx="3348000" cy="328500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/Total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95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305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4"/>
            <a:ext cx="1629261" cy="1648153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0" y="6149976"/>
            <a:ext cx="12192000" cy="715962"/>
            <a:chOff x="0" y="6149976"/>
            <a:chExt cx="12212638" cy="715962"/>
          </a:xfrm>
        </p:grpSpPr>
        <p:grpSp>
          <p:nvGrpSpPr>
            <p:cNvPr id="2" name="Group 4"/>
            <p:cNvGrpSpPr>
              <a:grpSpLocks noChangeAspect="1"/>
            </p:cNvGrpSpPr>
            <p:nvPr userDrawn="1"/>
          </p:nvGrpSpPr>
          <p:grpSpPr bwMode="auto">
            <a:xfrm>
              <a:off x="0" y="6149976"/>
              <a:ext cx="12212638" cy="715962"/>
              <a:chOff x="0" y="3874"/>
              <a:chExt cx="7693" cy="451"/>
            </a:xfrm>
          </p:grpSpPr>
          <p:sp>
            <p:nvSpPr>
              <p:cNvPr id="3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0" y="3875"/>
                <a:ext cx="7680" cy="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" name="Freeform 5"/>
              <p:cNvSpPr>
                <a:spLocks/>
              </p:cNvSpPr>
              <p:nvPr userDrawn="1"/>
            </p:nvSpPr>
            <p:spPr bwMode="auto">
              <a:xfrm>
                <a:off x="0" y="3874"/>
                <a:ext cx="7693" cy="451"/>
              </a:xfrm>
              <a:custGeom>
                <a:avLst/>
                <a:gdLst>
                  <a:gd name="T0" fmla="*/ 0 w 9826"/>
                  <a:gd name="T1" fmla="*/ 0 h 758"/>
                  <a:gd name="T2" fmla="*/ 0 w 9826"/>
                  <a:gd name="T3" fmla="*/ 0 h 758"/>
                  <a:gd name="T4" fmla="*/ 9826 w 9826"/>
                  <a:gd name="T5" fmla="*/ 0 h 758"/>
                  <a:gd name="T6" fmla="*/ 9826 w 9826"/>
                  <a:gd name="T7" fmla="*/ 758 h 758"/>
                  <a:gd name="T8" fmla="*/ 0 w 9826"/>
                  <a:gd name="T9" fmla="*/ 758 h 758"/>
                  <a:gd name="T10" fmla="*/ 0 w 9826"/>
                  <a:gd name="T11" fmla="*/ 0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26" h="758">
                    <a:moveTo>
                      <a:pt x="0" y="0"/>
                    </a:moveTo>
                    <a:lnTo>
                      <a:pt x="0" y="0"/>
                    </a:lnTo>
                    <a:lnTo>
                      <a:pt x="9826" y="0"/>
                    </a:lnTo>
                    <a:lnTo>
                      <a:pt x="9826" y="758"/>
                    </a:lnTo>
                    <a:lnTo>
                      <a:pt x="0" y="7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5AA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138138" y="6216594"/>
              <a:ext cx="678778" cy="644638"/>
            </a:xfrm>
            <a:prstGeom prst="rect">
              <a:avLst/>
            </a:prstGeom>
          </p:spPr>
        </p:pic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4671769" y="632629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2"/>
                </a:solidFill>
              </a:rPr>
              <a:t>Jeronimo ORTOLA VIDAL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932" y="1040447"/>
            <a:ext cx="4225294" cy="499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590" y="1023888"/>
            <a:ext cx="4195311" cy="497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136" y="999964"/>
            <a:ext cx="4222947" cy="500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14" y="1029054"/>
            <a:ext cx="4206747" cy="498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45" y="1025651"/>
            <a:ext cx="4192460" cy="499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7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r>
              <a:rPr lang="en-US" dirty="0"/>
              <a:t>/17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275" y="1013749"/>
            <a:ext cx="4206716" cy="499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23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199" y="2444815"/>
            <a:ext cx="9874469" cy="940443"/>
          </a:xfrm>
        </p:spPr>
        <p:txBody>
          <a:bodyPr>
            <a:noAutofit/>
          </a:bodyPr>
          <a:lstStyle/>
          <a:p>
            <a:r>
              <a:rPr lang="en-GB" dirty="0" smtClean="0"/>
              <a:t>UNICOS-CPC Engineering workflow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r>
              <a:rPr lang="en-US" dirty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2537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UNICOS-CPC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411548" cy="4667421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UNICOS Continuous Process Control (UNICOS-CPC) is a package of UNICOS to create PLC based process control applications.</a:t>
            </a:r>
          </a:p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 for Siemens and Schneider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LCs only.</a:t>
            </a:r>
          </a:p>
          <a:p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5783" y="2359987"/>
            <a:ext cx="1288700" cy="427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0280" y="2359987"/>
            <a:ext cx="1198741" cy="479496"/>
          </a:xfrm>
          <a:prstGeom prst="rect">
            <a:avLst/>
          </a:prstGeom>
        </p:spPr>
      </p:pic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r>
              <a:rPr lang="en-US" dirty="0"/>
              <a:t>/17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770131" y="3157023"/>
            <a:ext cx="4071966" cy="1066800"/>
          </a:xfrm>
          <a:prstGeom prst="roundRect">
            <a:avLst/>
          </a:prstGeom>
          <a:solidFill>
            <a:srgbClr val="9F293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		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UNICOS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Rounded Rectangle 10"/>
          <p:cNvSpPr>
            <a:spLocks noChangeArrowheads="1"/>
          </p:cNvSpPr>
          <p:nvPr/>
        </p:nvSpPr>
        <p:spPr bwMode="auto">
          <a:xfrm>
            <a:off x="3126925" y="3542777"/>
            <a:ext cx="4128122" cy="685800"/>
          </a:xfrm>
          <a:prstGeom prst="roundRect">
            <a:avLst>
              <a:gd name="adj" fmla="val 16667"/>
            </a:avLst>
          </a:prstGeom>
          <a:solidFill>
            <a:srgbClr val="F07F09"/>
          </a:solidFill>
          <a:ln w="25400" algn="ctr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JCOP Framework</a:t>
            </a:r>
          </a:p>
        </p:txBody>
      </p:sp>
      <p:sp>
        <p:nvSpPr>
          <p:cNvPr id="10" name="Rounded Rectangle 10"/>
          <p:cNvSpPr>
            <a:spLocks noChangeArrowheads="1"/>
          </p:cNvSpPr>
          <p:nvPr/>
        </p:nvSpPr>
        <p:spPr bwMode="auto">
          <a:xfrm>
            <a:off x="5120530" y="3847577"/>
            <a:ext cx="3249798" cy="3810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5400" algn="ctr">
            <a:noFill/>
            <a:round/>
            <a:headEnd/>
            <a:tailEnd/>
          </a:ln>
        </p:spPr>
        <p:txBody>
          <a:bodyPr/>
          <a:lstStyle/>
          <a:p>
            <a:pPr algn="r"/>
            <a:r>
              <a:rPr lang="en-US" b="1" dirty="0" smtClean="0">
                <a:solidFill>
                  <a:srgbClr val="FFFFFF"/>
                </a:solidFill>
                <a:latin typeface="Calibri" pitchFamily="34" charset="0"/>
              </a:rPr>
              <a:t>	</a:t>
            </a:r>
            <a:r>
              <a:rPr lang="en-US" b="1" dirty="0" err="1" smtClean="0">
                <a:solidFill>
                  <a:srgbClr val="FFFFFF"/>
                </a:solidFill>
                <a:latin typeface="Calibri" pitchFamily="34" charset="0"/>
              </a:rPr>
              <a:t>WinCC</a:t>
            </a:r>
            <a:r>
              <a:rPr lang="en-US" b="1" dirty="0" smtClean="0">
                <a:solidFill>
                  <a:srgbClr val="FFFFFF"/>
                </a:solidFill>
                <a:latin typeface="Calibri" pitchFamily="34" charset="0"/>
              </a:rPr>
              <a:t> OA </a:t>
            </a:r>
            <a:endParaRPr lang="en-US" b="1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20530" y="2718151"/>
            <a:ext cx="1354137" cy="2500790"/>
            <a:chOff x="5241691" y="1851316"/>
            <a:chExt cx="1354137" cy="3040062"/>
          </a:xfrm>
        </p:grpSpPr>
        <p:sp>
          <p:nvSpPr>
            <p:cNvPr id="12" name="Rounded Rectangle 8"/>
            <p:cNvSpPr>
              <a:spLocks noChangeArrowheads="1"/>
            </p:cNvSpPr>
            <p:nvPr/>
          </p:nvSpPr>
          <p:spPr bwMode="auto">
            <a:xfrm>
              <a:off x="5241691" y="1851316"/>
              <a:ext cx="1354137" cy="3040062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37000"/>
              </a:srgbClr>
            </a:solidFill>
            <a:ln w="25400" algn="ctr">
              <a:noFill/>
              <a:round/>
              <a:headEnd/>
              <a:tailEnd/>
            </a:ln>
            <a:effectLst>
              <a:outerShdw blurRad="63500" dist="50800" algn="ctr" rotWithShape="0">
                <a:srgbClr val="000000"/>
              </a:outerShdw>
            </a:effectLst>
          </p:spPr>
          <p:txBody>
            <a:bodyPr lIns="82296" tIns="41148" rIns="82296" bIns="41148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</a:endParaRP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5339079" y="2044290"/>
              <a:ext cx="1209675" cy="82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296" tIns="41148" rIns="82296" bIns="41148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itchFamily="34" charset="0"/>
                </a:rPr>
                <a:t>UCPC package</a:t>
              </a:r>
              <a:endPara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5375041" y="4524666"/>
              <a:ext cx="979487" cy="327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296" tIns="41148" rIns="82296" bIns="41148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</a:rPr>
                <a:t>PLCs CPC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grpSp>
          <p:nvGrpSpPr>
            <p:cNvPr id="15" name="Group 6"/>
            <p:cNvGrpSpPr/>
            <p:nvPr/>
          </p:nvGrpSpPr>
          <p:grpSpPr>
            <a:xfrm>
              <a:off x="5647893" y="4015516"/>
              <a:ext cx="648072" cy="493836"/>
              <a:chOff x="3274811" y="5321648"/>
              <a:chExt cx="648072" cy="493836"/>
            </a:xfrm>
          </p:grpSpPr>
          <p:graphicFrame>
            <p:nvGraphicFramePr>
              <p:cNvPr id="16" name="Object 36"/>
              <p:cNvGraphicFramePr>
                <a:graphicFrameLocks/>
              </p:cNvGraphicFramePr>
              <p:nvPr>
                <p:extLst/>
              </p:nvPr>
            </p:nvGraphicFramePr>
            <p:xfrm>
              <a:off x="3274811" y="5321648"/>
              <a:ext cx="432048" cy="3600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" name="Paint Shop Pro Image" r:id="rId6" imgW="2292062" imgH="1423619" progId="">
                      <p:embed/>
                    </p:oleObj>
                  </mc:Choice>
                  <mc:Fallback>
                    <p:oleObj name="Paint Shop Pro Image" r:id="rId6" imgW="2292062" imgH="1423619" progId="">
                      <p:embed/>
                      <p:pic>
                        <p:nvPicPr>
                          <p:cNvPr id="63" name="Object 36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4811" y="5321648"/>
                            <a:ext cx="432048" cy="3600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7" name="Picture 72" descr="cpu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90835" y="5362996"/>
                <a:ext cx="432048" cy="452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8" name="Group 59"/>
          <p:cNvGrpSpPr/>
          <p:nvPr/>
        </p:nvGrpSpPr>
        <p:grpSpPr>
          <a:xfrm>
            <a:off x="3943385" y="5218941"/>
            <a:ext cx="3946059" cy="991011"/>
            <a:chOff x="2195736" y="4737605"/>
            <a:chExt cx="3946059" cy="991011"/>
          </a:xfrm>
        </p:grpSpPr>
        <p:grpSp>
          <p:nvGrpSpPr>
            <p:cNvPr id="19" name="Group 46"/>
            <p:cNvGrpSpPr/>
            <p:nvPr/>
          </p:nvGrpSpPr>
          <p:grpSpPr>
            <a:xfrm>
              <a:off x="2195736" y="5048908"/>
              <a:ext cx="3946059" cy="679708"/>
              <a:chOff x="-97894" y="2251742"/>
              <a:chExt cx="5340012" cy="792085"/>
            </a:xfrm>
          </p:grpSpPr>
          <p:grpSp>
            <p:nvGrpSpPr>
              <p:cNvPr id="24" name="Group 38"/>
              <p:cNvGrpSpPr/>
              <p:nvPr/>
            </p:nvGrpSpPr>
            <p:grpSpPr>
              <a:xfrm>
                <a:off x="1189736" y="2251744"/>
                <a:ext cx="4052382" cy="792083"/>
                <a:chOff x="797776" y="1939859"/>
                <a:chExt cx="4052382" cy="792083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3574711" y="1939859"/>
                  <a:ext cx="1275447" cy="526879"/>
                </a:xfrm>
                <a:prstGeom prst="roundRect">
                  <a:avLst>
                    <a:gd name="adj" fmla="val 17467"/>
                  </a:avLst>
                </a:prstGeom>
                <a:solidFill>
                  <a:srgbClr val="00B0F0">
                    <a:alpha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lIns="0" rIns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orbel" pitchFamily="34" charset="0"/>
                      <a:ea typeface="+mn-ea"/>
                      <a:cs typeface="+mn-cs"/>
                    </a:rPr>
                    <a:t>Cooling and Ventilation</a:t>
                  </a:r>
                  <a:endPara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797776" y="2409148"/>
                  <a:ext cx="2686768" cy="3227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itchFamily="34" charset="0"/>
                    </a:rPr>
                    <a:t>Process Control applications</a:t>
                  </a:r>
                </a:p>
              </p:txBody>
            </p:sp>
          </p:grpSp>
          <p:sp>
            <p:nvSpPr>
              <p:cNvPr id="25" name="Rounded Rectangle 24"/>
              <p:cNvSpPr/>
              <p:nvPr/>
            </p:nvSpPr>
            <p:spPr>
              <a:xfrm>
                <a:off x="2533120" y="2251743"/>
                <a:ext cx="1290864" cy="526880"/>
              </a:xfrm>
              <a:prstGeom prst="roundRect">
                <a:avLst>
                  <a:gd name="adj" fmla="val 17467"/>
                </a:avLst>
              </a:prstGeom>
              <a:solidFill>
                <a:srgbClr val="4E8542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rIns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rPr>
                  <a:t>Collimators Interlocks</a:t>
                </a:r>
                <a:endParaRPr kumimoji="0" lang="en-US" sz="11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1266336" y="2251743"/>
                <a:ext cx="1117824" cy="526880"/>
              </a:xfrm>
              <a:prstGeom prst="roundRect">
                <a:avLst>
                  <a:gd name="adj" fmla="val 17467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rIns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rPr>
                  <a:t>Gas</a:t>
                </a: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-97894" y="2251742"/>
                <a:ext cx="1266785" cy="526880"/>
              </a:xfrm>
              <a:prstGeom prst="roundRect">
                <a:avLst>
                  <a:gd name="adj" fmla="val 17467"/>
                </a:avLst>
              </a:prstGeom>
              <a:solidFill>
                <a:srgbClr val="0C23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rIns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rbel" pitchFamily="34" charset="0"/>
                    <a:ea typeface="+mn-ea"/>
                    <a:cs typeface="+mn-cs"/>
                  </a:rPr>
                  <a:t>Cryogenics</a:t>
                </a:r>
                <a:endPara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itchFamily="34" charset="0"/>
                  <a:ea typeface="+mn-ea"/>
                  <a:cs typeface="+mn-cs"/>
                </a:endParaRPr>
              </a:p>
            </p:txBody>
          </p:sp>
        </p:grpSp>
        <p:cxnSp>
          <p:nvCxnSpPr>
            <p:cNvPr id="20" name="Straight Arrow Connector 19"/>
            <p:cNvCxnSpPr>
              <a:endCxn id="27" idx="0"/>
            </p:cNvCxnSpPr>
            <p:nvPr/>
          </p:nvCxnSpPr>
          <p:spPr bwMode="auto">
            <a:xfrm flipH="1">
              <a:off x="2663788" y="4737605"/>
              <a:ext cx="1405024" cy="311302"/>
            </a:xfrm>
            <a:prstGeom prst="straightConnector1">
              <a:avLst/>
            </a:prstGeom>
            <a:solidFill>
              <a:srgbClr val="F07F09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>
              <a:endCxn id="26" idx="0"/>
            </p:cNvCxnSpPr>
            <p:nvPr/>
          </p:nvCxnSpPr>
          <p:spPr bwMode="auto">
            <a:xfrm flipH="1">
              <a:off x="3616862" y="4737605"/>
              <a:ext cx="451950" cy="311303"/>
            </a:xfrm>
            <a:prstGeom prst="straightConnector1">
              <a:avLst/>
            </a:prstGeom>
            <a:solidFill>
              <a:srgbClr val="F07F09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>
              <a:endCxn id="25" idx="0"/>
            </p:cNvCxnSpPr>
            <p:nvPr/>
          </p:nvCxnSpPr>
          <p:spPr bwMode="auto">
            <a:xfrm>
              <a:off x="4068812" y="4737605"/>
              <a:ext cx="548089" cy="311303"/>
            </a:xfrm>
            <a:prstGeom prst="straightConnector1">
              <a:avLst/>
            </a:prstGeom>
            <a:solidFill>
              <a:srgbClr val="F07F09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>
              <a:endCxn id="28" idx="0"/>
            </p:cNvCxnSpPr>
            <p:nvPr/>
          </p:nvCxnSpPr>
          <p:spPr bwMode="auto">
            <a:xfrm>
              <a:off x="4068812" y="4737605"/>
              <a:ext cx="1601731" cy="311303"/>
            </a:xfrm>
            <a:prstGeom prst="straightConnector1">
              <a:avLst/>
            </a:prstGeom>
            <a:solidFill>
              <a:srgbClr val="F07F09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9488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UNICOS-CPC provides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411548" cy="4667421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ibraries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the control and supervision layers</a:t>
            </a:r>
          </a:p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Well defined standard device </a:t>
            </a:r>
            <a:r>
              <a:rPr lang="en-GB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objects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that model most of the devices used in a controls system</a:t>
            </a:r>
          </a:p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performance 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PLC-SCADA </a:t>
            </a:r>
            <a:r>
              <a:rPr lang="en-GB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mechanism (TSPP)</a:t>
            </a:r>
          </a:p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formalised way to:	</a:t>
            </a:r>
          </a:p>
          <a:p>
            <a:pPr lvl="1"/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control units of a process (based on ISA-88 and IEC 61512)</a:t>
            </a:r>
          </a:p>
          <a:p>
            <a:pPr lvl="1"/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Create system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specifications</a:t>
            </a:r>
            <a:endParaRPr lang="en-GB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 process logic</a:t>
            </a:r>
          </a:p>
          <a:p>
            <a:pPr lvl="1"/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Generate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process control applications</a:t>
            </a:r>
          </a:p>
          <a:p>
            <a:pPr lvl="1"/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Operate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plant</a:t>
            </a:r>
          </a:p>
          <a:p>
            <a:pPr lvl="1"/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r>
              <a:rPr lang="en-US" dirty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9028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UNICOS-CPC technology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r>
              <a:rPr lang="en-US" dirty="0"/>
              <a:t>/17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488" y="569523"/>
            <a:ext cx="4175252" cy="3480649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98822"/>
            <a:ext cx="107163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Supervision Layer: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WinCC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OA SCADA</a:t>
            </a:r>
          </a:p>
          <a:p>
            <a:pPr marL="342900" indent="-342900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Control Layer</a:t>
            </a:r>
          </a:p>
          <a:p>
            <a:pPr marL="530352" lvl="2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Siemens S7-300, S7-400, S7-1500.</a:t>
            </a:r>
          </a:p>
          <a:p>
            <a:pPr marL="530352" lvl="2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Schneider Premium, Quantum, M580, M340.</a:t>
            </a:r>
          </a:p>
          <a:p>
            <a:pPr marL="342900" indent="-342900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Local operation</a:t>
            </a:r>
          </a:p>
          <a:p>
            <a:pPr marL="530352" lvl="2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Simatic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HMI (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WinCC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flexible, TIA portal)</a:t>
            </a:r>
          </a:p>
          <a:p>
            <a:pPr marL="530352" lvl="2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Schneider </a:t>
            </a:r>
            <a:r>
              <a:rPr 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Magelis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ctr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Industrial communications: Profibus, Profinet, Ethernet/IP, Modbus TCP, OPC UA…</a:t>
            </a:r>
          </a:p>
        </p:txBody>
      </p:sp>
    </p:spTree>
    <p:extLst>
      <p:ext uri="{BB962C8B-B14F-4D97-AF65-F5344CB8AC3E}">
        <p14:creationId xmlns:p14="http://schemas.microsoft.com/office/powerpoint/2010/main" val="268894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UNICOS-CPC engineering workflow</a:t>
            </a:r>
            <a:endParaRPr lang="en-GB" sz="36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r>
              <a:rPr lang="en-US" dirty="0"/>
              <a:t>/17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11227767"/>
              </p:ext>
            </p:extLst>
          </p:nvPr>
        </p:nvGraphicFramePr>
        <p:xfrm>
          <a:off x="720309" y="0"/>
          <a:ext cx="10435372" cy="6552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19048" y="4483710"/>
            <a:ext cx="19423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P&amp;ID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Process 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decomposition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Functional 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Units</a:t>
            </a:r>
          </a:p>
          <a:p>
            <a:endParaRPr lang="en-GB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2069" y="4483710"/>
            <a:ext cx="24042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Functional Analysis: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 requirements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Instrumentation</a:t>
            </a:r>
          </a:p>
          <a:p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Electrical 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diagrams</a:t>
            </a:r>
            <a:endParaRPr lang="en-GB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5889" y="4477404"/>
            <a:ext cx="22688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UNICOS-CPC specs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Logic Templates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Expert templates (</a:t>
            </a:r>
            <a:r>
              <a:rPr lang="en-GB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grafcets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7911" y="4460477"/>
            <a:ext cx="22688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PLC Instances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PLC logic</a:t>
            </a: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HMI tags</a:t>
            </a:r>
          </a:p>
          <a:p>
            <a:r>
              <a:rPr lang="en-GB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WinCC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OA object instances</a:t>
            </a:r>
          </a:p>
          <a:p>
            <a:r>
              <a:rPr lang="en-GB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Comm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resources</a:t>
            </a:r>
          </a:p>
          <a:p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SCADA set-up (</a:t>
            </a:r>
            <a:r>
              <a:rPr lang="en-GB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synoptics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GB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6900" y="4483710"/>
            <a:ext cx="2268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UAB CPC wizard</a:t>
            </a:r>
          </a:p>
        </p:txBody>
      </p:sp>
    </p:spTree>
    <p:extLst>
      <p:ext uri="{BB962C8B-B14F-4D97-AF65-F5344CB8AC3E}">
        <p14:creationId xmlns:p14="http://schemas.microsoft.com/office/powerpoint/2010/main" val="54580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Generation with UAB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r>
              <a:rPr lang="en-US" dirty="0"/>
              <a:t>/17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78214" y="2966352"/>
            <a:ext cx="724044" cy="60070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CPC</a:t>
            </a:r>
          </a:p>
          <a:p>
            <a:r>
              <a:rPr lang="en-GB" sz="1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 </a:t>
            </a:r>
            <a:r>
              <a:rPr lang="en-GB" sz="1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</a:t>
            </a:r>
            <a:endParaRPr lang="en-GB" sz="1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5054" y="2985480"/>
            <a:ext cx="1220784" cy="46895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78214" y="3622751"/>
            <a:ext cx="724044" cy="60070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logic Files</a:t>
            </a:r>
            <a:endParaRPr lang="en-GB" sz="1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2473359" y="2063675"/>
            <a:ext cx="5483443" cy="3213474"/>
            <a:chOff x="6612275" y="1781018"/>
            <a:chExt cx="5483443" cy="3213474"/>
          </a:xfrm>
        </p:grpSpPr>
        <p:grpSp>
          <p:nvGrpSpPr>
            <p:cNvPr id="12" name="Group 11"/>
            <p:cNvGrpSpPr/>
            <p:nvPr/>
          </p:nvGrpSpPr>
          <p:grpSpPr>
            <a:xfrm>
              <a:off x="9259709" y="2318899"/>
              <a:ext cx="2232025" cy="1892952"/>
              <a:chOff x="3976989" y="3197509"/>
              <a:chExt cx="2232025" cy="1892952"/>
            </a:xfrm>
          </p:grpSpPr>
          <p:sp>
            <p:nvSpPr>
              <p:cNvPr id="13" name="6 Rectángulo"/>
              <p:cNvSpPr/>
              <p:nvPr/>
            </p:nvSpPr>
            <p:spPr bwMode="auto">
              <a:xfrm>
                <a:off x="4769151" y="3197509"/>
                <a:ext cx="719138" cy="189136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anchor="ctr" anchorCtr="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latin typeface="Times New Roman" charset="0"/>
                    <a:cs typeface="Times New Roman" charset="0"/>
                  </a:rPr>
                  <a:t>    </a:t>
                </a:r>
                <a:r>
                  <a:rPr lang="en-US" sz="1400" b="1" dirty="0" smtClean="0">
                    <a:latin typeface="Times New Roman" charset="0"/>
                    <a:cs typeface="Times New Roman" charset="0"/>
                  </a:rPr>
                  <a:t>HMI generator</a:t>
                </a:r>
                <a:endParaRPr lang="en-US" sz="1400" dirty="0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4" name="6 Rectángulo"/>
              <p:cNvSpPr/>
              <p:nvPr/>
            </p:nvSpPr>
            <p:spPr bwMode="auto">
              <a:xfrm>
                <a:off x="3976989" y="3197509"/>
                <a:ext cx="704850" cy="189136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anchor="ctr" anchorCtr="0"/>
              <a:lstStyle/>
              <a:p>
                <a:pPr>
                  <a:defRPr/>
                </a:pPr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PLC: Instance and Logic </a:t>
                </a:r>
                <a:r>
                  <a:rPr lang="en-US" sz="1400" b="1" dirty="0" err="1" smtClean="0">
                    <a:latin typeface="Times New Roman" pitchFamily="18" charset="0"/>
                    <a:cs typeface="Times New Roman" pitchFamily="18" charset="0"/>
                  </a:rPr>
                  <a:t>Gennerator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6 Rectángulo"/>
              <p:cNvSpPr/>
              <p:nvPr/>
            </p:nvSpPr>
            <p:spPr bwMode="auto">
              <a:xfrm>
                <a:off x="5561314" y="3197509"/>
                <a:ext cx="647700" cy="1892952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latin typeface="Times New Roman" charset="0"/>
                    <a:cs typeface="Times New Roman" charset="0"/>
                  </a:rPr>
                  <a:t>    </a:t>
                </a:r>
                <a:r>
                  <a:rPr lang="en-US" sz="1400" b="1" dirty="0" smtClean="0">
                    <a:latin typeface="Times New Roman" charset="0"/>
                    <a:cs typeface="Times New Roman" charset="0"/>
                  </a:rPr>
                  <a:t>SCADA generator</a:t>
                </a:r>
                <a:endParaRPr lang="en-US" sz="1400" dirty="0" smtClean="0">
                  <a:latin typeface="Times New Roman" charset="0"/>
                  <a:cs typeface="Times New Roman" charset="0"/>
                </a:endParaRPr>
              </a:p>
            </p:txBody>
          </p:sp>
        </p:grpSp>
        <p:sp>
          <p:nvSpPr>
            <p:cNvPr id="21" name="6 Rectángulo"/>
            <p:cNvSpPr/>
            <p:nvPr/>
          </p:nvSpPr>
          <p:spPr bwMode="auto">
            <a:xfrm rot="16200000">
              <a:off x="10135578" y="905152"/>
              <a:ext cx="480293" cy="223202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CPC Wizard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6612275" y="1791922"/>
              <a:ext cx="5483443" cy="3202570"/>
              <a:chOff x="1252766" y="2100236"/>
              <a:chExt cx="5483443" cy="3202570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299614" y="2100236"/>
                <a:ext cx="3436595" cy="3202570"/>
                <a:chOff x="3376403" y="2657184"/>
                <a:chExt cx="3436595" cy="3202570"/>
              </a:xfrm>
              <a:solidFill>
                <a:schemeClr val="tx1">
                  <a:lumMod val="20000"/>
                  <a:lumOff val="80000"/>
                </a:schemeClr>
              </a:solidFill>
            </p:grpSpPr>
            <p:sp>
              <p:nvSpPr>
                <p:cNvPr id="17" name="Rectangle 16"/>
                <p:cNvSpPr/>
                <p:nvPr/>
              </p:nvSpPr>
              <p:spPr bwMode="auto">
                <a:xfrm>
                  <a:off x="3947144" y="5137441"/>
                  <a:ext cx="2295941" cy="719138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 anchorCtr="0"/>
                <a:lstStyle/>
                <a:p>
                  <a:pPr algn="r" eaLnBrk="0" hangingPunct="0">
                    <a:defRPr/>
                  </a:pPr>
                  <a:r>
                    <a:rPr lang="en-US" sz="2000" b="1" dirty="0" smtClean="0">
                      <a:latin typeface="Corbel"/>
                      <a:ea typeface="+mn-ea"/>
                      <a:cs typeface="Corbel"/>
                    </a:rPr>
                    <a:t>  UAB     </a:t>
                  </a:r>
                  <a:endParaRPr lang="en-US" sz="1400" b="1" dirty="0">
                    <a:latin typeface="Corbel"/>
                    <a:ea typeface="+mn-ea"/>
                    <a:cs typeface="Corbel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 bwMode="auto">
                <a:xfrm>
                  <a:off x="6243085" y="2659628"/>
                  <a:ext cx="569913" cy="32001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 sz="1400" b="1">
                    <a:latin typeface="Times New Roman" pitchFamily="18" charset="0"/>
                    <a:ea typeface="+mn-ea"/>
                    <a:cs typeface="Times New Roman" pitchFamily="18" charset="0"/>
                  </a:endParaRPr>
                </a:p>
              </p:txBody>
            </p:sp>
            <p:pic>
              <p:nvPicPr>
                <p:cNvPr id="19" name="Picture 24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24722" y="4972812"/>
                  <a:ext cx="311340" cy="31134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 bwMode="auto">
                <a:xfrm>
                  <a:off x="3376403" y="2657184"/>
                  <a:ext cx="569913" cy="32001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 sz="1400" b="1">
                    <a:latin typeface="Times New Roman" pitchFamily="18" charset="0"/>
                    <a:ea typeface="+mn-ea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 bwMode="auto">
              <a:xfrm>
                <a:off x="1252766" y="2102680"/>
                <a:ext cx="2617589" cy="3198528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sz="1400" b="1"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7864192" y="1797816"/>
              <a:ext cx="1406804" cy="3082418"/>
              <a:chOff x="2581472" y="2676426"/>
              <a:chExt cx="1406804" cy="3082418"/>
            </a:xfrm>
          </p:grpSpPr>
          <p:grpSp>
            <p:nvGrpSpPr>
              <p:cNvPr id="33" name="Group 8"/>
              <p:cNvGrpSpPr>
                <a:grpSpLocks/>
              </p:cNvGrpSpPr>
              <p:nvPr/>
            </p:nvGrpSpPr>
            <p:grpSpPr bwMode="auto">
              <a:xfrm>
                <a:off x="2592757" y="2676426"/>
                <a:ext cx="1395519" cy="1438084"/>
                <a:chOff x="71496" y="2861608"/>
                <a:chExt cx="1395689" cy="1563654"/>
              </a:xfrm>
            </p:grpSpPr>
            <p:sp>
              <p:nvSpPr>
                <p:cNvPr id="40" name="51 CuadroTexto"/>
                <p:cNvSpPr txBox="1">
                  <a:spLocks noChangeArrowheads="1"/>
                </p:cNvSpPr>
                <p:nvPr/>
              </p:nvSpPr>
              <p:spPr bwMode="auto">
                <a:xfrm>
                  <a:off x="71496" y="2861608"/>
                  <a:ext cx="1395689" cy="803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r>
                    <a:rPr lang="en-US" sz="1400" dirty="0" smtClean="0">
                      <a:latin typeface="Times New Roman" charset="0"/>
                      <a:cs typeface="Times New Roman" charset="0"/>
                    </a:rPr>
                    <a:t>Device Instantiation Templates</a:t>
                  </a:r>
                  <a:endParaRPr lang="en-US" sz="1400" dirty="0">
                    <a:latin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41" name="30 Recortar y redondear rectángulo de esquina sencilla"/>
                <p:cNvSpPr/>
                <p:nvPr/>
              </p:nvSpPr>
              <p:spPr>
                <a:xfrm>
                  <a:off x="152831" y="3639877"/>
                  <a:ext cx="571570" cy="498849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2" name="31 Recortar y redondear rectángulo de esquina sencilla"/>
                <p:cNvSpPr/>
                <p:nvPr/>
              </p:nvSpPr>
              <p:spPr>
                <a:xfrm>
                  <a:off x="305249" y="3790050"/>
                  <a:ext cx="571570" cy="500574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3" name="32 Recortar y redondear rectángulo de esquina sencilla"/>
                <p:cNvSpPr/>
                <p:nvPr/>
              </p:nvSpPr>
              <p:spPr>
                <a:xfrm>
                  <a:off x="457668" y="3924688"/>
                  <a:ext cx="571570" cy="500574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44" name="Picture 41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72" t="52554" r="50000" b="21169"/>
                <a:stretch>
                  <a:fillRect/>
                </a:stretch>
              </p:blipFill>
              <p:spPr bwMode="auto">
                <a:xfrm>
                  <a:off x="462335" y="3995494"/>
                  <a:ext cx="519757" cy="360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2581472" y="4513571"/>
                <a:ext cx="1395519" cy="1245273"/>
                <a:chOff x="71496" y="3071258"/>
                <a:chExt cx="1395689" cy="1354004"/>
              </a:xfrm>
            </p:grpSpPr>
            <p:sp>
              <p:nvSpPr>
                <p:cNvPr id="35" name="51 CuadroTexto"/>
                <p:cNvSpPr txBox="1">
                  <a:spLocks noChangeArrowheads="1"/>
                </p:cNvSpPr>
                <p:nvPr/>
              </p:nvSpPr>
              <p:spPr bwMode="auto">
                <a:xfrm>
                  <a:off x="71496" y="3071258"/>
                  <a:ext cx="1395689" cy="5689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r>
                    <a:rPr lang="en-US" sz="1400" dirty="0" smtClean="0">
                      <a:latin typeface="Times New Roman" charset="0"/>
                      <a:cs typeface="Times New Roman" charset="0"/>
                    </a:rPr>
                    <a:t>Process Logic</a:t>
                  </a:r>
                </a:p>
                <a:p>
                  <a:r>
                    <a:rPr lang="en-US" sz="1400" dirty="0" smtClean="0">
                      <a:latin typeface="Times New Roman" charset="0"/>
                      <a:cs typeface="Times New Roman" charset="0"/>
                    </a:rPr>
                    <a:t>Templates</a:t>
                  </a:r>
                  <a:endParaRPr lang="en-US" sz="1400" dirty="0">
                    <a:latin typeface="Times New Roman" charset="0"/>
                    <a:cs typeface="Times New Roman" charset="0"/>
                  </a:endParaRPr>
                </a:p>
              </p:txBody>
            </p:sp>
            <p:sp>
              <p:nvSpPr>
                <p:cNvPr id="36" name="30 Recortar y redondear rectángulo de esquina sencilla"/>
                <p:cNvSpPr/>
                <p:nvPr/>
              </p:nvSpPr>
              <p:spPr>
                <a:xfrm>
                  <a:off x="152831" y="3639877"/>
                  <a:ext cx="571570" cy="498849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7" name="31 Recortar y redondear rectángulo de esquina sencilla"/>
                <p:cNvSpPr/>
                <p:nvPr/>
              </p:nvSpPr>
              <p:spPr>
                <a:xfrm>
                  <a:off x="305249" y="3790050"/>
                  <a:ext cx="571570" cy="500574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8" name="32 Recortar y redondear rectángulo de esquina sencilla"/>
                <p:cNvSpPr/>
                <p:nvPr/>
              </p:nvSpPr>
              <p:spPr>
                <a:xfrm>
                  <a:off x="457668" y="3924688"/>
                  <a:ext cx="571570" cy="500574"/>
                </a:xfrm>
                <a:prstGeom prst="snipRoundRect">
                  <a:avLst/>
                </a:prstGeom>
                <a:solidFill>
                  <a:srgbClr val="FFFFFF"/>
                </a:solidFill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39" name="Picture 41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72" t="52554" r="50000" b="21169"/>
                <a:stretch>
                  <a:fillRect/>
                </a:stretch>
              </p:blipFill>
              <p:spPr bwMode="auto">
                <a:xfrm>
                  <a:off x="462335" y="3995494"/>
                  <a:ext cx="519757" cy="360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45" name="Group 44"/>
            <p:cNvGrpSpPr/>
            <p:nvPr/>
          </p:nvGrpSpPr>
          <p:grpSpPr>
            <a:xfrm>
              <a:off x="6612275" y="1789936"/>
              <a:ext cx="1544019" cy="2885291"/>
              <a:chOff x="1329555" y="2668546"/>
              <a:chExt cx="1544019" cy="288529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1394685" y="4501700"/>
                <a:ext cx="1478889" cy="1052137"/>
                <a:chOff x="1394685" y="4501700"/>
                <a:chExt cx="1478889" cy="1052137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1394685" y="4501700"/>
                  <a:ext cx="1478889" cy="1052137"/>
                  <a:chOff x="996428" y="3646346"/>
                  <a:chExt cx="1478889" cy="1052137"/>
                </a:xfrm>
              </p:grpSpPr>
              <p:sp>
                <p:nvSpPr>
                  <p:cNvPr id="61" name="33 Recortar y redondear rectángulo de esquina sencilla"/>
                  <p:cNvSpPr/>
                  <p:nvPr/>
                </p:nvSpPr>
                <p:spPr bwMode="auto">
                  <a:xfrm>
                    <a:off x="1093181" y="3965058"/>
                    <a:ext cx="642938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2" name="52 CuadroTexto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6428" y="3646346"/>
                    <a:ext cx="1478889" cy="30768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400" dirty="0" smtClean="0">
                        <a:latin typeface="Times New Roman" charset="0"/>
                        <a:cs typeface="Times New Roman" charset="0"/>
                      </a:rPr>
                      <a:t>Baselines</a:t>
                    </a:r>
                    <a:endParaRPr lang="en-US" sz="1400" dirty="0">
                      <a:latin typeface="Times New Roman" charset="0"/>
                      <a:cs typeface="Times New Roman" charset="0"/>
                    </a:endParaRPr>
                  </a:p>
                </p:txBody>
              </p:sp>
              <p:sp>
                <p:nvSpPr>
                  <p:cNvPr id="63" name="33 Recortar y redondear rectángulo de esquina sencilla"/>
                  <p:cNvSpPr/>
                  <p:nvPr/>
                </p:nvSpPr>
                <p:spPr bwMode="auto">
                  <a:xfrm>
                    <a:off x="1245581" y="4117458"/>
                    <a:ext cx="642938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4" name="33 Recortar y redondear rectángulo de esquina sencilla"/>
                  <p:cNvSpPr/>
                  <p:nvPr/>
                </p:nvSpPr>
                <p:spPr bwMode="auto">
                  <a:xfrm>
                    <a:off x="1397981" y="4269858"/>
                    <a:ext cx="642938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pic>
                <p:nvPicPr>
                  <p:cNvPr id="65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42487" y="4424225"/>
                    <a:ext cx="245780" cy="2457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58" name="TextBox 57"/>
                <p:cNvSpPr txBox="1"/>
                <p:nvPr/>
              </p:nvSpPr>
              <p:spPr>
                <a:xfrm>
                  <a:off x="1644408" y="4940244"/>
                  <a:ext cx="607859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srgbClr val="000000"/>
                      </a:solidFill>
                    </a:rPr>
                    <a:t>SCADA</a:t>
                  </a:r>
                  <a:endParaRPr lang="en-US" sz="9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423295" y="4789056"/>
                  <a:ext cx="78739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000000"/>
                      </a:solidFill>
                    </a:rPr>
                    <a:t>Touch Panel</a:t>
                  </a:r>
                  <a:endParaRPr lang="en-US" sz="8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1796808" y="5092644"/>
                  <a:ext cx="421979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srgbClr val="000000"/>
                      </a:solidFill>
                    </a:rPr>
                    <a:t>PLC</a:t>
                  </a:r>
                  <a:endParaRPr lang="en-US" sz="9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1329555" y="2668546"/>
                <a:ext cx="1243234" cy="1054256"/>
                <a:chOff x="1405540" y="2668546"/>
                <a:chExt cx="1243234" cy="1054256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1405540" y="2668546"/>
                  <a:ext cx="1243234" cy="1054256"/>
                  <a:chOff x="2054764" y="1658938"/>
                  <a:chExt cx="1312872" cy="1054256"/>
                </a:xfrm>
              </p:grpSpPr>
              <p:sp>
                <p:nvSpPr>
                  <p:cNvPr id="52" name="33 Recortar y redondear rectángulo de esquina sencilla"/>
                  <p:cNvSpPr/>
                  <p:nvPr/>
                </p:nvSpPr>
                <p:spPr bwMode="auto">
                  <a:xfrm>
                    <a:off x="2217807" y="1979769"/>
                    <a:ext cx="642937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3" name="52 CuadroTexto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4764" y="1658938"/>
                    <a:ext cx="1312872" cy="3076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/>
                    <a:r>
                      <a:rPr lang="en-US" sz="1400" dirty="0" smtClean="0">
                        <a:latin typeface="Times New Roman" charset="0"/>
                        <a:cs typeface="Times New Roman" charset="0"/>
                      </a:rPr>
                      <a:t>Device Types</a:t>
                    </a:r>
                    <a:endParaRPr lang="en-US" sz="1400" dirty="0">
                      <a:latin typeface="Times New Roman" charset="0"/>
                      <a:cs typeface="Times New Roman" charset="0"/>
                    </a:endParaRPr>
                  </a:p>
                </p:txBody>
              </p:sp>
              <p:sp>
                <p:nvSpPr>
                  <p:cNvPr id="54" name="33 Recortar y redondear rectángulo de esquina sencilla"/>
                  <p:cNvSpPr/>
                  <p:nvPr/>
                </p:nvSpPr>
                <p:spPr bwMode="auto">
                  <a:xfrm>
                    <a:off x="2370207" y="2132169"/>
                    <a:ext cx="642937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5" name="33 Recortar y redondear rectángulo de esquina sencilla"/>
                  <p:cNvSpPr/>
                  <p:nvPr/>
                </p:nvSpPr>
                <p:spPr bwMode="auto">
                  <a:xfrm>
                    <a:off x="2522607" y="2284569"/>
                    <a:ext cx="642937" cy="428625"/>
                  </a:xfrm>
                  <a:prstGeom prst="snipRound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b="1">
                      <a:solidFill>
                        <a:srgbClr val="BEBE32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pic>
                <p:nvPicPr>
                  <p:cNvPr id="56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25548" y="2459797"/>
                    <a:ext cx="381031" cy="14390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855536" y="3267133"/>
                  <a:ext cx="55875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srgbClr val="000000"/>
                      </a:solidFill>
                    </a:rPr>
                    <a:t>Analog</a:t>
                  </a:r>
                  <a:endParaRPr lang="en-US" sz="9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671431" y="3093853"/>
                  <a:ext cx="522405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srgbClr val="000000"/>
                      </a:solidFill>
                    </a:rPr>
                    <a:t>Alarm</a:t>
                  </a:r>
                  <a:endParaRPr lang="en-US" sz="9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1541601" y="2942285"/>
                  <a:ext cx="39842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srgbClr val="000000"/>
                      </a:solidFill>
                    </a:rPr>
                    <a:t>PID</a:t>
                  </a:r>
                  <a:endParaRPr lang="en-US" sz="9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93" name="Rectangle 92"/>
            <p:cNvSpPr/>
            <p:nvPr/>
          </p:nvSpPr>
          <p:spPr>
            <a:xfrm>
              <a:off x="6612275" y="1781018"/>
              <a:ext cx="5483443" cy="3213474"/>
            </a:xfrm>
            <a:prstGeom prst="rect">
              <a:avLst/>
            </a:prstGeom>
            <a:noFill/>
            <a:ln w="2540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ight Arrow 94"/>
          <p:cNvSpPr/>
          <p:nvPr/>
        </p:nvSpPr>
        <p:spPr>
          <a:xfrm>
            <a:off x="1795428" y="3454434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6" name="Group 21"/>
          <p:cNvGrpSpPr>
            <a:grpSpLocks/>
          </p:cNvGrpSpPr>
          <p:nvPr/>
        </p:nvGrpSpPr>
        <p:grpSpPr bwMode="auto">
          <a:xfrm>
            <a:off x="8871459" y="1464478"/>
            <a:ext cx="1158537" cy="1329198"/>
            <a:chOff x="7984781" y="2109781"/>
            <a:chExt cx="1438354" cy="1619121"/>
          </a:xfrm>
        </p:grpSpPr>
        <p:grpSp>
          <p:nvGrpSpPr>
            <p:cNvPr id="97" name="Group 20"/>
            <p:cNvGrpSpPr>
              <a:grpSpLocks/>
            </p:cNvGrpSpPr>
            <p:nvPr/>
          </p:nvGrpSpPr>
          <p:grpSpPr bwMode="auto">
            <a:xfrm>
              <a:off x="7984781" y="2952398"/>
              <a:ext cx="876237" cy="776504"/>
              <a:chOff x="7984781" y="2952398"/>
              <a:chExt cx="876237" cy="776504"/>
            </a:xfrm>
          </p:grpSpPr>
          <p:sp>
            <p:nvSpPr>
              <p:cNvPr id="99" name="30 Recortar y redondear rectángulo de esquina sencilla"/>
              <p:cNvSpPr/>
              <p:nvPr/>
            </p:nvSpPr>
            <p:spPr>
              <a:xfrm>
                <a:off x="7984781" y="2952398"/>
                <a:ext cx="571467" cy="500203"/>
              </a:xfrm>
              <a:prstGeom prst="snipRoundRect">
                <a:avLst/>
              </a:prstGeom>
              <a:solidFill>
                <a:schemeClr val="bg1"/>
              </a:solidFill>
              <a:ln w="28575">
                <a:solidFill>
                  <a:srgbClr val="22F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0" name="31 Recortar y redondear rectángulo de esquina sencilla"/>
              <p:cNvSpPr/>
              <p:nvPr/>
            </p:nvSpPr>
            <p:spPr>
              <a:xfrm>
                <a:off x="8137173" y="3104840"/>
                <a:ext cx="571465" cy="500203"/>
              </a:xfrm>
              <a:prstGeom prst="snipRoundRect">
                <a:avLst/>
              </a:prstGeom>
              <a:solidFill>
                <a:schemeClr val="bg1"/>
              </a:solidFill>
              <a:ln w="28575">
                <a:solidFill>
                  <a:srgbClr val="22F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1" name="32 Recortar y redondear rectángulo de esquina sencilla"/>
              <p:cNvSpPr/>
              <p:nvPr/>
            </p:nvSpPr>
            <p:spPr>
              <a:xfrm>
                <a:off x="8289552" y="3228699"/>
                <a:ext cx="571466" cy="500203"/>
              </a:xfrm>
              <a:prstGeom prst="snipRoundRect">
                <a:avLst/>
              </a:prstGeom>
              <a:solidFill>
                <a:schemeClr val="bg1"/>
              </a:solidFill>
              <a:ln w="28575">
                <a:solidFill>
                  <a:srgbClr val="22F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02" name="Picture 5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7636" y="3348349"/>
                <a:ext cx="344611" cy="344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8" name="53 CuadroTexto"/>
            <p:cNvSpPr txBox="1">
              <a:spLocks noChangeArrowheads="1"/>
            </p:cNvSpPr>
            <p:nvPr/>
          </p:nvSpPr>
          <p:spPr bwMode="auto">
            <a:xfrm>
              <a:off x="8064376" y="2109781"/>
              <a:ext cx="1358759" cy="86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PLC sources:</a:t>
              </a:r>
            </a:p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Object instances</a:t>
              </a:r>
            </a:p>
            <a:p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User logic</a:t>
              </a:r>
            </a:p>
            <a:p>
              <a:r>
                <a:rPr lang="en-US" sz="1000" b="1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Comm</a:t>
              </a:r>
              <a:r>
                <a:rPr lang="en-US" sz="10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3" name="Right Arrow 102"/>
          <p:cNvSpPr/>
          <p:nvPr/>
        </p:nvSpPr>
        <p:spPr>
          <a:xfrm>
            <a:off x="8049052" y="2373674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ight Arrow 103"/>
          <p:cNvSpPr/>
          <p:nvPr/>
        </p:nvSpPr>
        <p:spPr>
          <a:xfrm>
            <a:off x="10032469" y="2346332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39173" y="2192212"/>
            <a:ext cx="941385" cy="506012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92235" y="3111294"/>
            <a:ext cx="888323" cy="76519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39173" y="4103878"/>
            <a:ext cx="1054699" cy="883997"/>
          </a:xfrm>
          <a:prstGeom prst="rect">
            <a:avLst/>
          </a:prstGeom>
        </p:spPr>
      </p:pic>
      <p:sp>
        <p:nvSpPr>
          <p:cNvPr id="108" name="Right Arrow 107"/>
          <p:cNvSpPr/>
          <p:nvPr/>
        </p:nvSpPr>
        <p:spPr>
          <a:xfrm>
            <a:off x="10032469" y="3371469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ight Arrow 108"/>
          <p:cNvSpPr/>
          <p:nvPr/>
        </p:nvSpPr>
        <p:spPr>
          <a:xfrm>
            <a:off x="10032469" y="4408547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ight Arrow 109"/>
          <p:cNvSpPr/>
          <p:nvPr/>
        </p:nvSpPr>
        <p:spPr>
          <a:xfrm>
            <a:off x="8049052" y="3394731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ight Arrow 110"/>
          <p:cNvSpPr/>
          <p:nvPr/>
        </p:nvSpPr>
        <p:spPr>
          <a:xfrm>
            <a:off x="8049052" y="4440838"/>
            <a:ext cx="580677" cy="2448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16448" y="3215797"/>
            <a:ext cx="632311" cy="632311"/>
          </a:xfrm>
          <a:prstGeom prst="rect">
            <a:avLst/>
          </a:prstGeom>
        </p:spPr>
      </p:pic>
      <p:sp>
        <p:nvSpPr>
          <p:cNvPr id="115" name="53 CuadroTexto"/>
          <p:cNvSpPr txBox="1">
            <a:spLocks noChangeArrowheads="1"/>
          </p:cNvSpPr>
          <p:nvPr/>
        </p:nvSpPr>
        <p:spPr bwMode="auto">
          <a:xfrm>
            <a:off x="8938043" y="3871360"/>
            <a:ext cx="10944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HMI configuration file</a:t>
            </a:r>
            <a:endParaRPr lang="en-US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0748" y="4344291"/>
            <a:ext cx="632311" cy="632311"/>
          </a:xfrm>
          <a:prstGeom prst="rect">
            <a:avLst/>
          </a:prstGeom>
        </p:spPr>
      </p:pic>
      <p:sp>
        <p:nvSpPr>
          <p:cNvPr id="117" name="53 CuadroTexto"/>
          <p:cNvSpPr txBox="1">
            <a:spLocks noChangeArrowheads="1"/>
          </p:cNvSpPr>
          <p:nvPr/>
        </p:nvSpPr>
        <p:spPr bwMode="auto">
          <a:xfrm>
            <a:off x="8994202" y="5051255"/>
            <a:ext cx="109442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WinCC</a:t>
            </a:r>
            <a:r>
              <a:rPr lang="en-US" sz="1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OA configuration file (Import file)</a:t>
            </a:r>
            <a:endParaRPr lang="en-US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95999" y="1287934"/>
            <a:ext cx="609119" cy="617462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0416" y="3720125"/>
            <a:ext cx="647143" cy="394986"/>
          </a:xfrm>
          <a:prstGeom prst="rect">
            <a:avLst/>
          </a:prstGeom>
        </p:spPr>
      </p:pic>
      <p:cxnSp>
        <p:nvCxnSpPr>
          <p:cNvPr id="4" name="Elbow Connector 3"/>
          <p:cNvCxnSpPr>
            <a:stCxn id="107" idx="2"/>
            <a:endCxn id="7" idx="1"/>
          </p:cNvCxnSpPr>
          <p:nvPr/>
        </p:nvCxnSpPr>
        <p:spPr>
          <a:xfrm rot="5400000" flipH="1">
            <a:off x="5211783" y="-1066865"/>
            <a:ext cx="1721172" cy="10388309"/>
          </a:xfrm>
          <a:prstGeom prst="bentConnector4">
            <a:avLst>
              <a:gd name="adj1" fmla="val -47019"/>
              <a:gd name="adj2" fmla="val 102201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tx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5" name="53 CuadroTexto"/>
          <p:cNvSpPr txBox="1">
            <a:spLocks noChangeArrowheads="1"/>
          </p:cNvSpPr>
          <p:nvPr/>
        </p:nvSpPr>
        <p:spPr bwMode="auto">
          <a:xfrm>
            <a:off x="5596189" y="5807330"/>
            <a:ext cx="12812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Reverse engineering </a:t>
            </a:r>
            <a:endParaRPr lang="en-US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4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plugins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r>
              <a:rPr lang="en-US" dirty="0"/>
              <a:t>/17</a:t>
            </a:r>
          </a:p>
        </p:txBody>
      </p:sp>
      <p:sp>
        <p:nvSpPr>
          <p:cNvPr id="90" name="Content Placeholder 2"/>
          <p:cNvSpPr>
            <a:spLocks noGrp="1"/>
          </p:cNvSpPr>
          <p:nvPr>
            <p:ph idx="1"/>
          </p:nvPr>
        </p:nvSpPr>
        <p:spPr>
          <a:xfrm>
            <a:off x="609599" y="1325607"/>
            <a:ext cx="10756993" cy="4667421"/>
          </a:xfrm>
        </p:spPr>
        <p:txBody>
          <a:bodyPr>
            <a:normAutofit/>
          </a:bodyPr>
          <a:lstStyle/>
          <a:p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Siemens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S7-300/400:</a:t>
            </a:r>
          </a:p>
          <a:p>
            <a:pPr lvl="1"/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S7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Instance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S7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Logic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S7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Project Generator</a:t>
            </a:r>
          </a:p>
          <a:p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iemens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S7-1500: </a:t>
            </a:r>
          </a:p>
          <a:p>
            <a:pPr lvl="1"/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TIA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Instance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T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IA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Logic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TIA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Project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Schneider: </a:t>
            </a:r>
          </a:p>
          <a:p>
            <a:pPr lvl="1"/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Unity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Instance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U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nity Logic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Generator, </a:t>
            </a:r>
            <a:r>
              <a:rPr lang="pl-P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Unity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Project Generator</a:t>
            </a:r>
          </a:p>
          <a:p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SCADA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WinCC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OA </a:t>
            </a:r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HMI: </a:t>
            </a:r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Touch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Panel </a:t>
            </a:r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 Purpose: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Expert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User Generator</a:t>
            </a:r>
          </a:p>
          <a:p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6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UAB CPC wizard</a:t>
            </a:r>
            <a:endParaRPr lang="en-GB" sz="36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r>
              <a:rPr lang="en-US" dirty="0"/>
              <a:t>/17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931" y="1039679"/>
            <a:ext cx="4206714" cy="499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195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5579</TotalTime>
  <Words>396</Words>
  <Application>Microsoft Office PowerPoint</Application>
  <PresentationFormat>Widescreen</PresentationFormat>
  <Paragraphs>133</Paragraphs>
  <Slides>16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Arial</vt:lpstr>
      <vt:lpstr>Calibri</vt:lpstr>
      <vt:lpstr>Century Schoolbook</vt:lpstr>
      <vt:lpstr>Corbel</vt:lpstr>
      <vt:lpstr>Optima</vt:lpstr>
      <vt:lpstr>Times New Roman</vt:lpstr>
      <vt:lpstr>CERNCorporate4-3</vt:lpstr>
      <vt:lpstr>Paint Shop Pro Image</vt:lpstr>
      <vt:lpstr>PowerPoint Presentation</vt:lpstr>
      <vt:lpstr>UNICOS-CPC Engineering workflow</vt:lpstr>
      <vt:lpstr>UNICOS-CPC</vt:lpstr>
      <vt:lpstr>UNICOS-CPC provides</vt:lpstr>
      <vt:lpstr>UNICOS-CPC technology</vt:lpstr>
      <vt:lpstr>UNICOS-CPC engineering workflow</vt:lpstr>
      <vt:lpstr>Generation with UAB</vt:lpstr>
      <vt:lpstr>UAB CPC plugins</vt:lpstr>
      <vt:lpstr>UAB CPC wizard</vt:lpstr>
      <vt:lpstr>UAB CPC wizard</vt:lpstr>
      <vt:lpstr>UAB CPC wizard</vt:lpstr>
      <vt:lpstr>UAB CPC wizard</vt:lpstr>
      <vt:lpstr>UAB CPC wizard</vt:lpstr>
      <vt:lpstr>UAB CPC wizard</vt:lpstr>
      <vt:lpstr>UAB CPC wizard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Jeronimo Ortola Vidal</cp:lastModifiedBy>
  <cp:revision>701</cp:revision>
  <dcterms:created xsi:type="dcterms:W3CDTF">2012-11-30T11:04:26Z</dcterms:created>
  <dcterms:modified xsi:type="dcterms:W3CDTF">2023-03-28T14:02:17Z</dcterms:modified>
</cp:coreProperties>
</file>